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59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9"/>
    <p:restoredTop sz="94601"/>
  </p:normalViewPr>
  <p:slideViewPr>
    <p:cSldViewPr snapToGrid="0">
      <p:cViewPr>
        <p:scale>
          <a:sx n="75" d="100"/>
          <a:sy n="75" d="100"/>
        </p:scale>
        <p:origin x="1496" y="-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C761B-5DC0-0541-818E-6D8BD36AED60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7A640-4026-6241-B491-2A71AA9AC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97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7A640-4026-6241-B491-2A71AA9AC5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01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2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5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41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15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0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8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8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12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91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13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1D786-6113-DB4E-8FB2-FE2E26296AF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002F60-D53F-B245-881A-B207503EF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7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 hidden="1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7124120-7588-4363-6714-A507D3866FD1}"/>
              </a:ext>
            </a:extLst>
          </p:cNvPr>
          <p:cNvSpPr/>
          <p:nvPr/>
        </p:nvSpPr>
        <p:spPr>
          <a:xfrm>
            <a:off x="5713738" y="5866452"/>
            <a:ext cx="183864" cy="268043"/>
          </a:xfrm>
          <a:custGeom>
            <a:avLst/>
            <a:gdLst>
              <a:gd name="connsiteX0" fmla="*/ 1262 w 183864"/>
              <a:gd name="connsiteY0" fmla="*/ 4123 h 268043"/>
              <a:gd name="connsiteX1" fmla="*/ 109212 w 183864"/>
              <a:gd name="connsiteY1" fmla="*/ 166048 h 268043"/>
              <a:gd name="connsiteX2" fmla="*/ 93337 w 183864"/>
              <a:gd name="connsiteY2" fmla="*/ 131123 h 268043"/>
              <a:gd name="connsiteX3" fmla="*/ 102862 w 183864"/>
              <a:gd name="connsiteY3" fmla="*/ 248598 h 268043"/>
              <a:gd name="connsiteX4" fmla="*/ 106037 w 183864"/>
              <a:gd name="connsiteY4" fmla="*/ 169223 h 268043"/>
              <a:gd name="connsiteX5" fmla="*/ 182237 w 183864"/>
              <a:gd name="connsiteY5" fmla="*/ 267648 h 268043"/>
              <a:gd name="connsiteX6" fmla="*/ 156837 w 183864"/>
              <a:gd name="connsiteY6" fmla="*/ 200973 h 268043"/>
              <a:gd name="connsiteX7" fmla="*/ 140962 w 183864"/>
              <a:gd name="connsiteY7" fmla="*/ 131123 h 268043"/>
              <a:gd name="connsiteX8" fmla="*/ 55237 w 183864"/>
              <a:gd name="connsiteY8" fmla="*/ 54923 h 268043"/>
              <a:gd name="connsiteX9" fmla="*/ 1262 w 183864"/>
              <a:gd name="connsiteY9" fmla="*/ 4123 h 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864" h="268043">
                <a:moveTo>
                  <a:pt x="1262" y="4123"/>
                </a:moveTo>
                <a:cubicBezTo>
                  <a:pt x="10258" y="22644"/>
                  <a:pt x="93866" y="144881"/>
                  <a:pt x="109212" y="166048"/>
                </a:cubicBezTo>
                <a:cubicBezTo>
                  <a:pt x="124558" y="187215"/>
                  <a:pt x="94395" y="117365"/>
                  <a:pt x="93337" y="131123"/>
                </a:cubicBezTo>
                <a:cubicBezTo>
                  <a:pt x="92279" y="144881"/>
                  <a:pt x="100745" y="242248"/>
                  <a:pt x="102862" y="248598"/>
                </a:cubicBezTo>
                <a:cubicBezTo>
                  <a:pt x="104979" y="254948"/>
                  <a:pt x="92808" y="166048"/>
                  <a:pt x="106037" y="169223"/>
                </a:cubicBezTo>
                <a:cubicBezTo>
                  <a:pt x="119266" y="172398"/>
                  <a:pt x="173770" y="262356"/>
                  <a:pt x="182237" y="267648"/>
                </a:cubicBezTo>
                <a:cubicBezTo>
                  <a:pt x="190704" y="272940"/>
                  <a:pt x="163716" y="223727"/>
                  <a:pt x="156837" y="200973"/>
                </a:cubicBezTo>
                <a:cubicBezTo>
                  <a:pt x="149958" y="178219"/>
                  <a:pt x="157895" y="155465"/>
                  <a:pt x="140962" y="131123"/>
                </a:cubicBezTo>
                <a:cubicBezTo>
                  <a:pt x="124029" y="106781"/>
                  <a:pt x="76933" y="75561"/>
                  <a:pt x="55237" y="54923"/>
                </a:cubicBezTo>
                <a:cubicBezTo>
                  <a:pt x="33541" y="34286"/>
                  <a:pt x="-7734" y="-14398"/>
                  <a:pt x="1262" y="4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1C78479-43F8-8B2F-CBC8-66B8FB2FD9BD}"/>
              </a:ext>
            </a:extLst>
          </p:cNvPr>
          <p:cNvSpPr/>
          <p:nvPr/>
        </p:nvSpPr>
        <p:spPr>
          <a:xfrm>
            <a:off x="5713775" y="5817273"/>
            <a:ext cx="320873" cy="367932"/>
          </a:xfrm>
          <a:custGeom>
            <a:avLst/>
            <a:gdLst>
              <a:gd name="connsiteX0" fmla="*/ 1225 w 320873"/>
              <a:gd name="connsiteY0" fmla="*/ 2502 h 367932"/>
              <a:gd name="connsiteX1" fmla="*/ 163150 w 320873"/>
              <a:gd name="connsiteY1" fmla="*/ 126327 h 367932"/>
              <a:gd name="connsiteX2" fmla="*/ 71075 w 320873"/>
              <a:gd name="connsiteY2" fmla="*/ 12027 h 367932"/>
              <a:gd name="connsiteX3" fmla="*/ 217125 w 320873"/>
              <a:gd name="connsiteY3" fmla="*/ 183477 h 367932"/>
              <a:gd name="connsiteX4" fmla="*/ 210775 w 320873"/>
              <a:gd name="connsiteY4" fmla="*/ 158077 h 367932"/>
              <a:gd name="connsiteX5" fmla="*/ 318725 w 320873"/>
              <a:gd name="connsiteY5" fmla="*/ 361277 h 367932"/>
              <a:gd name="connsiteX6" fmla="*/ 274275 w 320873"/>
              <a:gd name="connsiteY6" fmla="*/ 297777 h 367932"/>
              <a:gd name="connsiteX7" fmla="*/ 172675 w 320873"/>
              <a:gd name="connsiteY7" fmla="*/ 91402 h 367932"/>
              <a:gd name="connsiteX8" fmla="*/ 188550 w 320873"/>
              <a:gd name="connsiteY8" fmla="*/ 123152 h 367932"/>
              <a:gd name="connsiteX9" fmla="*/ 147275 w 320873"/>
              <a:gd name="connsiteY9" fmla="*/ 72352 h 367932"/>
              <a:gd name="connsiteX10" fmla="*/ 90125 w 320873"/>
              <a:gd name="connsiteY10" fmla="*/ 43777 h 367932"/>
              <a:gd name="connsiteX11" fmla="*/ 1225 w 320873"/>
              <a:gd name="connsiteY11" fmla="*/ 2502 h 3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873" h="367932">
                <a:moveTo>
                  <a:pt x="1225" y="2502"/>
                </a:moveTo>
                <a:cubicBezTo>
                  <a:pt x="13396" y="16260"/>
                  <a:pt x="151508" y="124740"/>
                  <a:pt x="163150" y="126327"/>
                </a:cubicBezTo>
                <a:cubicBezTo>
                  <a:pt x="174792" y="127914"/>
                  <a:pt x="62079" y="2502"/>
                  <a:pt x="71075" y="12027"/>
                </a:cubicBezTo>
                <a:cubicBezTo>
                  <a:pt x="80071" y="21552"/>
                  <a:pt x="193842" y="159135"/>
                  <a:pt x="217125" y="183477"/>
                </a:cubicBezTo>
                <a:cubicBezTo>
                  <a:pt x="240408" y="207819"/>
                  <a:pt x="193842" y="128444"/>
                  <a:pt x="210775" y="158077"/>
                </a:cubicBezTo>
                <a:cubicBezTo>
                  <a:pt x="227708" y="187710"/>
                  <a:pt x="308142" y="337994"/>
                  <a:pt x="318725" y="361277"/>
                </a:cubicBezTo>
                <a:cubicBezTo>
                  <a:pt x="329308" y="384560"/>
                  <a:pt x="298617" y="342756"/>
                  <a:pt x="274275" y="297777"/>
                </a:cubicBezTo>
                <a:cubicBezTo>
                  <a:pt x="249933" y="252798"/>
                  <a:pt x="186962" y="120506"/>
                  <a:pt x="172675" y="91402"/>
                </a:cubicBezTo>
                <a:cubicBezTo>
                  <a:pt x="158388" y="62298"/>
                  <a:pt x="192783" y="126327"/>
                  <a:pt x="188550" y="123152"/>
                </a:cubicBezTo>
                <a:cubicBezTo>
                  <a:pt x="184317" y="119977"/>
                  <a:pt x="163679" y="85581"/>
                  <a:pt x="147275" y="72352"/>
                </a:cubicBezTo>
                <a:cubicBezTo>
                  <a:pt x="130871" y="59123"/>
                  <a:pt x="109175" y="51714"/>
                  <a:pt x="90125" y="43777"/>
                </a:cubicBezTo>
                <a:cubicBezTo>
                  <a:pt x="71075" y="35840"/>
                  <a:pt x="-10946" y="-11256"/>
                  <a:pt x="122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98685F5-AF8F-2738-0304-CC114703DAF5}"/>
              </a:ext>
            </a:extLst>
          </p:cNvPr>
          <p:cNvSpPr/>
          <p:nvPr/>
        </p:nvSpPr>
        <p:spPr>
          <a:xfrm>
            <a:off x="5717656" y="5965815"/>
            <a:ext cx="316092" cy="269908"/>
          </a:xfrm>
          <a:custGeom>
            <a:avLst/>
            <a:gdLst>
              <a:gd name="connsiteX0" fmla="*/ 64019 w 316092"/>
              <a:gd name="connsiteY0" fmla="*/ 10 h 269908"/>
              <a:gd name="connsiteX1" fmla="*/ 79894 w 316092"/>
              <a:gd name="connsiteY1" fmla="*/ 104785 h 269908"/>
              <a:gd name="connsiteX2" fmla="*/ 70369 w 316092"/>
              <a:gd name="connsiteY2" fmla="*/ 152410 h 269908"/>
              <a:gd name="connsiteX3" fmla="*/ 519 w 316092"/>
              <a:gd name="connsiteY3" fmla="*/ 142885 h 269908"/>
              <a:gd name="connsiteX4" fmla="*/ 111644 w 316092"/>
              <a:gd name="connsiteY4" fmla="*/ 155585 h 269908"/>
              <a:gd name="connsiteX5" fmla="*/ 184669 w 316092"/>
              <a:gd name="connsiteY5" fmla="*/ 168285 h 269908"/>
              <a:gd name="connsiteX6" fmla="*/ 311669 w 316092"/>
              <a:gd name="connsiteY6" fmla="*/ 234960 h 269908"/>
              <a:gd name="connsiteX7" fmla="*/ 273569 w 316092"/>
              <a:gd name="connsiteY7" fmla="*/ 203210 h 269908"/>
              <a:gd name="connsiteX8" fmla="*/ 143394 w 316092"/>
              <a:gd name="connsiteY8" fmla="*/ 180985 h 269908"/>
              <a:gd name="connsiteX9" fmla="*/ 254519 w 316092"/>
              <a:gd name="connsiteY9" fmla="*/ 269885 h 269908"/>
              <a:gd name="connsiteX10" fmla="*/ 95769 w 316092"/>
              <a:gd name="connsiteY10" fmla="*/ 171460 h 269908"/>
              <a:gd name="connsiteX11" fmla="*/ 54494 w 316092"/>
              <a:gd name="connsiteY11" fmla="*/ 193685 h 269908"/>
              <a:gd name="connsiteX12" fmla="*/ 73544 w 316092"/>
              <a:gd name="connsiteY12" fmla="*/ 168285 h 269908"/>
              <a:gd name="connsiteX13" fmla="*/ 92594 w 316092"/>
              <a:gd name="connsiteY13" fmla="*/ 98435 h 269908"/>
              <a:gd name="connsiteX14" fmla="*/ 64019 w 316092"/>
              <a:gd name="connsiteY14" fmla="*/ 10 h 2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092" h="269908">
                <a:moveTo>
                  <a:pt x="64019" y="10"/>
                </a:moveTo>
                <a:cubicBezTo>
                  <a:pt x="61902" y="1068"/>
                  <a:pt x="78836" y="79385"/>
                  <a:pt x="79894" y="104785"/>
                </a:cubicBezTo>
                <a:cubicBezTo>
                  <a:pt x="80952" y="130185"/>
                  <a:pt x="83598" y="146060"/>
                  <a:pt x="70369" y="152410"/>
                </a:cubicBezTo>
                <a:cubicBezTo>
                  <a:pt x="57140" y="158760"/>
                  <a:pt x="-6360" y="142356"/>
                  <a:pt x="519" y="142885"/>
                </a:cubicBezTo>
                <a:cubicBezTo>
                  <a:pt x="7398" y="143414"/>
                  <a:pt x="80952" y="151352"/>
                  <a:pt x="111644" y="155585"/>
                </a:cubicBezTo>
                <a:cubicBezTo>
                  <a:pt x="142336" y="159818"/>
                  <a:pt x="151332" y="155056"/>
                  <a:pt x="184669" y="168285"/>
                </a:cubicBezTo>
                <a:cubicBezTo>
                  <a:pt x="218006" y="181514"/>
                  <a:pt x="296852" y="229139"/>
                  <a:pt x="311669" y="234960"/>
                </a:cubicBezTo>
                <a:cubicBezTo>
                  <a:pt x="326486" y="240781"/>
                  <a:pt x="301615" y="212206"/>
                  <a:pt x="273569" y="203210"/>
                </a:cubicBezTo>
                <a:cubicBezTo>
                  <a:pt x="245523" y="194214"/>
                  <a:pt x="146569" y="169872"/>
                  <a:pt x="143394" y="180985"/>
                </a:cubicBezTo>
                <a:cubicBezTo>
                  <a:pt x="140219" y="192098"/>
                  <a:pt x="262457" y="271473"/>
                  <a:pt x="254519" y="269885"/>
                </a:cubicBezTo>
                <a:cubicBezTo>
                  <a:pt x="246581" y="268297"/>
                  <a:pt x="129107" y="184160"/>
                  <a:pt x="95769" y="171460"/>
                </a:cubicBezTo>
                <a:cubicBezTo>
                  <a:pt x="62431" y="158760"/>
                  <a:pt x="58198" y="194214"/>
                  <a:pt x="54494" y="193685"/>
                </a:cubicBezTo>
                <a:cubicBezTo>
                  <a:pt x="50790" y="193156"/>
                  <a:pt x="67194" y="184160"/>
                  <a:pt x="73544" y="168285"/>
                </a:cubicBezTo>
                <a:cubicBezTo>
                  <a:pt x="79894" y="152410"/>
                  <a:pt x="90477" y="120131"/>
                  <a:pt x="92594" y="98435"/>
                </a:cubicBezTo>
                <a:cubicBezTo>
                  <a:pt x="94711" y="76739"/>
                  <a:pt x="66136" y="-1048"/>
                  <a:pt x="6401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6A6694-BACC-0BB1-6459-3B55ED78847C}"/>
              </a:ext>
            </a:extLst>
          </p:cNvPr>
          <p:cNvSpPr/>
          <p:nvPr/>
        </p:nvSpPr>
        <p:spPr>
          <a:xfrm>
            <a:off x="5364268" y="5682022"/>
            <a:ext cx="393151" cy="167701"/>
          </a:xfrm>
          <a:custGeom>
            <a:avLst/>
            <a:gdLst>
              <a:gd name="connsiteX0" fmla="*/ 392007 w 393151"/>
              <a:gd name="connsiteY0" fmla="*/ 166328 h 167701"/>
              <a:gd name="connsiteX1" fmla="*/ 299932 w 393151"/>
              <a:gd name="connsiteY1" fmla="*/ 131403 h 167701"/>
              <a:gd name="connsiteX2" fmla="*/ 252307 w 393151"/>
              <a:gd name="connsiteY2" fmla="*/ 36153 h 167701"/>
              <a:gd name="connsiteX3" fmla="*/ 274532 w 393151"/>
              <a:gd name="connsiteY3" fmla="*/ 106003 h 167701"/>
              <a:gd name="connsiteX4" fmla="*/ 223732 w 393151"/>
              <a:gd name="connsiteY4" fmla="*/ 102828 h 167701"/>
              <a:gd name="connsiteX5" fmla="*/ 195157 w 393151"/>
              <a:gd name="connsiteY5" fmla="*/ 64728 h 167701"/>
              <a:gd name="connsiteX6" fmla="*/ 169757 w 393151"/>
              <a:gd name="connsiteY6" fmla="*/ 96478 h 167701"/>
              <a:gd name="connsiteX7" fmla="*/ 125307 w 393151"/>
              <a:gd name="connsiteY7" fmla="*/ 29803 h 167701"/>
              <a:gd name="connsiteX8" fmla="*/ 39582 w 393151"/>
              <a:gd name="connsiteY8" fmla="*/ 121878 h 167701"/>
              <a:gd name="connsiteX9" fmla="*/ 52282 w 393151"/>
              <a:gd name="connsiteY9" fmla="*/ 1228 h 167701"/>
              <a:gd name="connsiteX10" fmla="*/ 39582 w 393151"/>
              <a:gd name="connsiteY10" fmla="*/ 61553 h 167701"/>
              <a:gd name="connsiteX11" fmla="*/ 1482 w 393151"/>
              <a:gd name="connsiteY11" fmla="*/ 96478 h 167701"/>
              <a:gd name="connsiteX12" fmla="*/ 96732 w 393151"/>
              <a:gd name="connsiteY12" fmla="*/ 93303 h 167701"/>
              <a:gd name="connsiteX13" fmla="*/ 230082 w 393151"/>
              <a:gd name="connsiteY13" fmla="*/ 90128 h 167701"/>
              <a:gd name="connsiteX14" fmla="*/ 392007 w 393151"/>
              <a:gd name="connsiteY14" fmla="*/ 166328 h 16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167701">
                <a:moveTo>
                  <a:pt x="392007" y="166328"/>
                </a:moveTo>
                <a:cubicBezTo>
                  <a:pt x="403649" y="173207"/>
                  <a:pt x="323215" y="153099"/>
                  <a:pt x="299932" y="131403"/>
                </a:cubicBezTo>
                <a:cubicBezTo>
                  <a:pt x="276649" y="109707"/>
                  <a:pt x="256540" y="40386"/>
                  <a:pt x="252307" y="36153"/>
                </a:cubicBezTo>
                <a:cubicBezTo>
                  <a:pt x="248074" y="31920"/>
                  <a:pt x="279294" y="94891"/>
                  <a:pt x="274532" y="106003"/>
                </a:cubicBezTo>
                <a:cubicBezTo>
                  <a:pt x="269770" y="117115"/>
                  <a:pt x="236961" y="109707"/>
                  <a:pt x="223732" y="102828"/>
                </a:cubicBezTo>
                <a:cubicBezTo>
                  <a:pt x="210503" y="95949"/>
                  <a:pt x="204153" y="65786"/>
                  <a:pt x="195157" y="64728"/>
                </a:cubicBezTo>
                <a:cubicBezTo>
                  <a:pt x="186161" y="63670"/>
                  <a:pt x="181399" y="102299"/>
                  <a:pt x="169757" y="96478"/>
                </a:cubicBezTo>
                <a:cubicBezTo>
                  <a:pt x="158115" y="90657"/>
                  <a:pt x="147003" y="25570"/>
                  <a:pt x="125307" y="29803"/>
                </a:cubicBezTo>
                <a:cubicBezTo>
                  <a:pt x="103611" y="34036"/>
                  <a:pt x="51753" y="126640"/>
                  <a:pt x="39582" y="121878"/>
                </a:cubicBezTo>
                <a:cubicBezTo>
                  <a:pt x="27411" y="117116"/>
                  <a:pt x="52282" y="11282"/>
                  <a:pt x="52282" y="1228"/>
                </a:cubicBezTo>
                <a:cubicBezTo>
                  <a:pt x="52282" y="-8826"/>
                  <a:pt x="48049" y="45678"/>
                  <a:pt x="39582" y="61553"/>
                </a:cubicBezTo>
                <a:cubicBezTo>
                  <a:pt x="31115" y="77428"/>
                  <a:pt x="-8043" y="91186"/>
                  <a:pt x="1482" y="96478"/>
                </a:cubicBezTo>
                <a:cubicBezTo>
                  <a:pt x="11007" y="101770"/>
                  <a:pt x="96732" y="93303"/>
                  <a:pt x="96732" y="93303"/>
                </a:cubicBezTo>
                <a:cubicBezTo>
                  <a:pt x="134832" y="92245"/>
                  <a:pt x="185103" y="78486"/>
                  <a:pt x="230082" y="90128"/>
                </a:cubicBezTo>
                <a:cubicBezTo>
                  <a:pt x="275061" y="101770"/>
                  <a:pt x="380365" y="159449"/>
                  <a:pt x="392007" y="166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0FD54CE-2D6A-422B-629B-A6BAA9344E64}"/>
              </a:ext>
            </a:extLst>
          </p:cNvPr>
          <p:cNvSpPr/>
          <p:nvPr/>
        </p:nvSpPr>
        <p:spPr>
          <a:xfrm>
            <a:off x="5047324" y="5775325"/>
            <a:ext cx="490020" cy="116960"/>
          </a:xfrm>
          <a:custGeom>
            <a:avLst/>
            <a:gdLst>
              <a:gd name="connsiteX0" fmla="*/ 489876 w 490020"/>
              <a:gd name="connsiteY0" fmla="*/ 19050 h 116960"/>
              <a:gd name="connsiteX1" fmla="*/ 312076 w 490020"/>
              <a:gd name="connsiteY1" fmla="*/ 15875 h 116960"/>
              <a:gd name="connsiteX2" fmla="*/ 239051 w 490020"/>
              <a:gd name="connsiteY2" fmla="*/ 34925 h 116960"/>
              <a:gd name="connsiteX3" fmla="*/ 210476 w 490020"/>
              <a:gd name="connsiteY3" fmla="*/ 69850 h 116960"/>
              <a:gd name="connsiteX4" fmla="*/ 210476 w 490020"/>
              <a:gd name="connsiteY4" fmla="*/ 34925 h 116960"/>
              <a:gd name="connsiteX5" fmla="*/ 73951 w 490020"/>
              <a:gd name="connsiteY5" fmla="*/ 85725 h 116960"/>
              <a:gd name="connsiteX6" fmla="*/ 4101 w 490020"/>
              <a:gd name="connsiteY6" fmla="*/ 114300 h 116960"/>
              <a:gd name="connsiteX7" fmla="*/ 191426 w 490020"/>
              <a:gd name="connsiteY7" fmla="*/ 19050 h 116960"/>
              <a:gd name="connsiteX8" fmla="*/ 280326 w 490020"/>
              <a:gd name="connsiteY8" fmla="*/ 0 h 116960"/>
              <a:gd name="connsiteX9" fmla="*/ 489876 w 490020"/>
              <a:gd name="connsiteY9" fmla="*/ 19050 h 1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0020" h="116960">
                <a:moveTo>
                  <a:pt x="489876" y="19050"/>
                </a:moveTo>
                <a:cubicBezTo>
                  <a:pt x="495168" y="21696"/>
                  <a:pt x="353880" y="13229"/>
                  <a:pt x="312076" y="15875"/>
                </a:cubicBezTo>
                <a:cubicBezTo>
                  <a:pt x="270272" y="18521"/>
                  <a:pt x="255984" y="25929"/>
                  <a:pt x="239051" y="34925"/>
                </a:cubicBezTo>
                <a:cubicBezTo>
                  <a:pt x="222118" y="43921"/>
                  <a:pt x="215238" y="69850"/>
                  <a:pt x="210476" y="69850"/>
                </a:cubicBezTo>
                <a:cubicBezTo>
                  <a:pt x="205714" y="69850"/>
                  <a:pt x="233230" y="32279"/>
                  <a:pt x="210476" y="34925"/>
                </a:cubicBezTo>
                <a:cubicBezTo>
                  <a:pt x="187722" y="37571"/>
                  <a:pt x="108347" y="72496"/>
                  <a:pt x="73951" y="85725"/>
                </a:cubicBezTo>
                <a:cubicBezTo>
                  <a:pt x="39555" y="98954"/>
                  <a:pt x="-15478" y="125412"/>
                  <a:pt x="4101" y="114300"/>
                </a:cubicBezTo>
                <a:cubicBezTo>
                  <a:pt x="23680" y="103188"/>
                  <a:pt x="145389" y="38100"/>
                  <a:pt x="191426" y="19050"/>
                </a:cubicBezTo>
                <a:cubicBezTo>
                  <a:pt x="237463" y="0"/>
                  <a:pt x="234818" y="0"/>
                  <a:pt x="280326" y="0"/>
                </a:cubicBezTo>
                <a:cubicBezTo>
                  <a:pt x="325834" y="0"/>
                  <a:pt x="484584" y="16404"/>
                  <a:pt x="48987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0E82F2E-5778-EF0D-A993-1AAFC9182A5E}"/>
              </a:ext>
            </a:extLst>
          </p:cNvPr>
          <p:cNvSpPr/>
          <p:nvPr/>
        </p:nvSpPr>
        <p:spPr>
          <a:xfrm>
            <a:off x="4755600" y="5792572"/>
            <a:ext cx="563718" cy="155123"/>
          </a:xfrm>
          <a:custGeom>
            <a:avLst/>
            <a:gdLst>
              <a:gd name="connsiteX0" fmla="*/ 562525 w 563718"/>
              <a:gd name="connsiteY0" fmla="*/ 4978 h 155123"/>
              <a:gd name="connsiteX1" fmla="*/ 311700 w 563718"/>
              <a:gd name="connsiteY1" fmla="*/ 49428 h 155123"/>
              <a:gd name="connsiteX2" fmla="*/ 254550 w 563718"/>
              <a:gd name="connsiteY2" fmla="*/ 20853 h 155123"/>
              <a:gd name="connsiteX3" fmla="*/ 314875 w 563718"/>
              <a:gd name="connsiteY3" fmla="*/ 62128 h 155123"/>
              <a:gd name="connsiteX4" fmla="*/ 172000 w 563718"/>
              <a:gd name="connsiteY4" fmla="*/ 30378 h 155123"/>
              <a:gd name="connsiteX5" fmla="*/ 251375 w 563718"/>
              <a:gd name="connsiteY5" fmla="*/ 65303 h 155123"/>
              <a:gd name="connsiteX6" fmla="*/ 181525 w 563718"/>
              <a:gd name="connsiteY6" fmla="*/ 100228 h 155123"/>
              <a:gd name="connsiteX7" fmla="*/ 83100 w 563718"/>
              <a:gd name="connsiteY7" fmla="*/ 135153 h 155123"/>
              <a:gd name="connsiteX8" fmla="*/ 550 w 563718"/>
              <a:gd name="connsiteY8" fmla="*/ 154203 h 155123"/>
              <a:gd name="connsiteX9" fmla="*/ 124375 w 563718"/>
              <a:gd name="connsiteY9" fmla="*/ 106578 h 155123"/>
              <a:gd name="connsiteX10" fmla="*/ 330750 w 563718"/>
              <a:gd name="connsiteY10" fmla="*/ 62128 h 155123"/>
              <a:gd name="connsiteX11" fmla="*/ 403775 w 563718"/>
              <a:gd name="connsiteY11" fmla="*/ 4978 h 155123"/>
              <a:gd name="connsiteX12" fmla="*/ 562525 w 563718"/>
              <a:gd name="connsiteY12" fmla="*/ 4978 h 1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718" h="155123">
                <a:moveTo>
                  <a:pt x="562525" y="4978"/>
                </a:moveTo>
                <a:cubicBezTo>
                  <a:pt x="547179" y="12386"/>
                  <a:pt x="363029" y="46782"/>
                  <a:pt x="311700" y="49428"/>
                </a:cubicBezTo>
                <a:cubicBezTo>
                  <a:pt x="260371" y="52074"/>
                  <a:pt x="254021" y="18736"/>
                  <a:pt x="254550" y="20853"/>
                </a:cubicBezTo>
                <a:cubicBezTo>
                  <a:pt x="255079" y="22970"/>
                  <a:pt x="328633" y="60541"/>
                  <a:pt x="314875" y="62128"/>
                </a:cubicBezTo>
                <a:cubicBezTo>
                  <a:pt x="301117" y="63715"/>
                  <a:pt x="182583" y="29849"/>
                  <a:pt x="172000" y="30378"/>
                </a:cubicBezTo>
                <a:cubicBezTo>
                  <a:pt x="161417" y="30907"/>
                  <a:pt x="249788" y="53661"/>
                  <a:pt x="251375" y="65303"/>
                </a:cubicBezTo>
                <a:cubicBezTo>
                  <a:pt x="252962" y="76945"/>
                  <a:pt x="209571" y="88586"/>
                  <a:pt x="181525" y="100228"/>
                </a:cubicBezTo>
                <a:cubicBezTo>
                  <a:pt x="153479" y="111870"/>
                  <a:pt x="113262" y="126157"/>
                  <a:pt x="83100" y="135153"/>
                </a:cubicBezTo>
                <a:cubicBezTo>
                  <a:pt x="52937" y="144149"/>
                  <a:pt x="-6329" y="158965"/>
                  <a:pt x="550" y="154203"/>
                </a:cubicBezTo>
                <a:cubicBezTo>
                  <a:pt x="7429" y="149441"/>
                  <a:pt x="69342" y="121924"/>
                  <a:pt x="124375" y="106578"/>
                </a:cubicBezTo>
                <a:cubicBezTo>
                  <a:pt x="179408" y="91232"/>
                  <a:pt x="284183" y="79061"/>
                  <a:pt x="330750" y="62128"/>
                </a:cubicBezTo>
                <a:cubicBezTo>
                  <a:pt x="377317" y="45195"/>
                  <a:pt x="366733" y="10799"/>
                  <a:pt x="403775" y="4978"/>
                </a:cubicBezTo>
                <a:cubicBezTo>
                  <a:pt x="440817" y="-843"/>
                  <a:pt x="577871" y="-2430"/>
                  <a:pt x="562525" y="4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D09C24A-8872-A717-D984-514247116A43}"/>
              </a:ext>
            </a:extLst>
          </p:cNvPr>
          <p:cNvSpPr/>
          <p:nvPr/>
        </p:nvSpPr>
        <p:spPr>
          <a:xfrm>
            <a:off x="5505161" y="5775244"/>
            <a:ext cx="369165" cy="203448"/>
          </a:xfrm>
          <a:custGeom>
            <a:avLst/>
            <a:gdLst>
              <a:gd name="connsiteX0" fmla="*/ 289 w 369165"/>
              <a:gd name="connsiteY0" fmla="*/ 81 h 203448"/>
              <a:gd name="connsiteX1" fmla="*/ 203489 w 369165"/>
              <a:gd name="connsiteY1" fmla="*/ 85806 h 203448"/>
              <a:gd name="connsiteX2" fmla="*/ 162214 w 369165"/>
              <a:gd name="connsiteY2" fmla="*/ 47706 h 203448"/>
              <a:gd name="connsiteX3" fmla="*/ 263814 w 369165"/>
              <a:gd name="connsiteY3" fmla="*/ 174706 h 203448"/>
              <a:gd name="connsiteX4" fmla="*/ 263814 w 369165"/>
              <a:gd name="connsiteY4" fmla="*/ 123906 h 203448"/>
              <a:gd name="connsiteX5" fmla="*/ 368589 w 369165"/>
              <a:gd name="connsiteY5" fmla="*/ 203281 h 203448"/>
              <a:gd name="connsiteX6" fmla="*/ 301914 w 369165"/>
              <a:gd name="connsiteY6" fmla="*/ 142956 h 203448"/>
              <a:gd name="connsiteX7" fmla="*/ 216189 w 369165"/>
              <a:gd name="connsiteY7" fmla="*/ 79456 h 203448"/>
              <a:gd name="connsiteX8" fmla="*/ 159039 w 369165"/>
              <a:gd name="connsiteY8" fmla="*/ 69931 h 203448"/>
              <a:gd name="connsiteX9" fmla="*/ 289 w 369165"/>
              <a:gd name="connsiteY9" fmla="*/ 81 h 2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65" h="203448">
                <a:moveTo>
                  <a:pt x="289" y="81"/>
                </a:moveTo>
                <a:cubicBezTo>
                  <a:pt x="7697" y="2727"/>
                  <a:pt x="176502" y="77869"/>
                  <a:pt x="203489" y="85806"/>
                </a:cubicBezTo>
                <a:cubicBezTo>
                  <a:pt x="230476" y="93743"/>
                  <a:pt x="152160" y="32889"/>
                  <a:pt x="162214" y="47706"/>
                </a:cubicBezTo>
                <a:cubicBezTo>
                  <a:pt x="172268" y="62523"/>
                  <a:pt x="246881" y="162006"/>
                  <a:pt x="263814" y="174706"/>
                </a:cubicBezTo>
                <a:cubicBezTo>
                  <a:pt x="280747" y="187406"/>
                  <a:pt x="246351" y="119143"/>
                  <a:pt x="263814" y="123906"/>
                </a:cubicBezTo>
                <a:cubicBezTo>
                  <a:pt x="281277" y="128669"/>
                  <a:pt x="362239" y="200106"/>
                  <a:pt x="368589" y="203281"/>
                </a:cubicBezTo>
                <a:cubicBezTo>
                  <a:pt x="374939" y="206456"/>
                  <a:pt x="327314" y="163594"/>
                  <a:pt x="301914" y="142956"/>
                </a:cubicBezTo>
                <a:cubicBezTo>
                  <a:pt x="276514" y="122318"/>
                  <a:pt x="240002" y="91627"/>
                  <a:pt x="216189" y="79456"/>
                </a:cubicBezTo>
                <a:cubicBezTo>
                  <a:pt x="192377" y="67285"/>
                  <a:pt x="188143" y="79985"/>
                  <a:pt x="159039" y="69931"/>
                </a:cubicBezTo>
                <a:cubicBezTo>
                  <a:pt x="129935" y="59877"/>
                  <a:pt x="-7119" y="-2565"/>
                  <a:pt x="28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6FEF5A3-DD1E-D742-6E53-4144E3D18544}"/>
              </a:ext>
            </a:extLst>
          </p:cNvPr>
          <p:cNvSpPr/>
          <p:nvPr/>
        </p:nvSpPr>
        <p:spPr>
          <a:xfrm>
            <a:off x="5214588" y="5669794"/>
            <a:ext cx="293485" cy="146994"/>
          </a:xfrm>
          <a:custGeom>
            <a:avLst/>
            <a:gdLst>
              <a:gd name="connsiteX0" fmla="*/ 1937 w 293485"/>
              <a:gd name="connsiteY0" fmla="*/ 146806 h 146994"/>
              <a:gd name="connsiteX1" fmla="*/ 138462 w 293485"/>
              <a:gd name="connsiteY1" fmla="*/ 115056 h 146994"/>
              <a:gd name="connsiteX2" fmla="*/ 173387 w 293485"/>
              <a:gd name="connsiteY2" fmla="*/ 96006 h 146994"/>
              <a:gd name="connsiteX3" fmla="*/ 173387 w 293485"/>
              <a:gd name="connsiteY3" fmla="*/ 756 h 146994"/>
              <a:gd name="connsiteX4" fmla="*/ 182912 w 293485"/>
              <a:gd name="connsiteY4" fmla="*/ 54731 h 146994"/>
              <a:gd name="connsiteX5" fmla="*/ 287687 w 293485"/>
              <a:gd name="connsiteY5" fmla="*/ 115056 h 146994"/>
              <a:gd name="connsiteX6" fmla="*/ 252762 w 293485"/>
              <a:gd name="connsiteY6" fmla="*/ 99181 h 146994"/>
              <a:gd name="connsiteX7" fmla="*/ 1937 w 293485"/>
              <a:gd name="connsiteY7" fmla="*/ 146806 h 14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85" h="146994">
                <a:moveTo>
                  <a:pt x="1937" y="146806"/>
                </a:moveTo>
                <a:cubicBezTo>
                  <a:pt x="-17113" y="149452"/>
                  <a:pt x="109887" y="123523"/>
                  <a:pt x="138462" y="115056"/>
                </a:cubicBezTo>
                <a:cubicBezTo>
                  <a:pt x="167037" y="106589"/>
                  <a:pt x="167566" y="115056"/>
                  <a:pt x="173387" y="96006"/>
                </a:cubicBezTo>
                <a:cubicBezTo>
                  <a:pt x="179208" y="76956"/>
                  <a:pt x="171800" y="7635"/>
                  <a:pt x="173387" y="756"/>
                </a:cubicBezTo>
                <a:cubicBezTo>
                  <a:pt x="174974" y="-6123"/>
                  <a:pt x="163862" y="35681"/>
                  <a:pt x="182912" y="54731"/>
                </a:cubicBezTo>
                <a:cubicBezTo>
                  <a:pt x="201962" y="73781"/>
                  <a:pt x="276045" y="107648"/>
                  <a:pt x="287687" y="115056"/>
                </a:cubicBezTo>
                <a:cubicBezTo>
                  <a:pt x="299329" y="122464"/>
                  <a:pt x="296154" y="94418"/>
                  <a:pt x="252762" y="99181"/>
                </a:cubicBezTo>
                <a:cubicBezTo>
                  <a:pt x="209370" y="103943"/>
                  <a:pt x="20987" y="144160"/>
                  <a:pt x="1937" y="146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D2D188A-0B36-D70E-8954-D99A97036184}"/>
              </a:ext>
            </a:extLst>
          </p:cNvPr>
          <p:cNvSpPr/>
          <p:nvPr/>
        </p:nvSpPr>
        <p:spPr>
          <a:xfrm>
            <a:off x="5809622" y="5997562"/>
            <a:ext cx="45266" cy="139738"/>
          </a:xfrm>
          <a:custGeom>
            <a:avLst/>
            <a:gdLst>
              <a:gd name="connsiteX0" fmla="*/ 45078 w 45266"/>
              <a:gd name="connsiteY0" fmla="*/ 13 h 139738"/>
              <a:gd name="connsiteX1" fmla="*/ 16503 w 45266"/>
              <a:gd name="connsiteY1" fmla="*/ 85738 h 139738"/>
              <a:gd name="connsiteX2" fmla="*/ 13328 w 45266"/>
              <a:gd name="connsiteY2" fmla="*/ 139713 h 139738"/>
              <a:gd name="connsiteX3" fmla="*/ 628 w 45266"/>
              <a:gd name="connsiteY3" fmla="*/ 92088 h 139738"/>
              <a:gd name="connsiteX4" fmla="*/ 45078 w 45266"/>
              <a:gd name="connsiteY4" fmla="*/ 13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" h="139738">
                <a:moveTo>
                  <a:pt x="45078" y="13"/>
                </a:moveTo>
                <a:cubicBezTo>
                  <a:pt x="47724" y="-1045"/>
                  <a:pt x="21795" y="62455"/>
                  <a:pt x="16503" y="85738"/>
                </a:cubicBezTo>
                <a:cubicBezTo>
                  <a:pt x="11211" y="109021"/>
                  <a:pt x="15974" y="138655"/>
                  <a:pt x="13328" y="139713"/>
                </a:cubicBezTo>
                <a:cubicBezTo>
                  <a:pt x="10682" y="140771"/>
                  <a:pt x="-3076" y="108492"/>
                  <a:pt x="628" y="92088"/>
                </a:cubicBezTo>
                <a:cubicBezTo>
                  <a:pt x="4332" y="75684"/>
                  <a:pt x="42432" y="1071"/>
                  <a:pt x="45078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84874D8-1D1A-4191-8D41-DA43175C6046}"/>
              </a:ext>
            </a:extLst>
          </p:cNvPr>
          <p:cNvSpPr/>
          <p:nvPr/>
        </p:nvSpPr>
        <p:spPr>
          <a:xfrm>
            <a:off x="4975545" y="6009376"/>
            <a:ext cx="1053056" cy="195236"/>
          </a:xfrm>
          <a:custGeom>
            <a:avLst/>
            <a:gdLst>
              <a:gd name="connsiteX0" fmla="*/ 9205 w 1053056"/>
              <a:gd name="connsiteY0" fmla="*/ 899 h 195236"/>
              <a:gd name="connsiteX1" fmla="*/ 482280 w 1053056"/>
              <a:gd name="connsiteY1" fmla="*/ 143774 h 195236"/>
              <a:gd name="connsiteX2" fmla="*/ 199705 w 1053056"/>
              <a:gd name="connsiteY2" fmla="*/ 80274 h 195236"/>
              <a:gd name="connsiteX3" fmla="*/ 434655 w 1053056"/>
              <a:gd name="connsiteY3" fmla="*/ 143774 h 195236"/>
              <a:gd name="connsiteX4" fmla="*/ 644205 w 1053056"/>
              <a:gd name="connsiteY4" fmla="*/ 124724 h 195236"/>
              <a:gd name="connsiteX5" fmla="*/ 539430 w 1053056"/>
              <a:gd name="connsiteY5" fmla="*/ 131074 h 195236"/>
              <a:gd name="connsiteX6" fmla="*/ 755330 w 1053056"/>
              <a:gd name="connsiteY6" fmla="*/ 137424 h 195236"/>
              <a:gd name="connsiteX7" fmla="*/ 647380 w 1053056"/>
              <a:gd name="connsiteY7" fmla="*/ 146949 h 195236"/>
              <a:gd name="connsiteX8" fmla="*/ 853755 w 1053056"/>
              <a:gd name="connsiteY8" fmla="*/ 146949 h 195236"/>
              <a:gd name="connsiteX9" fmla="*/ 1022030 w 1053056"/>
              <a:gd name="connsiteY9" fmla="*/ 191399 h 195236"/>
              <a:gd name="connsiteX10" fmla="*/ 1041080 w 1053056"/>
              <a:gd name="connsiteY10" fmla="*/ 188224 h 195236"/>
              <a:gd name="connsiteX11" fmla="*/ 888680 w 1053056"/>
              <a:gd name="connsiteY11" fmla="*/ 150124 h 195236"/>
              <a:gd name="connsiteX12" fmla="*/ 564830 w 1053056"/>
              <a:gd name="connsiteY12" fmla="*/ 159649 h 195236"/>
              <a:gd name="connsiteX13" fmla="*/ 745805 w 1053056"/>
              <a:gd name="connsiteY13" fmla="*/ 140599 h 195236"/>
              <a:gd name="connsiteX14" fmla="*/ 564830 w 1053056"/>
              <a:gd name="connsiteY14" fmla="*/ 108849 h 195236"/>
              <a:gd name="connsiteX15" fmla="*/ 441005 w 1053056"/>
              <a:gd name="connsiteY15" fmla="*/ 115199 h 195236"/>
              <a:gd name="connsiteX16" fmla="*/ 244155 w 1053056"/>
              <a:gd name="connsiteY16" fmla="*/ 86624 h 195236"/>
              <a:gd name="connsiteX17" fmla="*/ 174305 w 1053056"/>
              <a:gd name="connsiteY17" fmla="*/ 83449 h 195236"/>
              <a:gd name="connsiteX18" fmla="*/ 9205 w 1053056"/>
              <a:gd name="connsiteY18" fmla="*/ 899 h 1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056" h="195236">
                <a:moveTo>
                  <a:pt x="9205" y="899"/>
                </a:moveTo>
                <a:cubicBezTo>
                  <a:pt x="60534" y="10953"/>
                  <a:pt x="450530" y="130545"/>
                  <a:pt x="482280" y="143774"/>
                </a:cubicBezTo>
                <a:cubicBezTo>
                  <a:pt x="514030" y="157003"/>
                  <a:pt x="207642" y="80274"/>
                  <a:pt x="199705" y="80274"/>
                </a:cubicBezTo>
                <a:cubicBezTo>
                  <a:pt x="191768" y="80274"/>
                  <a:pt x="360572" y="136366"/>
                  <a:pt x="434655" y="143774"/>
                </a:cubicBezTo>
                <a:lnTo>
                  <a:pt x="644205" y="124724"/>
                </a:lnTo>
                <a:cubicBezTo>
                  <a:pt x="661667" y="122607"/>
                  <a:pt x="520909" y="128957"/>
                  <a:pt x="539430" y="131074"/>
                </a:cubicBezTo>
                <a:cubicBezTo>
                  <a:pt x="557951" y="133191"/>
                  <a:pt x="737338" y="134778"/>
                  <a:pt x="755330" y="137424"/>
                </a:cubicBezTo>
                <a:cubicBezTo>
                  <a:pt x="773322" y="140070"/>
                  <a:pt x="630976" y="145362"/>
                  <a:pt x="647380" y="146949"/>
                </a:cubicBezTo>
                <a:cubicBezTo>
                  <a:pt x="663784" y="148536"/>
                  <a:pt x="791314" y="139541"/>
                  <a:pt x="853755" y="146949"/>
                </a:cubicBezTo>
                <a:cubicBezTo>
                  <a:pt x="916196" y="154357"/>
                  <a:pt x="990809" y="184520"/>
                  <a:pt x="1022030" y="191399"/>
                </a:cubicBezTo>
                <a:cubicBezTo>
                  <a:pt x="1053251" y="198278"/>
                  <a:pt x="1063305" y="195103"/>
                  <a:pt x="1041080" y="188224"/>
                </a:cubicBezTo>
                <a:cubicBezTo>
                  <a:pt x="1018855" y="181345"/>
                  <a:pt x="968055" y="154886"/>
                  <a:pt x="888680" y="150124"/>
                </a:cubicBezTo>
                <a:cubicBezTo>
                  <a:pt x="809305" y="145362"/>
                  <a:pt x="588643" y="161237"/>
                  <a:pt x="564830" y="159649"/>
                </a:cubicBezTo>
                <a:cubicBezTo>
                  <a:pt x="541017" y="158061"/>
                  <a:pt x="745805" y="149066"/>
                  <a:pt x="745805" y="140599"/>
                </a:cubicBezTo>
                <a:cubicBezTo>
                  <a:pt x="745805" y="132132"/>
                  <a:pt x="615630" y="113082"/>
                  <a:pt x="564830" y="108849"/>
                </a:cubicBezTo>
                <a:cubicBezTo>
                  <a:pt x="514030" y="104616"/>
                  <a:pt x="494451" y="118903"/>
                  <a:pt x="441005" y="115199"/>
                </a:cubicBezTo>
                <a:cubicBezTo>
                  <a:pt x="387559" y="111495"/>
                  <a:pt x="288605" y="91916"/>
                  <a:pt x="244155" y="86624"/>
                </a:cubicBezTo>
                <a:cubicBezTo>
                  <a:pt x="199705" y="81332"/>
                  <a:pt x="212405" y="98795"/>
                  <a:pt x="174305" y="83449"/>
                </a:cubicBezTo>
                <a:cubicBezTo>
                  <a:pt x="136205" y="68103"/>
                  <a:pt x="-42124" y="-9155"/>
                  <a:pt x="9205" y="8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D53A579-E1CF-BB4A-7B5A-E725E31DB7F8}"/>
              </a:ext>
            </a:extLst>
          </p:cNvPr>
          <p:cNvSpPr/>
          <p:nvPr/>
        </p:nvSpPr>
        <p:spPr>
          <a:xfrm>
            <a:off x="4706817" y="5803629"/>
            <a:ext cx="443529" cy="259283"/>
          </a:xfrm>
          <a:custGeom>
            <a:avLst/>
            <a:gdLst>
              <a:gd name="connsiteX0" fmla="*/ 443033 w 443529"/>
              <a:gd name="connsiteY0" fmla="*/ 271 h 259283"/>
              <a:gd name="connsiteX1" fmla="*/ 338258 w 443529"/>
              <a:gd name="connsiteY1" fmla="*/ 89171 h 259283"/>
              <a:gd name="connsiteX2" fmla="*/ 303333 w 443529"/>
              <a:gd name="connsiteY2" fmla="*/ 124096 h 259283"/>
              <a:gd name="connsiteX3" fmla="*/ 306508 w 443529"/>
              <a:gd name="connsiteY3" fmla="*/ 212996 h 259283"/>
              <a:gd name="connsiteX4" fmla="*/ 284283 w 443529"/>
              <a:gd name="connsiteY4" fmla="*/ 190771 h 259283"/>
              <a:gd name="connsiteX5" fmla="*/ 322383 w 443529"/>
              <a:gd name="connsiteY5" fmla="*/ 238396 h 259283"/>
              <a:gd name="connsiteX6" fmla="*/ 258883 w 443529"/>
              <a:gd name="connsiteY6" fmla="*/ 219346 h 259283"/>
              <a:gd name="connsiteX7" fmla="*/ 169983 w 443529"/>
              <a:gd name="connsiteY7" fmla="*/ 168546 h 259283"/>
              <a:gd name="connsiteX8" fmla="*/ 1708 w 443529"/>
              <a:gd name="connsiteY8" fmla="*/ 257446 h 259283"/>
              <a:gd name="connsiteX9" fmla="*/ 93783 w 443529"/>
              <a:gd name="connsiteY9" fmla="*/ 216171 h 259283"/>
              <a:gd name="connsiteX10" fmla="*/ 265233 w 443529"/>
              <a:gd name="connsiteY10" fmla="*/ 73296 h 259283"/>
              <a:gd name="connsiteX11" fmla="*/ 74733 w 443529"/>
              <a:gd name="connsiteY11" fmla="*/ 152671 h 259283"/>
              <a:gd name="connsiteX12" fmla="*/ 236658 w 443529"/>
              <a:gd name="connsiteY12" fmla="*/ 120921 h 259283"/>
              <a:gd name="connsiteX13" fmla="*/ 211258 w 443529"/>
              <a:gd name="connsiteY13" fmla="*/ 162196 h 259283"/>
              <a:gd name="connsiteX14" fmla="*/ 316033 w 443529"/>
              <a:gd name="connsiteY14" fmla="*/ 209821 h 259283"/>
              <a:gd name="connsiteX15" fmla="*/ 290633 w 443529"/>
              <a:gd name="connsiteY15" fmla="*/ 120921 h 259283"/>
              <a:gd name="connsiteX16" fmla="*/ 443033 w 443529"/>
              <a:gd name="connsiteY16" fmla="*/ 271 h 2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529" h="259283">
                <a:moveTo>
                  <a:pt x="443033" y="271"/>
                </a:moveTo>
                <a:cubicBezTo>
                  <a:pt x="450970" y="-5021"/>
                  <a:pt x="361541" y="68534"/>
                  <a:pt x="338258" y="89171"/>
                </a:cubicBezTo>
                <a:cubicBezTo>
                  <a:pt x="314975" y="109808"/>
                  <a:pt x="308625" y="103459"/>
                  <a:pt x="303333" y="124096"/>
                </a:cubicBezTo>
                <a:cubicBezTo>
                  <a:pt x="298041" y="144733"/>
                  <a:pt x="309683" y="201883"/>
                  <a:pt x="306508" y="212996"/>
                </a:cubicBezTo>
                <a:cubicBezTo>
                  <a:pt x="303333" y="224109"/>
                  <a:pt x="281637" y="186538"/>
                  <a:pt x="284283" y="190771"/>
                </a:cubicBezTo>
                <a:cubicBezTo>
                  <a:pt x="286929" y="195004"/>
                  <a:pt x="326616" y="233634"/>
                  <a:pt x="322383" y="238396"/>
                </a:cubicBezTo>
                <a:cubicBezTo>
                  <a:pt x="318150" y="243158"/>
                  <a:pt x="284283" y="230988"/>
                  <a:pt x="258883" y="219346"/>
                </a:cubicBezTo>
                <a:cubicBezTo>
                  <a:pt x="233483" y="207704"/>
                  <a:pt x="212845" y="162196"/>
                  <a:pt x="169983" y="168546"/>
                </a:cubicBezTo>
                <a:cubicBezTo>
                  <a:pt x="127121" y="174896"/>
                  <a:pt x="14408" y="249509"/>
                  <a:pt x="1708" y="257446"/>
                </a:cubicBezTo>
                <a:cubicBezTo>
                  <a:pt x="-10992" y="265383"/>
                  <a:pt x="49862" y="246863"/>
                  <a:pt x="93783" y="216171"/>
                </a:cubicBezTo>
                <a:cubicBezTo>
                  <a:pt x="137704" y="185479"/>
                  <a:pt x="268408" y="83879"/>
                  <a:pt x="265233" y="73296"/>
                </a:cubicBezTo>
                <a:cubicBezTo>
                  <a:pt x="262058" y="62713"/>
                  <a:pt x="79495" y="144734"/>
                  <a:pt x="74733" y="152671"/>
                </a:cubicBezTo>
                <a:cubicBezTo>
                  <a:pt x="69970" y="160609"/>
                  <a:pt x="213904" y="119334"/>
                  <a:pt x="236658" y="120921"/>
                </a:cubicBezTo>
                <a:cubicBezTo>
                  <a:pt x="259412" y="122508"/>
                  <a:pt x="198029" y="147379"/>
                  <a:pt x="211258" y="162196"/>
                </a:cubicBezTo>
                <a:cubicBezTo>
                  <a:pt x="224487" y="177013"/>
                  <a:pt x="302804" y="216700"/>
                  <a:pt x="316033" y="209821"/>
                </a:cubicBezTo>
                <a:cubicBezTo>
                  <a:pt x="329262" y="202942"/>
                  <a:pt x="271054" y="152142"/>
                  <a:pt x="290633" y="120921"/>
                </a:cubicBezTo>
                <a:cubicBezTo>
                  <a:pt x="310212" y="89700"/>
                  <a:pt x="435096" y="5563"/>
                  <a:pt x="443033" y="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6E392DF-AD0F-B41B-1B01-B22C31C36BEC}"/>
              </a:ext>
            </a:extLst>
          </p:cNvPr>
          <p:cNvSpPr/>
          <p:nvPr/>
        </p:nvSpPr>
        <p:spPr>
          <a:xfrm>
            <a:off x="5197282" y="5771984"/>
            <a:ext cx="572392" cy="359859"/>
          </a:xfrm>
          <a:custGeom>
            <a:avLst/>
            <a:gdLst>
              <a:gd name="connsiteX0" fmla="*/ 193 w 572392"/>
              <a:gd name="connsiteY0" fmla="*/ 66841 h 359859"/>
              <a:gd name="connsiteX1" fmla="*/ 228793 w 572392"/>
              <a:gd name="connsiteY1" fmla="*/ 54141 h 359859"/>
              <a:gd name="connsiteX2" fmla="*/ 171643 w 572392"/>
              <a:gd name="connsiteY2" fmla="*/ 73191 h 359859"/>
              <a:gd name="connsiteX3" fmla="*/ 146243 w 572392"/>
              <a:gd name="connsiteY3" fmla="*/ 95416 h 359859"/>
              <a:gd name="connsiteX4" fmla="*/ 133543 w 572392"/>
              <a:gd name="connsiteY4" fmla="*/ 165266 h 359859"/>
              <a:gd name="connsiteX5" fmla="*/ 152593 w 572392"/>
              <a:gd name="connsiteY5" fmla="*/ 257341 h 359859"/>
              <a:gd name="connsiteX6" fmla="*/ 187518 w 572392"/>
              <a:gd name="connsiteY6" fmla="*/ 317666 h 359859"/>
              <a:gd name="connsiteX7" fmla="*/ 333568 w 572392"/>
              <a:gd name="connsiteY7" fmla="*/ 343066 h 359859"/>
              <a:gd name="connsiteX8" fmla="*/ 146243 w 572392"/>
              <a:gd name="connsiteY8" fmla="*/ 346241 h 359859"/>
              <a:gd name="connsiteX9" fmla="*/ 333568 w 572392"/>
              <a:gd name="connsiteY9" fmla="*/ 355766 h 359859"/>
              <a:gd name="connsiteX10" fmla="*/ 492318 w 572392"/>
              <a:gd name="connsiteY10" fmla="*/ 358941 h 359859"/>
              <a:gd name="connsiteX11" fmla="*/ 444693 w 572392"/>
              <a:gd name="connsiteY11" fmla="*/ 339891 h 359859"/>
              <a:gd name="connsiteX12" fmla="*/ 514543 w 572392"/>
              <a:gd name="connsiteY12" fmla="*/ 295441 h 359859"/>
              <a:gd name="connsiteX13" fmla="*/ 527243 w 572392"/>
              <a:gd name="connsiteY13" fmla="*/ 254166 h 359859"/>
              <a:gd name="connsiteX14" fmla="*/ 536768 w 572392"/>
              <a:gd name="connsiteY14" fmla="*/ 216066 h 359859"/>
              <a:gd name="connsiteX15" fmla="*/ 498668 w 572392"/>
              <a:gd name="connsiteY15" fmla="*/ 358941 h 359859"/>
              <a:gd name="connsiteX16" fmla="*/ 527243 w 572392"/>
              <a:gd name="connsiteY16" fmla="*/ 257341 h 359859"/>
              <a:gd name="connsiteX17" fmla="*/ 571693 w 572392"/>
              <a:gd name="connsiteY17" fmla="*/ 162091 h 359859"/>
              <a:gd name="connsiteX18" fmla="*/ 489143 w 572392"/>
              <a:gd name="connsiteY18" fmla="*/ 63666 h 359859"/>
              <a:gd name="connsiteX19" fmla="*/ 374843 w 572392"/>
              <a:gd name="connsiteY19" fmla="*/ 19216 h 359859"/>
              <a:gd name="connsiteX20" fmla="*/ 225618 w 572392"/>
              <a:gd name="connsiteY20" fmla="*/ 166 h 359859"/>
              <a:gd name="connsiteX21" fmla="*/ 63693 w 572392"/>
              <a:gd name="connsiteY21" fmla="*/ 28741 h 359859"/>
              <a:gd name="connsiteX22" fmla="*/ 273243 w 572392"/>
              <a:gd name="connsiteY22" fmla="*/ 28741 h 359859"/>
              <a:gd name="connsiteX23" fmla="*/ 193 w 572392"/>
              <a:gd name="connsiteY23" fmla="*/ 66841 h 3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392" h="359859">
                <a:moveTo>
                  <a:pt x="193" y="66841"/>
                </a:moveTo>
                <a:cubicBezTo>
                  <a:pt x="-7215" y="71074"/>
                  <a:pt x="200218" y="53083"/>
                  <a:pt x="228793" y="54141"/>
                </a:cubicBezTo>
                <a:cubicBezTo>
                  <a:pt x="257368" y="55199"/>
                  <a:pt x="185401" y="66312"/>
                  <a:pt x="171643" y="73191"/>
                </a:cubicBezTo>
                <a:cubicBezTo>
                  <a:pt x="157885" y="80070"/>
                  <a:pt x="152593" y="80070"/>
                  <a:pt x="146243" y="95416"/>
                </a:cubicBezTo>
                <a:cubicBezTo>
                  <a:pt x="139893" y="110762"/>
                  <a:pt x="132485" y="138279"/>
                  <a:pt x="133543" y="165266"/>
                </a:cubicBezTo>
                <a:cubicBezTo>
                  <a:pt x="134601" y="192253"/>
                  <a:pt x="143597" y="231941"/>
                  <a:pt x="152593" y="257341"/>
                </a:cubicBezTo>
                <a:cubicBezTo>
                  <a:pt x="161589" y="282741"/>
                  <a:pt x="157356" y="303379"/>
                  <a:pt x="187518" y="317666"/>
                </a:cubicBezTo>
                <a:cubicBezTo>
                  <a:pt x="217680" y="331953"/>
                  <a:pt x="340447" y="338304"/>
                  <a:pt x="333568" y="343066"/>
                </a:cubicBezTo>
                <a:cubicBezTo>
                  <a:pt x="326689" y="347828"/>
                  <a:pt x="146243" y="344124"/>
                  <a:pt x="146243" y="346241"/>
                </a:cubicBezTo>
                <a:cubicBezTo>
                  <a:pt x="146243" y="348358"/>
                  <a:pt x="275889" y="353649"/>
                  <a:pt x="333568" y="355766"/>
                </a:cubicBezTo>
                <a:cubicBezTo>
                  <a:pt x="391247" y="357883"/>
                  <a:pt x="473797" y="361587"/>
                  <a:pt x="492318" y="358941"/>
                </a:cubicBezTo>
                <a:cubicBezTo>
                  <a:pt x="510839" y="356295"/>
                  <a:pt x="440989" y="350474"/>
                  <a:pt x="444693" y="339891"/>
                </a:cubicBezTo>
                <a:cubicBezTo>
                  <a:pt x="448397" y="329308"/>
                  <a:pt x="500785" y="309729"/>
                  <a:pt x="514543" y="295441"/>
                </a:cubicBezTo>
                <a:cubicBezTo>
                  <a:pt x="528301" y="281153"/>
                  <a:pt x="523539" y="267395"/>
                  <a:pt x="527243" y="254166"/>
                </a:cubicBezTo>
                <a:cubicBezTo>
                  <a:pt x="530947" y="240937"/>
                  <a:pt x="541531" y="198603"/>
                  <a:pt x="536768" y="216066"/>
                </a:cubicBezTo>
                <a:cubicBezTo>
                  <a:pt x="532005" y="233529"/>
                  <a:pt x="500255" y="352062"/>
                  <a:pt x="498668" y="358941"/>
                </a:cubicBezTo>
                <a:cubicBezTo>
                  <a:pt x="497081" y="365820"/>
                  <a:pt x="515072" y="290149"/>
                  <a:pt x="527243" y="257341"/>
                </a:cubicBezTo>
                <a:cubicBezTo>
                  <a:pt x="539414" y="224533"/>
                  <a:pt x="578043" y="194370"/>
                  <a:pt x="571693" y="162091"/>
                </a:cubicBezTo>
                <a:cubicBezTo>
                  <a:pt x="565343" y="129812"/>
                  <a:pt x="521951" y="87479"/>
                  <a:pt x="489143" y="63666"/>
                </a:cubicBezTo>
                <a:cubicBezTo>
                  <a:pt x="456335" y="39853"/>
                  <a:pt x="418764" y="29799"/>
                  <a:pt x="374843" y="19216"/>
                </a:cubicBezTo>
                <a:cubicBezTo>
                  <a:pt x="330922" y="8633"/>
                  <a:pt x="277476" y="-1422"/>
                  <a:pt x="225618" y="166"/>
                </a:cubicBezTo>
                <a:cubicBezTo>
                  <a:pt x="173760" y="1753"/>
                  <a:pt x="55756" y="23978"/>
                  <a:pt x="63693" y="28741"/>
                </a:cubicBezTo>
                <a:cubicBezTo>
                  <a:pt x="71631" y="33503"/>
                  <a:pt x="279064" y="22920"/>
                  <a:pt x="273243" y="28741"/>
                </a:cubicBezTo>
                <a:cubicBezTo>
                  <a:pt x="267422" y="34562"/>
                  <a:pt x="7601" y="62608"/>
                  <a:pt x="193" y="66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6401706C-BC88-A485-77ED-E58E2BB8E7C2}"/>
              </a:ext>
            </a:extLst>
          </p:cNvPr>
          <p:cNvSpPr/>
          <p:nvPr/>
        </p:nvSpPr>
        <p:spPr>
          <a:xfrm>
            <a:off x="5515352" y="583342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353EEF3F-4EFC-EC8D-6856-28D839A6F195}"/>
              </a:ext>
            </a:extLst>
          </p:cNvPr>
          <p:cNvSpPr/>
          <p:nvPr/>
        </p:nvSpPr>
        <p:spPr>
          <a:xfrm>
            <a:off x="5614241" y="593968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097D4E4-4ECF-9C8D-2DD9-10B182B82C13}"/>
              </a:ext>
            </a:extLst>
          </p:cNvPr>
          <p:cNvSpPr/>
          <p:nvPr/>
        </p:nvSpPr>
        <p:spPr>
          <a:xfrm>
            <a:off x="5579336" y="6015266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A711677-1E63-AA1F-4D72-53BD59461BB7}"/>
              </a:ext>
            </a:extLst>
          </p:cNvPr>
          <p:cNvSpPr/>
          <p:nvPr/>
        </p:nvSpPr>
        <p:spPr>
          <a:xfrm>
            <a:off x="5841998" y="5927541"/>
            <a:ext cx="185542" cy="263813"/>
          </a:xfrm>
          <a:custGeom>
            <a:avLst/>
            <a:gdLst>
              <a:gd name="connsiteX0" fmla="*/ 2 w 185542"/>
              <a:gd name="connsiteY0" fmla="*/ 184 h 263813"/>
              <a:gd name="connsiteX1" fmla="*/ 92077 w 185542"/>
              <a:gd name="connsiteY1" fmla="*/ 162109 h 263813"/>
              <a:gd name="connsiteX2" fmla="*/ 73027 w 185542"/>
              <a:gd name="connsiteY2" fmla="*/ 124009 h 263813"/>
              <a:gd name="connsiteX3" fmla="*/ 146052 w 185542"/>
              <a:gd name="connsiteY3" fmla="*/ 231959 h 263813"/>
              <a:gd name="connsiteX4" fmla="*/ 184152 w 185542"/>
              <a:gd name="connsiteY4" fmla="*/ 263709 h 263813"/>
              <a:gd name="connsiteX5" fmla="*/ 168277 w 185542"/>
              <a:gd name="connsiteY5" fmla="*/ 238309 h 263813"/>
              <a:gd name="connsiteX6" fmla="*/ 85727 w 185542"/>
              <a:gd name="connsiteY6" fmla="*/ 146234 h 263813"/>
              <a:gd name="connsiteX7" fmla="*/ 114302 w 185542"/>
              <a:gd name="connsiteY7" fmla="*/ 184334 h 263813"/>
              <a:gd name="connsiteX8" fmla="*/ 95252 w 185542"/>
              <a:gd name="connsiteY8" fmla="*/ 130359 h 263813"/>
              <a:gd name="connsiteX9" fmla="*/ 2 w 185542"/>
              <a:gd name="connsiteY9" fmla="*/ 184 h 26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42" h="263813">
                <a:moveTo>
                  <a:pt x="2" y="184"/>
                </a:moveTo>
                <a:cubicBezTo>
                  <a:pt x="-527" y="5476"/>
                  <a:pt x="79906" y="141472"/>
                  <a:pt x="92077" y="162109"/>
                </a:cubicBezTo>
                <a:cubicBezTo>
                  <a:pt x="104248" y="182746"/>
                  <a:pt x="64031" y="112367"/>
                  <a:pt x="73027" y="124009"/>
                </a:cubicBezTo>
                <a:cubicBezTo>
                  <a:pt x="82023" y="135651"/>
                  <a:pt x="127531" y="208676"/>
                  <a:pt x="146052" y="231959"/>
                </a:cubicBezTo>
                <a:cubicBezTo>
                  <a:pt x="164573" y="255242"/>
                  <a:pt x="180448" y="262651"/>
                  <a:pt x="184152" y="263709"/>
                </a:cubicBezTo>
                <a:cubicBezTo>
                  <a:pt x="187856" y="264767"/>
                  <a:pt x="184681" y="257888"/>
                  <a:pt x="168277" y="238309"/>
                </a:cubicBezTo>
                <a:cubicBezTo>
                  <a:pt x="151873" y="218730"/>
                  <a:pt x="94723" y="155230"/>
                  <a:pt x="85727" y="146234"/>
                </a:cubicBezTo>
                <a:cubicBezTo>
                  <a:pt x="76731" y="137238"/>
                  <a:pt x="112715" y="186980"/>
                  <a:pt x="114302" y="184334"/>
                </a:cubicBezTo>
                <a:cubicBezTo>
                  <a:pt x="115890" y="181688"/>
                  <a:pt x="111127" y="155759"/>
                  <a:pt x="95252" y="130359"/>
                </a:cubicBezTo>
                <a:cubicBezTo>
                  <a:pt x="79377" y="104959"/>
                  <a:pt x="531" y="-5108"/>
                  <a:pt x="2" y="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4DF4115-1293-5890-C5A1-54533B516136}"/>
              </a:ext>
            </a:extLst>
          </p:cNvPr>
          <p:cNvSpPr/>
          <p:nvPr/>
        </p:nvSpPr>
        <p:spPr>
          <a:xfrm>
            <a:off x="4854411" y="6030701"/>
            <a:ext cx="1076644" cy="162920"/>
          </a:xfrm>
          <a:custGeom>
            <a:avLst/>
            <a:gdLst>
              <a:gd name="connsiteX0" fmla="*/ 164 w 1076644"/>
              <a:gd name="connsiteY0" fmla="*/ 8149 h 162920"/>
              <a:gd name="connsiteX1" fmla="*/ 289089 w 1076644"/>
              <a:gd name="connsiteY1" fmla="*/ 46249 h 162920"/>
              <a:gd name="connsiteX2" fmla="*/ 565314 w 1076644"/>
              <a:gd name="connsiteY2" fmla="*/ 131974 h 162920"/>
              <a:gd name="connsiteX3" fmla="*/ 428789 w 1076644"/>
              <a:gd name="connsiteY3" fmla="*/ 112924 h 162920"/>
              <a:gd name="connsiteX4" fmla="*/ 765339 w 1076644"/>
              <a:gd name="connsiteY4" fmla="*/ 147849 h 162920"/>
              <a:gd name="connsiteX5" fmla="*/ 616114 w 1076644"/>
              <a:gd name="connsiteY5" fmla="*/ 154199 h 162920"/>
              <a:gd name="connsiteX6" fmla="*/ 889164 w 1076644"/>
              <a:gd name="connsiteY6" fmla="*/ 160549 h 162920"/>
              <a:gd name="connsiteX7" fmla="*/ 1076489 w 1076644"/>
              <a:gd name="connsiteY7" fmla="*/ 160549 h 162920"/>
              <a:gd name="connsiteX8" fmla="*/ 914564 w 1076644"/>
              <a:gd name="connsiteY8" fmla="*/ 131974 h 162920"/>
              <a:gd name="connsiteX9" fmla="*/ 578014 w 1076644"/>
              <a:gd name="connsiteY9" fmla="*/ 125624 h 162920"/>
              <a:gd name="connsiteX10" fmla="*/ 390689 w 1076644"/>
              <a:gd name="connsiteY10" fmla="*/ 81174 h 162920"/>
              <a:gd name="connsiteX11" fmla="*/ 212889 w 1076644"/>
              <a:gd name="connsiteY11" fmla="*/ 8149 h 162920"/>
              <a:gd name="connsiteX12" fmla="*/ 70014 w 1076644"/>
              <a:gd name="connsiteY12" fmla="*/ 4974 h 162920"/>
              <a:gd name="connsiteX13" fmla="*/ 244639 w 1076644"/>
              <a:gd name="connsiteY13" fmla="*/ 36724 h 162920"/>
              <a:gd name="connsiteX14" fmla="*/ 164 w 1076644"/>
              <a:gd name="connsiteY14" fmla="*/ 8149 h 1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44" h="162920">
                <a:moveTo>
                  <a:pt x="164" y="8149"/>
                </a:moveTo>
                <a:cubicBezTo>
                  <a:pt x="7572" y="9736"/>
                  <a:pt x="194897" y="25612"/>
                  <a:pt x="289089" y="46249"/>
                </a:cubicBezTo>
                <a:cubicBezTo>
                  <a:pt x="383281" y="66886"/>
                  <a:pt x="542031" y="120862"/>
                  <a:pt x="565314" y="131974"/>
                </a:cubicBezTo>
                <a:cubicBezTo>
                  <a:pt x="588597" y="143086"/>
                  <a:pt x="395452" y="110278"/>
                  <a:pt x="428789" y="112924"/>
                </a:cubicBezTo>
                <a:cubicBezTo>
                  <a:pt x="462127" y="115570"/>
                  <a:pt x="734118" y="140970"/>
                  <a:pt x="765339" y="147849"/>
                </a:cubicBezTo>
                <a:cubicBezTo>
                  <a:pt x="796560" y="154728"/>
                  <a:pt x="595477" y="152082"/>
                  <a:pt x="616114" y="154199"/>
                </a:cubicBezTo>
                <a:cubicBezTo>
                  <a:pt x="636751" y="156316"/>
                  <a:pt x="812435" y="159491"/>
                  <a:pt x="889164" y="160549"/>
                </a:cubicBezTo>
                <a:cubicBezTo>
                  <a:pt x="965893" y="161607"/>
                  <a:pt x="1072256" y="165311"/>
                  <a:pt x="1076489" y="160549"/>
                </a:cubicBezTo>
                <a:cubicBezTo>
                  <a:pt x="1080722" y="155787"/>
                  <a:pt x="997643" y="137795"/>
                  <a:pt x="914564" y="131974"/>
                </a:cubicBezTo>
                <a:cubicBezTo>
                  <a:pt x="831485" y="126153"/>
                  <a:pt x="665326" y="134091"/>
                  <a:pt x="578014" y="125624"/>
                </a:cubicBezTo>
                <a:cubicBezTo>
                  <a:pt x="490702" y="117157"/>
                  <a:pt x="451543" y="100753"/>
                  <a:pt x="390689" y="81174"/>
                </a:cubicBezTo>
                <a:cubicBezTo>
                  <a:pt x="329835" y="61595"/>
                  <a:pt x="266335" y="20849"/>
                  <a:pt x="212889" y="8149"/>
                </a:cubicBezTo>
                <a:cubicBezTo>
                  <a:pt x="159443" y="-4551"/>
                  <a:pt x="64722" y="211"/>
                  <a:pt x="70014" y="4974"/>
                </a:cubicBezTo>
                <a:cubicBezTo>
                  <a:pt x="75306" y="9737"/>
                  <a:pt x="251518" y="35666"/>
                  <a:pt x="244639" y="36724"/>
                </a:cubicBezTo>
                <a:cubicBezTo>
                  <a:pt x="237760" y="37782"/>
                  <a:pt x="-7244" y="6562"/>
                  <a:pt x="164" y="8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07FFA47-7A35-6147-E581-37DC008F931F}"/>
              </a:ext>
            </a:extLst>
          </p:cNvPr>
          <p:cNvSpPr/>
          <p:nvPr/>
        </p:nvSpPr>
        <p:spPr>
          <a:xfrm>
            <a:off x="4882490" y="6167423"/>
            <a:ext cx="373149" cy="79493"/>
          </a:xfrm>
          <a:custGeom>
            <a:avLst/>
            <a:gdLst>
              <a:gd name="connsiteX0" fmla="*/ 57810 w 373149"/>
              <a:gd name="connsiteY0" fmla="*/ 61927 h 79493"/>
              <a:gd name="connsiteX1" fmla="*/ 191160 w 373149"/>
              <a:gd name="connsiteY1" fmla="*/ 36527 h 79493"/>
              <a:gd name="connsiteX2" fmla="*/ 299110 w 373149"/>
              <a:gd name="connsiteY2" fmla="*/ 71452 h 79493"/>
              <a:gd name="connsiteX3" fmla="*/ 302285 w 373149"/>
              <a:gd name="connsiteY3" fmla="*/ 39702 h 79493"/>
              <a:gd name="connsiteX4" fmla="*/ 353085 w 373149"/>
              <a:gd name="connsiteY4" fmla="*/ 65102 h 79493"/>
              <a:gd name="connsiteX5" fmla="*/ 343560 w 373149"/>
              <a:gd name="connsiteY5" fmla="*/ 36527 h 79493"/>
              <a:gd name="connsiteX6" fmla="*/ 368960 w 373149"/>
              <a:gd name="connsiteY6" fmla="*/ 58752 h 79493"/>
              <a:gd name="connsiteX7" fmla="*/ 241960 w 373149"/>
              <a:gd name="connsiteY7" fmla="*/ 49227 h 79493"/>
              <a:gd name="connsiteX8" fmla="*/ 178460 w 373149"/>
              <a:gd name="connsiteY8" fmla="*/ 1602 h 79493"/>
              <a:gd name="connsiteX9" fmla="*/ 210210 w 373149"/>
              <a:gd name="connsiteY9" fmla="*/ 17477 h 79493"/>
              <a:gd name="connsiteX10" fmla="*/ 7010 w 373149"/>
              <a:gd name="connsiteY10" fmla="*/ 77802 h 79493"/>
              <a:gd name="connsiteX11" fmla="*/ 57810 w 373149"/>
              <a:gd name="connsiteY11" fmla="*/ 61927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49" h="79493">
                <a:moveTo>
                  <a:pt x="57810" y="61927"/>
                </a:moveTo>
                <a:cubicBezTo>
                  <a:pt x="88502" y="55048"/>
                  <a:pt x="150943" y="34939"/>
                  <a:pt x="191160" y="36527"/>
                </a:cubicBezTo>
                <a:cubicBezTo>
                  <a:pt x="231377" y="38115"/>
                  <a:pt x="280589" y="70923"/>
                  <a:pt x="299110" y="71452"/>
                </a:cubicBezTo>
                <a:cubicBezTo>
                  <a:pt x="317631" y="71981"/>
                  <a:pt x="293289" y="40760"/>
                  <a:pt x="302285" y="39702"/>
                </a:cubicBezTo>
                <a:cubicBezTo>
                  <a:pt x="311281" y="38644"/>
                  <a:pt x="346206" y="65631"/>
                  <a:pt x="353085" y="65102"/>
                </a:cubicBezTo>
                <a:cubicBezTo>
                  <a:pt x="359964" y="64573"/>
                  <a:pt x="340914" y="37585"/>
                  <a:pt x="343560" y="36527"/>
                </a:cubicBezTo>
                <a:cubicBezTo>
                  <a:pt x="346206" y="35469"/>
                  <a:pt x="385893" y="56635"/>
                  <a:pt x="368960" y="58752"/>
                </a:cubicBezTo>
                <a:cubicBezTo>
                  <a:pt x="352027" y="60869"/>
                  <a:pt x="273710" y="58752"/>
                  <a:pt x="241960" y="49227"/>
                </a:cubicBezTo>
                <a:cubicBezTo>
                  <a:pt x="210210" y="39702"/>
                  <a:pt x="183752" y="6894"/>
                  <a:pt x="178460" y="1602"/>
                </a:cubicBezTo>
                <a:cubicBezTo>
                  <a:pt x="173168" y="-3690"/>
                  <a:pt x="238785" y="4777"/>
                  <a:pt x="210210" y="17477"/>
                </a:cubicBezTo>
                <a:cubicBezTo>
                  <a:pt x="181635" y="30177"/>
                  <a:pt x="31352" y="70923"/>
                  <a:pt x="7010" y="77802"/>
                </a:cubicBezTo>
                <a:cubicBezTo>
                  <a:pt x="-17332" y="84681"/>
                  <a:pt x="27118" y="68806"/>
                  <a:pt x="57810" y="619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6A5B905-D918-75CD-EC11-9A24D3FFAF6E}"/>
              </a:ext>
            </a:extLst>
          </p:cNvPr>
          <p:cNvSpPr/>
          <p:nvPr/>
        </p:nvSpPr>
        <p:spPr>
          <a:xfrm>
            <a:off x="4849974" y="5734042"/>
            <a:ext cx="870729" cy="123836"/>
          </a:xfrm>
          <a:custGeom>
            <a:avLst/>
            <a:gdLst>
              <a:gd name="connsiteX0" fmla="*/ 1426 w 870729"/>
              <a:gd name="connsiteY0" fmla="*/ 123833 h 123836"/>
              <a:gd name="connsiteX1" fmla="*/ 290351 w 870729"/>
              <a:gd name="connsiteY1" fmla="*/ 47633 h 123836"/>
              <a:gd name="connsiteX2" fmla="*/ 185576 w 870729"/>
              <a:gd name="connsiteY2" fmla="*/ 85733 h 123836"/>
              <a:gd name="connsiteX3" fmla="*/ 471326 w 870729"/>
              <a:gd name="connsiteY3" fmla="*/ 31758 h 123836"/>
              <a:gd name="connsiteX4" fmla="*/ 690401 w 870729"/>
              <a:gd name="connsiteY4" fmla="*/ 50808 h 123836"/>
              <a:gd name="connsiteX5" fmla="*/ 642776 w 870729"/>
              <a:gd name="connsiteY5" fmla="*/ 41283 h 123836"/>
              <a:gd name="connsiteX6" fmla="*/ 868201 w 870729"/>
              <a:gd name="connsiteY6" fmla="*/ 107958 h 123836"/>
              <a:gd name="connsiteX7" fmla="*/ 757076 w 870729"/>
              <a:gd name="connsiteY7" fmla="*/ 73033 h 123836"/>
              <a:gd name="connsiteX8" fmla="*/ 649126 w 870729"/>
              <a:gd name="connsiteY8" fmla="*/ 31758 h 123836"/>
              <a:gd name="connsiteX9" fmla="*/ 445926 w 870729"/>
              <a:gd name="connsiteY9" fmla="*/ 8 h 123836"/>
              <a:gd name="connsiteX10" fmla="*/ 284001 w 870729"/>
              <a:gd name="connsiteY10" fmla="*/ 28583 h 123836"/>
              <a:gd name="connsiteX11" fmla="*/ 376076 w 870729"/>
              <a:gd name="connsiteY11" fmla="*/ 25408 h 123836"/>
              <a:gd name="connsiteX12" fmla="*/ 150651 w 870729"/>
              <a:gd name="connsiteY12" fmla="*/ 9533 h 123836"/>
              <a:gd name="connsiteX13" fmla="*/ 220501 w 870729"/>
              <a:gd name="connsiteY13" fmla="*/ 25408 h 123836"/>
              <a:gd name="connsiteX14" fmla="*/ 131601 w 870729"/>
              <a:gd name="connsiteY14" fmla="*/ 41283 h 123836"/>
              <a:gd name="connsiteX15" fmla="*/ 176051 w 870729"/>
              <a:gd name="connsiteY15" fmla="*/ 50808 h 123836"/>
              <a:gd name="connsiteX16" fmla="*/ 1426 w 870729"/>
              <a:gd name="connsiteY16" fmla="*/ 123833 h 12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729" h="123836">
                <a:moveTo>
                  <a:pt x="1426" y="123833"/>
                </a:moveTo>
                <a:cubicBezTo>
                  <a:pt x="20476" y="123304"/>
                  <a:pt x="259659" y="53983"/>
                  <a:pt x="290351" y="47633"/>
                </a:cubicBezTo>
                <a:cubicBezTo>
                  <a:pt x="321043" y="41283"/>
                  <a:pt x="155414" y="88379"/>
                  <a:pt x="185576" y="85733"/>
                </a:cubicBezTo>
                <a:cubicBezTo>
                  <a:pt x="215738" y="83087"/>
                  <a:pt x="387189" y="37579"/>
                  <a:pt x="471326" y="31758"/>
                </a:cubicBezTo>
                <a:cubicBezTo>
                  <a:pt x="555463" y="25937"/>
                  <a:pt x="661826" y="49220"/>
                  <a:pt x="690401" y="50808"/>
                </a:cubicBezTo>
                <a:cubicBezTo>
                  <a:pt x="718976" y="52395"/>
                  <a:pt x="613143" y="31758"/>
                  <a:pt x="642776" y="41283"/>
                </a:cubicBezTo>
                <a:cubicBezTo>
                  <a:pt x="672409" y="50808"/>
                  <a:pt x="849151" y="102666"/>
                  <a:pt x="868201" y="107958"/>
                </a:cubicBezTo>
                <a:cubicBezTo>
                  <a:pt x="887251" y="113250"/>
                  <a:pt x="793589" y="85733"/>
                  <a:pt x="757076" y="73033"/>
                </a:cubicBezTo>
                <a:cubicBezTo>
                  <a:pt x="720564" y="60333"/>
                  <a:pt x="700984" y="43929"/>
                  <a:pt x="649126" y="31758"/>
                </a:cubicBezTo>
                <a:cubicBezTo>
                  <a:pt x="597268" y="19587"/>
                  <a:pt x="506780" y="537"/>
                  <a:pt x="445926" y="8"/>
                </a:cubicBezTo>
                <a:cubicBezTo>
                  <a:pt x="385072" y="-521"/>
                  <a:pt x="295643" y="24350"/>
                  <a:pt x="284001" y="28583"/>
                </a:cubicBezTo>
                <a:cubicBezTo>
                  <a:pt x="272359" y="32816"/>
                  <a:pt x="398301" y="28583"/>
                  <a:pt x="376076" y="25408"/>
                </a:cubicBezTo>
                <a:cubicBezTo>
                  <a:pt x="353851" y="22233"/>
                  <a:pt x="176580" y="9533"/>
                  <a:pt x="150651" y="9533"/>
                </a:cubicBezTo>
                <a:cubicBezTo>
                  <a:pt x="124722" y="9533"/>
                  <a:pt x="223676" y="20116"/>
                  <a:pt x="220501" y="25408"/>
                </a:cubicBezTo>
                <a:cubicBezTo>
                  <a:pt x="217326" y="30700"/>
                  <a:pt x="139009" y="37050"/>
                  <a:pt x="131601" y="41283"/>
                </a:cubicBezTo>
                <a:cubicBezTo>
                  <a:pt x="124193" y="45516"/>
                  <a:pt x="191926" y="41812"/>
                  <a:pt x="176051" y="50808"/>
                </a:cubicBezTo>
                <a:cubicBezTo>
                  <a:pt x="160176" y="59804"/>
                  <a:pt x="-17624" y="124362"/>
                  <a:pt x="1426" y="1238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8AEE89E-DED0-CA8E-A4DC-FEEB166C548D}"/>
              </a:ext>
            </a:extLst>
          </p:cNvPr>
          <p:cNvSpPr/>
          <p:nvPr/>
        </p:nvSpPr>
        <p:spPr>
          <a:xfrm>
            <a:off x="5953075" y="5314950"/>
            <a:ext cx="195337" cy="304824"/>
          </a:xfrm>
          <a:custGeom>
            <a:avLst/>
            <a:gdLst>
              <a:gd name="connsiteX0" fmla="*/ 190550 w 195337"/>
              <a:gd name="connsiteY0" fmla="*/ 139700 h 304824"/>
              <a:gd name="connsiteX1" fmla="*/ 187375 w 195337"/>
              <a:gd name="connsiteY1" fmla="*/ 244475 h 304824"/>
              <a:gd name="connsiteX2" fmla="*/ 127050 w 195337"/>
              <a:gd name="connsiteY2" fmla="*/ 304800 h 304824"/>
              <a:gd name="connsiteX3" fmla="*/ 174675 w 195337"/>
              <a:gd name="connsiteY3" fmla="*/ 238125 h 304824"/>
              <a:gd name="connsiteX4" fmla="*/ 31800 w 195337"/>
              <a:gd name="connsiteY4" fmla="*/ 288925 h 304824"/>
              <a:gd name="connsiteX5" fmla="*/ 98475 w 195337"/>
              <a:gd name="connsiteY5" fmla="*/ 219075 h 304824"/>
              <a:gd name="connsiteX6" fmla="*/ 114350 w 195337"/>
              <a:gd name="connsiteY6" fmla="*/ 101600 h 304824"/>
              <a:gd name="connsiteX7" fmla="*/ 98475 w 195337"/>
              <a:gd name="connsiteY7" fmla="*/ 155575 h 304824"/>
              <a:gd name="connsiteX8" fmla="*/ 73075 w 195337"/>
              <a:gd name="connsiteY8" fmla="*/ 0 h 304824"/>
              <a:gd name="connsiteX9" fmla="*/ 82600 w 195337"/>
              <a:gd name="connsiteY9" fmla="*/ 155575 h 304824"/>
              <a:gd name="connsiteX10" fmla="*/ 28625 w 195337"/>
              <a:gd name="connsiteY10" fmla="*/ 101600 h 304824"/>
              <a:gd name="connsiteX11" fmla="*/ 50 w 195337"/>
              <a:gd name="connsiteY11" fmla="*/ 22225 h 304824"/>
              <a:gd name="connsiteX12" fmla="*/ 34975 w 195337"/>
              <a:gd name="connsiteY12" fmla="*/ 149225 h 304824"/>
              <a:gd name="connsiteX13" fmla="*/ 63550 w 195337"/>
              <a:gd name="connsiteY13" fmla="*/ 104775 h 304824"/>
              <a:gd name="connsiteX14" fmla="*/ 76250 w 195337"/>
              <a:gd name="connsiteY14" fmla="*/ 196850 h 304824"/>
              <a:gd name="connsiteX15" fmla="*/ 130225 w 195337"/>
              <a:gd name="connsiteY15" fmla="*/ 155575 h 304824"/>
              <a:gd name="connsiteX16" fmla="*/ 95300 w 195337"/>
              <a:gd name="connsiteY16" fmla="*/ 225425 h 304824"/>
              <a:gd name="connsiteX17" fmla="*/ 117525 w 195337"/>
              <a:gd name="connsiteY17" fmla="*/ 273050 h 304824"/>
              <a:gd name="connsiteX18" fmla="*/ 149275 w 195337"/>
              <a:gd name="connsiteY18" fmla="*/ 247650 h 304824"/>
              <a:gd name="connsiteX19" fmla="*/ 190550 w 195337"/>
              <a:gd name="connsiteY19" fmla="*/ 139700 h 3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337" h="304824">
                <a:moveTo>
                  <a:pt x="190550" y="139700"/>
                </a:moveTo>
                <a:cubicBezTo>
                  <a:pt x="196900" y="139171"/>
                  <a:pt x="197958" y="216958"/>
                  <a:pt x="187375" y="244475"/>
                </a:cubicBezTo>
                <a:cubicBezTo>
                  <a:pt x="176792" y="271992"/>
                  <a:pt x="129167" y="305858"/>
                  <a:pt x="127050" y="304800"/>
                </a:cubicBezTo>
                <a:cubicBezTo>
                  <a:pt x="124933" y="303742"/>
                  <a:pt x="190550" y="240771"/>
                  <a:pt x="174675" y="238125"/>
                </a:cubicBezTo>
                <a:cubicBezTo>
                  <a:pt x="158800" y="235479"/>
                  <a:pt x="44500" y="292100"/>
                  <a:pt x="31800" y="288925"/>
                </a:cubicBezTo>
                <a:cubicBezTo>
                  <a:pt x="19100" y="285750"/>
                  <a:pt x="84717" y="250296"/>
                  <a:pt x="98475" y="219075"/>
                </a:cubicBezTo>
                <a:cubicBezTo>
                  <a:pt x="112233" y="187854"/>
                  <a:pt x="114350" y="112183"/>
                  <a:pt x="114350" y="101600"/>
                </a:cubicBezTo>
                <a:cubicBezTo>
                  <a:pt x="114350" y="91017"/>
                  <a:pt x="105354" y="172508"/>
                  <a:pt x="98475" y="155575"/>
                </a:cubicBezTo>
                <a:cubicBezTo>
                  <a:pt x="91596" y="138642"/>
                  <a:pt x="75721" y="0"/>
                  <a:pt x="73075" y="0"/>
                </a:cubicBezTo>
                <a:cubicBezTo>
                  <a:pt x="70429" y="0"/>
                  <a:pt x="90008" y="138642"/>
                  <a:pt x="82600" y="155575"/>
                </a:cubicBezTo>
                <a:cubicBezTo>
                  <a:pt x="75192" y="172508"/>
                  <a:pt x="42383" y="123825"/>
                  <a:pt x="28625" y="101600"/>
                </a:cubicBezTo>
                <a:cubicBezTo>
                  <a:pt x="14867" y="79375"/>
                  <a:pt x="-1008" y="14288"/>
                  <a:pt x="50" y="22225"/>
                </a:cubicBezTo>
                <a:cubicBezTo>
                  <a:pt x="1108" y="30162"/>
                  <a:pt x="24392" y="135467"/>
                  <a:pt x="34975" y="149225"/>
                </a:cubicBezTo>
                <a:cubicBezTo>
                  <a:pt x="45558" y="162983"/>
                  <a:pt x="56671" y="96837"/>
                  <a:pt x="63550" y="104775"/>
                </a:cubicBezTo>
                <a:cubicBezTo>
                  <a:pt x="70429" y="112713"/>
                  <a:pt x="65138" y="188383"/>
                  <a:pt x="76250" y="196850"/>
                </a:cubicBezTo>
                <a:cubicBezTo>
                  <a:pt x="87362" y="205317"/>
                  <a:pt x="127050" y="150813"/>
                  <a:pt x="130225" y="155575"/>
                </a:cubicBezTo>
                <a:cubicBezTo>
                  <a:pt x="133400" y="160337"/>
                  <a:pt x="97417" y="205846"/>
                  <a:pt x="95300" y="225425"/>
                </a:cubicBezTo>
                <a:cubicBezTo>
                  <a:pt x="93183" y="245004"/>
                  <a:pt x="108529" y="269346"/>
                  <a:pt x="117525" y="273050"/>
                </a:cubicBezTo>
                <a:cubicBezTo>
                  <a:pt x="126521" y="276754"/>
                  <a:pt x="141867" y="269875"/>
                  <a:pt x="149275" y="247650"/>
                </a:cubicBezTo>
                <a:cubicBezTo>
                  <a:pt x="156683" y="225425"/>
                  <a:pt x="184200" y="140229"/>
                  <a:pt x="190550" y="139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62EFC5-58BD-99E8-58A4-110692461BB4}"/>
              </a:ext>
            </a:extLst>
          </p:cNvPr>
          <p:cNvSpPr/>
          <p:nvPr/>
        </p:nvSpPr>
        <p:spPr>
          <a:xfrm>
            <a:off x="5457111" y="5337156"/>
            <a:ext cx="381106" cy="270838"/>
          </a:xfrm>
          <a:custGeom>
            <a:avLst/>
            <a:gdLst>
              <a:gd name="connsiteX0" fmla="*/ 714 w 381106"/>
              <a:gd name="connsiteY0" fmla="*/ 111144 h 270838"/>
              <a:gd name="connsiteX1" fmla="*/ 99139 w 381106"/>
              <a:gd name="connsiteY1" fmla="*/ 101619 h 270838"/>
              <a:gd name="connsiteX2" fmla="*/ 229314 w 381106"/>
              <a:gd name="connsiteY2" fmla="*/ 196869 h 270838"/>
              <a:gd name="connsiteX3" fmla="*/ 213439 w 381106"/>
              <a:gd name="connsiteY3" fmla="*/ 92094 h 270838"/>
              <a:gd name="connsiteX4" fmla="*/ 375364 w 381106"/>
              <a:gd name="connsiteY4" fmla="*/ 266719 h 270838"/>
              <a:gd name="connsiteX5" fmla="*/ 337264 w 381106"/>
              <a:gd name="connsiteY5" fmla="*/ 212744 h 270838"/>
              <a:gd name="connsiteX6" fmla="*/ 264239 w 381106"/>
              <a:gd name="connsiteY6" fmla="*/ 177819 h 270838"/>
              <a:gd name="connsiteX7" fmla="*/ 295989 w 381106"/>
              <a:gd name="connsiteY7" fmla="*/ 193694 h 270838"/>
              <a:gd name="connsiteX8" fmla="*/ 203914 w 381106"/>
              <a:gd name="connsiteY8" fmla="*/ 127019 h 270838"/>
              <a:gd name="connsiteX9" fmla="*/ 137239 w 381106"/>
              <a:gd name="connsiteY9" fmla="*/ 19 h 270838"/>
              <a:gd name="connsiteX10" fmla="*/ 207089 w 381106"/>
              <a:gd name="connsiteY10" fmla="*/ 136544 h 270838"/>
              <a:gd name="connsiteX11" fmla="*/ 149939 w 381106"/>
              <a:gd name="connsiteY11" fmla="*/ 107969 h 270838"/>
              <a:gd name="connsiteX12" fmla="*/ 714 w 381106"/>
              <a:gd name="connsiteY12" fmla="*/ 111144 h 2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106" h="270838">
                <a:moveTo>
                  <a:pt x="714" y="111144"/>
                </a:moveTo>
                <a:cubicBezTo>
                  <a:pt x="-7753" y="110086"/>
                  <a:pt x="61039" y="87332"/>
                  <a:pt x="99139" y="101619"/>
                </a:cubicBezTo>
                <a:cubicBezTo>
                  <a:pt x="137239" y="115906"/>
                  <a:pt x="210264" y="198456"/>
                  <a:pt x="229314" y="196869"/>
                </a:cubicBezTo>
                <a:cubicBezTo>
                  <a:pt x="248364" y="195282"/>
                  <a:pt x="189097" y="80452"/>
                  <a:pt x="213439" y="92094"/>
                </a:cubicBezTo>
                <a:cubicBezTo>
                  <a:pt x="237781" y="103736"/>
                  <a:pt x="354727" y="246611"/>
                  <a:pt x="375364" y="266719"/>
                </a:cubicBezTo>
                <a:cubicBezTo>
                  <a:pt x="396001" y="286827"/>
                  <a:pt x="355785" y="227561"/>
                  <a:pt x="337264" y="212744"/>
                </a:cubicBezTo>
                <a:cubicBezTo>
                  <a:pt x="318743" y="197927"/>
                  <a:pt x="271118" y="180994"/>
                  <a:pt x="264239" y="177819"/>
                </a:cubicBezTo>
                <a:cubicBezTo>
                  <a:pt x="257360" y="174644"/>
                  <a:pt x="306043" y="202161"/>
                  <a:pt x="295989" y="193694"/>
                </a:cubicBezTo>
                <a:cubicBezTo>
                  <a:pt x="285935" y="185227"/>
                  <a:pt x="230372" y="159298"/>
                  <a:pt x="203914" y="127019"/>
                </a:cubicBezTo>
                <a:cubicBezTo>
                  <a:pt x="177456" y="94740"/>
                  <a:pt x="136710" y="-1568"/>
                  <a:pt x="137239" y="19"/>
                </a:cubicBezTo>
                <a:cubicBezTo>
                  <a:pt x="137768" y="1606"/>
                  <a:pt x="204972" y="118552"/>
                  <a:pt x="207089" y="136544"/>
                </a:cubicBezTo>
                <a:cubicBezTo>
                  <a:pt x="209206" y="154536"/>
                  <a:pt x="178514" y="111673"/>
                  <a:pt x="149939" y="107969"/>
                </a:cubicBezTo>
                <a:cubicBezTo>
                  <a:pt x="121364" y="104265"/>
                  <a:pt x="9181" y="112202"/>
                  <a:pt x="714" y="111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FBD517D-1A08-4539-FAD8-68F78E14FAE0}"/>
              </a:ext>
            </a:extLst>
          </p:cNvPr>
          <p:cNvSpPr/>
          <p:nvPr/>
        </p:nvSpPr>
        <p:spPr>
          <a:xfrm>
            <a:off x="5035362" y="5257687"/>
            <a:ext cx="451244" cy="83239"/>
          </a:xfrm>
          <a:custGeom>
            <a:avLst/>
            <a:gdLst>
              <a:gd name="connsiteX0" fmla="*/ 188 w 451244"/>
              <a:gd name="connsiteY0" fmla="*/ 82663 h 83239"/>
              <a:gd name="connsiteX1" fmla="*/ 181163 w 451244"/>
              <a:gd name="connsiteY1" fmla="*/ 113 h 83239"/>
              <a:gd name="connsiteX2" fmla="*/ 120838 w 451244"/>
              <a:gd name="connsiteY2" fmla="*/ 63613 h 83239"/>
              <a:gd name="connsiteX3" fmla="*/ 349438 w 451244"/>
              <a:gd name="connsiteY3" fmla="*/ 12813 h 83239"/>
              <a:gd name="connsiteX4" fmla="*/ 279588 w 451244"/>
              <a:gd name="connsiteY4" fmla="*/ 66788 h 83239"/>
              <a:gd name="connsiteX5" fmla="*/ 400238 w 451244"/>
              <a:gd name="connsiteY5" fmla="*/ 31863 h 83239"/>
              <a:gd name="connsiteX6" fmla="*/ 447863 w 451244"/>
              <a:gd name="connsiteY6" fmla="*/ 22338 h 83239"/>
              <a:gd name="connsiteX7" fmla="*/ 314513 w 451244"/>
              <a:gd name="connsiteY7" fmla="*/ 41388 h 83239"/>
              <a:gd name="connsiteX8" fmla="*/ 190688 w 451244"/>
              <a:gd name="connsiteY8" fmla="*/ 60438 h 83239"/>
              <a:gd name="connsiteX9" fmla="*/ 133538 w 451244"/>
              <a:gd name="connsiteY9" fmla="*/ 57263 h 83239"/>
              <a:gd name="connsiteX10" fmla="*/ 146238 w 451244"/>
              <a:gd name="connsiteY10" fmla="*/ 38213 h 83239"/>
              <a:gd name="connsiteX11" fmla="*/ 188 w 451244"/>
              <a:gd name="connsiteY11" fmla="*/ 82663 h 8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244" h="83239">
                <a:moveTo>
                  <a:pt x="188" y="82663"/>
                </a:moveTo>
                <a:cubicBezTo>
                  <a:pt x="6009" y="76313"/>
                  <a:pt x="161055" y="3288"/>
                  <a:pt x="181163" y="113"/>
                </a:cubicBezTo>
                <a:cubicBezTo>
                  <a:pt x="201271" y="-3062"/>
                  <a:pt x="92792" y="61496"/>
                  <a:pt x="120838" y="63613"/>
                </a:cubicBezTo>
                <a:cubicBezTo>
                  <a:pt x="148884" y="65730"/>
                  <a:pt x="322980" y="12284"/>
                  <a:pt x="349438" y="12813"/>
                </a:cubicBezTo>
                <a:cubicBezTo>
                  <a:pt x="375896" y="13342"/>
                  <a:pt x="271121" y="63613"/>
                  <a:pt x="279588" y="66788"/>
                </a:cubicBezTo>
                <a:cubicBezTo>
                  <a:pt x="288055" y="69963"/>
                  <a:pt x="372192" y="39271"/>
                  <a:pt x="400238" y="31863"/>
                </a:cubicBezTo>
                <a:cubicBezTo>
                  <a:pt x="428284" y="24455"/>
                  <a:pt x="462150" y="20751"/>
                  <a:pt x="447863" y="22338"/>
                </a:cubicBezTo>
                <a:cubicBezTo>
                  <a:pt x="433576" y="23925"/>
                  <a:pt x="314513" y="41388"/>
                  <a:pt x="314513" y="41388"/>
                </a:cubicBezTo>
                <a:cubicBezTo>
                  <a:pt x="271651" y="47738"/>
                  <a:pt x="220850" y="57792"/>
                  <a:pt x="190688" y="60438"/>
                </a:cubicBezTo>
                <a:cubicBezTo>
                  <a:pt x="160526" y="63084"/>
                  <a:pt x="140946" y="60967"/>
                  <a:pt x="133538" y="57263"/>
                </a:cubicBezTo>
                <a:cubicBezTo>
                  <a:pt x="126130" y="53559"/>
                  <a:pt x="167405" y="35567"/>
                  <a:pt x="146238" y="38213"/>
                </a:cubicBezTo>
                <a:cubicBezTo>
                  <a:pt x="125071" y="40859"/>
                  <a:pt x="-5633" y="89013"/>
                  <a:pt x="188" y="8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A96AF-A9DE-CEA3-9AB1-3446F7EF34E9}"/>
              </a:ext>
            </a:extLst>
          </p:cNvPr>
          <p:cNvSpPr/>
          <p:nvPr/>
        </p:nvSpPr>
        <p:spPr>
          <a:xfrm>
            <a:off x="5079876" y="5389298"/>
            <a:ext cx="577995" cy="68592"/>
          </a:xfrm>
          <a:custGeom>
            <a:avLst/>
            <a:gdLst>
              <a:gd name="connsiteX0" fmla="*/ 124 w 577995"/>
              <a:gd name="connsiteY0" fmla="*/ 68527 h 68592"/>
              <a:gd name="connsiteX1" fmla="*/ 295399 w 577995"/>
              <a:gd name="connsiteY1" fmla="*/ 17727 h 68592"/>
              <a:gd name="connsiteX2" fmla="*/ 222374 w 577995"/>
              <a:gd name="connsiteY2" fmla="*/ 49477 h 68592"/>
              <a:gd name="connsiteX3" fmla="*/ 419224 w 577995"/>
              <a:gd name="connsiteY3" fmla="*/ 5027 h 68592"/>
              <a:gd name="connsiteX4" fmla="*/ 577974 w 577995"/>
              <a:gd name="connsiteY4" fmla="*/ 14552 h 68592"/>
              <a:gd name="connsiteX5" fmla="*/ 428749 w 577995"/>
              <a:gd name="connsiteY5" fmla="*/ 5027 h 68592"/>
              <a:gd name="connsiteX6" fmla="*/ 187449 w 577995"/>
              <a:gd name="connsiteY6" fmla="*/ 1852 h 68592"/>
              <a:gd name="connsiteX7" fmla="*/ 257299 w 577995"/>
              <a:gd name="connsiteY7" fmla="*/ 5027 h 68592"/>
              <a:gd name="connsiteX8" fmla="*/ 124 w 577995"/>
              <a:gd name="connsiteY8" fmla="*/ 68527 h 6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95" h="68592">
                <a:moveTo>
                  <a:pt x="124" y="68527"/>
                </a:moveTo>
                <a:cubicBezTo>
                  <a:pt x="6474" y="70644"/>
                  <a:pt x="258357" y="20902"/>
                  <a:pt x="295399" y="17727"/>
                </a:cubicBezTo>
                <a:cubicBezTo>
                  <a:pt x="332441" y="14552"/>
                  <a:pt x="201737" y="51594"/>
                  <a:pt x="222374" y="49477"/>
                </a:cubicBezTo>
                <a:cubicBezTo>
                  <a:pt x="243011" y="47360"/>
                  <a:pt x="359957" y="10848"/>
                  <a:pt x="419224" y="5027"/>
                </a:cubicBezTo>
                <a:cubicBezTo>
                  <a:pt x="478491" y="-794"/>
                  <a:pt x="576387" y="14552"/>
                  <a:pt x="577974" y="14552"/>
                </a:cubicBezTo>
                <a:cubicBezTo>
                  <a:pt x="579561" y="14552"/>
                  <a:pt x="493836" y="7144"/>
                  <a:pt x="428749" y="5027"/>
                </a:cubicBezTo>
                <a:cubicBezTo>
                  <a:pt x="363662" y="2910"/>
                  <a:pt x="216024" y="1852"/>
                  <a:pt x="187449" y="1852"/>
                </a:cubicBezTo>
                <a:cubicBezTo>
                  <a:pt x="158874" y="1852"/>
                  <a:pt x="282699" y="-3969"/>
                  <a:pt x="257299" y="5027"/>
                </a:cubicBezTo>
                <a:cubicBezTo>
                  <a:pt x="231899" y="14023"/>
                  <a:pt x="-6226" y="66410"/>
                  <a:pt x="124" y="68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027917A-208D-F6F1-AC11-44CCA78BEF56}"/>
              </a:ext>
            </a:extLst>
          </p:cNvPr>
          <p:cNvSpPr/>
          <p:nvPr/>
        </p:nvSpPr>
        <p:spPr>
          <a:xfrm>
            <a:off x="5610204" y="5298780"/>
            <a:ext cx="239074" cy="219373"/>
          </a:xfrm>
          <a:custGeom>
            <a:avLst/>
            <a:gdLst>
              <a:gd name="connsiteX0" fmla="*/ 21 w 239074"/>
              <a:gd name="connsiteY0" fmla="*/ 295 h 219373"/>
              <a:gd name="connsiteX1" fmla="*/ 111146 w 239074"/>
              <a:gd name="connsiteY1" fmla="*/ 127295 h 219373"/>
              <a:gd name="connsiteX2" fmla="*/ 117496 w 239074"/>
              <a:gd name="connsiteY2" fmla="*/ 216195 h 219373"/>
              <a:gd name="connsiteX3" fmla="*/ 117496 w 239074"/>
              <a:gd name="connsiteY3" fmla="*/ 162220 h 219373"/>
              <a:gd name="connsiteX4" fmla="*/ 155596 w 239074"/>
              <a:gd name="connsiteY4" fmla="*/ 219370 h 219373"/>
              <a:gd name="connsiteX5" fmla="*/ 149246 w 239074"/>
              <a:gd name="connsiteY5" fmla="*/ 159045 h 219373"/>
              <a:gd name="connsiteX6" fmla="*/ 215921 w 239074"/>
              <a:gd name="connsiteY6" fmla="*/ 203495 h 219373"/>
              <a:gd name="connsiteX7" fmla="*/ 209571 w 239074"/>
              <a:gd name="connsiteY7" fmla="*/ 165395 h 219373"/>
              <a:gd name="connsiteX8" fmla="*/ 209571 w 239074"/>
              <a:gd name="connsiteY8" fmla="*/ 143170 h 219373"/>
              <a:gd name="connsiteX9" fmla="*/ 228621 w 239074"/>
              <a:gd name="connsiteY9" fmla="*/ 146345 h 219373"/>
              <a:gd name="connsiteX10" fmla="*/ 231796 w 239074"/>
              <a:gd name="connsiteY10" fmla="*/ 114595 h 219373"/>
              <a:gd name="connsiteX11" fmla="*/ 238146 w 239074"/>
              <a:gd name="connsiteY11" fmla="*/ 51095 h 219373"/>
              <a:gd name="connsiteX12" fmla="*/ 209571 w 239074"/>
              <a:gd name="connsiteY12" fmla="*/ 178095 h 219373"/>
              <a:gd name="connsiteX13" fmla="*/ 133371 w 239074"/>
              <a:gd name="connsiteY13" fmla="*/ 162220 h 219373"/>
              <a:gd name="connsiteX14" fmla="*/ 136546 w 239074"/>
              <a:gd name="connsiteY14" fmla="*/ 120945 h 219373"/>
              <a:gd name="connsiteX15" fmla="*/ 101621 w 239074"/>
              <a:gd name="connsiteY15" fmla="*/ 92370 h 219373"/>
              <a:gd name="connsiteX16" fmla="*/ 21 w 239074"/>
              <a:gd name="connsiteY16" fmla="*/ 295 h 21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074" h="219373">
                <a:moveTo>
                  <a:pt x="21" y="295"/>
                </a:moveTo>
                <a:cubicBezTo>
                  <a:pt x="1609" y="6116"/>
                  <a:pt x="91567" y="91312"/>
                  <a:pt x="111146" y="127295"/>
                </a:cubicBezTo>
                <a:cubicBezTo>
                  <a:pt x="130725" y="163278"/>
                  <a:pt x="116438" y="210374"/>
                  <a:pt x="117496" y="216195"/>
                </a:cubicBezTo>
                <a:cubicBezTo>
                  <a:pt x="118554" y="222016"/>
                  <a:pt x="111146" y="161691"/>
                  <a:pt x="117496" y="162220"/>
                </a:cubicBezTo>
                <a:cubicBezTo>
                  <a:pt x="123846" y="162749"/>
                  <a:pt x="150304" y="219899"/>
                  <a:pt x="155596" y="219370"/>
                </a:cubicBezTo>
                <a:cubicBezTo>
                  <a:pt x="160888" y="218841"/>
                  <a:pt x="139192" y="161691"/>
                  <a:pt x="149246" y="159045"/>
                </a:cubicBezTo>
                <a:cubicBezTo>
                  <a:pt x="159300" y="156399"/>
                  <a:pt x="205867" y="202437"/>
                  <a:pt x="215921" y="203495"/>
                </a:cubicBezTo>
                <a:cubicBezTo>
                  <a:pt x="225975" y="204553"/>
                  <a:pt x="209571" y="165395"/>
                  <a:pt x="209571" y="165395"/>
                </a:cubicBezTo>
                <a:cubicBezTo>
                  <a:pt x="208513" y="155341"/>
                  <a:pt x="206396" y="146345"/>
                  <a:pt x="209571" y="143170"/>
                </a:cubicBezTo>
                <a:cubicBezTo>
                  <a:pt x="212746" y="139995"/>
                  <a:pt x="224917" y="151107"/>
                  <a:pt x="228621" y="146345"/>
                </a:cubicBezTo>
                <a:cubicBezTo>
                  <a:pt x="232325" y="141583"/>
                  <a:pt x="231796" y="114595"/>
                  <a:pt x="231796" y="114595"/>
                </a:cubicBezTo>
                <a:cubicBezTo>
                  <a:pt x="233384" y="98720"/>
                  <a:pt x="241850" y="40512"/>
                  <a:pt x="238146" y="51095"/>
                </a:cubicBezTo>
                <a:cubicBezTo>
                  <a:pt x="234442" y="61678"/>
                  <a:pt x="227034" y="159574"/>
                  <a:pt x="209571" y="178095"/>
                </a:cubicBezTo>
                <a:cubicBezTo>
                  <a:pt x="192109" y="196616"/>
                  <a:pt x="145542" y="171745"/>
                  <a:pt x="133371" y="162220"/>
                </a:cubicBezTo>
                <a:cubicBezTo>
                  <a:pt x="121200" y="152695"/>
                  <a:pt x="141838" y="132587"/>
                  <a:pt x="136546" y="120945"/>
                </a:cubicBezTo>
                <a:cubicBezTo>
                  <a:pt x="131254" y="109303"/>
                  <a:pt x="119083" y="108245"/>
                  <a:pt x="101621" y="92370"/>
                </a:cubicBezTo>
                <a:cubicBezTo>
                  <a:pt x="84159" y="76495"/>
                  <a:pt x="-1567" y="-5526"/>
                  <a:pt x="21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F203BE-100D-1A0A-19AB-B7F13818EDAD}"/>
              </a:ext>
            </a:extLst>
          </p:cNvPr>
          <p:cNvSpPr/>
          <p:nvPr/>
        </p:nvSpPr>
        <p:spPr>
          <a:xfrm>
            <a:off x="5830896" y="5276828"/>
            <a:ext cx="212637" cy="327397"/>
          </a:xfrm>
          <a:custGeom>
            <a:avLst/>
            <a:gdLst>
              <a:gd name="connsiteX0" fmla="*/ 71429 w 212637"/>
              <a:gd name="connsiteY0" fmla="*/ 22 h 327397"/>
              <a:gd name="connsiteX1" fmla="*/ 80954 w 212637"/>
              <a:gd name="connsiteY1" fmla="*/ 120672 h 327397"/>
              <a:gd name="connsiteX2" fmla="*/ 58729 w 212637"/>
              <a:gd name="connsiteY2" fmla="*/ 231797 h 327397"/>
              <a:gd name="connsiteX3" fmla="*/ 77779 w 212637"/>
              <a:gd name="connsiteY3" fmla="*/ 295297 h 327397"/>
              <a:gd name="connsiteX4" fmla="*/ 23804 w 212637"/>
              <a:gd name="connsiteY4" fmla="*/ 327047 h 327397"/>
              <a:gd name="connsiteX5" fmla="*/ 115879 w 212637"/>
              <a:gd name="connsiteY5" fmla="*/ 276247 h 327397"/>
              <a:gd name="connsiteX6" fmla="*/ 211129 w 212637"/>
              <a:gd name="connsiteY6" fmla="*/ 263547 h 327397"/>
              <a:gd name="connsiteX7" fmla="*/ 36504 w 212637"/>
              <a:gd name="connsiteY7" fmla="*/ 307997 h 327397"/>
              <a:gd name="connsiteX8" fmla="*/ 26979 w 212637"/>
              <a:gd name="connsiteY8" fmla="*/ 282597 h 327397"/>
              <a:gd name="connsiteX9" fmla="*/ 1579 w 212637"/>
              <a:gd name="connsiteY9" fmla="*/ 244497 h 327397"/>
              <a:gd name="connsiteX10" fmla="*/ 77779 w 212637"/>
              <a:gd name="connsiteY10" fmla="*/ 180997 h 327397"/>
              <a:gd name="connsiteX11" fmla="*/ 42854 w 212637"/>
              <a:gd name="connsiteY11" fmla="*/ 228622 h 327397"/>
              <a:gd name="connsiteX12" fmla="*/ 68254 w 212637"/>
              <a:gd name="connsiteY12" fmla="*/ 276247 h 327397"/>
              <a:gd name="connsiteX13" fmla="*/ 30154 w 212637"/>
              <a:gd name="connsiteY13" fmla="*/ 266722 h 327397"/>
              <a:gd name="connsiteX14" fmla="*/ 46029 w 212637"/>
              <a:gd name="connsiteY14" fmla="*/ 231797 h 327397"/>
              <a:gd name="connsiteX15" fmla="*/ 39679 w 212637"/>
              <a:gd name="connsiteY15" fmla="*/ 171472 h 327397"/>
              <a:gd name="connsiteX16" fmla="*/ 52379 w 212637"/>
              <a:gd name="connsiteY16" fmla="*/ 130197 h 327397"/>
              <a:gd name="connsiteX17" fmla="*/ 71429 w 212637"/>
              <a:gd name="connsiteY17" fmla="*/ 22 h 3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637" h="327397">
                <a:moveTo>
                  <a:pt x="71429" y="22"/>
                </a:moveTo>
                <a:cubicBezTo>
                  <a:pt x="76191" y="-1565"/>
                  <a:pt x="83071" y="82043"/>
                  <a:pt x="80954" y="120672"/>
                </a:cubicBezTo>
                <a:cubicBezTo>
                  <a:pt x="78837" y="159301"/>
                  <a:pt x="59258" y="202693"/>
                  <a:pt x="58729" y="231797"/>
                </a:cubicBezTo>
                <a:cubicBezTo>
                  <a:pt x="58200" y="260901"/>
                  <a:pt x="83600" y="279422"/>
                  <a:pt x="77779" y="295297"/>
                </a:cubicBezTo>
                <a:cubicBezTo>
                  <a:pt x="71958" y="311172"/>
                  <a:pt x="17454" y="330222"/>
                  <a:pt x="23804" y="327047"/>
                </a:cubicBezTo>
                <a:cubicBezTo>
                  <a:pt x="30154" y="323872"/>
                  <a:pt x="84658" y="286830"/>
                  <a:pt x="115879" y="276247"/>
                </a:cubicBezTo>
                <a:cubicBezTo>
                  <a:pt x="147100" y="265664"/>
                  <a:pt x="224358" y="258255"/>
                  <a:pt x="211129" y="263547"/>
                </a:cubicBezTo>
                <a:cubicBezTo>
                  <a:pt x="197900" y="268839"/>
                  <a:pt x="67196" y="304822"/>
                  <a:pt x="36504" y="307997"/>
                </a:cubicBezTo>
                <a:cubicBezTo>
                  <a:pt x="5812" y="311172"/>
                  <a:pt x="32800" y="293180"/>
                  <a:pt x="26979" y="282597"/>
                </a:cubicBezTo>
                <a:cubicBezTo>
                  <a:pt x="21158" y="272014"/>
                  <a:pt x="-6888" y="261430"/>
                  <a:pt x="1579" y="244497"/>
                </a:cubicBezTo>
                <a:cubicBezTo>
                  <a:pt x="10046" y="227564"/>
                  <a:pt x="70900" y="183643"/>
                  <a:pt x="77779" y="180997"/>
                </a:cubicBezTo>
                <a:cubicBezTo>
                  <a:pt x="84658" y="178351"/>
                  <a:pt x="44441" y="212747"/>
                  <a:pt x="42854" y="228622"/>
                </a:cubicBezTo>
                <a:cubicBezTo>
                  <a:pt x="41266" y="244497"/>
                  <a:pt x="70371" y="269897"/>
                  <a:pt x="68254" y="276247"/>
                </a:cubicBezTo>
                <a:cubicBezTo>
                  <a:pt x="66137" y="282597"/>
                  <a:pt x="33858" y="274130"/>
                  <a:pt x="30154" y="266722"/>
                </a:cubicBezTo>
                <a:cubicBezTo>
                  <a:pt x="26450" y="259314"/>
                  <a:pt x="44441" y="247672"/>
                  <a:pt x="46029" y="231797"/>
                </a:cubicBezTo>
                <a:cubicBezTo>
                  <a:pt x="47616" y="215922"/>
                  <a:pt x="38621" y="188405"/>
                  <a:pt x="39679" y="171472"/>
                </a:cubicBezTo>
                <a:cubicBezTo>
                  <a:pt x="40737" y="154539"/>
                  <a:pt x="50791" y="154010"/>
                  <a:pt x="52379" y="130197"/>
                </a:cubicBezTo>
                <a:cubicBezTo>
                  <a:pt x="53967" y="106384"/>
                  <a:pt x="66667" y="1609"/>
                  <a:pt x="71429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0EBB08E-5E87-826E-AC37-C2A4979D48E1}"/>
              </a:ext>
            </a:extLst>
          </p:cNvPr>
          <p:cNvSpPr/>
          <p:nvPr/>
        </p:nvSpPr>
        <p:spPr>
          <a:xfrm>
            <a:off x="7258014" y="5857782"/>
            <a:ext cx="395348" cy="330293"/>
          </a:xfrm>
          <a:custGeom>
            <a:avLst/>
            <a:gdLst>
              <a:gd name="connsiteX0" fmla="*/ 393736 w 395348"/>
              <a:gd name="connsiteY0" fmla="*/ 9618 h 330293"/>
              <a:gd name="connsiteX1" fmla="*/ 330236 w 395348"/>
              <a:gd name="connsiteY1" fmla="*/ 19143 h 330293"/>
              <a:gd name="connsiteX2" fmla="*/ 269911 w 395348"/>
              <a:gd name="connsiteY2" fmla="*/ 93 h 330293"/>
              <a:gd name="connsiteX3" fmla="*/ 327061 w 395348"/>
              <a:gd name="connsiteY3" fmla="*/ 28668 h 330293"/>
              <a:gd name="connsiteX4" fmla="*/ 244511 w 395348"/>
              <a:gd name="connsiteY4" fmla="*/ 63593 h 330293"/>
              <a:gd name="connsiteX5" fmla="*/ 193711 w 395348"/>
              <a:gd name="connsiteY5" fmla="*/ 35018 h 330293"/>
              <a:gd name="connsiteX6" fmla="*/ 238161 w 395348"/>
              <a:gd name="connsiteY6" fmla="*/ 79468 h 330293"/>
              <a:gd name="connsiteX7" fmla="*/ 212761 w 395348"/>
              <a:gd name="connsiteY7" fmla="*/ 108043 h 330293"/>
              <a:gd name="connsiteX8" fmla="*/ 114336 w 395348"/>
              <a:gd name="connsiteY8" fmla="*/ 158843 h 330293"/>
              <a:gd name="connsiteX9" fmla="*/ 184186 w 395348"/>
              <a:gd name="connsiteY9" fmla="*/ 117568 h 330293"/>
              <a:gd name="connsiteX10" fmla="*/ 50836 w 395348"/>
              <a:gd name="connsiteY10" fmla="*/ 206468 h 330293"/>
              <a:gd name="connsiteX11" fmla="*/ 3211 w 395348"/>
              <a:gd name="connsiteY11" fmla="*/ 269968 h 330293"/>
              <a:gd name="connsiteX12" fmla="*/ 28611 w 395348"/>
              <a:gd name="connsiteY12" fmla="*/ 225518 h 330293"/>
              <a:gd name="connsiteX13" fmla="*/ 36 w 395348"/>
              <a:gd name="connsiteY13" fmla="*/ 308068 h 330293"/>
              <a:gd name="connsiteX14" fmla="*/ 22261 w 395348"/>
              <a:gd name="connsiteY14" fmla="*/ 279493 h 330293"/>
              <a:gd name="connsiteX15" fmla="*/ 6386 w 395348"/>
              <a:gd name="connsiteY15" fmla="*/ 330293 h 330293"/>
              <a:gd name="connsiteX16" fmla="*/ 38136 w 395348"/>
              <a:gd name="connsiteY16" fmla="*/ 279493 h 330293"/>
              <a:gd name="connsiteX17" fmla="*/ 47661 w 395348"/>
              <a:gd name="connsiteY17" fmla="*/ 235043 h 330293"/>
              <a:gd name="connsiteX18" fmla="*/ 22261 w 395348"/>
              <a:gd name="connsiteY18" fmla="*/ 289018 h 330293"/>
              <a:gd name="connsiteX19" fmla="*/ 31786 w 395348"/>
              <a:gd name="connsiteY19" fmla="*/ 238218 h 330293"/>
              <a:gd name="connsiteX20" fmla="*/ 161961 w 395348"/>
              <a:gd name="connsiteY20" fmla="*/ 155668 h 330293"/>
              <a:gd name="connsiteX21" fmla="*/ 111161 w 395348"/>
              <a:gd name="connsiteY21" fmla="*/ 184243 h 330293"/>
              <a:gd name="connsiteX22" fmla="*/ 184186 w 395348"/>
              <a:gd name="connsiteY22" fmla="*/ 92168 h 330293"/>
              <a:gd name="connsiteX23" fmla="*/ 155611 w 395348"/>
              <a:gd name="connsiteY23" fmla="*/ 127093 h 330293"/>
              <a:gd name="connsiteX24" fmla="*/ 225461 w 395348"/>
              <a:gd name="connsiteY24" fmla="*/ 79468 h 330293"/>
              <a:gd name="connsiteX25" fmla="*/ 260386 w 395348"/>
              <a:gd name="connsiteY25" fmla="*/ 60418 h 330293"/>
              <a:gd name="connsiteX26" fmla="*/ 393736 w 395348"/>
              <a:gd name="connsiteY26" fmla="*/ 9618 h 3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5348" h="330293">
                <a:moveTo>
                  <a:pt x="393736" y="9618"/>
                </a:moveTo>
                <a:cubicBezTo>
                  <a:pt x="405378" y="2739"/>
                  <a:pt x="350873" y="20730"/>
                  <a:pt x="330236" y="19143"/>
                </a:cubicBezTo>
                <a:cubicBezTo>
                  <a:pt x="309599" y="17556"/>
                  <a:pt x="270440" y="-1494"/>
                  <a:pt x="269911" y="93"/>
                </a:cubicBezTo>
                <a:cubicBezTo>
                  <a:pt x="269382" y="1680"/>
                  <a:pt x="331294" y="18085"/>
                  <a:pt x="327061" y="28668"/>
                </a:cubicBezTo>
                <a:cubicBezTo>
                  <a:pt x="322828" y="39251"/>
                  <a:pt x="266736" y="62535"/>
                  <a:pt x="244511" y="63593"/>
                </a:cubicBezTo>
                <a:cubicBezTo>
                  <a:pt x="222286" y="64651"/>
                  <a:pt x="194769" y="32372"/>
                  <a:pt x="193711" y="35018"/>
                </a:cubicBezTo>
                <a:cubicBezTo>
                  <a:pt x="192653" y="37664"/>
                  <a:pt x="234986" y="67297"/>
                  <a:pt x="238161" y="79468"/>
                </a:cubicBezTo>
                <a:cubicBezTo>
                  <a:pt x="241336" y="91639"/>
                  <a:pt x="233399" y="94814"/>
                  <a:pt x="212761" y="108043"/>
                </a:cubicBezTo>
                <a:cubicBezTo>
                  <a:pt x="192123" y="121272"/>
                  <a:pt x="119098" y="157256"/>
                  <a:pt x="114336" y="158843"/>
                </a:cubicBezTo>
                <a:cubicBezTo>
                  <a:pt x="109574" y="160430"/>
                  <a:pt x="194769" y="109631"/>
                  <a:pt x="184186" y="117568"/>
                </a:cubicBezTo>
                <a:cubicBezTo>
                  <a:pt x="173603" y="125505"/>
                  <a:pt x="80999" y="181068"/>
                  <a:pt x="50836" y="206468"/>
                </a:cubicBezTo>
                <a:cubicBezTo>
                  <a:pt x="20673" y="231868"/>
                  <a:pt x="6915" y="266793"/>
                  <a:pt x="3211" y="269968"/>
                </a:cubicBezTo>
                <a:cubicBezTo>
                  <a:pt x="-493" y="273143"/>
                  <a:pt x="29140" y="219168"/>
                  <a:pt x="28611" y="225518"/>
                </a:cubicBezTo>
                <a:cubicBezTo>
                  <a:pt x="28082" y="231868"/>
                  <a:pt x="1094" y="299072"/>
                  <a:pt x="36" y="308068"/>
                </a:cubicBezTo>
                <a:cubicBezTo>
                  <a:pt x="-1022" y="317064"/>
                  <a:pt x="21203" y="275789"/>
                  <a:pt x="22261" y="279493"/>
                </a:cubicBezTo>
                <a:cubicBezTo>
                  <a:pt x="23319" y="283197"/>
                  <a:pt x="3740" y="330293"/>
                  <a:pt x="6386" y="330293"/>
                </a:cubicBezTo>
                <a:cubicBezTo>
                  <a:pt x="9032" y="330293"/>
                  <a:pt x="31257" y="295368"/>
                  <a:pt x="38136" y="279493"/>
                </a:cubicBezTo>
                <a:cubicBezTo>
                  <a:pt x="45015" y="263618"/>
                  <a:pt x="50307" y="233456"/>
                  <a:pt x="47661" y="235043"/>
                </a:cubicBezTo>
                <a:cubicBezTo>
                  <a:pt x="45015" y="236631"/>
                  <a:pt x="24907" y="288489"/>
                  <a:pt x="22261" y="289018"/>
                </a:cubicBezTo>
                <a:cubicBezTo>
                  <a:pt x="19615" y="289547"/>
                  <a:pt x="8503" y="260443"/>
                  <a:pt x="31786" y="238218"/>
                </a:cubicBezTo>
                <a:cubicBezTo>
                  <a:pt x="55069" y="215993"/>
                  <a:pt x="148732" y="164664"/>
                  <a:pt x="161961" y="155668"/>
                </a:cubicBezTo>
                <a:cubicBezTo>
                  <a:pt x="175190" y="146672"/>
                  <a:pt x="107457" y="194826"/>
                  <a:pt x="111161" y="184243"/>
                </a:cubicBezTo>
                <a:cubicBezTo>
                  <a:pt x="114865" y="173660"/>
                  <a:pt x="176778" y="101693"/>
                  <a:pt x="184186" y="92168"/>
                </a:cubicBezTo>
                <a:cubicBezTo>
                  <a:pt x="191594" y="82643"/>
                  <a:pt x="148732" y="129210"/>
                  <a:pt x="155611" y="127093"/>
                </a:cubicBezTo>
                <a:cubicBezTo>
                  <a:pt x="162490" y="124976"/>
                  <a:pt x="207999" y="90580"/>
                  <a:pt x="225461" y="79468"/>
                </a:cubicBezTo>
                <a:cubicBezTo>
                  <a:pt x="242923" y="68356"/>
                  <a:pt x="234986" y="66768"/>
                  <a:pt x="260386" y="60418"/>
                </a:cubicBezTo>
                <a:cubicBezTo>
                  <a:pt x="285786" y="54068"/>
                  <a:pt x="382094" y="16497"/>
                  <a:pt x="393736" y="9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0452A0A-B6DC-CF55-22C5-52B500A9C68C}"/>
              </a:ext>
            </a:extLst>
          </p:cNvPr>
          <p:cNvSpPr/>
          <p:nvPr/>
        </p:nvSpPr>
        <p:spPr>
          <a:xfrm>
            <a:off x="7480084" y="5705472"/>
            <a:ext cx="733646" cy="232696"/>
          </a:xfrm>
          <a:custGeom>
            <a:avLst/>
            <a:gdLst>
              <a:gd name="connsiteX0" fmla="*/ 3391 w 733646"/>
              <a:gd name="connsiteY0" fmla="*/ 231778 h 232696"/>
              <a:gd name="connsiteX1" fmla="*/ 101816 w 733646"/>
              <a:gd name="connsiteY1" fmla="*/ 177803 h 232696"/>
              <a:gd name="connsiteX2" fmla="*/ 362166 w 733646"/>
              <a:gd name="connsiteY2" fmla="*/ 98428 h 232696"/>
              <a:gd name="connsiteX3" fmla="*/ 330416 w 733646"/>
              <a:gd name="connsiteY3" fmla="*/ 107953 h 232696"/>
              <a:gd name="connsiteX4" fmla="*/ 498691 w 733646"/>
              <a:gd name="connsiteY4" fmla="*/ 107953 h 232696"/>
              <a:gd name="connsiteX5" fmla="*/ 654266 w 733646"/>
              <a:gd name="connsiteY5" fmla="*/ 136528 h 232696"/>
              <a:gd name="connsiteX6" fmla="*/ 609816 w 733646"/>
              <a:gd name="connsiteY6" fmla="*/ 117478 h 232696"/>
              <a:gd name="connsiteX7" fmla="*/ 673316 w 733646"/>
              <a:gd name="connsiteY7" fmla="*/ 73028 h 232696"/>
              <a:gd name="connsiteX8" fmla="*/ 733641 w 733646"/>
              <a:gd name="connsiteY8" fmla="*/ 38103 h 232696"/>
              <a:gd name="connsiteX9" fmla="*/ 670141 w 733646"/>
              <a:gd name="connsiteY9" fmla="*/ 66678 h 232696"/>
              <a:gd name="connsiteX10" fmla="*/ 587591 w 733646"/>
              <a:gd name="connsiteY10" fmla="*/ 92078 h 232696"/>
              <a:gd name="connsiteX11" fmla="*/ 600291 w 733646"/>
              <a:gd name="connsiteY11" fmla="*/ 63503 h 232696"/>
              <a:gd name="connsiteX12" fmla="*/ 663791 w 733646"/>
              <a:gd name="connsiteY12" fmla="*/ 15878 h 232696"/>
              <a:gd name="connsiteX13" fmla="*/ 539966 w 733646"/>
              <a:gd name="connsiteY13" fmla="*/ 73028 h 232696"/>
              <a:gd name="connsiteX14" fmla="*/ 530441 w 733646"/>
              <a:gd name="connsiteY14" fmla="*/ 76203 h 232696"/>
              <a:gd name="connsiteX15" fmla="*/ 660616 w 733646"/>
              <a:gd name="connsiteY15" fmla="*/ 3 h 232696"/>
              <a:gd name="connsiteX16" fmla="*/ 543141 w 733646"/>
              <a:gd name="connsiteY16" fmla="*/ 73028 h 232696"/>
              <a:gd name="connsiteX17" fmla="*/ 473291 w 733646"/>
              <a:gd name="connsiteY17" fmla="*/ 88903 h 232696"/>
              <a:gd name="connsiteX18" fmla="*/ 489166 w 733646"/>
              <a:gd name="connsiteY18" fmla="*/ 53978 h 232696"/>
              <a:gd name="connsiteX19" fmla="*/ 485991 w 733646"/>
              <a:gd name="connsiteY19" fmla="*/ 3178 h 232696"/>
              <a:gd name="connsiteX20" fmla="*/ 482816 w 733646"/>
              <a:gd name="connsiteY20" fmla="*/ 66678 h 232696"/>
              <a:gd name="connsiteX21" fmla="*/ 435191 w 733646"/>
              <a:gd name="connsiteY21" fmla="*/ 66678 h 232696"/>
              <a:gd name="connsiteX22" fmla="*/ 333591 w 733646"/>
              <a:gd name="connsiteY22" fmla="*/ 34928 h 232696"/>
              <a:gd name="connsiteX23" fmla="*/ 419316 w 733646"/>
              <a:gd name="connsiteY23" fmla="*/ 73028 h 232696"/>
              <a:gd name="connsiteX24" fmla="*/ 263741 w 733646"/>
              <a:gd name="connsiteY24" fmla="*/ 57153 h 232696"/>
              <a:gd name="connsiteX25" fmla="*/ 378041 w 733646"/>
              <a:gd name="connsiteY25" fmla="*/ 66678 h 232696"/>
              <a:gd name="connsiteX26" fmla="*/ 165316 w 733646"/>
              <a:gd name="connsiteY26" fmla="*/ 66678 h 232696"/>
              <a:gd name="connsiteX27" fmla="*/ 292316 w 733646"/>
              <a:gd name="connsiteY27" fmla="*/ 88903 h 232696"/>
              <a:gd name="connsiteX28" fmla="*/ 76416 w 733646"/>
              <a:gd name="connsiteY28" fmla="*/ 79378 h 232696"/>
              <a:gd name="connsiteX29" fmla="*/ 241516 w 733646"/>
              <a:gd name="connsiteY29" fmla="*/ 98428 h 232696"/>
              <a:gd name="connsiteX30" fmla="*/ 209766 w 733646"/>
              <a:gd name="connsiteY30" fmla="*/ 114303 h 232696"/>
              <a:gd name="connsiteX31" fmla="*/ 114516 w 733646"/>
              <a:gd name="connsiteY31" fmla="*/ 161928 h 232696"/>
              <a:gd name="connsiteX32" fmla="*/ 124041 w 733646"/>
              <a:gd name="connsiteY32" fmla="*/ 171453 h 232696"/>
              <a:gd name="connsiteX33" fmla="*/ 209766 w 733646"/>
              <a:gd name="connsiteY33" fmla="*/ 133353 h 232696"/>
              <a:gd name="connsiteX34" fmla="*/ 3391 w 733646"/>
              <a:gd name="connsiteY34" fmla="*/ 231778 h 2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3646" h="232696">
                <a:moveTo>
                  <a:pt x="3391" y="231778"/>
                </a:moveTo>
                <a:cubicBezTo>
                  <a:pt x="-14601" y="239186"/>
                  <a:pt x="42020" y="200028"/>
                  <a:pt x="101816" y="177803"/>
                </a:cubicBezTo>
                <a:cubicBezTo>
                  <a:pt x="161612" y="155578"/>
                  <a:pt x="324066" y="110070"/>
                  <a:pt x="362166" y="98428"/>
                </a:cubicBezTo>
                <a:cubicBezTo>
                  <a:pt x="400266" y="86786"/>
                  <a:pt x="307662" y="106366"/>
                  <a:pt x="330416" y="107953"/>
                </a:cubicBezTo>
                <a:cubicBezTo>
                  <a:pt x="353170" y="109540"/>
                  <a:pt x="444716" y="103190"/>
                  <a:pt x="498691" y="107953"/>
                </a:cubicBezTo>
                <a:cubicBezTo>
                  <a:pt x="552666" y="112716"/>
                  <a:pt x="635745" y="134941"/>
                  <a:pt x="654266" y="136528"/>
                </a:cubicBezTo>
                <a:cubicBezTo>
                  <a:pt x="672787" y="138115"/>
                  <a:pt x="606641" y="128061"/>
                  <a:pt x="609816" y="117478"/>
                </a:cubicBezTo>
                <a:cubicBezTo>
                  <a:pt x="612991" y="106895"/>
                  <a:pt x="652678" y="86257"/>
                  <a:pt x="673316" y="73028"/>
                </a:cubicBezTo>
                <a:cubicBezTo>
                  <a:pt x="693954" y="59799"/>
                  <a:pt x="734170" y="39161"/>
                  <a:pt x="733641" y="38103"/>
                </a:cubicBezTo>
                <a:cubicBezTo>
                  <a:pt x="733112" y="37045"/>
                  <a:pt x="694483" y="57682"/>
                  <a:pt x="670141" y="66678"/>
                </a:cubicBezTo>
                <a:cubicBezTo>
                  <a:pt x="645799" y="75674"/>
                  <a:pt x="599233" y="92607"/>
                  <a:pt x="587591" y="92078"/>
                </a:cubicBezTo>
                <a:cubicBezTo>
                  <a:pt x="575949" y="91549"/>
                  <a:pt x="587591" y="76203"/>
                  <a:pt x="600291" y="63503"/>
                </a:cubicBezTo>
                <a:cubicBezTo>
                  <a:pt x="612991" y="50803"/>
                  <a:pt x="673845" y="14291"/>
                  <a:pt x="663791" y="15878"/>
                </a:cubicBezTo>
                <a:cubicBezTo>
                  <a:pt x="653737" y="17465"/>
                  <a:pt x="539966" y="73028"/>
                  <a:pt x="539966" y="73028"/>
                </a:cubicBezTo>
                <a:cubicBezTo>
                  <a:pt x="517741" y="83082"/>
                  <a:pt x="510333" y="88374"/>
                  <a:pt x="530441" y="76203"/>
                </a:cubicBezTo>
                <a:cubicBezTo>
                  <a:pt x="550549" y="64032"/>
                  <a:pt x="658499" y="532"/>
                  <a:pt x="660616" y="3"/>
                </a:cubicBezTo>
                <a:cubicBezTo>
                  <a:pt x="662733" y="-526"/>
                  <a:pt x="574362" y="58211"/>
                  <a:pt x="543141" y="73028"/>
                </a:cubicBezTo>
                <a:cubicBezTo>
                  <a:pt x="511920" y="87845"/>
                  <a:pt x="482287" y="92078"/>
                  <a:pt x="473291" y="88903"/>
                </a:cubicBezTo>
                <a:cubicBezTo>
                  <a:pt x="464295" y="85728"/>
                  <a:pt x="487049" y="68265"/>
                  <a:pt x="489166" y="53978"/>
                </a:cubicBezTo>
                <a:cubicBezTo>
                  <a:pt x="491283" y="39690"/>
                  <a:pt x="487049" y="1061"/>
                  <a:pt x="485991" y="3178"/>
                </a:cubicBezTo>
                <a:cubicBezTo>
                  <a:pt x="484933" y="5295"/>
                  <a:pt x="491283" y="56095"/>
                  <a:pt x="482816" y="66678"/>
                </a:cubicBezTo>
                <a:cubicBezTo>
                  <a:pt x="474349" y="77261"/>
                  <a:pt x="460062" y="71970"/>
                  <a:pt x="435191" y="66678"/>
                </a:cubicBezTo>
                <a:cubicBezTo>
                  <a:pt x="410320" y="61386"/>
                  <a:pt x="336237" y="33870"/>
                  <a:pt x="333591" y="34928"/>
                </a:cubicBezTo>
                <a:cubicBezTo>
                  <a:pt x="330945" y="35986"/>
                  <a:pt x="430958" y="69324"/>
                  <a:pt x="419316" y="73028"/>
                </a:cubicBezTo>
                <a:cubicBezTo>
                  <a:pt x="407674" y="76732"/>
                  <a:pt x="270620" y="58211"/>
                  <a:pt x="263741" y="57153"/>
                </a:cubicBezTo>
                <a:cubicBezTo>
                  <a:pt x="256862" y="56095"/>
                  <a:pt x="394445" y="65091"/>
                  <a:pt x="378041" y="66678"/>
                </a:cubicBezTo>
                <a:cubicBezTo>
                  <a:pt x="361637" y="68265"/>
                  <a:pt x="179603" y="62974"/>
                  <a:pt x="165316" y="66678"/>
                </a:cubicBezTo>
                <a:cubicBezTo>
                  <a:pt x="151029" y="70382"/>
                  <a:pt x="307133" y="86786"/>
                  <a:pt x="292316" y="88903"/>
                </a:cubicBezTo>
                <a:cubicBezTo>
                  <a:pt x="277499" y="91020"/>
                  <a:pt x="84883" y="77791"/>
                  <a:pt x="76416" y="79378"/>
                </a:cubicBezTo>
                <a:cubicBezTo>
                  <a:pt x="67949" y="80965"/>
                  <a:pt x="219291" y="92607"/>
                  <a:pt x="241516" y="98428"/>
                </a:cubicBezTo>
                <a:cubicBezTo>
                  <a:pt x="263741" y="104249"/>
                  <a:pt x="209766" y="114303"/>
                  <a:pt x="209766" y="114303"/>
                </a:cubicBezTo>
                <a:cubicBezTo>
                  <a:pt x="188599" y="124886"/>
                  <a:pt x="128803" y="152403"/>
                  <a:pt x="114516" y="161928"/>
                </a:cubicBezTo>
                <a:cubicBezTo>
                  <a:pt x="100229" y="171453"/>
                  <a:pt x="108166" y="176215"/>
                  <a:pt x="124041" y="171453"/>
                </a:cubicBezTo>
                <a:cubicBezTo>
                  <a:pt x="139916" y="166691"/>
                  <a:pt x="222995" y="125945"/>
                  <a:pt x="209766" y="133353"/>
                </a:cubicBezTo>
                <a:cubicBezTo>
                  <a:pt x="196537" y="140761"/>
                  <a:pt x="21383" y="224370"/>
                  <a:pt x="3391" y="231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0C0494D-3997-1241-58D6-FE9D2B0D73ED}"/>
              </a:ext>
            </a:extLst>
          </p:cNvPr>
          <p:cNvSpPr/>
          <p:nvPr/>
        </p:nvSpPr>
        <p:spPr>
          <a:xfrm>
            <a:off x="8108549" y="5809803"/>
            <a:ext cx="324299" cy="258323"/>
          </a:xfrm>
          <a:custGeom>
            <a:avLst/>
            <a:gdLst>
              <a:gd name="connsiteX0" fmla="*/ 401 w 324299"/>
              <a:gd name="connsiteY0" fmla="*/ 19497 h 258323"/>
              <a:gd name="connsiteX1" fmla="*/ 60726 w 324299"/>
              <a:gd name="connsiteY1" fmla="*/ 44897 h 258323"/>
              <a:gd name="connsiteX2" fmla="*/ 159151 w 324299"/>
              <a:gd name="connsiteY2" fmla="*/ 447 h 258323"/>
              <a:gd name="connsiteX3" fmla="*/ 127401 w 324299"/>
              <a:gd name="connsiteY3" fmla="*/ 25847 h 258323"/>
              <a:gd name="connsiteX4" fmla="*/ 143276 w 324299"/>
              <a:gd name="connsiteY4" fmla="*/ 86172 h 258323"/>
              <a:gd name="connsiteX5" fmla="*/ 229001 w 324299"/>
              <a:gd name="connsiteY5" fmla="*/ 168722 h 258323"/>
              <a:gd name="connsiteX6" fmla="*/ 171851 w 324299"/>
              <a:gd name="connsiteY6" fmla="*/ 156022 h 258323"/>
              <a:gd name="connsiteX7" fmla="*/ 232176 w 324299"/>
              <a:gd name="connsiteY7" fmla="*/ 194122 h 258323"/>
              <a:gd name="connsiteX8" fmla="*/ 324251 w 324299"/>
              <a:gd name="connsiteY8" fmla="*/ 197297 h 258323"/>
              <a:gd name="connsiteX9" fmla="*/ 244876 w 324299"/>
              <a:gd name="connsiteY9" fmla="*/ 194122 h 258323"/>
              <a:gd name="connsiteX10" fmla="*/ 241701 w 324299"/>
              <a:gd name="connsiteY10" fmla="*/ 235397 h 258323"/>
              <a:gd name="connsiteX11" fmla="*/ 263926 w 324299"/>
              <a:gd name="connsiteY11" fmla="*/ 257622 h 258323"/>
              <a:gd name="connsiteX12" fmla="*/ 222651 w 324299"/>
              <a:gd name="connsiteY12" fmla="*/ 209997 h 258323"/>
              <a:gd name="connsiteX13" fmla="*/ 86126 w 324299"/>
              <a:gd name="connsiteY13" fmla="*/ 190947 h 258323"/>
              <a:gd name="connsiteX14" fmla="*/ 149626 w 324299"/>
              <a:gd name="connsiteY14" fmla="*/ 187772 h 258323"/>
              <a:gd name="connsiteX15" fmla="*/ 95651 w 324299"/>
              <a:gd name="connsiteY15" fmla="*/ 124272 h 258323"/>
              <a:gd name="connsiteX16" fmla="*/ 187726 w 324299"/>
              <a:gd name="connsiteY16" fmla="*/ 190947 h 258323"/>
              <a:gd name="connsiteX17" fmla="*/ 117876 w 324299"/>
              <a:gd name="connsiteY17" fmla="*/ 124272 h 258323"/>
              <a:gd name="connsiteX18" fmla="*/ 89301 w 324299"/>
              <a:gd name="connsiteY18" fmla="*/ 79822 h 258323"/>
              <a:gd name="connsiteX19" fmla="*/ 401 w 324299"/>
              <a:gd name="connsiteY19" fmla="*/ 19497 h 2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99" h="258323">
                <a:moveTo>
                  <a:pt x="401" y="19497"/>
                </a:moveTo>
                <a:cubicBezTo>
                  <a:pt x="-4361" y="13676"/>
                  <a:pt x="34268" y="48072"/>
                  <a:pt x="60726" y="44897"/>
                </a:cubicBezTo>
                <a:cubicBezTo>
                  <a:pt x="87184" y="41722"/>
                  <a:pt x="148038" y="3622"/>
                  <a:pt x="159151" y="447"/>
                </a:cubicBezTo>
                <a:cubicBezTo>
                  <a:pt x="170264" y="-2728"/>
                  <a:pt x="130047" y="11560"/>
                  <a:pt x="127401" y="25847"/>
                </a:cubicBezTo>
                <a:cubicBezTo>
                  <a:pt x="124755" y="40134"/>
                  <a:pt x="126343" y="62360"/>
                  <a:pt x="143276" y="86172"/>
                </a:cubicBezTo>
                <a:cubicBezTo>
                  <a:pt x="160209" y="109985"/>
                  <a:pt x="224239" y="157080"/>
                  <a:pt x="229001" y="168722"/>
                </a:cubicBezTo>
                <a:cubicBezTo>
                  <a:pt x="233763" y="180364"/>
                  <a:pt x="171322" y="151789"/>
                  <a:pt x="171851" y="156022"/>
                </a:cubicBezTo>
                <a:cubicBezTo>
                  <a:pt x="172380" y="160255"/>
                  <a:pt x="206776" y="187243"/>
                  <a:pt x="232176" y="194122"/>
                </a:cubicBezTo>
                <a:cubicBezTo>
                  <a:pt x="257576" y="201001"/>
                  <a:pt x="322134" y="197297"/>
                  <a:pt x="324251" y="197297"/>
                </a:cubicBezTo>
                <a:cubicBezTo>
                  <a:pt x="326368" y="197297"/>
                  <a:pt x="258634" y="187772"/>
                  <a:pt x="244876" y="194122"/>
                </a:cubicBezTo>
                <a:cubicBezTo>
                  <a:pt x="231118" y="200472"/>
                  <a:pt x="238526" y="224814"/>
                  <a:pt x="241701" y="235397"/>
                </a:cubicBezTo>
                <a:cubicBezTo>
                  <a:pt x="244876" y="245980"/>
                  <a:pt x="267101" y="261855"/>
                  <a:pt x="263926" y="257622"/>
                </a:cubicBezTo>
                <a:cubicBezTo>
                  <a:pt x="260751" y="253389"/>
                  <a:pt x="252284" y="221109"/>
                  <a:pt x="222651" y="209997"/>
                </a:cubicBezTo>
                <a:cubicBezTo>
                  <a:pt x="193018" y="198885"/>
                  <a:pt x="98297" y="194651"/>
                  <a:pt x="86126" y="190947"/>
                </a:cubicBezTo>
                <a:cubicBezTo>
                  <a:pt x="73955" y="187243"/>
                  <a:pt x="148039" y="198884"/>
                  <a:pt x="149626" y="187772"/>
                </a:cubicBezTo>
                <a:cubicBezTo>
                  <a:pt x="151213" y="176660"/>
                  <a:pt x="89301" y="123743"/>
                  <a:pt x="95651" y="124272"/>
                </a:cubicBezTo>
                <a:cubicBezTo>
                  <a:pt x="102001" y="124801"/>
                  <a:pt x="184022" y="190947"/>
                  <a:pt x="187726" y="190947"/>
                </a:cubicBezTo>
                <a:cubicBezTo>
                  <a:pt x="191430" y="190947"/>
                  <a:pt x="134280" y="142793"/>
                  <a:pt x="117876" y="124272"/>
                </a:cubicBezTo>
                <a:cubicBezTo>
                  <a:pt x="101472" y="105751"/>
                  <a:pt x="103059" y="94110"/>
                  <a:pt x="89301" y="79822"/>
                </a:cubicBezTo>
                <a:cubicBezTo>
                  <a:pt x="75543" y="65534"/>
                  <a:pt x="5163" y="25318"/>
                  <a:pt x="401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BAA1BB7-3467-20F5-BC4E-57299386C020}"/>
              </a:ext>
            </a:extLst>
          </p:cNvPr>
          <p:cNvSpPr/>
          <p:nvPr/>
        </p:nvSpPr>
        <p:spPr>
          <a:xfrm>
            <a:off x="8077134" y="5802909"/>
            <a:ext cx="175663" cy="228226"/>
          </a:xfrm>
          <a:custGeom>
            <a:avLst/>
            <a:gdLst>
              <a:gd name="connsiteX0" fmla="*/ 66 w 175663"/>
              <a:gd name="connsiteY0" fmla="*/ 991 h 228226"/>
              <a:gd name="connsiteX1" fmla="*/ 149291 w 175663"/>
              <a:gd name="connsiteY1" fmla="*/ 137516 h 228226"/>
              <a:gd name="connsiteX2" fmla="*/ 104841 w 175663"/>
              <a:gd name="connsiteY2" fmla="*/ 102591 h 228226"/>
              <a:gd name="connsiteX3" fmla="*/ 174691 w 175663"/>
              <a:gd name="connsiteY3" fmla="*/ 226416 h 228226"/>
              <a:gd name="connsiteX4" fmla="*/ 146116 w 175663"/>
              <a:gd name="connsiteY4" fmla="*/ 172441 h 228226"/>
              <a:gd name="connsiteX5" fmla="*/ 152466 w 175663"/>
              <a:gd name="connsiteY5" fmla="*/ 118466 h 228226"/>
              <a:gd name="connsiteX6" fmla="*/ 130241 w 175663"/>
              <a:gd name="connsiteY6" fmla="*/ 77191 h 228226"/>
              <a:gd name="connsiteX7" fmla="*/ 66 w 175663"/>
              <a:gd name="connsiteY7" fmla="*/ 991 h 22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3" h="228226">
                <a:moveTo>
                  <a:pt x="66" y="991"/>
                </a:moveTo>
                <a:cubicBezTo>
                  <a:pt x="3241" y="11045"/>
                  <a:pt x="131829" y="120583"/>
                  <a:pt x="149291" y="137516"/>
                </a:cubicBezTo>
                <a:cubicBezTo>
                  <a:pt x="166753" y="154449"/>
                  <a:pt x="100608" y="87774"/>
                  <a:pt x="104841" y="102591"/>
                </a:cubicBezTo>
                <a:cubicBezTo>
                  <a:pt x="109074" y="117408"/>
                  <a:pt x="167812" y="214774"/>
                  <a:pt x="174691" y="226416"/>
                </a:cubicBezTo>
                <a:cubicBezTo>
                  <a:pt x="181570" y="238058"/>
                  <a:pt x="149820" y="190433"/>
                  <a:pt x="146116" y="172441"/>
                </a:cubicBezTo>
                <a:cubicBezTo>
                  <a:pt x="142412" y="154449"/>
                  <a:pt x="155112" y="134341"/>
                  <a:pt x="152466" y="118466"/>
                </a:cubicBezTo>
                <a:cubicBezTo>
                  <a:pt x="149820" y="102591"/>
                  <a:pt x="151937" y="94124"/>
                  <a:pt x="130241" y="77191"/>
                </a:cubicBezTo>
                <a:cubicBezTo>
                  <a:pt x="108545" y="60258"/>
                  <a:pt x="-3109" y="-9063"/>
                  <a:pt x="66" y="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8EE6696-53AD-AD46-C792-0AF8BAED732B}"/>
              </a:ext>
            </a:extLst>
          </p:cNvPr>
          <p:cNvSpPr/>
          <p:nvPr/>
        </p:nvSpPr>
        <p:spPr>
          <a:xfrm>
            <a:off x="8038898" y="6035591"/>
            <a:ext cx="308932" cy="127087"/>
          </a:xfrm>
          <a:custGeom>
            <a:avLst/>
            <a:gdLst>
              <a:gd name="connsiteX0" fmla="*/ 202 w 308932"/>
              <a:gd name="connsiteY0" fmla="*/ 127084 h 127087"/>
              <a:gd name="connsiteX1" fmla="*/ 184352 w 308932"/>
              <a:gd name="connsiteY1" fmla="*/ 47709 h 127087"/>
              <a:gd name="connsiteX2" fmla="*/ 146252 w 308932"/>
              <a:gd name="connsiteY2" fmla="*/ 63584 h 127087"/>
              <a:gd name="connsiteX3" fmla="*/ 305002 w 308932"/>
              <a:gd name="connsiteY3" fmla="*/ 15959 h 127087"/>
              <a:gd name="connsiteX4" fmla="*/ 247852 w 308932"/>
              <a:gd name="connsiteY4" fmla="*/ 22309 h 127087"/>
              <a:gd name="connsiteX5" fmla="*/ 108152 w 308932"/>
              <a:gd name="connsiteY5" fmla="*/ 84 h 127087"/>
              <a:gd name="connsiteX6" fmla="*/ 276427 w 308932"/>
              <a:gd name="connsiteY6" fmla="*/ 31834 h 127087"/>
              <a:gd name="connsiteX7" fmla="*/ 206577 w 308932"/>
              <a:gd name="connsiteY7" fmla="*/ 41359 h 127087"/>
              <a:gd name="connsiteX8" fmla="*/ 149427 w 308932"/>
              <a:gd name="connsiteY8" fmla="*/ 50884 h 127087"/>
              <a:gd name="connsiteX9" fmla="*/ 202 w 308932"/>
              <a:gd name="connsiteY9" fmla="*/ 127084 h 1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32" h="127087">
                <a:moveTo>
                  <a:pt x="202" y="127084"/>
                </a:moveTo>
                <a:cubicBezTo>
                  <a:pt x="6023" y="126555"/>
                  <a:pt x="160010" y="58292"/>
                  <a:pt x="184352" y="47709"/>
                </a:cubicBezTo>
                <a:cubicBezTo>
                  <a:pt x="208694" y="37126"/>
                  <a:pt x="126144" y="68876"/>
                  <a:pt x="146252" y="63584"/>
                </a:cubicBezTo>
                <a:cubicBezTo>
                  <a:pt x="166360" y="58292"/>
                  <a:pt x="288069" y="22838"/>
                  <a:pt x="305002" y="15959"/>
                </a:cubicBezTo>
                <a:cubicBezTo>
                  <a:pt x="321935" y="9080"/>
                  <a:pt x="280660" y="24955"/>
                  <a:pt x="247852" y="22309"/>
                </a:cubicBezTo>
                <a:cubicBezTo>
                  <a:pt x="215044" y="19663"/>
                  <a:pt x="103390" y="-1503"/>
                  <a:pt x="108152" y="84"/>
                </a:cubicBezTo>
                <a:cubicBezTo>
                  <a:pt x="112914" y="1671"/>
                  <a:pt x="260023" y="24955"/>
                  <a:pt x="276427" y="31834"/>
                </a:cubicBezTo>
                <a:cubicBezTo>
                  <a:pt x="292831" y="38713"/>
                  <a:pt x="227744" y="38184"/>
                  <a:pt x="206577" y="41359"/>
                </a:cubicBezTo>
                <a:cubicBezTo>
                  <a:pt x="185410" y="44534"/>
                  <a:pt x="183294" y="37126"/>
                  <a:pt x="149427" y="50884"/>
                </a:cubicBezTo>
                <a:cubicBezTo>
                  <a:pt x="115560" y="64642"/>
                  <a:pt x="-5619" y="127613"/>
                  <a:pt x="202" y="127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503FA61-A5F3-EB94-90A6-CEE391996421}"/>
              </a:ext>
            </a:extLst>
          </p:cNvPr>
          <p:cNvSpPr/>
          <p:nvPr/>
        </p:nvSpPr>
        <p:spPr>
          <a:xfrm>
            <a:off x="7540112" y="6070600"/>
            <a:ext cx="670924" cy="149263"/>
          </a:xfrm>
          <a:custGeom>
            <a:avLst/>
            <a:gdLst>
              <a:gd name="connsiteX0" fmla="*/ 513 w 670924"/>
              <a:gd name="connsiteY0" fmla="*/ 73025 h 149263"/>
              <a:gd name="connsiteX1" fmla="*/ 159263 w 670924"/>
              <a:gd name="connsiteY1" fmla="*/ 92075 h 149263"/>
              <a:gd name="connsiteX2" fmla="*/ 57663 w 670924"/>
              <a:gd name="connsiteY2" fmla="*/ 149225 h 149263"/>
              <a:gd name="connsiteX3" fmla="*/ 143388 w 670924"/>
              <a:gd name="connsiteY3" fmla="*/ 101600 h 149263"/>
              <a:gd name="connsiteX4" fmla="*/ 270388 w 670924"/>
              <a:gd name="connsiteY4" fmla="*/ 146050 h 149263"/>
              <a:gd name="connsiteX5" fmla="*/ 213238 w 670924"/>
              <a:gd name="connsiteY5" fmla="*/ 142875 h 149263"/>
              <a:gd name="connsiteX6" fmla="*/ 419613 w 670924"/>
              <a:gd name="connsiteY6" fmla="*/ 120650 h 149263"/>
              <a:gd name="connsiteX7" fmla="*/ 349763 w 670924"/>
              <a:gd name="connsiteY7" fmla="*/ 133350 h 149263"/>
              <a:gd name="connsiteX8" fmla="*/ 600588 w 670924"/>
              <a:gd name="connsiteY8" fmla="*/ 120650 h 149263"/>
              <a:gd name="connsiteX9" fmla="*/ 498988 w 670924"/>
              <a:gd name="connsiteY9" fmla="*/ 104775 h 149263"/>
              <a:gd name="connsiteX10" fmla="*/ 403738 w 670924"/>
              <a:gd name="connsiteY10" fmla="*/ 111125 h 149263"/>
              <a:gd name="connsiteX11" fmla="*/ 530738 w 670924"/>
              <a:gd name="connsiteY11" fmla="*/ 88900 h 149263"/>
              <a:gd name="connsiteX12" fmla="*/ 670438 w 670924"/>
              <a:gd name="connsiteY12" fmla="*/ 95250 h 149263"/>
              <a:gd name="connsiteX13" fmla="*/ 575188 w 670924"/>
              <a:gd name="connsiteY13" fmla="*/ 82550 h 149263"/>
              <a:gd name="connsiteX14" fmla="*/ 530738 w 670924"/>
              <a:gd name="connsiteY14" fmla="*/ 69850 h 149263"/>
              <a:gd name="connsiteX15" fmla="*/ 660913 w 670924"/>
              <a:gd name="connsiteY15" fmla="*/ 0 h 149263"/>
              <a:gd name="connsiteX16" fmla="*/ 486288 w 670924"/>
              <a:gd name="connsiteY16" fmla="*/ 69850 h 149263"/>
              <a:gd name="connsiteX17" fmla="*/ 308488 w 670924"/>
              <a:gd name="connsiteY17" fmla="*/ 123825 h 149263"/>
              <a:gd name="connsiteX18" fmla="*/ 375163 w 670924"/>
              <a:gd name="connsiteY18" fmla="*/ 127000 h 149263"/>
              <a:gd name="connsiteX19" fmla="*/ 279913 w 670924"/>
              <a:gd name="connsiteY19" fmla="*/ 114300 h 149263"/>
              <a:gd name="connsiteX20" fmla="*/ 168788 w 670924"/>
              <a:gd name="connsiteY20" fmla="*/ 111125 h 149263"/>
              <a:gd name="connsiteX21" fmla="*/ 241813 w 670924"/>
              <a:gd name="connsiteY21" fmla="*/ 117475 h 149263"/>
              <a:gd name="connsiteX22" fmla="*/ 111638 w 670924"/>
              <a:gd name="connsiteY22" fmla="*/ 98425 h 149263"/>
              <a:gd name="connsiteX23" fmla="*/ 513 w 670924"/>
              <a:gd name="connsiteY23" fmla="*/ 73025 h 1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0924" h="149263">
                <a:moveTo>
                  <a:pt x="513" y="73025"/>
                </a:moveTo>
                <a:cubicBezTo>
                  <a:pt x="8450" y="71967"/>
                  <a:pt x="149738" y="79375"/>
                  <a:pt x="159263" y="92075"/>
                </a:cubicBezTo>
                <a:cubicBezTo>
                  <a:pt x="168788" y="104775"/>
                  <a:pt x="60309" y="147638"/>
                  <a:pt x="57663" y="149225"/>
                </a:cubicBezTo>
                <a:cubicBezTo>
                  <a:pt x="55017" y="150813"/>
                  <a:pt x="107934" y="102129"/>
                  <a:pt x="143388" y="101600"/>
                </a:cubicBezTo>
                <a:cubicBezTo>
                  <a:pt x="178842" y="101071"/>
                  <a:pt x="258746" y="139171"/>
                  <a:pt x="270388" y="146050"/>
                </a:cubicBezTo>
                <a:cubicBezTo>
                  <a:pt x="282030" y="152929"/>
                  <a:pt x="188367" y="147108"/>
                  <a:pt x="213238" y="142875"/>
                </a:cubicBezTo>
                <a:cubicBezTo>
                  <a:pt x="238109" y="138642"/>
                  <a:pt x="396859" y="122237"/>
                  <a:pt x="419613" y="120650"/>
                </a:cubicBezTo>
                <a:cubicBezTo>
                  <a:pt x="442367" y="119063"/>
                  <a:pt x="319601" y="133350"/>
                  <a:pt x="349763" y="133350"/>
                </a:cubicBezTo>
                <a:cubicBezTo>
                  <a:pt x="379925" y="133350"/>
                  <a:pt x="575717" y="125412"/>
                  <a:pt x="600588" y="120650"/>
                </a:cubicBezTo>
                <a:cubicBezTo>
                  <a:pt x="625459" y="115888"/>
                  <a:pt x="531796" y="106363"/>
                  <a:pt x="498988" y="104775"/>
                </a:cubicBezTo>
                <a:cubicBezTo>
                  <a:pt x="466180" y="103188"/>
                  <a:pt x="398446" y="113771"/>
                  <a:pt x="403738" y="111125"/>
                </a:cubicBezTo>
                <a:cubicBezTo>
                  <a:pt x="409030" y="108479"/>
                  <a:pt x="486288" y="91546"/>
                  <a:pt x="530738" y="88900"/>
                </a:cubicBezTo>
                <a:cubicBezTo>
                  <a:pt x="575188" y="86254"/>
                  <a:pt x="663030" y="96308"/>
                  <a:pt x="670438" y="95250"/>
                </a:cubicBezTo>
                <a:cubicBezTo>
                  <a:pt x="677846" y="94192"/>
                  <a:pt x="598471" y="86783"/>
                  <a:pt x="575188" y="82550"/>
                </a:cubicBezTo>
                <a:cubicBezTo>
                  <a:pt x="551905" y="78317"/>
                  <a:pt x="516450" y="83608"/>
                  <a:pt x="530738" y="69850"/>
                </a:cubicBezTo>
                <a:cubicBezTo>
                  <a:pt x="545026" y="56092"/>
                  <a:pt x="668321" y="0"/>
                  <a:pt x="660913" y="0"/>
                </a:cubicBezTo>
                <a:cubicBezTo>
                  <a:pt x="653505" y="0"/>
                  <a:pt x="545025" y="49213"/>
                  <a:pt x="486288" y="69850"/>
                </a:cubicBezTo>
                <a:cubicBezTo>
                  <a:pt x="427551" y="90487"/>
                  <a:pt x="327009" y="114300"/>
                  <a:pt x="308488" y="123825"/>
                </a:cubicBezTo>
                <a:cubicBezTo>
                  <a:pt x="289967" y="133350"/>
                  <a:pt x="379925" y="128587"/>
                  <a:pt x="375163" y="127000"/>
                </a:cubicBezTo>
                <a:cubicBezTo>
                  <a:pt x="370401" y="125413"/>
                  <a:pt x="314309" y="116946"/>
                  <a:pt x="279913" y="114300"/>
                </a:cubicBezTo>
                <a:cubicBezTo>
                  <a:pt x="245517" y="111654"/>
                  <a:pt x="175138" y="110596"/>
                  <a:pt x="168788" y="111125"/>
                </a:cubicBezTo>
                <a:cubicBezTo>
                  <a:pt x="162438" y="111654"/>
                  <a:pt x="251338" y="119592"/>
                  <a:pt x="241813" y="117475"/>
                </a:cubicBezTo>
                <a:cubicBezTo>
                  <a:pt x="232288" y="115358"/>
                  <a:pt x="144446" y="104775"/>
                  <a:pt x="111638" y="98425"/>
                </a:cubicBezTo>
                <a:cubicBezTo>
                  <a:pt x="78830" y="92075"/>
                  <a:pt x="-7424" y="74083"/>
                  <a:pt x="513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EC5CA4F-DB17-9ACC-B746-889B22CED3AC}"/>
              </a:ext>
            </a:extLst>
          </p:cNvPr>
          <p:cNvSpPr/>
          <p:nvPr/>
        </p:nvSpPr>
        <p:spPr>
          <a:xfrm>
            <a:off x="8165608" y="6009504"/>
            <a:ext cx="235859" cy="99226"/>
          </a:xfrm>
          <a:custGeom>
            <a:avLst/>
            <a:gdLst>
              <a:gd name="connsiteX0" fmla="*/ 235442 w 235859"/>
              <a:gd name="connsiteY0" fmla="*/ 96021 h 99226"/>
              <a:gd name="connsiteX1" fmla="*/ 156067 w 235859"/>
              <a:gd name="connsiteY1" fmla="*/ 35696 h 99226"/>
              <a:gd name="connsiteX2" fmla="*/ 3667 w 235859"/>
              <a:gd name="connsiteY2" fmla="*/ 771 h 99226"/>
              <a:gd name="connsiteX3" fmla="*/ 51292 w 235859"/>
              <a:gd name="connsiteY3" fmla="*/ 16646 h 99226"/>
              <a:gd name="connsiteX4" fmla="*/ 95742 w 235859"/>
              <a:gd name="connsiteY4" fmla="*/ 73796 h 99226"/>
              <a:gd name="connsiteX5" fmla="*/ 492 w 235859"/>
              <a:gd name="connsiteY5" fmla="*/ 19821 h 99226"/>
              <a:gd name="connsiteX6" fmla="*/ 111617 w 235859"/>
              <a:gd name="connsiteY6" fmla="*/ 99196 h 99226"/>
              <a:gd name="connsiteX7" fmla="*/ 54467 w 235859"/>
              <a:gd name="connsiteY7" fmla="*/ 29346 h 99226"/>
              <a:gd name="connsiteX8" fmla="*/ 124317 w 235859"/>
              <a:gd name="connsiteY8" fmla="*/ 38871 h 99226"/>
              <a:gd name="connsiteX9" fmla="*/ 235442 w 235859"/>
              <a:gd name="connsiteY9" fmla="*/ 96021 h 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859" h="99226">
                <a:moveTo>
                  <a:pt x="235442" y="96021"/>
                </a:moveTo>
                <a:cubicBezTo>
                  <a:pt x="240734" y="95492"/>
                  <a:pt x="194696" y="51571"/>
                  <a:pt x="156067" y="35696"/>
                </a:cubicBezTo>
                <a:cubicBezTo>
                  <a:pt x="117438" y="19821"/>
                  <a:pt x="21129" y="3946"/>
                  <a:pt x="3667" y="771"/>
                </a:cubicBezTo>
                <a:cubicBezTo>
                  <a:pt x="-13796" y="-2404"/>
                  <a:pt x="35946" y="4475"/>
                  <a:pt x="51292" y="16646"/>
                </a:cubicBezTo>
                <a:cubicBezTo>
                  <a:pt x="66638" y="28817"/>
                  <a:pt x="104209" y="73267"/>
                  <a:pt x="95742" y="73796"/>
                </a:cubicBezTo>
                <a:cubicBezTo>
                  <a:pt x="87275" y="74325"/>
                  <a:pt x="-2154" y="15588"/>
                  <a:pt x="492" y="19821"/>
                </a:cubicBezTo>
                <a:cubicBezTo>
                  <a:pt x="3138" y="24054"/>
                  <a:pt x="102621" y="97609"/>
                  <a:pt x="111617" y="99196"/>
                </a:cubicBezTo>
                <a:cubicBezTo>
                  <a:pt x="120613" y="100783"/>
                  <a:pt x="52350" y="39400"/>
                  <a:pt x="54467" y="29346"/>
                </a:cubicBezTo>
                <a:cubicBezTo>
                  <a:pt x="56584" y="19292"/>
                  <a:pt x="96271" y="29346"/>
                  <a:pt x="124317" y="38871"/>
                </a:cubicBezTo>
                <a:cubicBezTo>
                  <a:pt x="152363" y="48396"/>
                  <a:pt x="230150" y="96550"/>
                  <a:pt x="235442" y="96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990FA55-987D-8D61-74B4-17BE9E9F84D8}"/>
              </a:ext>
            </a:extLst>
          </p:cNvPr>
          <p:cNvSpPr/>
          <p:nvPr/>
        </p:nvSpPr>
        <p:spPr>
          <a:xfrm>
            <a:off x="7439023" y="5879901"/>
            <a:ext cx="187484" cy="311308"/>
          </a:xfrm>
          <a:custGeom>
            <a:avLst/>
            <a:gdLst>
              <a:gd name="connsiteX0" fmla="*/ 187327 w 187484"/>
              <a:gd name="connsiteY0" fmla="*/ 3374 h 311308"/>
              <a:gd name="connsiteX1" fmla="*/ 53977 w 187484"/>
              <a:gd name="connsiteY1" fmla="*/ 127199 h 311308"/>
              <a:gd name="connsiteX2" fmla="*/ 60327 w 187484"/>
              <a:gd name="connsiteY2" fmla="*/ 228799 h 311308"/>
              <a:gd name="connsiteX3" fmla="*/ 28577 w 187484"/>
              <a:gd name="connsiteY3" fmla="*/ 177999 h 311308"/>
              <a:gd name="connsiteX4" fmla="*/ 111127 w 187484"/>
              <a:gd name="connsiteY4" fmla="*/ 304999 h 311308"/>
              <a:gd name="connsiteX5" fmla="*/ 82552 w 187484"/>
              <a:gd name="connsiteY5" fmla="*/ 279599 h 311308"/>
              <a:gd name="connsiteX6" fmla="*/ 12702 w 187484"/>
              <a:gd name="connsiteY6" fmla="*/ 171649 h 311308"/>
              <a:gd name="connsiteX7" fmla="*/ 38102 w 187484"/>
              <a:gd name="connsiteY7" fmla="*/ 206574 h 311308"/>
              <a:gd name="connsiteX8" fmla="*/ 31752 w 187484"/>
              <a:gd name="connsiteY8" fmla="*/ 117674 h 311308"/>
              <a:gd name="connsiteX9" fmla="*/ 19052 w 187484"/>
              <a:gd name="connsiteY9" fmla="*/ 174824 h 311308"/>
              <a:gd name="connsiteX10" fmla="*/ 76202 w 187484"/>
              <a:gd name="connsiteY10" fmla="*/ 73224 h 311308"/>
              <a:gd name="connsiteX11" fmla="*/ 2 w 187484"/>
              <a:gd name="connsiteY11" fmla="*/ 136724 h 311308"/>
              <a:gd name="connsiteX12" fmla="*/ 79377 w 187484"/>
              <a:gd name="connsiteY12" fmla="*/ 44649 h 311308"/>
              <a:gd name="connsiteX13" fmla="*/ 187327 w 187484"/>
              <a:gd name="connsiteY13" fmla="*/ 3374 h 31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484" h="311308">
                <a:moveTo>
                  <a:pt x="187327" y="3374"/>
                </a:moveTo>
                <a:cubicBezTo>
                  <a:pt x="183094" y="17132"/>
                  <a:pt x="75144" y="89628"/>
                  <a:pt x="53977" y="127199"/>
                </a:cubicBezTo>
                <a:cubicBezTo>
                  <a:pt x="32810" y="164770"/>
                  <a:pt x="64560" y="220332"/>
                  <a:pt x="60327" y="228799"/>
                </a:cubicBezTo>
                <a:cubicBezTo>
                  <a:pt x="56094" y="237266"/>
                  <a:pt x="20110" y="165299"/>
                  <a:pt x="28577" y="177999"/>
                </a:cubicBezTo>
                <a:cubicBezTo>
                  <a:pt x="37044" y="190699"/>
                  <a:pt x="102131" y="288066"/>
                  <a:pt x="111127" y="304999"/>
                </a:cubicBezTo>
                <a:cubicBezTo>
                  <a:pt x="120123" y="321932"/>
                  <a:pt x="98956" y="301824"/>
                  <a:pt x="82552" y="279599"/>
                </a:cubicBezTo>
                <a:cubicBezTo>
                  <a:pt x="66148" y="257374"/>
                  <a:pt x="20110" y="183820"/>
                  <a:pt x="12702" y="171649"/>
                </a:cubicBezTo>
                <a:cubicBezTo>
                  <a:pt x="5294" y="159478"/>
                  <a:pt x="34927" y="215570"/>
                  <a:pt x="38102" y="206574"/>
                </a:cubicBezTo>
                <a:cubicBezTo>
                  <a:pt x="41277" y="197578"/>
                  <a:pt x="34927" y="122966"/>
                  <a:pt x="31752" y="117674"/>
                </a:cubicBezTo>
                <a:cubicBezTo>
                  <a:pt x="28577" y="112382"/>
                  <a:pt x="11644" y="182232"/>
                  <a:pt x="19052" y="174824"/>
                </a:cubicBezTo>
                <a:cubicBezTo>
                  <a:pt x="26460" y="167416"/>
                  <a:pt x="79377" y="79574"/>
                  <a:pt x="76202" y="73224"/>
                </a:cubicBezTo>
                <a:cubicBezTo>
                  <a:pt x="73027" y="66874"/>
                  <a:pt x="-527" y="141487"/>
                  <a:pt x="2" y="136724"/>
                </a:cubicBezTo>
                <a:cubicBezTo>
                  <a:pt x="531" y="131962"/>
                  <a:pt x="49215" y="68461"/>
                  <a:pt x="79377" y="44649"/>
                </a:cubicBezTo>
                <a:cubicBezTo>
                  <a:pt x="109539" y="20837"/>
                  <a:pt x="191560" y="-10384"/>
                  <a:pt x="187327" y="3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54F19E-7266-A58E-7400-73F1CF1C52CB}"/>
              </a:ext>
            </a:extLst>
          </p:cNvPr>
          <p:cNvSpPr/>
          <p:nvPr/>
        </p:nvSpPr>
        <p:spPr>
          <a:xfrm>
            <a:off x="7482704" y="5810250"/>
            <a:ext cx="293423" cy="47983"/>
          </a:xfrm>
          <a:custGeom>
            <a:avLst/>
            <a:gdLst>
              <a:gd name="connsiteX0" fmla="*/ 292871 w 293423"/>
              <a:gd name="connsiteY0" fmla="*/ 3175 h 47983"/>
              <a:gd name="connsiteX1" fmla="*/ 149996 w 293423"/>
              <a:gd name="connsiteY1" fmla="*/ 28575 h 47983"/>
              <a:gd name="connsiteX2" fmla="*/ 771 w 293423"/>
              <a:gd name="connsiteY2" fmla="*/ 0 h 47983"/>
              <a:gd name="connsiteX3" fmla="*/ 92846 w 293423"/>
              <a:gd name="connsiteY3" fmla="*/ 28575 h 47983"/>
              <a:gd name="connsiteX4" fmla="*/ 121421 w 293423"/>
              <a:gd name="connsiteY4" fmla="*/ 47625 h 47983"/>
              <a:gd name="connsiteX5" fmla="*/ 19821 w 293423"/>
              <a:gd name="connsiteY5" fmla="*/ 41275 h 47983"/>
              <a:gd name="connsiteX6" fmla="*/ 96021 w 293423"/>
              <a:gd name="connsiteY6" fmla="*/ 44450 h 47983"/>
              <a:gd name="connsiteX7" fmla="*/ 292871 w 293423"/>
              <a:gd name="connsiteY7" fmla="*/ 3175 h 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47983">
                <a:moveTo>
                  <a:pt x="292871" y="3175"/>
                </a:moveTo>
                <a:cubicBezTo>
                  <a:pt x="301867" y="529"/>
                  <a:pt x="198679" y="29104"/>
                  <a:pt x="149996" y="28575"/>
                </a:cubicBezTo>
                <a:cubicBezTo>
                  <a:pt x="101313" y="28046"/>
                  <a:pt x="10296" y="0"/>
                  <a:pt x="771" y="0"/>
                </a:cubicBezTo>
                <a:cubicBezTo>
                  <a:pt x="-8754" y="0"/>
                  <a:pt x="72738" y="20638"/>
                  <a:pt x="92846" y="28575"/>
                </a:cubicBezTo>
                <a:cubicBezTo>
                  <a:pt x="112954" y="36512"/>
                  <a:pt x="133592" y="45508"/>
                  <a:pt x="121421" y="47625"/>
                </a:cubicBezTo>
                <a:cubicBezTo>
                  <a:pt x="109250" y="49742"/>
                  <a:pt x="24054" y="41804"/>
                  <a:pt x="19821" y="41275"/>
                </a:cubicBezTo>
                <a:cubicBezTo>
                  <a:pt x="15588" y="40746"/>
                  <a:pt x="56334" y="47625"/>
                  <a:pt x="96021" y="44450"/>
                </a:cubicBezTo>
                <a:cubicBezTo>
                  <a:pt x="135708" y="41275"/>
                  <a:pt x="283875" y="5821"/>
                  <a:pt x="292871" y="3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D7877A5-C751-2521-8317-846A4A669FC7}"/>
              </a:ext>
            </a:extLst>
          </p:cNvPr>
          <p:cNvSpPr/>
          <p:nvPr/>
        </p:nvSpPr>
        <p:spPr>
          <a:xfrm>
            <a:off x="7257422" y="5952961"/>
            <a:ext cx="242450" cy="245456"/>
          </a:xfrm>
          <a:custGeom>
            <a:avLst/>
            <a:gdLst>
              <a:gd name="connsiteX0" fmla="*/ 213353 w 242450"/>
              <a:gd name="connsiteY0" fmla="*/ 164 h 245456"/>
              <a:gd name="connsiteX1" fmla="*/ 140328 w 242450"/>
              <a:gd name="connsiteY1" fmla="*/ 98589 h 245456"/>
              <a:gd name="connsiteX2" fmla="*/ 159378 w 242450"/>
              <a:gd name="connsiteY2" fmla="*/ 143039 h 245456"/>
              <a:gd name="connsiteX3" fmla="*/ 222878 w 242450"/>
              <a:gd name="connsiteY3" fmla="*/ 190664 h 245456"/>
              <a:gd name="connsiteX4" fmla="*/ 175253 w 242450"/>
              <a:gd name="connsiteY4" fmla="*/ 200189 h 245456"/>
              <a:gd name="connsiteX5" fmla="*/ 628 w 242450"/>
              <a:gd name="connsiteY5" fmla="*/ 244639 h 245456"/>
              <a:gd name="connsiteX6" fmla="*/ 121278 w 242450"/>
              <a:gd name="connsiteY6" fmla="*/ 228764 h 245456"/>
              <a:gd name="connsiteX7" fmla="*/ 238753 w 242450"/>
              <a:gd name="connsiteY7" fmla="*/ 225589 h 245456"/>
              <a:gd name="connsiteX8" fmla="*/ 210178 w 242450"/>
              <a:gd name="connsiteY8" fmla="*/ 200189 h 245456"/>
              <a:gd name="connsiteX9" fmla="*/ 181603 w 242450"/>
              <a:gd name="connsiteY9" fmla="*/ 165264 h 245456"/>
              <a:gd name="connsiteX10" fmla="*/ 124453 w 242450"/>
              <a:gd name="connsiteY10" fmla="*/ 123989 h 245456"/>
              <a:gd name="connsiteX11" fmla="*/ 213353 w 242450"/>
              <a:gd name="connsiteY11" fmla="*/ 164 h 2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50" h="245456">
                <a:moveTo>
                  <a:pt x="213353" y="164"/>
                </a:moveTo>
                <a:cubicBezTo>
                  <a:pt x="215999" y="-4069"/>
                  <a:pt x="149324" y="74777"/>
                  <a:pt x="140328" y="98589"/>
                </a:cubicBezTo>
                <a:cubicBezTo>
                  <a:pt x="131332" y="122401"/>
                  <a:pt x="145620" y="127693"/>
                  <a:pt x="159378" y="143039"/>
                </a:cubicBezTo>
                <a:cubicBezTo>
                  <a:pt x="173136" y="158385"/>
                  <a:pt x="220232" y="181139"/>
                  <a:pt x="222878" y="190664"/>
                </a:cubicBezTo>
                <a:cubicBezTo>
                  <a:pt x="225524" y="200189"/>
                  <a:pt x="212295" y="191193"/>
                  <a:pt x="175253" y="200189"/>
                </a:cubicBezTo>
                <a:cubicBezTo>
                  <a:pt x="138211" y="209185"/>
                  <a:pt x="9624" y="239877"/>
                  <a:pt x="628" y="244639"/>
                </a:cubicBezTo>
                <a:cubicBezTo>
                  <a:pt x="-8368" y="249401"/>
                  <a:pt x="81591" y="231939"/>
                  <a:pt x="121278" y="228764"/>
                </a:cubicBezTo>
                <a:cubicBezTo>
                  <a:pt x="160965" y="225589"/>
                  <a:pt x="223936" y="230352"/>
                  <a:pt x="238753" y="225589"/>
                </a:cubicBezTo>
                <a:cubicBezTo>
                  <a:pt x="253570" y="220826"/>
                  <a:pt x="219703" y="210243"/>
                  <a:pt x="210178" y="200189"/>
                </a:cubicBezTo>
                <a:cubicBezTo>
                  <a:pt x="200653" y="190135"/>
                  <a:pt x="195890" y="177964"/>
                  <a:pt x="181603" y="165264"/>
                </a:cubicBezTo>
                <a:cubicBezTo>
                  <a:pt x="167315" y="152564"/>
                  <a:pt x="120220" y="146214"/>
                  <a:pt x="124453" y="123989"/>
                </a:cubicBezTo>
                <a:cubicBezTo>
                  <a:pt x="128686" y="101764"/>
                  <a:pt x="210707" y="4397"/>
                  <a:pt x="213353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A442701-9EFA-2181-9A58-BBBB1843F178}"/>
              </a:ext>
            </a:extLst>
          </p:cNvPr>
          <p:cNvSpPr/>
          <p:nvPr/>
        </p:nvSpPr>
        <p:spPr>
          <a:xfrm>
            <a:off x="7303094" y="6051534"/>
            <a:ext cx="91569" cy="139776"/>
          </a:xfrm>
          <a:custGeom>
            <a:avLst/>
            <a:gdLst>
              <a:gd name="connsiteX0" fmla="*/ 91481 w 91569"/>
              <a:gd name="connsiteY0" fmla="*/ 16 h 139776"/>
              <a:gd name="connsiteX1" fmla="*/ 24806 w 91569"/>
              <a:gd name="connsiteY1" fmla="*/ 63516 h 139776"/>
              <a:gd name="connsiteX2" fmla="*/ 21631 w 91569"/>
              <a:gd name="connsiteY2" fmla="*/ 88916 h 139776"/>
              <a:gd name="connsiteX3" fmla="*/ 12106 w 91569"/>
              <a:gd name="connsiteY3" fmla="*/ 139716 h 139776"/>
              <a:gd name="connsiteX4" fmla="*/ 18456 w 91569"/>
              <a:gd name="connsiteY4" fmla="*/ 98441 h 139776"/>
              <a:gd name="connsiteX5" fmla="*/ 2581 w 91569"/>
              <a:gd name="connsiteY5" fmla="*/ 63516 h 139776"/>
              <a:gd name="connsiteX6" fmla="*/ 8931 w 91569"/>
              <a:gd name="connsiteY6" fmla="*/ 69866 h 139776"/>
              <a:gd name="connsiteX7" fmla="*/ 91481 w 91569"/>
              <a:gd name="connsiteY7" fmla="*/ 16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69" h="139776">
                <a:moveTo>
                  <a:pt x="91481" y="16"/>
                </a:moveTo>
                <a:cubicBezTo>
                  <a:pt x="94127" y="-1042"/>
                  <a:pt x="36448" y="48700"/>
                  <a:pt x="24806" y="63516"/>
                </a:cubicBezTo>
                <a:cubicBezTo>
                  <a:pt x="13164" y="78332"/>
                  <a:pt x="23748" y="76216"/>
                  <a:pt x="21631" y="88916"/>
                </a:cubicBezTo>
                <a:cubicBezTo>
                  <a:pt x="19514" y="101616"/>
                  <a:pt x="12635" y="138129"/>
                  <a:pt x="12106" y="139716"/>
                </a:cubicBezTo>
                <a:cubicBezTo>
                  <a:pt x="11577" y="141303"/>
                  <a:pt x="20043" y="111141"/>
                  <a:pt x="18456" y="98441"/>
                </a:cubicBezTo>
                <a:cubicBezTo>
                  <a:pt x="16869" y="85741"/>
                  <a:pt x="4168" y="68278"/>
                  <a:pt x="2581" y="63516"/>
                </a:cubicBezTo>
                <a:cubicBezTo>
                  <a:pt x="994" y="58754"/>
                  <a:pt x="-4827" y="79391"/>
                  <a:pt x="8931" y="69866"/>
                </a:cubicBezTo>
                <a:cubicBezTo>
                  <a:pt x="22689" y="60341"/>
                  <a:pt x="88835" y="1074"/>
                  <a:pt x="91481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8D206C-C6A7-5AAE-29EE-3B3B78C401A7}"/>
              </a:ext>
            </a:extLst>
          </p:cNvPr>
          <p:cNvSpPr/>
          <p:nvPr/>
        </p:nvSpPr>
        <p:spPr>
          <a:xfrm>
            <a:off x="7330199" y="6086431"/>
            <a:ext cx="443455" cy="155631"/>
          </a:xfrm>
          <a:custGeom>
            <a:avLst/>
            <a:gdLst>
              <a:gd name="connsiteX0" fmla="*/ 876 w 443455"/>
              <a:gd name="connsiteY0" fmla="*/ 44 h 155631"/>
              <a:gd name="connsiteX1" fmla="*/ 67551 w 443455"/>
              <a:gd name="connsiteY1" fmla="*/ 57194 h 155631"/>
              <a:gd name="connsiteX2" fmla="*/ 296151 w 443455"/>
              <a:gd name="connsiteY2" fmla="*/ 127044 h 155631"/>
              <a:gd name="connsiteX3" fmla="*/ 242176 w 443455"/>
              <a:gd name="connsiteY3" fmla="*/ 123869 h 155631"/>
              <a:gd name="connsiteX4" fmla="*/ 439026 w 443455"/>
              <a:gd name="connsiteY4" fmla="*/ 155619 h 155631"/>
              <a:gd name="connsiteX5" fmla="*/ 366001 w 443455"/>
              <a:gd name="connsiteY5" fmla="*/ 127044 h 155631"/>
              <a:gd name="connsiteX6" fmla="*/ 213601 w 443455"/>
              <a:gd name="connsiteY6" fmla="*/ 79419 h 155631"/>
              <a:gd name="connsiteX7" fmla="*/ 273926 w 443455"/>
              <a:gd name="connsiteY7" fmla="*/ 111169 h 155631"/>
              <a:gd name="connsiteX8" fmla="*/ 229476 w 443455"/>
              <a:gd name="connsiteY8" fmla="*/ 98469 h 155631"/>
              <a:gd name="connsiteX9" fmla="*/ 159626 w 443455"/>
              <a:gd name="connsiteY9" fmla="*/ 73069 h 155631"/>
              <a:gd name="connsiteX10" fmla="*/ 102476 w 443455"/>
              <a:gd name="connsiteY10" fmla="*/ 47669 h 155631"/>
              <a:gd name="connsiteX11" fmla="*/ 876 w 443455"/>
              <a:gd name="connsiteY11" fmla="*/ 44 h 1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3455" h="155631">
                <a:moveTo>
                  <a:pt x="876" y="44"/>
                </a:moveTo>
                <a:cubicBezTo>
                  <a:pt x="-4945" y="1632"/>
                  <a:pt x="18339" y="36027"/>
                  <a:pt x="67551" y="57194"/>
                </a:cubicBezTo>
                <a:cubicBezTo>
                  <a:pt x="116763" y="78361"/>
                  <a:pt x="267047" y="115932"/>
                  <a:pt x="296151" y="127044"/>
                </a:cubicBezTo>
                <a:cubicBezTo>
                  <a:pt x="325255" y="138157"/>
                  <a:pt x="218364" y="119107"/>
                  <a:pt x="242176" y="123869"/>
                </a:cubicBezTo>
                <a:cubicBezTo>
                  <a:pt x="265988" y="128631"/>
                  <a:pt x="418389" y="155090"/>
                  <a:pt x="439026" y="155619"/>
                </a:cubicBezTo>
                <a:cubicBezTo>
                  <a:pt x="459663" y="156148"/>
                  <a:pt x="403572" y="139744"/>
                  <a:pt x="366001" y="127044"/>
                </a:cubicBezTo>
                <a:cubicBezTo>
                  <a:pt x="328430" y="114344"/>
                  <a:pt x="228947" y="82065"/>
                  <a:pt x="213601" y="79419"/>
                </a:cubicBezTo>
                <a:cubicBezTo>
                  <a:pt x="198255" y="76773"/>
                  <a:pt x="271280" y="107994"/>
                  <a:pt x="273926" y="111169"/>
                </a:cubicBezTo>
                <a:cubicBezTo>
                  <a:pt x="276572" y="114344"/>
                  <a:pt x="248526" y="104819"/>
                  <a:pt x="229476" y="98469"/>
                </a:cubicBezTo>
                <a:cubicBezTo>
                  <a:pt x="210426" y="92119"/>
                  <a:pt x="180793" y="81536"/>
                  <a:pt x="159626" y="73069"/>
                </a:cubicBezTo>
                <a:cubicBezTo>
                  <a:pt x="138459" y="64602"/>
                  <a:pt x="126289" y="55607"/>
                  <a:pt x="102476" y="47669"/>
                </a:cubicBezTo>
                <a:cubicBezTo>
                  <a:pt x="78664" y="39732"/>
                  <a:pt x="6697" y="-1544"/>
                  <a:pt x="87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CDBA5E3-D252-EAE3-443C-A5965000AB1D}"/>
              </a:ext>
            </a:extLst>
          </p:cNvPr>
          <p:cNvSpPr/>
          <p:nvPr/>
        </p:nvSpPr>
        <p:spPr>
          <a:xfrm>
            <a:off x="7707145" y="6205191"/>
            <a:ext cx="365683" cy="40130"/>
          </a:xfrm>
          <a:custGeom>
            <a:avLst/>
            <a:gdLst>
              <a:gd name="connsiteX0" fmla="*/ 4930 w 365683"/>
              <a:gd name="connsiteY0" fmla="*/ 36859 h 40130"/>
              <a:gd name="connsiteX1" fmla="*/ 360530 w 365683"/>
              <a:gd name="connsiteY1" fmla="*/ 1934 h 40130"/>
              <a:gd name="connsiteX2" fmla="*/ 224005 w 365683"/>
              <a:gd name="connsiteY2" fmla="*/ 8284 h 40130"/>
              <a:gd name="connsiteX3" fmla="*/ 338305 w 365683"/>
              <a:gd name="connsiteY3" fmla="*/ 40034 h 40130"/>
              <a:gd name="connsiteX4" fmla="*/ 233530 w 365683"/>
              <a:gd name="connsiteY4" fmla="*/ 17809 h 40130"/>
              <a:gd name="connsiteX5" fmla="*/ 179555 w 365683"/>
              <a:gd name="connsiteY5" fmla="*/ 8284 h 40130"/>
              <a:gd name="connsiteX6" fmla="*/ 217655 w 365683"/>
              <a:gd name="connsiteY6" fmla="*/ 36859 h 40130"/>
              <a:gd name="connsiteX7" fmla="*/ 109705 w 365683"/>
              <a:gd name="connsiteY7" fmla="*/ 5109 h 40130"/>
              <a:gd name="connsiteX8" fmla="*/ 150980 w 365683"/>
              <a:gd name="connsiteY8" fmla="*/ 30509 h 40130"/>
              <a:gd name="connsiteX9" fmla="*/ 4930 w 365683"/>
              <a:gd name="connsiteY9" fmla="*/ 36859 h 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83" h="40130">
                <a:moveTo>
                  <a:pt x="4930" y="36859"/>
                </a:moveTo>
                <a:cubicBezTo>
                  <a:pt x="39855" y="32096"/>
                  <a:pt x="324018" y="6696"/>
                  <a:pt x="360530" y="1934"/>
                </a:cubicBezTo>
                <a:cubicBezTo>
                  <a:pt x="397043" y="-2829"/>
                  <a:pt x="227709" y="1934"/>
                  <a:pt x="224005" y="8284"/>
                </a:cubicBezTo>
                <a:cubicBezTo>
                  <a:pt x="220301" y="14634"/>
                  <a:pt x="336718" y="38447"/>
                  <a:pt x="338305" y="40034"/>
                </a:cubicBezTo>
                <a:cubicBezTo>
                  <a:pt x="339892" y="41621"/>
                  <a:pt x="259988" y="23101"/>
                  <a:pt x="233530" y="17809"/>
                </a:cubicBezTo>
                <a:cubicBezTo>
                  <a:pt x="207072" y="12517"/>
                  <a:pt x="182201" y="5109"/>
                  <a:pt x="179555" y="8284"/>
                </a:cubicBezTo>
                <a:cubicBezTo>
                  <a:pt x="176909" y="11459"/>
                  <a:pt x="229297" y="37388"/>
                  <a:pt x="217655" y="36859"/>
                </a:cubicBezTo>
                <a:cubicBezTo>
                  <a:pt x="206013" y="36330"/>
                  <a:pt x="120817" y="6167"/>
                  <a:pt x="109705" y="5109"/>
                </a:cubicBezTo>
                <a:cubicBezTo>
                  <a:pt x="98593" y="4051"/>
                  <a:pt x="170559" y="24688"/>
                  <a:pt x="150980" y="30509"/>
                </a:cubicBezTo>
                <a:cubicBezTo>
                  <a:pt x="131401" y="36330"/>
                  <a:pt x="-29995" y="41622"/>
                  <a:pt x="4930" y="368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C5C4FAE-D6DC-73C9-F9C5-F7532C932B33}"/>
              </a:ext>
            </a:extLst>
          </p:cNvPr>
          <p:cNvSpPr/>
          <p:nvPr/>
        </p:nvSpPr>
        <p:spPr>
          <a:xfrm>
            <a:off x="8187255" y="6070449"/>
            <a:ext cx="165511" cy="124076"/>
          </a:xfrm>
          <a:custGeom>
            <a:avLst/>
            <a:gdLst>
              <a:gd name="connsiteX0" fmla="*/ 1070 w 165511"/>
              <a:gd name="connsiteY0" fmla="*/ 151 h 124076"/>
              <a:gd name="connsiteX1" fmla="*/ 143945 w 165511"/>
              <a:gd name="connsiteY1" fmla="*/ 73176 h 124076"/>
              <a:gd name="connsiteX2" fmla="*/ 159820 w 165511"/>
              <a:gd name="connsiteY2" fmla="*/ 76351 h 124076"/>
              <a:gd name="connsiteX3" fmla="*/ 93145 w 165511"/>
              <a:gd name="connsiteY3" fmla="*/ 70001 h 124076"/>
              <a:gd name="connsiteX4" fmla="*/ 118545 w 165511"/>
              <a:gd name="connsiteY4" fmla="*/ 123976 h 124076"/>
              <a:gd name="connsiteX5" fmla="*/ 80445 w 165511"/>
              <a:gd name="connsiteY5" fmla="*/ 82701 h 124076"/>
              <a:gd name="connsiteX6" fmla="*/ 77270 w 165511"/>
              <a:gd name="connsiteY6" fmla="*/ 54126 h 124076"/>
              <a:gd name="connsiteX7" fmla="*/ 1070 w 165511"/>
              <a:gd name="connsiteY7" fmla="*/ 151 h 1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1" h="124076">
                <a:moveTo>
                  <a:pt x="1070" y="151"/>
                </a:moveTo>
                <a:cubicBezTo>
                  <a:pt x="12183" y="3326"/>
                  <a:pt x="143945" y="73176"/>
                  <a:pt x="143945" y="73176"/>
                </a:cubicBezTo>
                <a:cubicBezTo>
                  <a:pt x="170403" y="85876"/>
                  <a:pt x="168287" y="76880"/>
                  <a:pt x="159820" y="76351"/>
                </a:cubicBezTo>
                <a:cubicBezTo>
                  <a:pt x="151353" y="75822"/>
                  <a:pt x="100024" y="62063"/>
                  <a:pt x="93145" y="70001"/>
                </a:cubicBezTo>
                <a:cubicBezTo>
                  <a:pt x="86266" y="77939"/>
                  <a:pt x="120662" y="121859"/>
                  <a:pt x="118545" y="123976"/>
                </a:cubicBezTo>
                <a:cubicBezTo>
                  <a:pt x="116428" y="126093"/>
                  <a:pt x="87324" y="94343"/>
                  <a:pt x="80445" y="82701"/>
                </a:cubicBezTo>
                <a:cubicBezTo>
                  <a:pt x="73566" y="71059"/>
                  <a:pt x="85737" y="63651"/>
                  <a:pt x="77270" y="54126"/>
                </a:cubicBezTo>
                <a:cubicBezTo>
                  <a:pt x="68803" y="44601"/>
                  <a:pt x="-10043" y="-3024"/>
                  <a:pt x="1070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BA0357A-39E8-37D7-C189-390FF12ACE0E}"/>
              </a:ext>
            </a:extLst>
          </p:cNvPr>
          <p:cNvSpPr/>
          <p:nvPr/>
        </p:nvSpPr>
        <p:spPr>
          <a:xfrm>
            <a:off x="7530279" y="5876833"/>
            <a:ext cx="124688" cy="285856"/>
          </a:xfrm>
          <a:custGeom>
            <a:avLst/>
            <a:gdLst>
              <a:gd name="connsiteX0" fmla="*/ 124646 w 124688"/>
              <a:gd name="connsiteY0" fmla="*/ 92 h 285856"/>
              <a:gd name="connsiteX1" fmla="*/ 77021 w 124688"/>
              <a:gd name="connsiteY1" fmla="*/ 73117 h 285856"/>
              <a:gd name="connsiteX2" fmla="*/ 89721 w 124688"/>
              <a:gd name="connsiteY2" fmla="*/ 123917 h 285856"/>
              <a:gd name="connsiteX3" fmla="*/ 821 w 124688"/>
              <a:gd name="connsiteY3" fmla="*/ 85817 h 285856"/>
              <a:gd name="connsiteX4" fmla="*/ 45271 w 124688"/>
              <a:gd name="connsiteY4" fmla="*/ 146142 h 285856"/>
              <a:gd name="connsiteX5" fmla="*/ 42096 w 124688"/>
              <a:gd name="connsiteY5" fmla="*/ 203292 h 285856"/>
              <a:gd name="connsiteX6" fmla="*/ 13521 w 124688"/>
              <a:gd name="connsiteY6" fmla="*/ 285842 h 285856"/>
              <a:gd name="connsiteX7" fmla="*/ 38921 w 124688"/>
              <a:gd name="connsiteY7" fmla="*/ 209642 h 285856"/>
              <a:gd name="connsiteX8" fmla="*/ 26221 w 124688"/>
              <a:gd name="connsiteY8" fmla="*/ 155667 h 285856"/>
              <a:gd name="connsiteX9" fmla="*/ 35746 w 124688"/>
              <a:gd name="connsiteY9" fmla="*/ 193767 h 285856"/>
              <a:gd name="connsiteX10" fmla="*/ 48446 w 124688"/>
              <a:gd name="connsiteY10" fmla="*/ 92167 h 285856"/>
              <a:gd name="connsiteX11" fmla="*/ 51621 w 124688"/>
              <a:gd name="connsiteY11" fmla="*/ 130267 h 285856"/>
              <a:gd name="connsiteX12" fmla="*/ 67496 w 124688"/>
              <a:gd name="connsiteY12" fmla="*/ 88992 h 285856"/>
              <a:gd name="connsiteX13" fmla="*/ 124646 w 124688"/>
              <a:gd name="connsiteY13" fmla="*/ 92 h 28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688" h="285856">
                <a:moveTo>
                  <a:pt x="124646" y="92"/>
                </a:moveTo>
                <a:cubicBezTo>
                  <a:pt x="126234" y="-2554"/>
                  <a:pt x="82842" y="52480"/>
                  <a:pt x="77021" y="73117"/>
                </a:cubicBezTo>
                <a:cubicBezTo>
                  <a:pt x="71200" y="93754"/>
                  <a:pt x="102421" y="121800"/>
                  <a:pt x="89721" y="123917"/>
                </a:cubicBezTo>
                <a:cubicBezTo>
                  <a:pt x="77021" y="126034"/>
                  <a:pt x="8229" y="82113"/>
                  <a:pt x="821" y="85817"/>
                </a:cubicBezTo>
                <a:cubicBezTo>
                  <a:pt x="-6587" y="89521"/>
                  <a:pt x="38392" y="126563"/>
                  <a:pt x="45271" y="146142"/>
                </a:cubicBezTo>
                <a:cubicBezTo>
                  <a:pt x="52150" y="165721"/>
                  <a:pt x="47388" y="180009"/>
                  <a:pt x="42096" y="203292"/>
                </a:cubicBezTo>
                <a:cubicBezTo>
                  <a:pt x="36804" y="226575"/>
                  <a:pt x="14050" y="284784"/>
                  <a:pt x="13521" y="285842"/>
                </a:cubicBezTo>
                <a:cubicBezTo>
                  <a:pt x="12992" y="286900"/>
                  <a:pt x="36804" y="231338"/>
                  <a:pt x="38921" y="209642"/>
                </a:cubicBezTo>
                <a:cubicBezTo>
                  <a:pt x="41038" y="187946"/>
                  <a:pt x="26750" y="158313"/>
                  <a:pt x="26221" y="155667"/>
                </a:cubicBezTo>
                <a:cubicBezTo>
                  <a:pt x="25692" y="153021"/>
                  <a:pt x="32042" y="204350"/>
                  <a:pt x="35746" y="193767"/>
                </a:cubicBezTo>
                <a:cubicBezTo>
                  <a:pt x="39450" y="183184"/>
                  <a:pt x="45800" y="102750"/>
                  <a:pt x="48446" y="92167"/>
                </a:cubicBezTo>
                <a:cubicBezTo>
                  <a:pt x="51092" y="81584"/>
                  <a:pt x="48446" y="130796"/>
                  <a:pt x="51621" y="130267"/>
                </a:cubicBezTo>
                <a:cubicBezTo>
                  <a:pt x="54796" y="129738"/>
                  <a:pt x="56913" y="110159"/>
                  <a:pt x="67496" y="88992"/>
                </a:cubicBezTo>
                <a:cubicBezTo>
                  <a:pt x="78079" y="67825"/>
                  <a:pt x="123058" y="2738"/>
                  <a:pt x="124646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65EE338-2A0A-7CB4-E318-959C3AE610FE}"/>
              </a:ext>
            </a:extLst>
          </p:cNvPr>
          <p:cNvSpPr/>
          <p:nvPr/>
        </p:nvSpPr>
        <p:spPr>
          <a:xfrm>
            <a:off x="7880968" y="5802850"/>
            <a:ext cx="262912" cy="61986"/>
          </a:xfrm>
          <a:custGeom>
            <a:avLst/>
            <a:gdLst>
              <a:gd name="connsiteX0" fmla="*/ 2557 w 262912"/>
              <a:gd name="connsiteY0" fmla="*/ 1050 h 61986"/>
              <a:gd name="connsiteX1" fmla="*/ 250207 w 262912"/>
              <a:gd name="connsiteY1" fmla="*/ 61375 h 61986"/>
              <a:gd name="connsiteX2" fmla="*/ 215282 w 262912"/>
              <a:gd name="connsiteY2" fmla="*/ 32800 h 61986"/>
              <a:gd name="connsiteX3" fmla="*/ 113682 w 262912"/>
              <a:gd name="connsiteY3" fmla="*/ 42325 h 61986"/>
              <a:gd name="connsiteX4" fmla="*/ 196232 w 262912"/>
              <a:gd name="connsiteY4" fmla="*/ 48675 h 61986"/>
              <a:gd name="connsiteX5" fmla="*/ 196232 w 262912"/>
              <a:gd name="connsiteY5" fmla="*/ 29625 h 61986"/>
              <a:gd name="connsiteX6" fmla="*/ 123207 w 262912"/>
              <a:gd name="connsiteY6" fmla="*/ 23275 h 61986"/>
              <a:gd name="connsiteX7" fmla="*/ 2557 w 262912"/>
              <a:gd name="connsiteY7" fmla="*/ 1050 h 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12" h="61986">
                <a:moveTo>
                  <a:pt x="2557" y="1050"/>
                </a:moveTo>
                <a:cubicBezTo>
                  <a:pt x="23724" y="7400"/>
                  <a:pt x="214753" y="56083"/>
                  <a:pt x="250207" y="61375"/>
                </a:cubicBezTo>
                <a:cubicBezTo>
                  <a:pt x="285661" y="66667"/>
                  <a:pt x="238036" y="35975"/>
                  <a:pt x="215282" y="32800"/>
                </a:cubicBezTo>
                <a:cubicBezTo>
                  <a:pt x="192528" y="29625"/>
                  <a:pt x="116857" y="39679"/>
                  <a:pt x="113682" y="42325"/>
                </a:cubicBezTo>
                <a:cubicBezTo>
                  <a:pt x="110507" y="44971"/>
                  <a:pt x="182474" y="50792"/>
                  <a:pt x="196232" y="48675"/>
                </a:cubicBezTo>
                <a:cubicBezTo>
                  <a:pt x="209990" y="46558"/>
                  <a:pt x="208403" y="33858"/>
                  <a:pt x="196232" y="29625"/>
                </a:cubicBezTo>
                <a:cubicBezTo>
                  <a:pt x="184061" y="25392"/>
                  <a:pt x="148607" y="27508"/>
                  <a:pt x="123207" y="23275"/>
                </a:cubicBezTo>
                <a:cubicBezTo>
                  <a:pt x="97807" y="19042"/>
                  <a:pt x="-18610" y="-5300"/>
                  <a:pt x="2557" y="1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AC16153-1290-C802-E91C-426442C465E1}"/>
              </a:ext>
            </a:extLst>
          </p:cNvPr>
          <p:cNvSpPr/>
          <p:nvPr/>
        </p:nvSpPr>
        <p:spPr>
          <a:xfrm>
            <a:off x="7568209" y="5797550"/>
            <a:ext cx="585371" cy="353388"/>
          </a:xfrm>
          <a:custGeom>
            <a:avLst/>
            <a:gdLst>
              <a:gd name="connsiteX0" fmla="*/ 991 w 585371"/>
              <a:gd name="connsiteY0" fmla="*/ 76200 h 353388"/>
              <a:gd name="connsiteX1" fmla="*/ 118466 w 585371"/>
              <a:gd name="connsiteY1" fmla="*/ 85725 h 353388"/>
              <a:gd name="connsiteX2" fmla="*/ 102591 w 585371"/>
              <a:gd name="connsiteY2" fmla="*/ 139700 h 353388"/>
              <a:gd name="connsiteX3" fmla="*/ 121641 w 585371"/>
              <a:gd name="connsiteY3" fmla="*/ 254000 h 353388"/>
              <a:gd name="connsiteX4" fmla="*/ 153391 w 585371"/>
              <a:gd name="connsiteY4" fmla="*/ 307975 h 353388"/>
              <a:gd name="connsiteX5" fmla="*/ 207366 w 585371"/>
              <a:gd name="connsiteY5" fmla="*/ 346075 h 353388"/>
              <a:gd name="connsiteX6" fmla="*/ 296266 w 585371"/>
              <a:gd name="connsiteY6" fmla="*/ 352425 h 353388"/>
              <a:gd name="connsiteX7" fmla="*/ 432791 w 585371"/>
              <a:gd name="connsiteY7" fmla="*/ 333375 h 353388"/>
              <a:gd name="connsiteX8" fmla="*/ 483591 w 585371"/>
              <a:gd name="connsiteY8" fmla="*/ 273050 h 353388"/>
              <a:gd name="connsiteX9" fmla="*/ 512166 w 585371"/>
              <a:gd name="connsiteY9" fmla="*/ 228600 h 353388"/>
              <a:gd name="connsiteX10" fmla="*/ 515341 w 585371"/>
              <a:gd name="connsiteY10" fmla="*/ 171450 h 353388"/>
              <a:gd name="connsiteX11" fmla="*/ 528041 w 585371"/>
              <a:gd name="connsiteY11" fmla="*/ 111125 h 353388"/>
              <a:gd name="connsiteX12" fmla="*/ 524866 w 585371"/>
              <a:gd name="connsiteY12" fmla="*/ 73025 h 353388"/>
              <a:gd name="connsiteX13" fmla="*/ 585191 w 585371"/>
              <a:gd name="connsiteY13" fmla="*/ 44450 h 353388"/>
              <a:gd name="connsiteX14" fmla="*/ 502641 w 585371"/>
              <a:gd name="connsiteY14" fmla="*/ 19050 h 353388"/>
              <a:gd name="connsiteX15" fmla="*/ 334366 w 585371"/>
              <a:gd name="connsiteY15" fmla="*/ 0 h 353388"/>
              <a:gd name="connsiteX16" fmla="*/ 194666 w 585371"/>
              <a:gd name="connsiteY16" fmla="*/ 6350 h 353388"/>
              <a:gd name="connsiteX17" fmla="*/ 991 w 585371"/>
              <a:gd name="connsiteY17" fmla="*/ 76200 h 3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1" h="353388">
                <a:moveTo>
                  <a:pt x="991" y="76200"/>
                </a:moveTo>
                <a:cubicBezTo>
                  <a:pt x="-11709" y="89429"/>
                  <a:pt x="101533" y="75142"/>
                  <a:pt x="118466" y="85725"/>
                </a:cubicBezTo>
                <a:cubicBezTo>
                  <a:pt x="135399" y="96308"/>
                  <a:pt x="102062" y="111654"/>
                  <a:pt x="102591" y="139700"/>
                </a:cubicBezTo>
                <a:cubicBezTo>
                  <a:pt x="103120" y="167746"/>
                  <a:pt x="113174" y="225954"/>
                  <a:pt x="121641" y="254000"/>
                </a:cubicBezTo>
                <a:cubicBezTo>
                  <a:pt x="130108" y="282046"/>
                  <a:pt x="139104" y="292629"/>
                  <a:pt x="153391" y="307975"/>
                </a:cubicBezTo>
                <a:cubicBezTo>
                  <a:pt x="167679" y="323321"/>
                  <a:pt x="183554" y="338667"/>
                  <a:pt x="207366" y="346075"/>
                </a:cubicBezTo>
                <a:cubicBezTo>
                  <a:pt x="231179" y="353483"/>
                  <a:pt x="258695" y="354542"/>
                  <a:pt x="296266" y="352425"/>
                </a:cubicBezTo>
                <a:cubicBezTo>
                  <a:pt x="333837" y="350308"/>
                  <a:pt x="401570" y="346604"/>
                  <a:pt x="432791" y="333375"/>
                </a:cubicBezTo>
                <a:cubicBezTo>
                  <a:pt x="464012" y="320146"/>
                  <a:pt x="470362" y="290513"/>
                  <a:pt x="483591" y="273050"/>
                </a:cubicBezTo>
                <a:cubicBezTo>
                  <a:pt x="496820" y="255588"/>
                  <a:pt x="506874" y="245533"/>
                  <a:pt x="512166" y="228600"/>
                </a:cubicBezTo>
                <a:cubicBezTo>
                  <a:pt x="517458" y="211667"/>
                  <a:pt x="512695" y="191029"/>
                  <a:pt x="515341" y="171450"/>
                </a:cubicBezTo>
                <a:cubicBezTo>
                  <a:pt x="517987" y="151871"/>
                  <a:pt x="526454" y="127529"/>
                  <a:pt x="528041" y="111125"/>
                </a:cubicBezTo>
                <a:cubicBezTo>
                  <a:pt x="529628" y="94721"/>
                  <a:pt x="515341" y="84138"/>
                  <a:pt x="524866" y="73025"/>
                </a:cubicBezTo>
                <a:cubicBezTo>
                  <a:pt x="534391" y="61912"/>
                  <a:pt x="588895" y="53446"/>
                  <a:pt x="585191" y="44450"/>
                </a:cubicBezTo>
                <a:cubicBezTo>
                  <a:pt x="581487" y="35454"/>
                  <a:pt x="544445" y="26458"/>
                  <a:pt x="502641" y="19050"/>
                </a:cubicBezTo>
                <a:cubicBezTo>
                  <a:pt x="460837" y="11642"/>
                  <a:pt x="385695" y="2117"/>
                  <a:pt x="334366" y="0"/>
                </a:cubicBezTo>
                <a:lnTo>
                  <a:pt x="194666" y="6350"/>
                </a:lnTo>
                <a:cubicBezTo>
                  <a:pt x="145454" y="16933"/>
                  <a:pt x="13691" y="62971"/>
                  <a:pt x="9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48F4C99-1DCD-E5D8-E15A-3DCE5D41579A}"/>
              </a:ext>
            </a:extLst>
          </p:cNvPr>
          <p:cNvSpPr/>
          <p:nvPr/>
        </p:nvSpPr>
        <p:spPr>
          <a:xfrm>
            <a:off x="7859742" y="5846126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F973D9EB-59C3-D3BD-CC18-5899DBAE9802}"/>
              </a:ext>
            </a:extLst>
          </p:cNvPr>
          <p:cNvSpPr/>
          <p:nvPr/>
        </p:nvSpPr>
        <p:spPr>
          <a:xfrm>
            <a:off x="7985251" y="5962515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8E40C81-1825-BB3E-9873-B63CB1388174}"/>
              </a:ext>
            </a:extLst>
          </p:cNvPr>
          <p:cNvSpPr/>
          <p:nvPr/>
        </p:nvSpPr>
        <p:spPr>
          <a:xfrm>
            <a:off x="7880968" y="6049748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C1551F-18B9-4A08-7D62-BCB07E99C34F}"/>
              </a:ext>
            </a:extLst>
          </p:cNvPr>
          <p:cNvSpPr/>
          <p:nvPr/>
        </p:nvSpPr>
        <p:spPr>
          <a:xfrm>
            <a:off x="7510646" y="6035675"/>
            <a:ext cx="811084" cy="163397"/>
          </a:xfrm>
          <a:custGeom>
            <a:avLst/>
            <a:gdLst>
              <a:gd name="connsiteX0" fmla="*/ 1404 w 811084"/>
              <a:gd name="connsiteY0" fmla="*/ 107950 h 163397"/>
              <a:gd name="connsiteX1" fmla="*/ 357004 w 811084"/>
              <a:gd name="connsiteY1" fmla="*/ 111125 h 163397"/>
              <a:gd name="connsiteX2" fmla="*/ 283979 w 811084"/>
              <a:gd name="connsiteY2" fmla="*/ 133350 h 163397"/>
              <a:gd name="connsiteX3" fmla="*/ 550679 w 811084"/>
              <a:gd name="connsiteY3" fmla="*/ 63500 h 163397"/>
              <a:gd name="connsiteX4" fmla="*/ 430029 w 811084"/>
              <a:gd name="connsiteY4" fmla="*/ 123825 h 163397"/>
              <a:gd name="connsiteX5" fmla="*/ 623704 w 811084"/>
              <a:gd name="connsiteY5" fmla="*/ 53975 h 163397"/>
              <a:gd name="connsiteX6" fmla="*/ 811029 w 811084"/>
              <a:gd name="connsiteY6" fmla="*/ 0 h 163397"/>
              <a:gd name="connsiteX7" fmla="*/ 639579 w 811084"/>
              <a:gd name="connsiteY7" fmla="*/ 53975 h 163397"/>
              <a:gd name="connsiteX8" fmla="*/ 325254 w 811084"/>
              <a:gd name="connsiteY8" fmla="*/ 161925 h 163397"/>
              <a:gd name="connsiteX9" fmla="*/ 452254 w 811084"/>
              <a:gd name="connsiteY9" fmla="*/ 117475 h 163397"/>
              <a:gd name="connsiteX10" fmla="*/ 344304 w 811084"/>
              <a:gd name="connsiteY10" fmla="*/ 130175 h 163397"/>
              <a:gd name="connsiteX11" fmla="*/ 236354 w 811084"/>
              <a:gd name="connsiteY11" fmla="*/ 136525 h 163397"/>
              <a:gd name="connsiteX12" fmla="*/ 1404 w 811084"/>
              <a:gd name="connsiteY12" fmla="*/ 107950 h 1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084" h="163397">
                <a:moveTo>
                  <a:pt x="1404" y="107950"/>
                </a:moveTo>
                <a:cubicBezTo>
                  <a:pt x="21512" y="103717"/>
                  <a:pt x="309908" y="106892"/>
                  <a:pt x="357004" y="111125"/>
                </a:cubicBezTo>
                <a:cubicBezTo>
                  <a:pt x="404100" y="115358"/>
                  <a:pt x="251700" y="141287"/>
                  <a:pt x="283979" y="133350"/>
                </a:cubicBezTo>
                <a:cubicBezTo>
                  <a:pt x="316258" y="125413"/>
                  <a:pt x="526337" y="65087"/>
                  <a:pt x="550679" y="63500"/>
                </a:cubicBezTo>
                <a:cubicBezTo>
                  <a:pt x="575021" y="61912"/>
                  <a:pt x="417858" y="125412"/>
                  <a:pt x="430029" y="123825"/>
                </a:cubicBezTo>
                <a:cubicBezTo>
                  <a:pt x="442200" y="122238"/>
                  <a:pt x="560204" y="74612"/>
                  <a:pt x="623704" y="53975"/>
                </a:cubicBezTo>
                <a:cubicBezTo>
                  <a:pt x="687204" y="33338"/>
                  <a:pt x="808383" y="0"/>
                  <a:pt x="811029" y="0"/>
                </a:cubicBezTo>
                <a:cubicBezTo>
                  <a:pt x="813675" y="0"/>
                  <a:pt x="720541" y="26988"/>
                  <a:pt x="639579" y="53975"/>
                </a:cubicBezTo>
                <a:cubicBezTo>
                  <a:pt x="558617" y="80962"/>
                  <a:pt x="356475" y="151342"/>
                  <a:pt x="325254" y="161925"/>
                </a:cubicBezTo>
                <a:cubicBezTo>
                  <a:pt x="294033" y="172508"/>
                  <a:pt x="449079" y="122767"/>
                  <a:pt x="452254" y="117475"/>
                </a:cubicBezTo>
                <a:cubicBezTo>
                  <a:pt x="455429" y="112183"/>
                  <a:pt x="380287" y="127000"/>
                  <a:pt x="344304" y="130175"/>
                </a:cubicBezTo>
                <a:cubicBezTo>
                  <a:pt x="308321" y="133350"/>
                  <a:pt x="289800" y="138642"/>
                  <a:pt x="236354" y="136525"/>
                </a:cubicBezTo>
                <a:cubicBezTo>
                  <a:pt x="182908" y="134408"/>
                  <a:pt x="-18704" y="112183"/>
                  <a:pt x="1404" y="107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C0B0DC1-AC46-64F1-2051-B6E7EDAC4133}"/>
              </a:ext>
            </a:extLst>
          </p:cNvPr>
          <p:cNvSpPr/>
          <p:nvPr/>
        </p:nvSpPr>
        <p:spPr>
          <a:xfrm>
            <a:off x="7289400" y="6086460"/>
            <a:ext cx="347781" cy="161940"/>
          </a:xfrm>
          <a:custGeom>
            <a:avLst/>
            <a:gdLst>
              <a:gd name="connsiteX0" fmla="*/ 400 w 347781"/>
              <a:gd name="connsiteY0" fmla="*/ 15 h 161940"/>
              <a:gd name="connsiteX1" fmla="*/ 111525 w 347781"/>
              <a:gd name="connsiteY1" fmla="*/ 73040 h 161940"/>
              <a:gd name="connsiteX2" fmla="*/ 248050 w 347781"/>
              <a:gd name="connsiteY2" fmla="*/ 133365 h 161940"/>
              <a:gd name="connsiteX3" fmla="*/ 346475 w 347781"/>
              <a:gd name="connsiteY3" fmla="*/ 161940 h 161940"/>
              <a:gd name="connsiteX4" fmla="*/ 305200 w 347781"/>
              <a:gd name="connsiteY4" fmla="*/ 133365 h 161940"/>
              <a:gd name="connsiteX5" fmla="*/ 314725 w 347781"/>
              <a:gd name="connsiteY5" fmla="*/ 158765 h 161940"/>
              <a:gd name="connsiteX6" fmla="*/ 260750 w 347781"/>
              <a:gd name="connsiteY6" fmla="*/ 117490 h 161940"/>
              <a:gd name="connsiteX7" fmla="*/ 159150 w 347781"/>
              <a:gd name="connsiteY7" fmla="*/ 88915 h 161940"/>
              <a:gd name="connsiteX8" fmla="*/ 76600 w 347781"/>
              <a:gd name="connsiteY8" fmla="*/ 79390 h 161940"/>
              <a:gd name="connsiteX9" fmla="*/ 400 w 347781"/>
              <a:gd name="connsiteY9" fmla="*/ 15 h 1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81" h="161940">
                <a:moveTo>
                  <a:pt x="400" y="15"/>
                </a:moveTo>
                <a:cubicBezTo>
                  <a:pt x="6221" y="-1043"/>
                  <a:pt x="70250" y="50815"/>
                  <a:pt x="111525" y="73040"/>
                </a:cubicBezTo>
                <a:cubicBezTo>
                  <a:pt x="152800" y="95265"/>
                  <a:pt x="208892" y="118548"/>
                  <a:pt x="248050" y="133365"/>
                </a:cubicBezTo>
                <a:cubicBezTo>
                  <a:pt x="287208" y="148182"/>
                  <a:pt x="336950" y="161940"/>
                  <a:pt x="346475" y="161940"/>
                </a:cubicBezTo>
                <a:cubicBezTo>
                  <a:pt x="356000" y="161940"/>
                  <a:pt x="310492" y="133894"/>
                  <a:pt x="305200" y="133365"/>
                </a:cubicBezTo>
                <a:cubicBezTo>
                  <a:pt x="299908" y="132836"/>
                  <a:pt x="322133" y="161411"/>
                  <a:pt x="314725" y="158765"/>
                </a:cubicBezTo>
                <a:cubicBezTo>
                  <a:pt x="307317" y="156119"/>
                  <a:pt x="286679" y="129132"/>
                  <a:pt x="260750" y="117490"/>
                </a:cubicBezTo>
                <a:cubicBezTo>
                  <a:pt x="234821" y="105848"/>
                  <a:pt x="189842" y="95265"/>
                  <a:pt x="159150" y="88915"/>
                </a:cubicBezTo>
                <a:cubicBezTo>
                  <a:pt x="128458" y="82565"/>
                  <a:pt x="99354" y="90502"/>
                  <a:pt x="76600" y="79390"/>
                </a:cubicBezTo>
                <a:cubicBezTo>
                  <a:pt x="53846" y="68278"/>
                  <a:pt x="-5421" y="1073"/>
                  <a:pt x="40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A6C3C14-3E7C-BFE0-0FA5-6941F863E4B1}"/>
              </a:ext>
            </a:extLst>
          </p:cNvPr>
          <p:cNvSpPr/>
          <p:nvPr/>
        </p:nvSpPr>
        <p:spPr>
          <a:xfrm>
            <a:off x="7334559" y="5752990"/>
            <a:ext cx="771368" cy="241317"/>
          </a:xfrm>
          <a:custGeom>
            <a:avLst/>
            <a:gdLst>
              <a:gd name="connsiteX0" fmla="*/ 6041 w 771368"/>
              <a:gd name="connsiteY0" fmla="*/ 238235 h 241317"/>
              <a:gd name="connsiteX1" fmla="*/ 336241 w 771368"/>
              <a:gd name="connsiteY1" fmla="*/ 35035 h 241317"/>
              <a:gd name="connsiteX2" fmla="*/ 288616 w 771368"/>
              <a:gd name="connsiteY2" fmla="*/ 82660 h 241317"/>
              <a:gd name="connsiteX3" fmla="*/ 428316 w 771368"/>
              <a:gd name="connsiteY3" fmla="*/ 41385 h 241317"/>
              <a:gd name="connsiteX4" fmla="*/ 698191 w 771368"/>
              <a:gd name="connsiteY4" fmla="*/ 28685 h 241317"/>
              <a:gd name="connsiteX5" fmla="*/ 656916 w 771368"/>
              <a:gd name="connsiteY5" fmla="*/ 15985 h 241317"/>
              <a:gd name="connsiteX6" fmla="*/ 768041 w 771368"/>
              <a:gd name="connsiteY6" fmla="*/ 12810 h 241317"/>
              <a:gd name="connsiteX7" fmla="*/ 704541 w 771368"/>
              <a:gd name="connsiteY7" fmla="*/ 3285 h 241317"/>
              <a:gd name="connsiteX8" fmla="*/ 345766 w 771368"/>
              <a:gd name="connsiteY8" fmla="*/ 12810 h 241317"/>
              <a:gd name="connsiteX9" fmla="*/ 456891 w 771368"/>
              <a:gd name="connsiteY9" fmla="*/ 3285 h 241317"/>
              <a:gd name="connsiteX10" fmla="*/ 180666 w 771368"/>
              <a:gd name="connsiteY10" fmla="*/ 79485 h 241317"/>
              <a:gd name="connsiteX11" fmla="*/ 275916 w 771368"/>
              <a:gd name="connsiteY11" fmla="*/ 69960 h 241317"/>
              <a:gd name="connsiteX12" fmla="*/ 155266 w 771368"/>
              <a:gd name="connsiteY12" fmla="*/ 127110 h 241317"/>
              <a:gd name="connsiteX13" fmla="*/ 123516 w 771368"/>
              <a:gd name="connsiteY13" fmla="*/ 155685 h 241317"/>
              <a:gd name="connsiteX14" fmla="*/ 6041 w 771368"/>
              <a:gd name="connsiteY14" fmla="*/ 238235 h 2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368" h="241317">
                <a:moveTo>
                  <a:pt x="6041" y="238235"/>
                </a:moveTo>
                <a:cubicBezTo>
                  <a:pt x="41495" y="218127"/>
                  <a:pt x="289145" y="60964"/>
                  <a:pt x="336241" y="35035"/>
                </a:cubicBezTo>
                <a:cubicBezTo>
                  <a:pt x="383337" y="9106"/>
                  <a:pt x="273270" y="81602"/>
                  <a:pt x="288616" y="82660"/>
                </a:cubicBezTo>
                <a:cubicBezTo>
                  <a:pt x="303962" y="83718"/>
                  <a:pt x="360054" y="50381"/>
                  <a:pt x="428316" y="41385"/>
                </a:cubicBezTo>
                <a:cubicBezTo>
                  <a:pt x="496579" y="32389"/>
                  <a:pt x="660091" y="32918"/>
                  <a:pt x="698191" y="28685"/>
                </a:cubicBezTo>
                <a:cubicBezTo>
                  <a:pt x="736291" y="24452"/>
                  <a:pt x="645274" y="18631"/>
                  <a:pt x="656916" y="15985"/>
                </a:cubicBezTo>
                <a:cubicBezTo>
                  <a:pt x="668558" y="13339"/>
                  <a:pt x="760104" y="14927"/>
                  <a:pt x="768041" y="12810"/>
                </a:cubicBezTo>
                <a:cubicBezTo>
                  <a:pt x="775978" y="10693"/>
                  <a:pt x="774920" y="3285"/>
                  <a:pt x="704541" y="3285"/>
                </a:cubicBezTo>
                <a:cubicBezTo>
                  <a:pt x="634162" y="3285"/>
                  <a:pt x="387041" y="12810"/>
                  <a:pt x="345766" y="12810"/>
                </a:cubicBezTo>
                <a:cubicBezTo>
                  <a:pt x="304491" y="12810"/>
                  <a:pt x="484408" y="-7827"/>
                  <a:pt x="456891" y="3285"/>
                </a:cubicBezTo>
                <a:cubicBezTo>
                  <a:pt x="429374" y="14397"/>
                  <a:pt x="210828" y="68373"/>
                  <a:pt x="180666" y="79485"/>
                </a:cubicBezTo>
                <a:cubicBezTo>
                  <a:pt x="150504" y="90597"/>
                  <a:pt x="280149" y="62023"/>
                  <a:pt x="275916" y="69960"/>
                </a:cubicBezTo>
                <a:cubicBezTo>
                  <a:pt x="271683" y="77897"/>
                  <a:pt x="180666" y="112823"/>
                  <a:pt x="155266" y="127110"/>
                </a:cubicBezTo>
                <a:cubicBezTo>
                  <a:pt x="129866" y="141397"/>
                  <a:pt x="145212" y="137164"/>
                  <a:pt x="123516" y="155685"/>
                </a:cubicBezTo>
                <a:cubicBezTo>
                  <a:pt x="101820" y="174206"/>
                  <a:pt x="-29413" y="258343"/>
                  <a:pt x="6041" y="238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D6D213E-8893-962F-A429-A4FA108E0F96}"/>
              </a:ext>
            </a:extLst>
          </p:cNvPr>
          <p:cNvSpPr/>
          <p:nvPr/>
        </p:nvSpPr>
        <p:spPr>
          <a:xfrm>
            <a:off x="7435702" y="5759913"/>
            <a:ext cx="301884" cy="128096"/>
          </a:xfrm>
          <a:custGeom>
            <a:avLst/>
            <a:gdLst>
              <a:gd name="connsiteX0" fmla="*/ 6498 w 301884"/>
              <a:gd name="connsiteY0" fmla="*/ 123362 h 128096"/>
              <a:gd name="connsiteX1" fmla="*/ 292248 w 301884"/>
              <a:gd name="connsiteY1" fmla="*/ 2712 h 128096"/>
              <a:gd name="connsiteX2" fmla="*/ 222398 w 301884"/>
              <a:gd name="connsiteY2" fmla="*/ 43987 h 128096"/>
              <a:gd name="connsiteX3" fmla="*/ 101748 w 301884"/>
              <a:gd name="connsiteY3" fmla="*/ 97962 h 128096"/>
              <a:gd name="connsiteX4" fmla="*/ 6498 w 301884"/>
              <a:gd name="connsiteY4" fmla="*/ 123362 h 12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84" h="128096">
                <a:moveTo>
                  <a:pt x="6498" y="123362"/>
                </a:moveTo>
                <a:cubicBezTo>
                  <a:pt x="38248" y="107487"/>
                  <a:pt x="256265" y="15941"/>
                  <a:pt x="292248" y="2712"/>
                </a:cubicBezTo>
                <a:cubicBezTo>
                  <a:pt x="328231" y="-10517"/>
                  <a:pt x="254148" y="28112"/>
                  <a:pt x="222398" y="43987"/>
                </a:cubicBezTo>
                <a:cubicBezTo>
                  <a:pt x="190648" y="59862"/>
                  <a:pt x="135615" y="84733"/>
                  <a:pt x="101748" y="97962"/>
                </a:cubicBezTo>
                <a:cubicBezTo>
                  <a:pt x="67881" y="111191"/>
                  <a:pt x="-25252" y="139237"/>
                  <a:pt x="6498" y="123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61CBC36-9E19-F831-69B4-6D03658F0E2B}"/>
              </a:ext>
            </a:extLst>
          </p:cNvPr>
          <p:cNvSpPr/>
          <p:nvPr/>
        </p:nvSpPr>
        <p:spPr>
          <a:xfrm>
            <a:off x="7759314" y="5689282"/>
            <a:ext cx="391020" cy="108421"/>
          </a:xfrm>
          <a:custGeom>
            <a:avLst/>
            <a:gdLst>
              <a:gd name="connsiteX0" fmla="*/ 386 w 391020"/>
              <a:gd name="connsiteY0" fmla="*/ 108268 h 108421"/>
              <a:gd name="connsiteX1" fmla="*/ 203586 w 391020"/>
              <a:gd name="connsiteY1" fmla="*/ 70168 h 108421"/>
              <a:gd name="connsiteX2" fmla="*/ 292486 w 391020"/>
              <a:gd name="connsiteY2" fmla="*/ 57468 h 108421"/>
              <a:gd name="connsiteX3" fmla="*/ 390911 w 391020"/>
              <a:gd name="connsiteY3" fmla="*/ 318 h 108421"/>
              <a:gd name="connsiteX4" fmla="*/ 308361 w 391020"/>
              <a:gd name="connsiteY4" fmla="*/ 35243 h 108421"/>
              <a:gd name="connsiteX5" fmla="*/ 155961 w 391020"/>
              <a:gd name="connsiteY5" fmla="*/ 54293 h 108421"/>
              <a:gd name="connsiteX6" fmla="*/ 386 w 391020"/>
              <a:gd name="connsiteY6" fmla="*/ 108268 h 1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0" h="108421">
                <a:moveTo>
                  <a:pt x="386" y="108268"/>
                </a:moveTo>
                <a:cubicBezTo>
                  <a:pt x="8323" y="110914"/>
                  <a:pt x="154903" y="78635"/>
                  <a:pt x="203586" y="70168"/>
                </a:cubicBezTo>
                <a:cubicBezTo>
                  <a:pt x="252269" y="61701"/>
                  <a:pt x="261265" y="69110"/>
                  <a:pt x="292486" y="57468"/>
                </a:cubicBezTo>
                <a:cubicBezTo>
                  <a:pt x="323707" y="45826"/>
                  <a:pt x="388265" y="4022"/>
                  <a:pt x="390911" y="318"/>
                </a:cubicBezTo>
                <a:cubicBezTo>
                  <a:pt x="393557" y="-3386"/>
                  <a:pt x="347519" y="26247"/>
                  <a:pt x="308361" y="35243"/>
                </a:cubicBezTo>
                <a:cubicBezTo>
                  <a:pt x="269203" y="44239"/>
                  <a:pt x="203057" y="44768"/>
                  <a:pt x="155961" y="54293"/>
                </a:cubicBezTo>
                <a:cubicBezTo>
                  <a:pt x="108865" y="63818"/>
                  <a:pt x="-7551" y="105622"/>
                  <a:pt x="386" y="108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5B6B1-47E7-AED4-1B86-B796FC03A67F}"/>
              </a:ext>
            </a:extLst>
          </p:cNvPr>
          <p:cNvSpPr/>
          <p:nvPr/>
        </p:nvSpPr>
        <p:spPr>
          <a:xfrm>
            <a:off x="8060126" y="5746746"/>
            <a:ext cx="392241" cy="188528"/>
          </a:xfrm>
          <a:custGeom>
            <a:avLst/>
            <a:gdLst>
              <a:gd name="connsiteX0" fmla="*/ 1199 w 392241"/>
              <a:gd name="connsiteY0" fmla="*/ 4 h 188528"/>
              <a:gd name="connsiteX1" fmla="*/ 220274 w 392241"/>
              <a:gd name="connsiteY1" fmla="*/ 63504 h 188528"/>
              <a:gd name="connsiteX2" fmla="*/ 201224 w 392241"/>
              <a:gd name="connsiteY2" fmla="*/ 50804 h 188528"/>
              <a:gd name="connsiteX3" fmla="*/ 293299 w 392241"/>
              <a:gd name="connsiteY3" fmla="*/ 133354 h 188528"/>
              <a:gd name="connsiteX4" fmla="*/ 328224 w 392241"/>
              <a:gd name="connsiteY4" fmla="*/ 168279 h 188528"/>
              <a:gd name="connsiteX5" fmla="*/ 391724 w 392241"/>
              <a:gd name="connsiteY5" fmla="*/ 161929 h 188528"/>
              <a:gd name="connsiteX6" fmla="*/ 359974 w 392241"/>
              <a:gd name="connsiteY6" fmla="*/ 171454 h 188528"/>
              <a:gd name="connsiteX7" fmla="*/ 318699 w 392241"/>
              <a:gd name="connsiteY7" fmla="*/ 184154 h 188528"/>
              <a:gd name="connsiteX8" fmla="*/ 169474 w 392241"/>
              <a:gd name="connsiteY8" fmla="*/ 88904 h 188528"/>
              <a:gd name="connsiteX9" fmla="*/ 204399 w 392241"/>
              <a:gd name="connsiteY9" fmla="*/ 101604 h 188528"/>
              <a:gd name="connsiteX10" fmla="*/ 134549 w 392241"/>
              <a:gd name="connsiteY10" fmla="*/ 60329 h 188528"/>
              <a:gd name="connsiteX11" fmla="*/ 1199 w 392241"/>
              <a:gd name="connsiteY11" fmla="*/ 4 h 18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241" h="188528">
                <a:moveTo>
                  <a:pt x="1199" y="4"/>
                </a:moveTo>
                <a:cubicBezTo>
                  <a:pt x="15487" y="533"/>
                  <a:pt x="220274" y="63504"/>
                  <a:pt x="220274" y="63504"/>
                </a:cubicBezTo>
                <a:cubicBezTo>
                  <a:pt x="253611" y="71971"/>
                  <a:pt x="189053" y="39162"/>
                  <a:pt x="201224" y="50804"/>
                </a:cubicBezTo>
                <a:cubicBezTo>
                  <a:pt x="213395" y="62446"/>
                  <a:pt x="272132" y="113775"/>
                  <a:pt x="293299" y="133354"/>
                </a:cubicBezTo>
                <a:cubicBezTo>
                  <a:pt x="314466" y="152933"/>
                  <a:pt x="311820" y="163516"/>
                  <a:pt x="328224" y="168279"/>
                </a:cubicBezTo>
                <a:cubicBezTo>
                  <a:pt x="344628" y="173042"/>
                  <a:pt x="386432" y="161400"/>
                  <a:pt x="391724" y="161929"/>
                </a:cubicBezTo>
                <a:cubicBezTo>
                  <a:pt x="397016" y="162458"/>
                  <a:pt x="359974" y="171454"/>
                  <a:pt x="359974" y="171454"/>
                </a:cubicBezTo>
                <a:cubicBezTo>
                  <a:pt x="347803" y="175158"/>
                  <a:pt x="350449" y="197912"/>
                  <a:pt x="318699" y="184154"/>
                </a:cubicBezTo>
                <a:cubicBezTo>
                  <a:pt x="286949" y="170396"/>
                  <a:pt x="188524" y="102662"/>
                  <a:pt x="169474" y="88904"/>
                </a:cubicBezTo>
                <a:cubicBezTo>
                  <a:pt x="150424" y="75146"/>
                  <a:pt x="210220" y="106366"/>
                  <a:pt x="204399" y="101604"/>
                </a:cubicBezTo>
                <a:cubicBezTo>
                  <a:pt x="198578" y="96842"/>
                  <a:pt x="164711" y="74616"/>
                  <a:pt x="134549" y="60329"/>
                </a:cubicBezTo>
                <a:cubicBezTo>
                  <a:pt x="104387" y="46042"/>
                  <a:pt x="-13089" y="-525"/>
                  <a:pt x="11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81AC8-C419-CEB8-C74A-283CF341209E}"/>
              </a:ext>
            </a:extLst>
          </p:cNvPr>
          <p:cNvSpPr/>
          <p:nvPr/>
        </p:nvSpPr>
        <p:spPr>
          <a:xfrm>
            <a:off x="7305299" y="5339904"/>
            <a:ext cx="172517" cy="190444"/>
          </a:xfrm>
          <a:custGeom>
            <a:avLst/>
            <a:gdLst>
              <a:gd name="connsiteX0" fmla="*/ 171826 w 172517"/>
              <a:gd name="connsiteY0" fmla="*/ 446 h 190444"/>
              <a:gd name="connsiteX1" fmla="*/ 376 w 172517"/>
              <a:gd name="connsiteY1" fmla="*/ 187771 h 190444"/>
              <a:gd name="connsiteX2" fmla="*/ 124201 w 172517"/>
              <a:gd name="connsiteY2" fmla="*/ 114746 h 190444"/>
              <a:gd name="connsiteX3" fmla="*/ 70226 w 172517"/>
              <a:gd name="connsiteY3" fmla="*/ 168721 h 190444"/>
              <a:gd name="connsiteX4" fmla="*/ 124201 w 172517"/>
              <a:gd name="connsiteY4" fmla="*/ 102046 h 190444"/>
              <a:gd name="connsiteX5" fmla="*/ 63876 w 172517"/>
              <a:gd name="connsiteY5" fmla="*/ 133796 h 190444"/>
              <a:gd name="connsiteX6" fmla="*/ 171826 w 172517"/>
              <a:gd name="connsiteY6" fmla="*/ 446 h 1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17" h="190444">
                <a:moveTo>
                  <a:pt x="171826" y="446"/>
                </a:moveTo>
                <a:cubicBezTo>
                  <a:pt x="161243" y="9442"/>
                  <a:pt x="8313" y="168721"/>
                  <a:pt x="376" y="187771"/>
                </a:cubicBezTo>
                <a:cubicBezTo>
                  <a:pt x="-7561" y="206821"/>
                  <a:pt x="112559" y="117921"/>
                  <a:pt x="124201" y="114746"/>
                </a:cubicBezTo>
                <a:cubicBezTo>
                  <a:pt x="135843" y="111571"/>
                  <a:pt x="70226" y="170838"/>
                  <a:pt x="70226" y="168721"/>
                </a:cubicBezTo>
                <a:cubicBezTo>
                  <a:pt x="70226" y="166604"/>
                  <a:pt x="125259" y="107867"/>
                  <a:pt x="124201" y="102046"/>
                </a:cubicBezTo>
                <a:cubicBezTo>
                  <a:pt x="123143" y="96225"/>
                  <a:pt x="59643" y="146496"/>
                  <a:pt x="63876" y="133796"/>
                </a:cubicBezTo>
                <a:cubicBezTo>
                  <a:pt x="68109" y="121096"/>
                  <a:pt x="182409" y="-8550"/>
                  <a:pt x="171826" y="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EE5EDEA-163E-B7B0-B41C-85C03F6A67D1}"/>
              </a:ext>
            </a:extLst>
          </p:cNvPr>
          <p:cNvSpPr/>
          <p:nvPr/>
        </p:nvSpPr>
        <p:spPr>
          <a:xfrm>
            <a:off x="7451370" y="5280600"/>
            <a:ext cx="524501" cy="182785"/>
          </a:xfrm>
          <a:custGeom>
            <a:avLst/>
            <a:gdLst>
              <a:gd name="connsiteX0" fmla="*/ 6705 w 524501"/>
              <a:gd name="connsiteY0" fmla="*/ 180400 h 182785"/>
              <a:gd name="connsiteX1" fmla="*/ 232130 w 524501"/>
              <a:gd name="connsiteY1" fmla="*/ 21650 h 182785"/>
              <a:gd name="connsiteX2" fmla="*/ 200380 w 524501"/>
              <a:gd name="connsiteY2" fmla="*/ 59750 h 182785"/>
              <a:gd name="connsiteX3" fmla="*/ 260705 w 524501"/>
              <a:gd name="connsiteY3" fmla="*/ 5775 h 182785"/>
              <a:gd name="connsiteX4" fmla="*/ 397230 w 524501"/>
              <a:gd name="connsiteY4" fmla="*/ 2600 h 182785"/>
              <a:gd name="connsiteX5" fmla="*/ 114655 w 524501"/>
              <a:gd name="connsiteY5" fmla="*/ 15300 h 182785"/>
              <a:gd name="connsiteX6" fmla="*/ 521055 w 524501"/>
              <a:gd name="connsiteY6" fmla="*/ 5775 h 182785"/>
              <a:gd name="connsiteX7" fmla="*/ 321030 w 524501"/>
              <a:gd name="connsiteY7" fmla="*/ 18475 h 182785"/>
              <a:gd name="connsiteX8" fmla="*/ 190855 w 524501"/>
              <a:gd name="connsiteY8" fmla="*/ 28000 h 182785"/>
              <a:gd name="connsiteX9" fmla="*/ 32105 w 524501"/>
              <a:gd name="connsiteY9" fmla="*/ 37525 h 182785"/>
              <a:gd name="connsiteX10" fmla="*/ 165455 w 524501"/>
              <a:gd name="connsiteY10" fmla="*/ 47050 h 182785"/>
              <a:gd name="connsiteX11" fmla="*/ 67030 w 524501"/>
              <a:gd name="connsiteY11" fmla="*/ 113725 h 182785"/>
              <a:gd name="connsiteX12" fmla="*/ 6705 w 524501"/>
              <a:gd name="connsiteY12" fmla="*/ 180400 h 18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01" h="182785">
                <a:moveTo>
                  <a:pt x="6705" y="180400"/>
                </a:moveTo>
                <a:cubicBezTo>
                  <a:pt x="34222" y="165054"/>
                  <a:pt x="199851" y="41758"/>
                  <a:pt x="232130" y="21650"/>
                </a:cubicBezTo>
                <a:cubicBezTo>
                  <a:pt x="264409" y="1542"/>
                  <a:pt x="195618" y="62396"/>
                  <a:pt x="200380" y="59750"/>
                </a:cubicBezTo>
                <a:cubicBezTo>
                  <a:pt x="205142" y="57104"/>
                  <a:pt x="227897" y="15300"/>
                  <a:pt x="260705" y="5775"/>
                </a:cubicBezTo>
                <a:cubicBezTo>
                  <a:pt x="293513" y="-3750"/>
                  <a:pt x="421572" y="1012"/>
                  <a:pt x="397230" y="2600"/>
                </a:cubicBezTo>
                <a:cubicBezTo>
                  <a:pt x="372888" y="4187"/>
                  <a:pt x="114655" y="15300"/>
                  <a:pt x="114655" y="15300"/>
                </a:cubicBezTo>
                <a:lnTo>
                  <a:pt x="521055" y="5775"/>
                </a:lnTo>
                <a:cubicBezTo>
                  <a:pt x="555451" y="6304"/>
                  <a:pt x="321030" y="18475"/>
                  <a:pt x="321030" y="18475"/>
                </a:cubicBezTo>
                <a:lnTo>
                  <a:pt x="190855" y="28000"/>
                </a:lnTo>
                <a:cubicBezTo>
                  <a:pt x="142701" y="31175"/>
                  <a:pt x="36338" y="34350"/>
                  <a:pt x="32105" y="37525"/>
                </a:cubicBezTo>
                <a:cubicBezTo>
                  <a:pt x="27872" y="40700"/>
                  <a:pt x="159634" y="34350"/>
                  <a:pt x="165455" y="47050"/>
                </a:cubicBezTo>
                <a:cubicBezTo>
                  <a:pt x="171276" y="59750"/>
                  <a:pt x="90313" y="94675"/>
                  <a:pt x="67030" y="113725"/>
                </a:cubicBezTo>
                <a:cubicBezTo>
                  <a:pt x="43747" y="132775"/>
                  <a:pt x="-20812" y="195746"/>
                  <a:pt x="6705" y="180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A6AE005-F180-3FAF-B8F7-7F8BDAD64BB7}"/>
              </a:ext>
            </a:extLst>
          </p:cNvPr>
          <p:cNvSpPr/>
          <p:nvPr/>
        </p:nvSpPr>
        <p:spPr>
          <a:xfrm>
            <a:off x="7470968" y="5343878"/>
            <a:ext cx="571533" cy="140246"/>
          </a:xfrm>
          <a:custGeom>
            <a:avLst/>
            <a:gdLst>
              <a:gd name="connsiteX0" fmla="*/ 2982 w 571533"/>
              <a:gd name="connsiteY0" fmla="*/ 139347 h 140246"/>
              <a:gd name="connsiteX1" fmla="*/ 333182 w 571533"/>
              <a:gd name="connsiteY1" fmla="*/ 2822 h 140246"/>
              <a:gd name="connsiteX2" fmla="*/ 241107 w 571533"/>
              <a:gd name="connsiteY2" fmla="*/ 50447 h 140246"/>
              <a:gd name="connsiteX3" fmla="*/ 199832 w 571533"/>
              <a:gd name="connsiteY3" fmla="*/ 91722 h 140246"/>
              <a:gd name="connsiteX4" fmla="*/ 368107 w 571533"/>
              <a:gd name="connsiteY4" fmla="*/ 120297 h 140246"/>
              <a:gd name="connsiteX5" fmla="*/ 307782 w 571533"/>
              <a:gd name="connsiteY5" fmla="*/ 107597 h 140246"/>
              <a:gd name="connsiteX6" fmla="*/ 450657 w 571533"/>
              <a:gd name="connsiteY6" fmla="*/ 98072 h 140246"/>
              <a:gd name="connsiteX7" fmla="*/ 406207 w 571533"/>
              <a:gd name="connsiteY7" fmla="*/ 79022 h 140246"/>
              <a:gd name="connsiteX8" fmla="*/ 460182 w 571533"/>
              <a:gd name="connsiteY8" fmla="*/ 44097 h 140246"/>
              <a:gd name="connsiteX9" fmla="*/ 571307 w 571533"/>
              <a:gd name="connsiteY9" fmla="*/ 56797 h 140246"/>
              <a:gd name="connsiteX10" fmla="*/ 428432 w 571533"/>
              <a:gd name="connsiteY10" fmla="*/ 63147 h 140246"/>
              <a:gd name="connsiteX11" fmla="*/ 380807 w 571533"/>
              <a:gd name="connsiteY11" fmla="*/ 75847 h 140246"/>
              <a:gd name="connsiteX12" fmla="*/ 412557 w 571533"/>
              <a:gd name="connsiteY12" fmla="*/ 98072 h 140246"/>
              <a:gd name="connsiteX13" fmla="*/ 352232 w 571533"/>
              <a:gd name="connsiteY13" fmla="*/ 72672 h 140246"/>
              <a:gd name="connsiteX14" fmla="*/ 399857 w 571533"/>
              <a:gd name="connsiteY14" fmla="*/ 107597 h 140246"/>
              <a:gd name="connsiteX15" fmla="*/ 215707 w 571533"/>
              <a:gd name="connsiteY15" fmla="*/ 91722 h 140246"/>
              <a:gd name="connsiteX16" fmla="*/ 222057 w 571533"/>
              <a:gd name="connsiteY16" fmla="*/ 50447 h 140246"/>
              <a:gd name="connsiteX17" fmla="*/ 256982 w 571533"/>
              <a:gd name="connsiteY17" fmla="*/ 31397 h 140246"/>
              <a:gd name="connsiteX18" fmla="*/ 174432 w 571533"/>
              <a:gd name="connsiteY18" fmla="*/ 59972 h 140246"/>
              <a:gd name="connsiteX19" fmla="*/ 2982 w 571533"/>
              <a:gd name="connsiteY19" fmla="*/ 139347 h 1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33" h="140246">
                <a:moveTo>
                  <a:pt x="2982" y="139347"/>
                </a:moveTo>
                <a:cubicBezTo>
                  <a:pt x="29440" y="129822"/>
                  <a:pt x="293495" y="17639"/>
                  <a:pt x="333182" y="2822"/>
                </a:cubicBezTo>
                <a:cubicBezTo>
                  <a:pt x="372869" y="-11995"/>
                  <a:pt x="263332" y="35630"/>
                  <a:pt x="241107" y="50447"/>
                </a:cubicBezTo>
                <a:cubicBezTo>
                  <a:pt x="218882" y="65264"/>
                  <a:pt x="178665" y="80080"/>
                  <a:pt x="199832" y="91722"/>
                </a:cubicBezTo>
                <a:cubicBezTo>
                  <a:pt x="220999" y="103364"/>
                  <a:pt x="350115" y="117651"/>
                  <a:pt x="368107" y="120297"/>
                </a:cubicBezTo>
                <a:cubicBezTo>
                  <a:pt x="386099" y="122943"/>
                  <a:pt x="294024" y="111301"/>
                  <a:pt x="307782" y="107597"/>
                </a:cubicBezTo>
                <a:cubicBezTo>
                  <a:pt x="321540" y="103893"/>
                  <a:pt x="434253" y="102835"/>
                  <a:pt x="450657" y="98072"/>
                </a:cubicBezTo>
                <a:cubicBezTo>
                  <a:pt x="467061" y="93309"/>
                  <a:pt x="404620" y="88018"/>
                  <a:pt x="406207" y="79022"/>
                </a:cubicBezTo>
                <a:cubicBezTo>
                  <a:pt x="407794" y="70026"/>
                  <a:pt x="432665" y="47801"/>
                  <a:pt x="460182" y="44097"/>
                </a:cubicBezTo>
                <a:cubicBezTo>
                  <a:pt x="487699" y="40393"/>
                  <a:pt x="576599" y="53622"/>
                  <a:pt x="571307" y="56797"/>
                </a:cubicBezTo>
                <a:cubicBezTo>
                  <a:pt x="566015" y="59972"/>
                  <a:pt x="460182" y="59972"/>
                  <a:pt x="428432" y="63147"/>
                </a:cubicBezTo>
                <a:cubicBezTo>
                  <a:pt x="396682" y="66322"/>
                  <a:pt x="383453" y="70026"/>
                  <a:pt x="380807" y="75847"/>
                </a:cubicBezTo>
                <a:cubicBezTo>
                  <a:pt x="378161" y="81668"/>
                  <a:pt x="417320" y="98601"/>
                  <a:pt x="412557" y="98072"/>
                </a:cubicBezTo>
                <a:cubicBezTo>
                  <a:pt x="407795" y="97543"/>
                  <a:pt x="354349" y="71084"/>
                  <a:pt x="352232" y="72672"/>
                </a:cubicBezTo>
                <a:cubicBezTo>
                  <a:pt x="350115" y="74260"/>
                  <a:pt x="422611" y="104422"/>
                  <a:pt x="399857" y="107597"/>
                </a:cubicBezTo>
                <a:cubicBezTo>
                  <a:pt x="377103" y="110772"/>
                  <a:pt x="245340" y="101247"/>
                  <a:pt x="215707" y="91722"/>
                </a:cubicBezTo>
                <a:cubicBezTo>
                  <a:pt x="186074" y="82197"/>
                  <a:pt x="215178" y="60501"/>
                  <a:pt x="222057" y="50447"/>
                </a:cubicBezTo>
                <a:cubicBezTo>
                  <a:pt x="228936" y="40393"/>
                  <a:pt x="264920" y="29809"/>
                  <a:pt x="256982" y="31397"/>
                </a:cubicBezTo>
                <a:cubicBezTo>
                  <a:pt x="249044" y="32985"/>
                  <a:pt x="215178" y="39864"/>
                  <a:pt x="174432" y="59972"/>
                </a:cubicBezTo>
                <a:cubicBezTo>
                  <a:pt x="133686" y="80080"/>
                  <a:pt x="-23476" y="148872"/>
                  <a:pt x="2982" y="139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7CAF8A2-9DE3-E9F4-D2C0-0881EF8F6FD5}"/>
              </a:ext>
            </a:extLst>
          </p:cNvPr>
          <p:cNvSpPr/>
          <p:nvPr/>
        </p:nvSpPr>
        <p:spPr>
          <a:xfrm>
            <a:off x="7549732" y="5285866"/>
            <a:ext cx="556703" cy="181518"/>
          </a:xfrm>
          <a:custGeom>
            <a:avLst/>
            <a:gdLst>
              <a:gd name="connsiteX0" fmla="*/ 418 w 556703"/>
              <a:gd name="connsiteY0" fmla="*/ 181484 h 181518"/>
              <a:gd name="connsiteX1" fmla="*/ 159168 w 556703"/>
              <a:gd name="connsiteY1" fmla="*/ 57659 h 181518"/>
              <a:gd name="connsiteX2" fmla="*/ 276643 w 556703"/>
              <a:gd name="connsiteY2" fmla="*/ 57659 h 181518"/>
              <a:gd name="connsiteX3" fmla="*/ 270293 w 556703"/>
              <a:gd name="connsiteY3" fmla="*/ 41784 h 181518"/>
              <a:gd name="connsiteX4" fmla="*/ 384593 w 556703"/>
              <a:gd name="connsiteY4" fmla="*/ 64009 h 181518"/>
              <a:gd name="connsiteX5" fmla="*/ 556043 w 556703"/>
              <a:gd name="connsiteY5" fmla="*/ 13209 h 181518"/>
              <a:gd name="connsiteX6" fmla="*/ 438568 w 556703"/>
              <a:gd name="connsiteY6" fmla="*/ 44959 h 181518"/>
              <a:gd name="connsiteX7" fmla="*/ 308393 w 556703"/>
              <a:gd name="connsiteY7" fmla="*/ 54484 h 181518"/>
              <a:gd name="connsiteX8" fmla="*/ 184568 w 556703"/>
              <a:gd name="connsiteY8" fmla="*/ 509 h 181518"/>
              <a:gd name="connsiteX9" fmla="*/ 222668 w 556703"/>
              <a:gd name="connsiteY9" fmla="*/ 29084 h 181518"/>
              <a:gd name="connsiteX10" fmla="*/ 95668 w 556703"/>
              <a:gd name="connsiteY10" fmla="*/ 57659 h 181518"/>
              <a:gd name="connsiteX11" fmla="*/ 111543 w 556703"/>
              <a:gd name="connsiteY11" fmla="*/ 70359 h 181518"/>
              <a:gd name="connsiteX12" fmla="*/ 418 w 556703"/>
              <a:gd name="connsiteY12" fmla="*/ 181484 h 18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6703" h="181518">
                <a:moveTo>
                  <a:pt x="418" y="181484"/>
                </a:moveTo>
                <a:cubicBezTo>
                  <a:pt x="8355" y="179367"/>
                  <a:pt x="113131" y="78296"/>
                  <a:pt x="159168" y="57659"/>
                </a:cubicBezTo>
                <a:cubicBezTo>
                  <a:pt x="205206" y="37021"/>
                  <a:pt x="276643" y="57659"/>
                  <a:pt x="276643" y="57659"/>
                </a:cubicBezTo>
                <a:cubicBezTo>
                  <a:pt x="295164" y="55013"/>
                  <a:pt x="252302" y="40726"/>
                  <a:pt x="270293" y="41784"/>
                </a:cubicBezTo>
                <a:cubicBezTo>
                  <a:pt x="288284" y="42842"/>
                  <a:pt x="336968" y="68771"/>
                  <a:pt x="384593" y="64009"/>
                </a:cubicBezTo>
                <a:cubicBezTo>
                  <a:pt x="432218" y="59247"/>
                  <a:pt x="547047" y="16384"/>
                  <a:pt x="556043" y="13209"/>
                </a:cubicBezTo>
                <a:cubicBezTo>
                  <a:pt x="565039" y="10034"/>
                  <a:pt x="479843" y="38080"/>
                  <a:pt x="438568" y="44959"/>
                </a:cubicBezTo>
                <a:cubicBezTo>
                  <a:pt x="397293" y="51838"/>
                  <a:pt x="350726" y="61892"/>
                  <a:pt x="308393" y="54484"/>
                </a:cubicBezTo>
                <a:cubicBezTo>
                  <a:pt x="266060" y="47076"/>
                  <a:pt x="198855" y="4742"/>
                  <a:pt x="184568" y="509"/>
                </a:cubicBezTo>
                <a:cubicBezTo>
                  <a:pt x="170281" y="-3724"/>
                  <a:pt x="237485" y="19559"/>
                  <a:pt x="222668" y="29084"/>
                </a:cubicBezTo>
                <a:cubicBezTo>
                  <a:pt x="207851" y="38609"/>
                  <a:pt x="95668" y="57659"/>
                  <a:pt x="95668" y="57659"/>
                </a:cubicBezTo>
                <a:cubicBezTo>
                  <a:pt x="77147" y="64538"/>
                  <a:pt x="123185" y="51838"/>
                  <a:pt x="111543" y="70359"/>
                </a:cubicBezTo>
                <a:cubicBezTo>
                  <a:pt x="99901" y="88880"/>
                  <a:pt x="-7519" y="183601"/>
                  <a:pt x="418" y="181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4B5980-6254-92D5-C586-4745C33EFB48}"/>
              </a:ext>
            </a:extLst>
          </p:cNvPr>
          <p:cNvSpPr/>
          <p:nvPr/>
        </p:nvSpPr>
        <p:spPr>
          <a:xfrm>
            <a:off x="7994628" y="5343512"/>
            <a:ext cx="400221" cy="123851"/>
          </a:xfrm>
          <a:custGeom>
            <a:avLst/>
            <a:gdLst>
              <a:gd name="connsiteX0" fmla="*/ 57172 w 400221"/>
              <a:gd name="connsiteY0" fmla="*/ 13 h 123851"/>
              <a:gd name="connsiteX1" fmla="*/ 139722 w 400221"/>
              <a:gd name="connsiteY1" fmla="*/ 76213 h 123851"/>
              <a:gd name="connsiteX2" fmla="*/ 171472 w 400221"/>
              <a:gd name="connsiteY2" fmla="*/ 92088 h 123851"/>
              <a:gd name="connsiteX3" fmla="*/ 22 w 400221"/>
              <a:gd name="connsiteY3" fmla="*/ 76213 h 123851"/>
              <a:gd name="connsiteX4" fmla="*/ 184172 w 400221"/>
              <a:gd name="connsiteY4" fmla="*/ 101613 h 123851"/>
              <a:gd name="connsiteX5" fmla="*/ 396897 w 400221"/>
              <a:gd name="connsiteY5" fmla="*/ 123838 h 123851"/>
              <a:gd name="connsiteX6" fmla="*/ 304822 w 400221"/>
              <a:gd name="connsiteY6" fmla="*/ 98438 h 123851"/>
              <a:gd name="connsiteX7" fmla="*/ 180997 w 400221"/>
              <a:gd name="connsiteY7" fmla="*/ 88913 h 123851"/>
              <a:gd name="connsiteX8" fmla="*/ 111147 w 400221"/>
              <a:gd name="connsiteY8" fmla="*/ 82563 h 123851"/>
              <a:gd name="connsiteX9" fmla="*/ 57172 w 400221"/>
              <a:gd name="connsiteY9" fmla="*/ 13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21" h="123851">
                <a:moveTo>
                  <a:pt x="57172" y="13"/>
                </a:moveTo>
                <a:cubicBezTo>
                  <a:pt x="61934" y="-1045"/>
                  <a:pt x="120672" y="60867"/>
                  <a:pt x="139722" y="76213"/>
                </a:cubicBezTo>
                <a:cubicBezTo>
                  <a:pt x="158772" y="91559"/>
                  <a:pt x="194755" y="92088"/>
                  <a:pt x="171472" y="92088"/>
                </a:cubicBezTo>
                <a:cubicBezTo>
                  <a:pt x="148189" y="92088"/>
                  <a:pt x="-2095" y="74625"/>
                  <a:pt x="22" y="76213"/>
                </a:cubicBezTo>
                <a:cubicBezTo>
                  <a:pt x="2139" y="77801"/>
                  <a:pt x="118026" y="93676"/>
                  <a:pt x="184172" y="101613"/>
                </a:cubicBezTo>
                <a:cubicBezTo>
                  <a:pt x="250318" y="109550"/>
                  <a:pt x="376789" y="124367"/>
                  <a:pt x="396897" y="123838"/>
                </a:cubicBezTo>
                <a:cubicBezTo>
                  <a:pt x="417005" y="123309"/>
                  <a:pt x="340805" y="104259"/>
                  <a:pt x="304822" y="98438"/>
                </a:cubicBezTo>
                <a:cubicBezTo>
                  <a:pt x="268839" y="92617"/>
                  <a:pt x="180997" y="88913"/>
                  <a:pt x="180997" y="88913"/>
                </a:cubicBezTo>
                <a:cubicBezTo>
                  <a:pt x="148718" y="86267"/>
                  <a:pt x="127551" y="92088"/>
                  <a:pt x="111147" y="82563"/>
                </a:cubicBezTo>
                <a:cubicBezTo>
                  <a:pt x="94743" y="73038"/>
                  <a:pt x="52410" y="1071"/>
                  <a:pt x="5717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C8937C-2B05-5ADD-49E3-8EF1044ED560}"/>
              </a:ext>
            </a:extLst>
          </p:cNvPr>
          <p:cNvSpPr/>
          <p:nvPr/>
        </p:nvSpPr>
        <p:spPr>
          <a:xfrm>
            <a:off x="7842224" y="5235354"/>
            <a:ext cx="403637" cy="121531"/>
          </a:xfrm>
          <a:custGeom>
            <a:avLst/>
            <a:gdLst>
              <a:gd name="connsiteX0" fmla="*/ 26 w 403637"/>
              <a:gd name="connsiteY0" fmla="*/ 82771 h 121531"/>
              <a:gd name="connsiteX1" fmla="*/ 158776 w 403637"/>
              <a:gd name="connsiteY1" fmla="*/ 60546 h 121531"/>
              <a:gd name="connsiteX2" fmla="*/ 203226 w 403637"/>
              <a:gd name="connsiteY2" fmla="*/ 221 h 121531"/>
              <a:gd name="connsiteX3" fmla="*/ 187351 w 403637"/>
              <a:gd name="connsiteY3" fmla="*/ 41496 h 121531"/>
              <a:gd name="connsiteX4" fmla="*/ 349276 w 403637"/>
              <a:gd name="connsiteY4" fmla="*/ 76421 h 121531"/>
              <a:gd name="connsiteX5" fmla="*/ 254026 w 403637"/>
              <a:gd name="connsiteY5" fmla="*/ 95471 h 121531"/>
              <a:gd name="connsiteX6" fmla="*/ 403251 w 403637"/>
              <a:gd name="connsiteY6" fmla="*/ 120871 h 121531"/>
              <a:gd name="connsiteX7" fmla="*/ 295301 w 403637"/>
              <a:gd name="connsiteY7" fmla="*/ 108171 h 121531"/>
              <a:gd name="connsiteX8" fmla="*/ 234976 w 403637"/>
              <a:gd name="connsiteY8" fmla="*/ 47846 h 121531"/>
              <a:gd name="connsiteX9" fmla="*/ 171476 w 403637"/>
              <a:gd name="connsiteY9" fmla="*/ 70071 h 121531"/>
              <a:gd name="connsiteX10" fmla="*/ 26 w 403637"/>
              <a:gd name="connsiteY10" fmla="*/ 82771 h 1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637" h="121531">
                <a:moveTo>
                  <a:pt x="26" y="82771"/>
                </a:moveTo>
                <a:cubicBezTo>
                  <a:pt x="-2091" y="81183"/>
                  <a:pt x="124909" y="74304"/>
                  <a:pt x="158776" y="60546"/>
                </a:cubicBezTo>
                <a:cubicBezTo>
                  <a:pt x="192643" y="46788"/>
                  <a:pt x="198464" y="3396"/>
                  <a:pt x="203226" y="221"/>
                </a:cubicBezTo>
                <a:cubicBezTo>
                  <a:pt x="207988" y="-2954"/>
                  <a:pt x="163009" y="28796"/>
                  <a:pt x="187351" y="41496"/>
                </a:cubicBezTo>
                <a:cubicBezTo>
                  <a:pt x="211693" y="54196"/>
                  <a:pt x="338164" y="67425"/>
                  <a:pt x="349276" y="76421"/>
                </a:cubicBezTo>
                <a:cubicBezTo>
                  <a:pt x="360388" y="85417"/>
                  <a:pt x="245030" y="88063"/>
                  <a:pt x="254026" y="95471"/>
                </a:cubicBezTo>
                <a:cubicBezTo>
                  <a:pt x="263022" y="102879"/>
                  <a:pt x="396372" y="118754"/>
                  <a:pt x="403251" y="120871"/>
                </a:cubicBezTo>
                <a:cubicBezTo>
                  <a:pt x="410130" y="122988"/>
                  <a:pt x="323347" y="120342"/>
                  <a:pt x="295301" y="108171"/>
                </a:cubicBezTo>
                <a:cubicBezTo>
                  <a:pt x="267255" y="96000"/>
                  <a:pt x="255613" y="54196"/>
                  <a:pt x="234976" y="47846"/>
                </a:cubicBezTo>
                <a:cubicBezTo>
                  <a:pt x="214339" y="41496"/>
                  <a:pt x="205872" y="63721"/>
                  <a:pt x="171476" y="70071"/>
                </a:cubicBezTo>
                <a:cubicBezTo>
                  <a:pt x="137080" y="76421"/>
                  <a:pt x="2143" y="84359"/>
                  <a:pt x="26" y="82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33C6722-FD80-7523-2EE8-174BFBE6039B}"/>
              </a:ext>
            </a:extLst>
          </p:cNvPr>
          <p:cNvSpPr/>
          <p:nvPr/>
        </p:nvSpPr>
        <p:spPr>
          <a:xfrm>
            <a:off x="6479551" y="5931963"/>
            <a:ext cx="103594" cy="947436"/>
          </a:xfrm>
          <a:custGeom>
            <a:avLst/>
            <a:gdLst>
              <a:gd name="connsiteX0" fmla="*/ 102224 w 103594"/>
              <a:gd name="connsiteY0" fmla="*/ 24337 h 947436"/>
              <a:gd name="connsiteX1" fmla="*/ 624 w 103594"/>
              <a:gd name="connsiteY1" fmla="*/ 703787 h 947436"/>
              <a:gd name="connsiteX2" fmla="*/ 57774 w 103594"/>
              <a:gd name="connsiteY2" fmla="*/ 252937 h 947436"/>
              <a:gd name="connsiteX3" fmla="*/ 22849 w 103594"/>
              <a:gd name="connsiteY3" fmla="*/ 932387 h 947436"/>
              <a:gd name="connsiteX4" fmla="*/ 32374 w 103594"/>
              <a:gd name="connsiteY4" fmla="*/ 706962 h 947436"/>
              <a:gd name="connsiteX5" fmla="*/ 32374 w 103594"/>
              <a:gd name="connsiteY5" fmla="*/ 510112 h 947436"/>
              <a:gd name="connsiteX6" fmla="*/ 57774 w 103594"/>
              <a:gd name="connsiteY6" fmla="*/ 183087 h 947436"/>
              <a:gd name="connsiteX7" fmla="*/ 102224 w 103594"/>
              <a:gd name="connsiteY7" fmla="*/ 24337 h 94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4" h="947436">
                <a:moveTo>
                  <a:pt x="102224" y="24337"/>
                </a:moveTo>
                <a:cubicBezTo>
                  <a:pt x="92699" y="111120"/>
                  <a:pt x="8032" y="665687"/>
                  <a:pt x="624" y="703787"/>
                </a:cubicBezTo>
                <a:cubicBezTo>
                  <a:pt x="-6784" y="741887"/>
                  <a:pt x="54070" y="214837"/>
                  <a:pt x="57774" y="252937"/>
                </a:cubicBezTo>
                <a:cubicBezTo>
                  <a:pt x="61478" y="291037"/>
                  <a:pt x="27082" y="856716"/>
                  <a:pt x="22849" y="932387"/>
                </a:cubicBezTo>
                <a:cubicBezTo>
                  <a:pt x="18616" y="1008058"/>
                  <a:pt x="30787" y="777341"/>
                  <a:pt x="32374" y="706962"/>
                </a:cubicBezTo>
                <a:cubicBezTo>
                  <a:pt x="33961" y="636583"/>
                  <a:pt x="28141" y="597425"/>
                  <a:pt x="32374" y="510112"/>
                </a:cubicBezTo>
                <a:cubicBezTo>
                  <a:pt x="36607" y="422800"/>
                  <a:pt x="46662" y="261404"/>
                  <a:pt x="57774" y="183087"/>
                </a:cubicBezTo>
                <a:cubicBezTo>
                  <a:pt x="68886" y="104770"/>
                  <a:pt x="111749" y="-62446"/>
                  <a:pt x="102224" y="24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DF4B446-4BB2-4309-39C2-B30380EE7CBF}"/>
              </a:ext>
            </a:extLst>
          </p:cNvPr>
          <p:cNvSpPr/>
          <p:nvPr/>
        </p:nvSpPr>
        <p:spPr>
          <a:xfrm>
            <a:off x="6441802" y="6355282"/>
            <a:ext cx="48389" cy="607420"/>
          </a:xfrm>
          <a:custGeom>
            <a:avLst/>
            <a:gdLst>
              <a:gd name="connsiteX0" fmla="*/ 19323 w 48389"/>
              <a:gd name="connsiteY0" fmla="*/ 1068 h 607420"/>
              <a:gd name="connsiteX1" fmla="*/ 25673 w 48389"/>
              <a:gd name="connsiteY1" fmla="*/ 350318 h 607420"/>
              <a:gd name="connsiteX2" fmla="*/ 25673 w 48389"/>
              <a:gd name="connsiteY2" fmla="*/ 299518 h 607420"/>
              <a:gd name="connsiteX3" fmla="*/ 44723 w 48389"/>
              <a:gd name="connsiteY3" fmla="*/ 601143 h 607420"/>
              <a:gd name="connsiteX4" fmla="*/ 44723 w 48389"/>
              <a:gd name="connsiteY4" fmla="*/ 477318 h 607420"/>
              <a:gd name="connsiteX5" fmla="*/ 6623 w 48389"/>
              <a:gd name="connsiteY5" fmla="*/ 166168 h 607420"/>
              <a:gd name="connsiteX6" fmla="*/ 273 w 48389"/>
              <a:gd name="connsiteY6" fmla="*/ 239193 h 607420"/>
              <a:gd name="connsiteX7" fmla="*/ 19323 w 48389"/>
              <a:gd name="connsiteY7" fmla="*/ 1068 h 60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9" h="607420">
                <a:moveTo>
                  <a:pt x="19323" y="1068"/>
                </a:moveTo>
                <a:cubicBezTo>
                  <a:pt x="23556" y="19589"/>
                  <a:pt x="24615" y="300576"/>
                  <a:pt x="25673" y="350318"/>
                </a:cubicBezTo>
                <a:cubicBezTo>
                  <a:pt x="26731" y="400060"/>
                  <a:pt x="22498" y="257714"/>
                  <a:pt x="25673" y="299518"/>
                </a:cubicBezTo>
                <a:cubicBezTo>
                  <a:pt x="28848" y="341322"/>
                  <a:pt x="41548" y="571510"/>
                  <a:pt x="44723" y="601143"/>
                </a:cubicBezTo>
                <a:cubicBezTo>
                  <a:pt x="47898" y="630776"/>
                  <a:pt x="51073" y="549814"/>
                  <a:pt x="44723" y="477318"/>
                </a:cubicBezTo>
                <a:cubicBezTo>
                  <a:pt x="38373" y="404822"/>
                  <a:pt x="14031" y="205855"/>
                  <a:pt x="6623" y="166168"/>
                </a:cubicBezTo>
                <a:cubicBezTo>
                  <a:pt x="-785" y="126481"/>
                  <a:pt x="-256" y="267768"/>
                  <a:pt x="273" y="239193"/>
                </a:cubicBezTo>
                <a:cubicBezTo>
                  <a:pt x="802" y="210618"/>
                  <a:pt x="15090" y="-17453"/>
                  <a:pt x="19323" y="1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E4A7B99-0A6D-63CE-E4CD-C4B443C42177}"/>
              </a:ext>
            </a:extLst>
          </p:cNvPr>
          <p:cNvSpPr/>
          <p:nvPr/>
        </p:nvSpPr>
        <p:spPr>
          <a:xfrm>
            <a:off x="6413500" y="5838674"/>
            <a:ext cx="114821" cy="529970"/>
          </a:xfrm>
          <a:custGeom>
            <a:avLst/>
            <a:gdLst>
              <a:gd name="connsiteX0" fmla="*/ 114300 w 114821"/>
              <a:gd name="connsiteY0" fmla="*/ 22376 h 529970"/>
              <a:gd name="connsiteX1" fmla="*/ 41275 w 114821"/>
              <a:gd name="connsiteY1" fmla="*/ 343051 h 529970"/>
              <a:gd name="connsiteX2" fmla="*/ 44450 w 114821"/>
              <a:gd name="connsiteY2" fmla="*/ 308126 h 529970"/>
              <a:gd name="connsiteX3" fmla="*/ 41275 w 114821"/>
              <a:gd name="connsiteY3" fmla="*/ 517676 h 529970"/>
              <a:gd name="connsiteX4" fmla="*/ 47625 w 114821"/>
              <a:gd name="connsiteY4" fmla="*/ 482751 h 529970"/>
              <a:gd name="connsiteX5" fmla="*/ 50800 w 114821"/>
              <a:gd name="connsiteY5" fmla="*/ 295426 h 529970"/>
              <a:gd name="connsiteX6" fmla="*/ 0 w 114821"/>
              <a:gd name="connsiteY6" fmla="*/ 151 h 529970"/>
              <a:gd name="connsiteX7" fmla="*/ 50800 w 114821"/>
              <a:gd name="connsiteY7" fmla="*/ 254151 h 529970"/>
              <a:gd name="connsiteX8" fmla="*/ 73025 w 114821"/>
              <a:gd name="connsiteY8" fmla="*/ 190651 h 529970"/>
              <a:gd name="connsiteX9" fmla="*/ 114300 w 114821"/>
              <a:gd name="connsiteY9" fmla="*/ 22376 h 5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21" h="529970">
                <a:moveTo>
                  <a:pt x="114300" y="22376"/>
                </a:moveTo>
                <a:cubicBezTo>
                  <a:pt x="109008" y="47776"/>
                  <a:pt x="52917" y="295426"/>
                  <a:pt x="41275" y="343051"/>
                </a:cubicBezTo>
                <a:cubicBezTo>
                  <a:pt x="29633" y="390676"/>
                  <a:pt x="44450" y="279022"/>
                  <a:pt x="44450" y="308126"/>
                </a:cubicBezTo>
                <a:cubicBezTo>
                  <a:pt x="44450" y="337230"/>
                  <a:pt x="40746" y="488572"/>
                  <a:pt x="41275" y="517676"/>
                </a:cubicBezTo>
                <a:cubicBezTo>
                  <a:pt x="41804" y="546780"/>
                  <a:pt x="46037" y="519793"/>
                  <a:pt x="47625" y="482751"/>
                </a:cubicBezTo>
                <a:cubicBezTo>
                  <a:pt x="49212" y="445709"/>
                  <a:pt x="58737" y="375859"/>
                  <a:pt x="50800" y="295426"/>
                </a:cubicBezTo>
                <a:cubicBezTo>
                  <a:pt x="42863" y="214993"/>
                  <a:pt x="0" y="7030"/>
                  <a:pt x="0" y="151"/>
                </a:cubicBezTo>
                <a:cubicBezTo>
                  <a:pt x="0" y="-6728"/>
                  <a:pt x="38629" y="222401"/>
                  <a:pt x="50800" y="254151"/>
                </a:cubicBezTo>
                <a:cubicBezTo>
                  <a:pt x="62971" y="285901"/>
                  <a:pt x="62971" y="225047"/>
                  <a:pt x="73025" y="190651"/>
                </a:cubicBezTo>
                <a:cubicBezTo>
                  <a:pt x="83079" y="156255"/>
                  <a:pt x="119592" y="-3024"/>
                  <a:pt x="114300" y="2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775144-B828-A126-A548-5CC8A820242A}"/>
              </a:ext>
            </a:extLst>
          </p:cNvPr>
          <p:cNvSpPr/>
          <p:nvPr/>
        </p:nvSpPr>
        <p:spPr>
          <a:xfrm>
            <a:off x="6365553" y="6460979"/>
            <a:ext cx="89321" cy="471116"/>
          </a:xfrm>
          <a:custGeom>
            <a:avLst/>
            <a:gdLst>
              <a:gd name="connsiteX0" fmla="*/ 89222 w 89321"/>
              <a:gd name="connsiteY0" fmla="*/ 146 h 471116"/>
              <a:gd name="connsiteX1" fmla="*/ 54297 w 89321"/>
              <a:gd name="connsiteY1" fmla="*/ 235096 h 471116"/>
              <a:gd name="connsiteX2" fmla="*/ 60647 w 89321"/>
              <a:gd name="connsiteY2" fmla="*/ 457346 h 471116"/>
              <a:gd name="connsiteX3" fmla="*/ 63822 w 89321"/>
              <a:gd name="connsiteY3" fmla="*/ 400196 h 471116"/>
              <a:gd name="connsiteX4" fmla="*/ 322 w 89321"/>
              <a:gd name="connsiteY4" fmla="*/ 16021 h 471116"/>
              <a:gd name="connsiteX5" fmla="*/ 41597 w 89321"/>
              <a:gd name="connsiteY5" fmla="*/ 196996 h 471116"/>
              <a:gd name="connsiteX6" fmla="*/ 89222 w 89321"/>
              <a:gd name="connsiteY6" fmla="*/ 146 h 4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1" h="471116">
                <a:moveTo>
                  <a:pt x="89222" y="146"/>
                </a:moveTo>
                <a:cubicBezTo>
                  <a:pt x="91339" y="6496"/>
                  <a:pt x="59059" y="158896"/>
                  <a:pt x="54297" y="235096"/>
                </a:cubicBezTo>
                <a:cubicBezTo>
                  <a:pt x="49535" y="311296"/>
                  <a:pt x="59060" y="429829"/>
                  <a:pt x="60647" y="457346"/>
                </a:cubicBezTo>
                <a:cubicBezTo>
                  <a:pt x="62234" y="484863"/>
                  <a:pt x="73876" y="473750"/>
                  <a:pt x="63822" y="400196"/>
                </a:cubicBezTo>
                <a:cubicBezTo>
                  <a:pt x="53768" y="326642"/>
                  <a:pt x="4026" y="49888"/>
                  <a:pt x="322" y="16021"/>
                </a:cubicBezTo>
                <a:cubicBezTo>
                  <a:pt x="-3382" y="-17846"/>
                  <a:pt x="25722" y="198584"/>
                  <a:pt x="41597" y="196996"/>
                </a:cubicBezTo>
                <a:cubicBezTo>
                  <a:pt x="57472" y="195409"/>
                  <a:pt x="87105" y="-6204"/>
                  <a:pt x="89222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468E7F-E855-0EBD-430E-64C7A4816749}"/>
              </a:ext>
            </a:extLst>
          </p:cNvPr>
          <p:cNvSpPr/>
          <p:nvPr/>
        </p:nvSpPr>
        <p:spPr>
          <a:xfrm>
            <a:off x="6524613" y="6340326"/>
            <a:ext cx="43068" cy="759687"/>
          </a:xfrm>
          <a:custGeom>
            <a:avLst/>
            <a:gdLst>
              <a:gd name="connsiteX0" fmla="*/ 38112 w 43068"/>
              <a:gd name="connsiteY0" fmla="*/ 6499 h 759687"/>
              <a:gd name="connsiteX1" fmla="*/ 22237 w 43068"/>
              <a:gd name="connsiteY1" fmla="*/ 577999 h 759687"/>
              <a:gd name="connsiteX2" fmla="*/ 12 w 43068"/>
              <a:gd name="connsiteY2" fmla="*/ 755799 h 759687"/>
              <a:gd name="connsiteX3" fmla="*/ 19062 w 43068"/>
              <a:gd name="connsiteY3" fmla="*/ 679599 h 759687"/>
              <a:gd name="connsiteX4" fmla="*/ 15887 w 43068"/>
              <a:gd name="connsiteY4" fmla="*/ 441474 h 759687"/>
              <a:gd name="connsiteX5" fmla="*/ 6362 w 43068"/>
              <a:gd name="connsiteY5" fmla="*/ 495449 h 759687"/>
              <a:gd name="connsiteX6" fmla="*/ 22237 w 43068"/>
              <a:gd name="connsiteY6" fmla="*/ 298599 h 759687"/>
              <a:gd name="connsiteX7" fmla="*/ 28587 w 43068"/>
              <a:gd name="connsiteY7" fmla="*/ 362099 h 759687"/>
              <a:gd name="connsiteX8" fmla="*/ 41287 w 43068"/>
              <a:gd name="connsiteY8" fmla="*/ 273199 h 759687"/>
              <a:gd name="connsiteX9" fmla="*/ 38112 w 43068"/>
              <a:gd name="connsiteY9" fmla="*/ 6499 h 7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68" h="759687">
                <a:moveTo>
                  <a:pt x="38112" y="6499"/>
                </a:moveTo>
                <a:cubicBezTo>
                  <a:pt x="34937" y="57299"/>
                  <a:pt x="28587" y="453116"/>
                  <a:pt x="22237" y="577999"/>
                </a:cubicBezTo>
                <a:cubicBezTo>
                  <a:pt x="15887" y="702882"/>
                  <a:pt x="541" y="738866"/>
                  <a:pt x="12" y="755799"/>
                </a:cubicBezTo>
                <a:cubicBezTo>
                  <a:pt x="-517" y="772732"/>
                  <a:pt x="16416" y="731987"/>
                  <a:pt x="19062" y="679599"/>
                </a:cubicBezTo>
                <a:cubicBezTo>
                  <a:pt x="21708" y="627212"/>
                  <a:pt x="18004" y="472166"/>
                  <a:pt x="15887" y="441474"/>
                </a:cubicBezTo>
                <a:cubicBezTo>
                  <a:pt x="13770" y="410782"/>
                  <a:pt x="5304" y="519261"/>
                  <a:pt x="6362" y="495449"/>
                </a:cubicBezTo>
                <a:cubicBezTo>
                  <a:pt x="7420" y="471637"/>
                  <a:pt x="18533" y="320824"/>
                  <a:pt x="22237" y="298599"/>
                </a:cubicBezTo>
                <a:cubicBezTo>
                  <a:pt x="25941" y="276374"/>
                  <a:pt x="25412" y="366332"/>
                  <a:pt x="28587" y="362099"/>
                </a:cubicBezTo>
                <a:cubicBezTo>
                  <a:pt x="31762" y="357866"/>
                  <a:pt x="37054" y="328762"/>
                  <a:pt x="41287" y="273199"/>
                </a:cubicBezTo>
                <a:cubicBezTo>
                  <a:pt x="45520" y="217636"/>
                  <a:pt x="41287" y="-44301"/>
                  <a:pt x="38112" y="64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69545C1-21B2-F911-CBDE-D7FEE1C06DD4}"/>
              </a:ext>
            </a:extLst>
          </p:cNvPr>
          <p:cNvSpPr/>
          <p:nvPr/>
        </p:nvSpPr>
        <p:spPr>
          <a:xfrm>
            <a:off x="6464597" y="7111905"/>
            <a:ext cx="80574" cy="264650"/>
          </a:xfrm>
          <a:custGeom>
            <a:avLst/>
            <a:gdLst>
              <a:gd name="connsiteX0" fmla="*/ 56853 w 80574"/>
              <a:gd name="connsiteY0" fmla="*/ 95 h 264650"/>
              <a:gd name="connsiteX1" fmla="*/ 25103 w 80574"/>
              <a:gd name="connsiteY1" fmla="*/ 149320 h 264650"/>
              <a:gd name="connsiteX2" fmla="*/ 79078 w 80574"/>
              <a:gd name="connsiteY2" fmla="*/ 260445 h 264650"/>
              <a:gd name="connsiteX3" fmla="*/ 60028 w 80574"/>
              <a:gd name="connsiteY3" fmla="*/ 231870 h 264650"/>
              <a:gd name="connsiteX4" fmla="*/ 2878 w 80574"/>
              <a:gd name="connsiteY4" fmla="*/ 142970 h 264650"/>
              <a:gd name="connsiteX5" fmla="*/ 9228 w 80574"/>
              <a:gd name="connsiteY5" fmla="*/ 162020 h 264650"/>
              <a:gd name="connsiteX6" fmla="*/ 15578 w 80574"/>
              <a:gd name="connsiteY6" fmla="*/ 127095 h 264650"/>
              <a:gd name="connsiteX7" fmla="*/ 56853 w 80574"/>
              <a:gd name="connsiteY7" fmla="*/ 95 h 2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74" h="264650">
                <a:moveTo>
                  <a:pt x="56853" y="95"/>
                </a:moveTo>
                <a:cubicBezTo>
                  <a:pt x="58440" y="3799"/>
                  <a:pt x="21399" y="105928"/>
                  <a:pt x="25103" y="149320"/>
                </a:cubicBezTo>
                <a:cubicBezTo>
                  <a:pt x="28807" y="192712"/>
                  <a:pt x="73257" y="246687"/>
                  <a:pt x="79078" y="260445"/>
                </a:cubicBezTo>
                <a:cubicBezTo>
                  <a:pt x="84899" y="274203"/>
                  <a:pt x="72728" y="251449"/>
                  <a:pt x="60028" y="231870"/>
                </a:cubicBezTo>
                <a:cubicBezTo>
                  <a:pt x="47328" y="212291"/>
                  <a:pt x="2878" y="142970"/>
                  <a:pt x="2878" y="142970"/>
                </a:cubicBezTo>
                <a:cubicBezTo>
                  <a:pt x="-5589" y="131328"/>
                  <a:pt x="7111" y="164666"/>
                  <a:pt x="9228" y="162020"/>
                </a:cubicBezTo>
                <a:cubicBezTo>
                  <a:pt x="11345" y="159374"/>
                  <a:pt x="7111" y="152495"/>
                  <a:pt x="15578" y="127095"/>
                </a:cubicBezTo>
                <a:cubicBezTo>
                  <a:pt x="24045" y="101695"/>
                  <a:pt x="55266" y="-3609"/>
                  <a:pt x="56853" y="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CBA1FE6-5638-600A-A582-7CE45BF5ABEE}"/>
              </a:ext>
            </a:extLst>
          </p:cNvPr>
          <p:cNvSpPr/>
          <p:nvPr/>
        </p:nvSpPr>
        <p:spPr>
          <a:xfrm>
            <a:off x="6415522" y="7048494"/>
            <a:ext cx="155401" cy="441243"/>
          </a:xfrm>
          <a:custGeom>
            <a:avLst/>
            <a:gdLst>
              <a:gd name="connsiteX0" fmla="*/ 96403 w 155401"/>
              <a:gd name="connsiteY0" fmla="*/ 6 h 441243"/>
              <a:gd name="connsiteX1" fmla="*/ 29728 w 155401"/>
              <a:gd name="connsiteY1" fmla="*/ 180981 h 441243"/>
              <a:gd name="connsiteX2" fmla="*/ 39253 w 155401"/>
              <a:gd name="connsiteY2" fmla="*/ 323856 h 441243"/>
              <a:gd name="connsiteX3" fmla="*/ 4328 w 155401"/>
              <a:gd name="connsiteY3" fmla="*/ 238131 h 441243"/>
              <a:gd name="connsiteX4" fmla="*/ 153553 w 155401"/>
              <a:gd name="connsiteY4" fmla="*/ 438156 h 441243"/>
              <a:gd name="connsiteX5" fmla="*/ 83703 w 155401"/>
              <a:gd name="connsiteY5" fmla="*/ 352431 h 441243"/>
              <a:gd name="connsiteX6" fmla="*/ 23378 w 155401"/>
              <a:gd name="connsiteY6" fmla="*/ 254006 h 441243"/>
              <a:gd name="connsiteX7" fmla="*/ 1153 w 155401"/>
              <a:gd name="connsiteY7" fmla="*/ 196856 h 441243"/>
              <a:gd name="connsiteX8" fmla="*/ 20203 w 155401"/>
              <a:gd name="connsiteY8" fmla="*/ 79381 h 441243"/>
              <a:gd name="connsiteX9" fmla="*/ 13853 w 155401"/>
              <a:gd name="connsiteY9" fmla="*/ 187331 h 441243"/>
              <a:gd name="connsiteX10" fmla="*/ 96403 w 155401"/>
              <a:gd name="connsiteY10" fmla="*/ 6 h 44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01" h="441243">
                <a:moveTo>
                  <a:pt x="96403" y="6"/>
                </a:moveTo>
                <a:cubicBezTo>
                  <a:pt x="99049" y="-1052"/>
                  <a:pt x="39253" y="127006"/>
                  <a:pt x="29728" y="180981"/>
                </a:cubicBezTo>
                <a:cubicBezTo>
                  <a:pt x="20203" y="234956"/>
                  <a:pt x="43486" y="314331"/>
                  <a:pt x="39253" y="323856"/>
                </a:cubicBezTo>
                <a:cubicBezTo>
                  <a:pt x="35020" y="333381"/>
                  <a:pt x="-14722" y="219081"/>
                  <a:pt x="4328" y="238131"/>
                </a:cubicBezTo>
                <a:cubicBezTo>
                  <a:pt x="23378" y="257181"/>
                  <a:pt x="140324" y="419106"/>
                  <a:pt x="153553" y="438156"/>
                </a:cubicBezTo>
                <a:cubicBezTo>
                  <a:pt x="166782" y="457206"/>
                  <a:pt x="105399" y="383123"/>
                  <a:pt x="83703" y="352431"/>
                </a:cubicBezTo>
                <a:cubicBezTo>
                  <a:pt x="62007" y="321739"/>
                  <a:pt x="37136" y="279935"/>
                  <a:pt x="23378" y="254006"/>
                </a:cubicBezTo>
                <a:cubicBezTo>
                  <a:pt x="9620" y="228077"/>
                  <a:pt x="1682" y="225960"/>
                  <a:pt x="1153" y="196856"/>
                </a:cubicBezTo>
                <a:cubicBezTo>
                  <a:pt x="624" y="167752"/>
                  <a:pt x="18086" y="80969"/>
                  <a:pt x="20203" y="79381"/>
                </a:cubicBezTo>
                <a:cubicBezTo>
                  <a:pt x="22320" y="77793"/>
                  <a:pt x="1682" y="196327"/>
                  <a:pt x="13853" y="187331"/>
                </a:cubicBezTo>
                <a:cubicBezTo>
                  <a:pt x="26024" y="178335"/>
                  <a:pt x="93757" y="1064"/>
                  <a:pt x="9640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A8213F2-28CB-2F85-D250-DC4DD5EC01FB}"/>
              </a:ext>
            </a:extLst>
          </p:cNvPr>
          <p:cNvSpPr/>
          <p:nvPr/>
        </p:nvSpPr>
        <p:spPr>
          <a:xfrm>
            <a:off x="6362997" y="6555298"/>
            <a:ext cx="60032" cy="484994"/>
          </a:xfrm>
          <a:custGeom>
            <a:avLst/>
            <a:gdLst>
              <a:gd name="connsiteX0" fmla="*/ 60028 w 60032"/>
              <a:gd name="connsiteY0" fmla="*/ 134427 h 484994"/>
              <a:gd name="connsiteX1" fmla="*/ 2878 w 60032"/>
              <a:gd name="connsiteY1" fmla="*/ 350327 h 484994"/>
              <a:gd name="connsiteX2" fmla="*/ 9228 w 60032"/>
              <a:gd name="connsiteY2" fmla="*/ 470977 h 484994"/>
              <a:gd name="connsiteX3" fmla="*/ 15578 w 60032"/>
              <a:gd name="connsiteY3" fmla="*/ 429702 h 484994"/>
              <a:gd name="connsiteX4" fmla="*/ 9228 w 60032"/>
              <a:gd name="connsiteY4" fmla="*/ 1077 h 484994"/>
              <a:gd name="connsiteX5" fmla="*/ 6053 w 60032"/>
              <a:gd name="connsiteY5" fmla="*/ 302702 h 484994"/>
              <a:gd name="connsiteX6" fmla="*/ 60028 w 60032"/>
              <a:gd name="connsiteY6" fmla="*/ 134427 h 48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" h="484994">
                <a:moveTo>
                  <a:pt x="60028" y="134427"/>
                </a:moveTo>
                <a:cubicBezTo>
                  <a:pt x="59499" y="142365"/>
                  <a:pt x="11345" y="294235"/>
                  <a:pt x="2878" y="350327"/>
                </a:cubicBezTo>
                <a:cubicBezTo>
                  <a:pt x="-5589" y="406419"/>
                  <a:pt x="7111" y="457748"/>
                  <a:pt x="9228" y="470977"/>
                </a:cubicBezTo>
                <a:cubicBezTo>
                  <a:pt x="11345" y="484206"/>
                  <a:pt x="15578" y="508019"/>
                  <a:pt x="15578" y="429702"/>
                </a:cubicBezTo>
                <a:cubicBezTo>
                  <a:pt x="15578" y="351385"/>
                  <a:pt x="10815" y="22244"/>
                  <a:pt x="9228" y="1077"/>
                </a:cubicBezTo>
                <a:cubicBezTo>
                  <a:pt x="7641" y="-20090"/>
                  <a:pt x="-1355" y="277302"/>
                  <a:pt x="6053" y="302702"/>
                </a:cubicBezTo>
                <a:cubicBezTo>
                  <a:pt x="13461" y="328102"/>
                  <a:pt x="60557" y="126489"/>
                  <a:pt x="60028" y="1344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0BA1B0E-147A-5807-607F-D67881D950AE}"/>
              </a:ext>
            </a:extLst>
          </p:cNvPr>
          <p:cNvSpPr/>
          <p:nvPr/>
        </p:nvSpPr>
        <p:spPr>
          <a:xfrm>
            <a:off x="6403975" y="5790852"/>
            <a:ext cx="92089" cy="645844"/>
          </a:xfrm>
          <a:custGeom>
            <a:avLst/>
            <a:gdLst>
              <a:gd name="connsiteX0" fmla="*/ 92075 w 92089"/>
              <a:gd name="connsiteY0" fmla="*/ 348 h 645844"/>
              <a:gd name="connsiteX1" fmla="*/ 15875 w 92089"/>
              <a:gd name="connsiteY1" fmla="*/ 324198 h 645844"/>
              <a:gd name="connsiteX2" fmla="*/ 15875 w 92089"/>
              <a:gd name="connsiteY2" fmla="*/ 641698 h 645844"/>
              <a:gd name="connsiteX3" fmla="*/ 22225 w 92089"/>
              <a:gd name="connsiteY3" fmla="*/ 476598 h 645844"/>
              <a:gd name="connsiteX4" fmla="*/ 0 w 92089"/>
              <a:gd name="connsiteY4" fmla="*/ 73373 h 645844"/>
              <a:gd name="connsiteX5" fmla="*/ 22225 w 92089"/>
              <a:gd name="connsiteY5" fmla="*/ 257523 h 645844"/>
              <a:gd name="connsiteX6" fmla="*/ 92075 w 92089"/>
              <a:gd name="connsiteY6" fmla="*/ 348 h 64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89" h="645844">
                <a:moveTo>
                  <a:pt x="92075" y="348"/>
                </a:moveTo>
                <a:cubicBezTo>
                  <a:pt x="91017" y="11460"/>
                  <a:pt x="28575" y="217306"/>
                  <a:pt x="15875" y="324198"/>
                </a:cubicBezTo>
                <a:cubicBezTo>
                  <a:pt x="3175" y="431090"/>
                  <a:pt x="14817" y="616298"/>
                  <a:pt x="15875" y="641698"/>
                </a:cubicBezTo>
                <a:cubicBezTo>
                  <a:pt x="16933" y="667098"/>
                  <a:pt x="24871" y="571319"/>
                  <a:pt x="22225" y="476598"/>
                </a:cubicBezTo>
                <a:cubicBezTo>
                  <a:pt x="19579" y="381877"/>
                  <a:pt x="0" y="109885"/>
                  <a:pt x="0" y="73373"/>
                </a:cubicBezTo>
                <a:cubicBezTo>
                  <a:pt x="0" y="36861"/>
                  <a:pt x="7408" y="267577"/>
                  <a:pt x="22225" y="257523"/>
                </a:cubicBezTo>
                <a:cubicBezTo>
                  <a:pt x="37042" y="247469"/>
                  <a:pt x="93133" y="-10764"/>
                  <a:pt x="9207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6B3CA31-5A6B-35EA-5559-7F446162E67A}"/>
              </a:ext>
            </a:extLst>
          </p:cNvPr>
          <p:cNvSpPr/>
          <p:nvPr/>
        </p:nvSpPr>
        <p:spPr>
          <a:xfrm>
            <a:off x="6302362" y="7134086"/>
            <a:ext cx="226104" cy="423328"/>
          </a:xfrm>
          <a:custGeom>
            <a:avLst/>
            <a:gdLst>
              <a:gd name="connsiteX0" fmla="*/ 82563 w 226104"/>
              <a:gd name="connsiteY0" fmla="*/ 139 h 423328"/>
              <a:gd name="connsiteX1" fmla="*/ 34938 w 226104"/>
              <a:gd name="connsiteY1" fmla="*/ 203339 h 423328"/>
              <a:gd name="connsiteX2" fmla="*/ 114313 w 226104"/>
              <a:gd name="connsiteY2" fmla="*/ 333514 h 423328"/>
              <a:gd name="connsiteX3" fmla="*/ 98438 w 226104"/>
              <a:gd name="connsiteY3" fmla="*/ 298589 h 423328"/>
              <a:gd name="connsiteX4" fmla="*/ 225438 w 226104"/>
              <a:gd name="connsiteY4" fmla="*/ 422414 h 423328"/>
              <a:gd name="connsiteX5" fmla="*/ 142888 w 226104"/>
              <a:gd name="connsiteY5" fmla="*/ 349389 h 423328"/>
              <a:gd name="connsiteX6" fmla="*/ 22238 w 226104"/>
              <a:gd name="connsiteY6" fmla="*/ 247789 h 423328"/>
              <a:gd name="connsiteX7" fmla="*/ 13 w 226104"/>
              <a:gd name="connsiteY7" fmla="*/ 79514 h 423328"/>
              <a:gd name="connsiteX8" fmla="*/ 19063 w 226104"/>
              <a:gd name="connsiteY8" fmla="*/ 219214 h 423328"/>
              <a:gd name="connsiteX9" fmla="*/ 25413 w 226104"/>
              <a:gd name="connsiteY9" fmla="*/ 171589 h 423328"/>
              <a:gd name="connsiteX10" fmla="*/ 82563 w 226104"/>
              <a:gd name="connsiteY10" fmla="*/ 139 h 4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04" h="423328">
                <a:moveTo>
                  <a:pt x="82563" y="139"/>
                </a:moveTo>
                <a:cubicBezTo>
                  <a:pt x="84150" y="5431"/>
                  <a:pt x="29646" y="147777"/>
                  <a:pt x="34938" y="203339"/>
                </a:cubicBezTo>
                <a:cubicBezTo>
                  <a:pt x="40230" y="258901"/>
                  <a:pt x="103730" y="317639"/>
                  <a:pt x="114313" y="333514"/>
                </a:cubicBezTo>
                <a:cubicBezTo>
                  <a:pt x="124896" y="349389"/>
                  <a:pt x="79917" y="283772"/>
                  <a:pt x="98438" y="298589"/>
                </a:cubicBezTo>
                <a:cubicBezTo>
                  <a:pt x="116959" y="313406"/>
                  <a:pt x="218030" y="413947"/>
                  <a:pt x="225438" y="422414"/>
                </a:cubicBezTo>
                <a:cubicBezTo>
                  <a:pt x="232846" y="430881"/>
                  <a:pt x="176755" y="378493"/>
                  <a:pt x="142888" y="349389"/>
                </a:cubicBezTo>
                <a:cubicBezTo>
                  <a:pt x="109021" y="320285"/>
                  <a:pt x="46050" y="292768"/>
                  <a:pt x="22238" y="247789"/>
                </a:cubicBezTo>
                <a:cubicBezTo>
                  <a:pt x="-1575" y="202810"/>
                  <a:pt x="542" y="84277"/>
                  <a:pt x="13" y="79514"/>
                </a:cubicBezTo>
                <a:cubicBezTo>
                  <a:pt x="-516" y="74752"/>
                  <a:pt x="14830" y="203868"/>
                  <a:pt x="19063" y="219214"/>
                </a:cubicBezTo>
                <a:cubicBezTo>
                  <a:pt x="23296" y="234560"/>
                  <a:pt x="18534" y="201222"/>
                  <a:pt x="25413" y="171589"/>
                </a:cubicBezTo>
                <a:cubicBezTo>
                  <a:pt x="32292" y="141956"/>
                  <a:pt x="80976" y="-5153"/>
                  <a:pt x="82563" y="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8DAEECB-149F-4C4E-B7B5-AB02CBA898A2}"/>
              </a:ext>
            </a:extLst>
          </p:cNvPr>
          <p:cNvSpPr/>
          <p:nvPr/>
        </p:nvSpPr>
        <p:spPr>
          <a:xfrm>
            <a:off x="6553183" y="7162078"/>
            <a:ext cx="82622" cy="200747"/>
          </a:xfrm>
          <a:custGeom>
            <a:avLst/>
            <a:gdLst>
              <a:gd name="connsiteX0" fmla="*/ 17 w 82622"/>
              <a:gd name="connsiteY0" fmla="*/ 722 h 200747"/>
              <a:gd name="connsiteX1" fmla="*/ 53992 w 82622"/>
              <a:gd name="connsiteY1" fmla="*/ 130897 h 200747"/>
              <a:gd name="connsiteX2" fmla="*/ 53992 w 82622"/>
              <a:gd name="connsiteY2" fmla="*/ 200747 h 200747"/>
              <a:gd name="connsiteX3" fmla="*/ 79392 w 82622"/>
              <a:gd name="connsiteY3" fmla="*/ 165822 h 200747"/>
              <a:gd name="connsiteX4" fmla="*/ 66692 w 82622"/>
              <a:gd name="connsiteY4" fmla="*/ 175347 h 200747"/>
              <a:gd name="connsiteX5" fmla="*/ 66692 w 82622"/>
              <a:gd name="connsiteY5" fmla="*/ 140422 h 200747"/>
              <a:gd name="connsiteX6" fmla="*/ 82567 w 82622"/>
              <a:gd name="connsiteY6" fmla="*/ 61047 h 200747"/>
              <a:gd name="connsiteX7" fmla="*/ 60342 w 82622"/>
              <a:gd name="connsiteY7" fmla="*/ 722 h 200747"/>
              <a:gd name="connsiteX8" fmla="*/ 76217 w 82622"/>
              <a:gd name="connsiteY8" fmla="*/ 102322 h 200747"/>
              <a:gd name="connsiteX9" fmla="*/ 60342 w 82622"/>
              <a:gd name="connsiteY9" fmla="*/ 102322 h 200747"/>
              <a:gd name="connsiteX10" fmla="*/ 17 w 82622"/>
              <a:gd name="connsiteY10" fmla="*/ 722 h 2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22" h="200747">
                <a:moveTo>
                  <a:pt x="17" y="722"/>
                </a:moveTo>
                <a:cubicBezTo>
                  <a:pt x="-1041" y="5484"/>
                  <a:pt x="44996" y="97560"/>
                  <a:pt x="53992" y="130897"/>
                </a:cubicBezTo>
                <a:cubicBezTo>
                  <a:pt x="62988" y="164234"/>
                  <a:pt x="49759" y="194926"/>
                  <a:pt x="53992" y="200747"/>
                </a:cubicBezTo>
                <a:lnTo>
                  <a:pt x="79392" y="165822"/>
                </a:lnTo>
                <a:cubicBezTo>
                  <a:pt x="81509" y="161589"/>
                  <a:pt x="68809" y="179580"/>
                  <a:pt x="66692" y="175347"/>
                </a:cubicBezTo>
                <a:cubicBezTo>
                  <a:pt x="64575" y="171114"/>
                  <a:pt x="64046" y="159472"/>
                  <a:pt x="66692" y="140422"/>
                </a:cubicBezTo>
                <a:cubicBezTo>
                  <a:pt x="69338" y="121372"/>
                  <a:pt x="83625" y="84330"/>
                  <a:pt x="82567" y="61047"/>
                </a:cubicBezTo>
                <a:cubicBezTo>
                  <a:pt x="81509" y="37764"/>
                  <a:pt x="61400" y="-6157"/>
                  <a:pt x="60342" y="722"/>
                </a:cubicBezTo>
                <a:cubicBezTo>
                  <a:pt x="59284" y="7601"/>
                  <a:pt x="76217" y="102322"/>
                  <a:pt x="76217" y="102322"/>
                </a:cubicBezTo>
                <a:cubicBezTo>
                  <a:pt x="76217" y="119255"/>
                  <a:pt x="73042" y="113434"/>
                  <a:pt x="60342" y="102322"/>
                </a:cubicBezTo>
                <a:cubicBezTo>
                  <a:pt x="47642" y="91210"/>
                  <a:pt x="1075" y="-4040"/>
                  <a:pt x="17" y="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7027612-47B9-1868-C117-16F64D7FEDA3}"/>
              </a:ext>
            </a:extLst>
          </p:cNvPr>
          <p:cNvSpPr/>
          <p:nvPr/>
        </p:nvSpPr>
        <p:spPr>
          <a:xfrm>
            <a:off x="6594458" y="7362640"/>
            <a:ext cx="153306" cy="254223"/>
          </a:xfrm>
          <a:custGeom>
            <a:avLst/>
            <a:gdLst>
              <a:gd name="connsiteX0" fmla="*/ 17 w 153306"/>
              <a:gd name="connsiteY0" fmla="*/ 82735 h 254223"/>
              <a:gd name="connsiteX1" fmla="*/ 76217 w 153306"/>
              <a:gd name="connsiteY1" fmla="*/ 38285 h 254223"/>
              <a:gd name="connsiteX2" fmla="*/ 82567 w 153306"/>
              <a:gd name="connsiteY2" fmla="*/ 79560 h 254223"/>
              <a:gd name="connsiteX3" fmla="*/ 152417 w 153306"/>
              <a:gd name="connsiteY3" fmla="*/ 168460 h 254223"/>
              <a:gd name="connsiteX4" fmla="*/ 114317 w 153306"/>
              <a:gd name="connsiteY4" fmla="*/ 193860 h 254223"/>
              <a:gd name="connsiteX5" fmla="*/ 6367 w 153306"/>
              <a:gd name="connsiteY5" fmla="*/ 254185 h 254223"/>
              <a:gd name="connsiteX6" fmla="*/ 114317 w 153306"/>
              <a:gd name="connsiteY6" fmla="*/ 184335 h 254223"/>
              <a:gd name="connsiteX7" fmla="*/ 142892 w 153306"/>
              <a:gd name="connsiteY7" fmla="*/ 152585 h 254223"/>
              <a:gd name="connsiteX8" fmla="*/ 88917 w 153306"/>
              <a:gd name="connsiteY8" fmla="*/ 41460 h 254223"/>
              <a:gd name="connsiteX9" fmla="*/ 107967 w 153306"/>
              <a:gd name="connsiteY9" fmla="*/ 185 h 254223"/>
              <a:gd name="connsiteX10" fmla="*/ 69867 w 153306"/>
              <a:gd name="connsiteY10" fmla="*/ 28760 h 254223"/>
              <a:gd name="connsiteX11" fmla="*/ 17 w 153306"/>
              <a:gd name="connsiteY11" fmla="*/ 82735 h 2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306" h="254223">
                <a:moveTo>
                  <a:pt x="17" y="82735"/>
                </a:moveTo>
                <a:cubicBezTo>
                  <a:pt x="1075" y="84323"/>
                  <a:pt x="62459" y="38814"/>
                  <a:pt x="76217" y="38285"/>
                </a:cubicBezTo>
                <a:cubicBezTo>
                  <a:pt x="89975" y="37756"/>
                  <a:pt x="69867" y="57864"/>
                  <a:pt x="82567" y="79560"/>
                </a:cubicBezTo>
                <a:cubicBezTo>
                  <a:pt x="95267" y="101256"/>
                  <a:pt x="147125" y="149410"/>
                  <a:pt x="152417" y="168460"/>
                </a:cubicBezTo>
                <a:cubicBezTo>
                  <a:pt x="157709" y="187510"/>
                  <a:pt x="138659" y="179573"/>
                  <a:pt x="114317" y="193860"/>
                </a:cubicBezTo>
                <a:cubicBezTo>
                  <a:pt x="89975" y="208147"/>
                  <a:pt x="6367" y="255772"/>
                  <a:pt x="6367" y="254185"/>
                </a:cubicBezTo>
                <a:cubicBezTo>
                  <a:pt x="6367" y="252598"/>
                  <a:pt x="91563" y="201268"/>
                  <a:pt x="114317" y="184335"/>
                </a:cubicBezTo>
                <a:cubicBezTo>
                  <a:pt x="137071" y="167402"/>
                  <a:pt x="147125" y="176397"/>
                  <a:pt x="142892" y="152585"/>
                </a:cubicBezTo>
                <a:cubicBezTo>
                  <a:pt x="138659" y="128773"/>
                  <a:pt x="94738" y="66860"/>
                  <a:pt x="88917" y="41460"/>
                </a:cubicBezTo>
                <a:cubicBezTo>
                  <a:pt x="83096" y="16060"/>
                  <a:pt x="111142" y="2302"/>
                  <a:pt x="107967" y="185"/>
                </a:cubicBezTo>
                <a:cubicBezTo>
                  <a:pt x="104792" y="-1932"/>
                  <a:pt x="92621" y="14472"/>
                  <a:pt x="69867" y="28760"/>
                </a:cubicBezTo>
                <a:cubicBezTo>
                  <a:pt x="47113" y="43047"/>
                  <a:pt x="-1041" y="81147"/>
                  <a:pt x="17" y="82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AFF3D4-73AF-775B-65DD-85993663BCB9}"/>
              </a:ext>
            </a:extLst>
          </p:cNvPr>
          <p:cNvSpPr/>
          <p:nvPr/>
        </p:nvSpPr>
        <p:spPr>
          <a:xfrm>
            <a:off x="6654800" y="7216712"/>
            <a:ext cx="76602" cy="143013"/>
          </a:xfrm>
          <a:custGeom>
            <a:avLst/>
            <a:gdLst>
              <a:gd name="connsiteX0" fmla="*/ 25400 w 76602"/>
              <a:gd name="connsiteY0" fmla="*/ 63 h 143013"/>
              <a:gd name="connsiteX1" fmla="*/ 44450 w 76602"/>
              <a:gd name="connsiteY1" fmla="*/ 76263 h 143013"/>
              <a:gd name="connsiteX2" fmla="*/ 0 w 76602"/>
              <a:gd name="connsiteY2" fmla="*/ 142938 h 143013"/>
              <a:gd name="connsiteX3" fmla="*/ 44450 w 76602"/>
              <a:gd name="connsiteY3" fmla="*/ 88963 h 143013"/>
              <a:gd name="connsiteX4" fmla="*/ 76200 w 76602"/>
              <a:gd name="connsiteY4" fmla="*/ 63563 h 143013"/>
              <a:gd name="connsiteX5" fmla="*/ 25400 w 76602"/>
              <a:gd name="connsiteY5" fmla="*/ 63 h 14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143013">
                <a:moveTo>
                  <a:pt x="25400" y="63"/>
                </a:moveTo>
                <a:cubicBezTo>
                  <a:pt x="20108" y="2180"/>
                  <a:pt x="48683" y="52451"/>
                  <a:pt x="44450" y="76263"/>
                </a:cubicBezTo>
                <a:cubicBezTo>
                  <a:pt x="40217" y="100075"/>
                  <a:pt x="0" y="140821"/>
                  <a:pt x="0" y="142938"/>
                </a:cubicBezTo>
                <a:cubicBezTo>
                  <a:pt x="0" y="145055"/>
                  <a:pt x="31750" y="102192"/>
                  <a:pt x="44450" y="88963"/>
                </a:cubicBezTo>
                <a:cubicBezTo>
                  <a:pt x="57150" y="75734"/>
                  <a:pt x="79904" y="77850"/>
                  <a:pt x="76200" y="63563"/>
                </a:cubicBezTo>
                <a:cubicBezTo>
                  <a:pt x="72496" y="49276"/>
                  <a:pt x="30692" y="-2054"/>
                  <a:pt x="25400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333915A-71E4-FA9B-12B1-A95D4AD12631}"/>
              </a:ext>
            </a:extLst>
          </p:cNvPr>
          <p:cNvSpPr/>
          <p:nvPr/>
        </p:nvSpPr>
        <p:spPr>
          <a:xfrm>
            <a:off x="6257188" y="7041775"/>
            <a:ext cx="218028" cy="512976"/>
          </a:xfrm>
          <a:custGeom>
            <a:avLst/>
            <a:gdLst>
              <a:gd name="connsiteX0" fmla="*/ 54712 w 218028"/>
              <a:gd name="connsiteY0" fmla="*/ 375 h 512976"/>
              <a:gd name="connsiteX1" fmla="*/ 16612 w 218028"/>
              <a:gd name="connsiteY1" fmla="*/ 232150 h 512976"/>
              <a:gd name="connsiteX2" fmla="*/ 19787 w 218028"/>
              <a:gd name="connsiteY2" fmla="*/ 346450 h 512976"/>
              <a:gd name="connsiteX3" fmla="*/ 13437 w 218028"/>
              <a:gd name="connsiteY3" fmla="*/ 330575 h 512976"/>
              <a:gd name="connsiteX4" fmla="*/ 124562 w 218028"/>
              <a:gd name="connsiteY4" fmla="*/ 429000 h 512976"/>
              <a:gd name="connsiteX5" fmla="*/ 216637 w 218028"/>
              <a:gd name="connsiteY5" fmla="*/ 511550 h 512976"/>
              <a:gd name="connsiteX6" fmla="*/ 172187 w 218028"/>
              <a:gd name="connsiteY6" fmla="*/ 473450 h 512976"/>
              <a:gd name="connsiteX7" fmla="*/ 67412 w 218028"/>
              <a:gd name="connsiteY7" fmla="*/ 375025 h 512976"/>
              <a:gd name="connsiteX8" fmla="*/ 10262 w 218028"/>
              <a:gd name="connsiteY8" fmla="*/ 324225 h 512976"/>
              <a:gd name="connsiteX9" fmla="*/ 737 w 218028"/>
              <a:gd name="connsiteY9" fmla="*/ 82925 h 512976"/>
              <a:gd name="connsiteX10" fmla="*/ 7087 w 218028"/>
              <a:gd name="connsiteY10" fmla="*/ 175000 h 512976"/>
              <a:gd name="connsiteX11" fmla="*/ 54712 w 218028"/>
              <a:gd name="connsiteY11" fmla="*/ 375 h 51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028" h="512976">
                <a:moveTo>
                  <a:pt x="54712" y="375"/>
                </a:moveTo>
                <a:cubicBezTo>
                  <a:pt x="56300" y="9900"/>
                  <a:pt x="22433" y="174471"/>
                  <a:pt x="16612" y="232150"/>
                </a:cubicBezTo>
                <a:cubicBezTo>
                  <a:pt x="10791" y="289829"/>
                  <a:pt x="20316" y="330046"/>
                  <a:pt x="19787" y="346450"/>
                </a:cubicBezTo>
                <a:cubicBezTo>
                  <a:pt x="19258" y="362854"/>
                  <a:pt x="-4025" y="316817"/>
                  <a:pt x="13437" y="330575"/>
                </a:cubicBezTo>
                <a:cubicBezTo>
                  <a:pt x="30899" y="344333"/>
                  <a:pt x="124562" y="429000"/>
                  <a:pt x="124562" y="429000"/>
                </a:cubicBezTo>
                <a:lnTo>
                  <a:pt x="216637" y="511550"/>
                </a:lnTo>
                <a:cubicBezTo>
                  <a:pt x="224575" y="518958"/>
                  <a:pt x="197058" y="496204"/>
                  <a:pt x="172187" y="473450"/>
                </a:cubicBezTo>
                <a:cubicBezTo>
                  <a:pt x="147316" y="450696"/>
                  <a:pt x="94399" y="399896"/>
                  <a:pt x="67412" y="375025"/>
                </a:cubicBezTo>
                <a:cubicBezTo>
                  <a:pt x="40425" y="350154"/>
                  <a:pt x="21374" y="372908"/>
                  <a:pt x="10262" y="324225"/>
                </a:cubicBezTo>
                <a:cubicBezTo>
                  <a:pt x="-850" y="275542"/>
                  <a:pt x="1266" y="107796"/>
                  <a:pt x="737" y="82925"/>
                </a:cubicBezTo>
                <a:cubicBezTo>
                  <a:pt x="208" y="58054"/>
                  <a:pt x="-2438" y="184525"/>
                  <a:pt x="7087" y="175000"/>
                </a:cubicBezTo>
                <a:cubicBezTo>
                  <a:pt x="16612" y="165475"/>
                  <a:pt x="53124" y="-9150"/>
                  <a:pt x="5471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67095B7-203D-5818-AC63-14504D6AD007}"/>
              </a:ext>
            </a:extLst>
          </p:cNvPr>
          <p:cNvSpPr/>
          <p:nvPr/>
        </p:nvSpPr>
        <p:spPr>
          <a:xfrm>
            <a:off x="6604000" y="6413326"/>
            <a:ext cx="34935" cy="422661"/>
          </a:xfrm>
          <a:custGeom>
            <a:avLst/>
            <a:gdLst>
              <a:gd name="connsiteX0" fmla="*/ 12700 w 34935"/>
              <a:gd name="connsiteY0" fmla="*/ 174 h 422661"/>
              <a:gd name="connsiteX1" fmla="*/ 31750 w 34935"/>
              <a:gd name="connsiteY1" fmla="*/ 203374 h 422661"/>
              <a:gd name="connsiteX2" fmla="*/ 31750 w 34935"/>
              <a:gd name="connsiteY2" fmla="*/ 171624 h 422661"/>
              <a:gd name="connsiteX3" fmla="*/ 6350 w 34935"/>
              <a:gd name="connsiteY3" fmla="*/ 330374 h 422661"/>
              <a:gd name="connsiteX4" fmla="*/ 34925 w 34935"/>
              <a:gd name="connsiteY4" fmla="*/ 422449 h 422661"/>
              <a:gd name="connsiteX5" fmla="*/ 9525 w 34935"/>
              <a:gd name="connsiteY5" fmla="*/ 352599 h 422661"/>
              <a:gd name="connsiteX6" fmla="*/ 0 w 34935"/>
              <a:gd name="connsiteY6" fmla="*/ 254174 h 422661"/>
              <a:gd name="connsiteX7" fmla="*/ 9525 w 34935"/>
              <a:gd name="connsiteY7" fmla="*/ 187499 h 422661"/>
              <a:gd name="connsiteX8" fmla="*/ 25400 w 34935"/>
              <a:gd name="connsiteY8" fmla="*/ 168449 h 422661"/>
              <a:gd name="connsiteX9" fmla="*/ 12700 w 34935"/>
              <a:gd name="connsiteY9" fmla="*/ 174 h 42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35" h="422661">
                <a:moveTo>
                  <a:pt x="12700" y="174"/>
                </a:moveTo>
                <a:cubicBezTo>
                  <a:pt x="13758" y="5995"/>
                  <a:pt x="28575" y="174799"/>
                  <a:pt x="31750" y="203374"/>
                </a:cubicBezTo>
                <a:cubicBezTo>
                  <a:pt x="34925" y="231949"/>
                  <a:pt x="35983" y="150457"/>
                  <a:pt x="31750" y="171624"/>
                </a:cubicBezTo>
                <a:cubicBezTo>
                  <a:pt x="27517" y="192791"/>
                  <a:pt x="5821" y="288570"/>
                  <a:pt x="6350" y="330374"/>
                </a:cubicBezTo>
                <a:cubicBezTo>
                  <a:pt x="6879" y="372178"/>
                  <a:pt x="34396" y="418745"/>
                  <a:pt x="34925" y="422449"/>
                </a:cubicBezTo>
                <a:cubicBezTo>
                  <a:pt x="35454" y="426153"/>
                  <a:pt x="15346" y="380645"/>
                  <a:pt x="9525" y="352599"/>
                </a:cubicBezTo>
                <a:cubicBezTo>
                  <a:pt x="3704" y="324553"/>
                  <a:pt x="0" y="281691"/>
                  <a:pt x="0" y="254174"/>
                </a:cubicBezTo>
                <a:cubicBezTo>
                  <a:pt x="0" y="226657"/>
                  <a:pt x="5292" y="201786"/>
                  <a:pt x="9525" y="187499"/>
                </a:cubicBezTo>
                <a:cubicBezTo>
                  <a:pt x="13758" y="173212"/>
                  <a:pt x="29633" y="201257"/>
                  <a:pt x="25400" y="168449"/>
                </a:cubicBezTo>
                <a:cubicBezTo>
                  <a:pt x="21167" y="135641"/>
                  <a:pt x="11642" y="-5647"/>
                  <a:pt x="1270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EB6891-7F9A-574D-59AD-1113486594EE}"/>
              </a:ext>
            </a:extLst>
          </p:cNvPr>
          <p:cNvSpPr/>
          <p:nvPr/>
        </p:nvSpPr>
        <p:spPr>
          <a:xfrm>
            <a:off x="6242039" y="7409873"/>
            <a:ext cx="162405" cy="137375"/>
          </a:xfrm>
          <a:custGeom>
            <a:avLst/>
            <a:gdLst>
              <a:gd name="connsiteX0" fmla="*/ 11 w 162405"/>
              <a:gd name="connsiteY0" fmla="*/ 577 h 137375"/>
              <a:gd name="connsiteX1" fmla="*/ 95261 w 162405"/>
              <a:gd name="connsiteY1" fmla="*/ 51377 h 137375"/>
              <a:gd name="connsiteX2" fmla="*/ 161936 w 162405"/>
              <a:gd name="connsiteY2" fmla="*/ 137102 h 137375"/>
              <a:gd name="connsiteX3" fmla="*/ 123836 w 162405"/>
              <a:gd name="connsiteY3" fmla="*/ 76777 h 137375"/>
              <a:gd name="connsiteX4" fmla="*/ 101611 w 162405"/>
              <a:gd name="connsiteY4" fmla="*/ 25977 h 137375"/>
              <a:gd name="connsiteX5" fmla="*/ 11 w 162405"/>
              <a:gd name="connsiteY5" fmla="*/ 577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05" h="137375">
                <a:moveTo>
                  <a:pt x="11" y="577"/>
                </a:moveTo>
                <a:cubicBezTo>
                  <a:pt x="-1047" y="4810"/>
                  <a:pt x="68274" y="28623"/>
                  <a:pt x="95261" y="51377"/>
                </a:cubicBezTo>
                <a:cubicBezTo>
                  <a:pt x="122249" y="74131"/>
                  <a:pt x="157174" y="132869"/>
                  <a:pt x="161936" y="137102"/>
                </a:cubicBezTo>
                <a:cubicBezTo>
                  <a:pt x="166698" y="141335"/>
                  <a:pt x="133890" y="95298"/>
                  <a:pt x="123836" y="76777"/>
                </a:cubicBezTo>
                <a:cubicBezTo>
                  <a:pt x="113782" y="58256"/>
                  <a:pt x="119074" y="35502"/>
                  <a:pt x="101611" y="25977"/>
                </a:cubicBezTo>
                <a:cubicBezTo>
                  <a:pt x="84149" y="16452"/>
                  <a:pt x="1069" y="-3656"/>
                  <a:pt x="11" y="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E08715F-9CC5-BFA7-EF26-AB7E00F3B671}"/>
              </a:ext>
            </a:extLst>
          </p:cNvPr>
          <p:cNvSpPr/>
          <p:nvPr/>
        </p:nvSpPr>
        <p:spPr>
          <a:xfrm>
            <a:off x="5916117" y="7218261"/>
            <a:ext cx="97527" cy="359143"/>
          </a:xfrm>
          <a:custGeom>
            <a:avLst/>
            <a:gdLst>
              <a:gd name="connsiteX0" fmla="*/ 97333 w 97527"/>
              <a:gd name="connsiteY0" fmla="*/ 1689 h 359143"/>
              <a:gd name="connsiteX1" fmla="*/ 30658 w 97527"/>
              <a:gd name="connsiteY1" fmla="*/ 147739 h 359143"/>
              <a:gd name="connsiteX2" fmla="*/ 49708 w 97527"/>
              <a:gd name="connsiteY2" fmla="*/ 258864 h 359143"/>
              <a:gd name="connsiteX3" fmla="*/ 17958 w 97527"/>
              <a:gd name="connsiteY3" fmla="*/ 198539 h 359143"/>
              <a:gd name="connsiteX4" fmla="*/ 68758 w 97527"/>
              <a:gd name="connsiteY4" fmla="*/ 354114 h 359143"/>
              <a:gd name="connsiteX5" fmla="*/ 46533 w 97527"/>
              <a:gd name="connsiteY5" fmla="*/ 303314 h 359143"/>
              <a:gd name="connsiteX6" fmla="*/ 2083 w 97527"/>
              <a:gd name="connsiteY6" fmla="*/ 128689 h 359143"/>
              <a:gd name="connsiteX7" fmla="*/ 11608 w 97527"/>
              <a:gd name="connsiteY7" fmla="*/ 179489 h 359143"/>
              <a:gd name="connsiteX8" fmla="*/ 49708 w 97527"/>
              <a:gd name="connsiteY8" fmla="*/ 74714 h 359143"/>
              <a:gd name="connsiteX9" fmla="*/ 97333 w 97527"/>
              <a:gd name="connsiteY9" fmla="*/ 1689 h 3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27" h="359143">
                <a:moveTo>
                  <a:pt x="97333" y="1689"/>
                </a:moveTo>
                <a:cubicBezTo>
                  <a:pt x="94158" y="13860"/>
                  <a:pt x="38595" y="104877"/>
                  <a:pt x="30658" y="147739"/>
                </a:cubicBezTo>
                <a:cubicBezTo>
                  <a:pt x="22721" y="190601"/>
                  <a:pt x="51825" y="250397"/>
                  <a:pt x="49708" y="258864"/>
                </a:cubicBezTo>
                <a:cubicBezTo>
                  <a:pt x="47591" y="267331"/>
                  <a:pt x="14783" y="182664"/>
                  <a:pt x="17958" y="198539"/>
                </a:cubicBezTo>
                <a:cubicBezTo>
                  <a:pt x="21133" y="214414"/>
                  <a:pt x="63995" y="336651"/>
                  <a:pt x="68758" y="354114"/>
                </a:cubicBezTo>
                <a:cubicBezTo>
                  <a:pt x="73521" y="371577"/>
                  <a:pt x="57645" y="340885"/>
                  <a:pt x="46533" y="303314"/>
                </a:cubicBezTo>
                <a:cubicBezTo>
                  <a:pt x="35420" y="265743"/>
                  <a:pt x="7904" y="149326"/>
                  <a:pt x="2083" y="128689"/>
                </a:cubicBezTo>
                <a:cubicBezTo>
                  <a:pt x="-3738" y="108052"/>
                  <a:pt x="3670" y="188485"/>
                  <a:pt x="11608" y="179489"/>
                </a:cubicBezTo>
                <a:cubicBezTo>
                  <a:pt x="19545" y="170493"/>
                  <a:pt x="35421" y="103289"/>
                  <a:pt x="49708" y="74714"/>
                </a:cubicBezTo>
                <a:cubicBezTo>
                  <a:pt x="63995" y="46139"/>
                  <a:pt x="100508" y="-10482"/>
                  <a:pt x="97333" y="1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B05564E-345A-302B-04E8-32920872586B}"/>
              </a:ext>
            </a:extLst>
          </p:cNvPr>
          <p:cNvSpPr/>
          <p:nvPr/>
        </p:nvSpPr>
        <p:spPr>
          <a:xfrm>
            <a:off x="6028903" y="7254818"/>
            <a:ext cx="64060" cy="296042"/>
          </a:xfrm>
          <a:custGeom>
            <a:avLst/>
            <a:gdLst>
              <a:gd name="connsiteX0" fmla="*/ 63922 w 64060"/>
              <a:gd name="connsiteY0" fmla="*/ 57 h 296042"/>
              <a:gd name="connsiteX1" fmla="*/ 25822 w 64060"/>
              <a:gd name="connsiteY1" fmla="*/ 79432 h 296042"/>
              <a:gd name="connsiteX2" fmla="*/ 35347 w 64060"/>
              <a:gd name="connsiteY2" fmla="*/ 146107 h 296042"/>
              <a:gd name="connsiteX3" fmla="*/ 19472 w 64060"/>
              <a:gd name="connsiteY3" fmla="*/ 127057 h 296042"/>
              <a:gd name="connsiteX4" fmla="*/ 57572 w 64060"/>
              <a:gd name="connsiteY4" fmla="*/ 295332 h 296042"/>
              <a:gd name="connsiteX5" fmla="*/ 25822 w 64060"/>
              <a:gd name="connsiteY5" fmla="*/ 184207 h 296042"/>
              <a:gd name="connsiteX6" fmla="*/ 422 w 64060"/>
              <a:gd name="connsiteY6" fmla="*/ 104832 h 296042"/>
              <a:gd name="connsiteX7" fmla="*/ 9947 w 64060"/>
              <a:gd name="connsiteY7" fmla="*/ 139757 h 296042"/>
              <a:gd name="connsiteX8" fmla="*/ 9947 w 64060"/>
              <a:gd name="connsiteY8" fmla="*/ 92132 h 296042"/>
              <a:gd name="connsiteX9" fmla="*/ 63922 w 64060"/>
              <a:gd name="connsiteY9" fmla="*/ 57 h 2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60" h="296042">
                <a:moveTo>
                  <a:pt x="63922" y="57"/>
                </a:moveTo>
                <a:cubicBezTo>
                  <a:pt x="66568" y="-2060"/>
                  <a:pt x="30584" y="55090"/>
                  <a:pt x="25822" y="79432"/>
                </a:cubicBezTo>
                <a:cubicBezTo>
                  <a:pt x="21060" y="103774"/>
                  <a:pt x="36405" y="138170"/>
                  <a:pt x="35347" y="146107"/>
                </a:cubicBezTo>
                <a:cubicBezTo>
                  <a:pt x="34289" y="154044"/>
                  <a:pt x="15768" y="102186"/>
                  <a:pt x="19472" y="127057"/>
                </a:cubicBezTo>
                <a:cubicBezTo>
                  <a:pt x="23176" y="151928"/>
                  <a:pt x="56514" y="285807"/>
                  <a:pt x="57572" y="295332"/>
                </a:cubicBezTo>
                <a:cubicBezTo>
                  <a:pt x="58630" y="304857"/>
                  <a:pt x="35347" y="215957"/>
                  <a:pt x="25822" y="184207"/>
                </a:cubicBezTo>
                <a:cubicBezTo>
                  <a:pt x="16297" y="152457"/>
                  <a:pt x="3068" y="112240"/>
                  <a:pt x="422" y="104832"/>
                </a:cubicBezTo>
                <a:cubicBezTo>
                  <a:pt x="-2224" y="97424"/>
                  <a:pt x="8359" y="141874"/>
                  <a:pt x="9947" y="139757"/>
                </a:cubicBezTo>
                <a:cubicBezTo>
                  <a:pt x="11535" y="137640"/>
                  <a:pt x="-636" y="116474"/>
                  <a:pt x="9947" y="92132"/>
                </a:cubicBezTo>
                <a:cubicBezTo>
                  <a:pt x="20530" y="67790"/>
                  <a:pt x="61276" y="2174"/>
                  <a:pt x="63922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27BE5EC-435D-E384-A088-4AE5FD64FDF0}"/>
              </a:ext>
            </a:extLst>
          </p:cNvPr>
          <p:cNvSpPr/>
          <p:nvPr/>
        </p:nvSpPr>
        <p:spPr>
          <a:xfrm>
            <a:off x="6298403" y="7542947"/>
            <a:ext cx="346953" cy="172305"/>
          </a:xfrm>
          <a:custGeom>
            <a:avLst/>
            <a:gdLst>
              <a:gd name="connsiteX0" fmla="*/ 797 w 346953"/>
              <a:gd name="connsiteY0" fmla="*/ 853 h 172305"/>
              <a:gd name="connsiteX1" fmla="*/ 162722 w 346953"/>
              <a:gd name="connsiteY1" fmla="*/ 29428 h 172305"/>
              <a:gd name="connsiteX2" fmla="*/ 283372 w 346953"/>
              <a:gd name="connsiteY2" fmla="*/ 137378 h 172305"/>
              <a:gd name="connsiteX3" fmla="*/ 248447 w 346953"/>
              <a:gd name="connsiteY3" fmla="*/ 70703 h 172305"/>
              <a:gd name="connsiteX4" fmla="*/ 346872 w 346953"/>
              <a:gd name="connsiteY4" fmla="*/ 172303 h 172305"/>
              <a:gd name="connsiteX5" fmla="*/ 229397 w 346953"/>
              <a:gd name="connsiteY5" fmla="*/ 73878 h 172305"/>
              <a:gd name="connsiteX6" fmla="*/ 156372 w 346953"/>
              <a:gd name="connsiteY6" fmla="*/ 16728 h 172305"/>
              <a:gd name="connsiteX7" fmla="*/ 102397 w 346953"/>
              <a:gd name="connsiteY7" fmla="*/ 7203 h 172305"/>
              <a:gd name="connsiteX8" fmla="*/ 797 w 346953"/>
              <a:gd name="connsiteY8" fmla="*/ 853 h 1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953" h="172305">
                <a:moveTo>
                  <a:pt x="797" y="853"/>
                </a:moveTo>
                <a:cubicBezTo>
                  <a:pt x="10851" y="4557"/>
                  <a:pt x="115626" y="6674"/>
                  <a:pt x="162722" y="29428"/>
                </a:cubicBezTo>
                <a:cubicBezTo>
                  <a:pt x="209818" y="52182"/>
                  <a:pt x="269085" y="130499"/>
                  <a:pt x="283372" y="137378"/>
                </a:cubicBezTo>
                <a:cubicBezTo>
                  <a:pt x="297660" y="144257"/>
                  <a:pt x="237864" y="64882"/>
                  <a:pt x="248447" y="70703"/>
                </a:cubicBezTo>
                <a:cubicBezTo>
                  <a:pt x="259030" y="76524"/>
                  <a:pt x="350047" y="171774"/>
                  <a:pt x="346872" y="172303"/>
                </a:cubicBezTo>
                <a:cubicBezTo>
                  <a:pt x="343697" y="172832"/>
                  <a:pt x="261147" y="99807"/>
                  <a:pt x="229397" y="73878"/>
                </a:cubicBezTo>
                <a:cubicBezTo>
                  <a:pt x="197647" y="47949"/>
                  <a:pt x="177539" y="27841"/>
                  <a:pt x="156372" y="16728"/>
                </a:cubicBezTo>
                <a:cubicBezTo>
                  <a:pt x="135205" y="5616"/>
                  <a:pt x="126209" y="7732"/>
                  <a:pt x="102397" y="7203"/>
                </a:cubicBezTo>
                <a:cubicBezTo>
                  <a:pt x="78585" y="6674"/>
                  <a:pt x="-9257" y="-2851"/>
                  <a:pt x="797" y="8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EAD30CB-D16C-0B6D-2BF2-94CE482B8D87}"/>
              </a:ext>
            </a:extLst>
          </p:cNvPr>
          <p:cNvSpPr/>
          <p:nvPr/>
        </p:nvSpPr>
        <p:spPr>
          <a:xfrm>
            <a:off x="6118216" y="7248525"/>
            <a:ext cx="69859" cy="177800"/>
          </a:xfrm>
          <a:custGeom>
            <a:avLst/>
            <a:gdLst>
              <a:gd name="connsiteX0" fmla="*/ 9 w 69859"/>
              <a:gd name="connsiteY0" fmla="*/ 60325 h 177800"/>
              <a:gd name="connsiteX1" fmla="*/ 22234 w 69859"/>
              <a:gd name="connsiteY1" fmla="*/ 127000 h 177800"/>
              <a:gd name="connsiteX2" fmla="*/ 3184 w 69859"/>
              <a:gd name="connsiteY2" fmla="*/ 177800 h 177800"/>
              <a:gd name="connsiteX3" fmla="*/ 25409 w 69859"/>
              <a:gd name="connsiteY3" fmla="*/ 127000 h 177800"/>
              <a:gd name="connsiteX4" fmla="*/ 69859 w 69859"/>
              <a:gd name="connsiteY4" fmla="*/ 0 h 177800"/>
              <a:gd name="connsiteX5" fmla="*/ 25409 w 69859"/>
              <a:gd name="connsiteY5" fmla="*/ 127000 h 177800"/>
              <a:gd name="connsiteX6" fmla="*/ 9 w 69859"/>
              <a:gd name="connsiteY6" fmla="*/ 60325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9" h="177800">
                <a:moveTo>
                  <a:pt x="9" y="60325"/>
                </a:moveTo>
                <a:cubicBezTo>
                  <a:pt x="-520" y="60325"/>
                  <a:pt x="21705" y="107421"/>
                  <a:pt x="22234" y="127000"/>
                </a:cubicBezTo>
                <a:cubicBezTo>
                  <a:pt x="22763" y="146579"/>
                  <a:pt x="2655" y="177800"/>
                  <a:pt x="3184" y="177800"/>
                </a:cubicBezTo>
                <a:cubicBezTo>
                  <a:pt x="3713" y="177800"/>
                  <a:pt x="14297" y="156633"/>
                  <a:pt x="25409" y="127000"/>
                </a:cubicBezTo>
                <a:cubicBezTo>
                  <a:pt x="36521" y="97367"/>
                  <a:pt x="69859" y="0"/>
                  <a:pt x="69859" y="0"/>
                </a:cubicBezTo>
                <a:cubicBezTo>
                  <a:pt x="69859" y="0"/>
                  <a:pt x="35463" y="115358"/>
                  <a:pt x="25409" y="127000"/>
                </a:cubicBezTo>
                <a:cubicBezTo>
                  <a:pt x="15355" y="138642"/>
                  <a:pt x="538" y="60325"/>
                  <a:pt x="9" y="603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4C1E107-1F7B-8D88-ACF6-E4FF18C556B6}"/>
              </a:ext>
            </a:extLst>
          </p:cNvPr>
          <p:cNvSpPr/>
          <p:nvPr/>
        </p:nvSpPr>
        <p:spPr>
          <a:xfrm>
            <a:off x="6724120" y="7479408"/>
            <a:ext cx="468628" cy="147201"/>
          </a:xfrm>
          <a:custGeom>
            <a:avLst/>
            <a:gdLst>
              <a:gd name="connsiteX0" fmla="*/ 530 w 468628"/>
              <a:gd name="connsiteY0" fmla="*/ 146942 h 147201"/>
              <a:gd name="connsiteX1" fmla="*/ 118005 w 468628"/>
              <a:gd name="connsiteY1" fmla="*/ 83442 h 147201"/>
              <a:gd name="connsiteX2" fmla="*/ 235480 w 468628"/>
              <a:gd name="connsiteY2" fmla="*/ 92967 h 147201"/>
              <a:gd name="connsiteX3" fmla="*/ 175155 w 468628"/>
              <a:gd name="connsiteY3" fmla="*/ 38992 h 147201"/>
              <a:gd name="connsiteX4" fmla="*/ 124355 w 468628"/>
              <a:gd name="connsiteY4" fmla="*/ 892 h 147201"/>
              <a:gd name="connsiteX5" fmla="*/ 257705 w 468628"/>
              <a:gd name="connsiteY5" fmla="*/ 77092 h 147201"/>
              <a:gd name="connsiteX6" fmla="*/ 467255 w 468628"/>
              <a:gd name="connsiteY6" fmla="*/ 102492 h 147201"/>
              <a:gd name="connsiteX7" fmla="*/ 343430 w 468628"/>
              <a:gd name="connsiteY7" fmla="*/ 83442 h 147201"/>
              <a:gd name="connsiteX8" fmla="*/ 245005 w 468628"/>
              <a:gd name="connsiteY8" fmla="*/ 89792 h 147201"/>
              <a:gd name="connsiteX9" fmla="*/ 140230 w 468628"/>
              <a:gd name="connsiteY9" fmla="*/ 96142 h 147201"/>
              <a:gd name="connsiteX10" fmla="*/ 76730 w 468628"/>
              <a:gd name="connsiteY10" fmla="*/ 105667 h 147201"/>
              <a:gd name="connsiteX11" fmla="*/ 530 w 468628"/>
              <a:gd name="connsiteY11" fmla="*/ 146942 h 1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28" h="147201">
                <a:moveTo>
                  <a:pt x="530" y="146942"/>
                </a:moveTo>
                <a:cubicBezTo>
                  <a:pt x="7409" y="143238"/>
                  <a:pt x="78847" y="92438"/>
                  <a:pt x="118005" y="83442"/>
                </a:cubicBezTo>
                <a:cubicBezTo>
                  <a:pt x="157163" y="74446"/>
                  <a:pt x="225955" y="100375"/>
                  <a:pt x="235480" y="92967"/>
                </a:cubicBezTo>
                <a:cubicBezTo>
                  <a:pt x="245005" y="85559"/>
                  <a:pt x="193676" y="54338"/>
                  <a:pt x="175155" y="38992"/>
                </a:cubicBezTo>
                <a:cubicBezTo>
                  <a:pt x="156634" y="23646"/>
                  <a:pt x="110597" y="-5458"/>
                  <a:pt x="124355" y="892"/>
                </a:cubicBezTo>
                <a:cubicBezTo>
                  <a:pt x="138113" y="7242"/>
                  <a:pt x="200555" y="60159"/>
                  <a:pt x="257705" y="77092"/>
                </a:cubicBezTo>
                <a:cubicBezTo>
                  <a:pt x="314855" y="94025"/>
                  <a:pt x="452968" y="101434"/>
                  <a:pt x="467255" y="102492"/>
                </a:cubicBezTo>
                <a:cubicBezTo>
                  <a:pt x="481542" y="103550"/>
                  <a:pt x="380472" y="85559"/>
                  <a:pt x="343430" y="83442"/>
                </a:cubicBezTo>
                <a:lnTo>
                  <a:pt x="245005" y="89792"/>
                </a:lnTo>
                <a:cubicBezTo>
                  <a:pt x="211138" y="91909"/>
                  <a:pt x="168276" y="93496"/>
                  <a:pt x="140230" y="96142"/>
                </a:cubicBezTo>
                <a:cubicBezTo>
                  <a:pt x="112184" y="98788"/>
                  <a:pt x="97897" y="97729"/>
                  <a:pt x="76730" y="105667"/>
                </a:cubicBezTo>
                <a:cubicBezTo>
                  <a:pt x="55563" y="113604"/>
                  <a:pt x="-6349" y="150646"/>
                  <a:pt x="530" y="146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E4F0906-DBE4-ED6E-4BB0-90BB1B925F54}"/>
              </a:ext>
            </a:extLst>
          </p:cNvPr>
          <p:cNvSpPr/>
          <p:nvPr/>
        </p:nvSpPr>
        <p:spPr>
          <a:xfrm>
            <a:off x="7098911" y="7448028"/>
            <a:ext cx="124790" cy="159491"/>
          </a:xfrm>
          <a:custGeom>
            <a:avLst/>
            <a:gdLst>
              <a:gd name="connsiteX0" fmla="*/ 9914 w 124790"/>
              <a:gd name="connsiteY0" fmla="*/ 159272 h 159491"/>
              <a:gd name="connsiteX1" fmla="*/ 25789 w 124790"/>
              <a:gd name="connsiteY1" fmla="*/ 89422 h 159491"/>
              <a:gd name="connsiteX2" fmla="*/ 35314 w 124790"/>
              <a:gd name="connsiteY2" fmla="*/ 64022 h 159491"/>
              <a:gd name="connsiteX3" fmla="*/ 124214 w 124790"/>
              <a:gd name="connsiteY3" fmla="*/ 522 h 159491"/>
              <a:gd name="connsiteX4" fmla="*/ 70239 w 124790"/>
              <a:gd name="connsiteY4" fmla="*/ 35447 h 159491"/>
              <a:gd name="connsiteX5" fmla="*/ 3564 w 124790"/>
              <a:gd name="connsiteY5" fmla="*/ 64022 h 159491"/>
              <a:gd name="connsiteX6" fmla="*/ 9914 w 124790"/>
              <a:gd name="connsiteY6" fmla="*/ 159272 h 15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90" h="159491">
                <a:moveTo>
                  <a:pt x="9914" y="159272"/>
                </a:moveTo>
                <a:cubicBezTo>
                  <a:pt x="13618" y="163505"/>
                  <a:pt x="21556" y="105297"/>
                  <a:pt x="25789" y="89422"/>
                </a:cubicBezTo>
                <a:cubicBezTo>
                  <a:pt x="30022" y="73547"/>
                  <a:pt x="18910" y="78839"/>
                  <a:pt x="35314" y="64022"/>
                </a:cubicBezTo>
                <a:cubicBezTo>
                  <a:pt x="51718" y="49205"/>
                  <a:pt x="118393" y="5284"/>
                  <a:pt x="124214" y="522"/>
                </a:cubicBezTo>
                <a:cubicBezTo>
                  <a:pt x="130035" y="-4240"/>
                  <a:pt x="90347" y="24864"/>
                  <a:pt x="70239" y="35447"/>
                </a:cubicBezTo>
                <a:cubicBezTo>
                  <a:pt x="50131" y="46030"/>
                  <a:pt x="13089" y="41268"/>
                  <a:pt x="3564" y="64022"/>
                </a:cubicBezTo>
                <a:cubicBezTo>
                  <a:pt x="-5961" y="86776"/>
                  <a:pt x="6210" y="155039"/>
                  <a:pt x="9914" y="159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76540C-DA30-C775-FCF9-C4D9A5B11480}"/>
              </a:ext>
            </a:extLst>
          </p:cNvPr>
          <p:cNvSpPr/>
          <p:nvPr/>
        </p:nvSpPr>
        <p:spPr>
          <a:xfrm>
            <a:off x="6676962" y="7156441"/>
            <a:ext cx="133428" cy="327584"/>
          </a:xfrm>
          <a:custGeom>
            <a:avLst/>
            <a:gdLst>
              <a:gd name="connsiteX0" fmla="*/ 63 w 133428"/>
              <a:gd name="connsiteY0" fmla="*/ 9 h 327584"/>
              <a:gd name="connsiteX1" fmla="*/ 88963 w 133428"/>
              <a:gd name="connsiteY1" fmla="*/ 117484 h 327584"/>
              <a:gd name="connsiteX2" fmla="*/ 66738 w 133428"/>
              <a:gd name="connsiteY2" fmla="*/ 196859 h 327584"/>
              <a:gd name="connsiteX3" fmla="*/ 66738 w 133428"/>
              <a:gd name="connsiteY3" fmla="*/ 234959 h 327584"/>
              <a:gd name="connsiteX4" fmla="*/ 133413 w 133428"/>
              <a:gd name="connsiteY4" fmla="*/ 327034 h 327584"/>
              <a:gd name="connsiteX5" fmla="*/ 73088 w 133428"/>
              <a:gd name="connsiteY5" fmla="*/ 269884 h 327584"/>
              <a:gd name="connsiteX6" fmla="*/ 76263 w 133428"/>
              <a:gd name="connsiteY6" fmla="*/ 200034 h 327584"/>
              <a:gd name="connsiteX7" fmla="*/ 104838 w 133428"/>
              <a:gd name="connsiteY7" fmla="*/ 123834 h 327584"/>
              <a:gd name="connsiteX8" fmla="*/ 63 w 133428"/>
              <a:gd name="connsiteY8" fmla="*/ 9 h 3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28" h="327584">
                <a:moveTo>
                  <a:pt x="63" y="9"/>
                </a:moveTo>
                <a:cubicBezTo>
                  <a:pt x="-2583" y="-1049"/>
                  <a:pt x="77851" y="84676"/>
                  <a:pt x="88963" y="117484"/>
                </a:cubicBezTo>
                <a:cubicBezTo>
                  <a:pt x="100076" y="150292"/>
                  <a:pt x="70442" y="177280"/>
                  <a:pt x="66738" y="196859"/>
                </a:cubicBezTo>
                <a:cubicBezTo>
                  <a:pt x="63034" y="216438"/>
                  <a:pt x="55626" y="213263"/>
                  <a:pt x="66738" y="234959"/>
                </a:cubicBezTo>
                <a:cubicBezTo>
                  <a:pt x="77850" y="256655"/>
                  <a:pt x="132355" y="321213"/>
                  <a:pt x="133413" y="327034"/>
                </a:cubicBezTo>
                <a:cubicBezTo>
                  <a:pt x="134471" y="332855"/>
                  <a:pt x="82613" y="291051"/>
                  <a:pt x="73088" y="269884"/>
                </a:cubicBezTo>
                <a:cubicBezTo>
                  <a:pt x="63563" y="248717"/>
                  <a:pt x="70971" y="224376"/>
                  <a:pt x="76263" y="200034"/>
                </a:cubicBezTo>
                <a:cubicBezTo>
                  <a:pt x="81555" y="175692"/>
                  <a:pt x="112246" y="153996"/>
                  <a:pt x="104838" y="123834"/>
                </a:cubicBezTo>
                <a:cubicBezTo>
                  <a:pt x="97430" y="93672"/>
                  <a:pt x="2709" y="1067"/>
                  <a:pt x="6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B80E83F-1322-47FC-E8E0-901CAD7D49FF}"/>
              </a:ext>
            </a:extLst>
          </p:cNvPr>
          <p:cNvSpPr/>
          <p:nvPr/>
        </p:nvSpPr>
        <p:spPr>
          <a:xfrm>
            <a:off x="6894871" y="7393852"/>
            <a:ext cx="290186" cy="77264"/>
          </a:xfrm>
          <a:custGeom>
            <a:avLst/>
            <a:gdLst>
              <a:gd name="connsiteX0" fmla="*/ 1229 w 290186"/>
              <a:gd name="connsiteY0" fmla="*/ 26123 h 77264"/>
              <a:gd name="connsiteX1" fmla="*/ 64729 w 290186"/>
              <a:gd name="connsiteY1" fmla="*/ 723 h 77264"/>
              <a:gd name="connsiteX2" fmla="*/ 150454 w 290186"/>
              <a:gd name="connsiteY2" fmla="*/ 61048 h 77264"/>
              <a:gd name="connsiteX3" fmla="*/ 144104 w 290186"/>
              <a:gd name="connsiteY3" fmla="*/ 32473 h 77264"/>
              <a:gd name="connsiteX4" fmla="*/ 210779 w 290186"/>
              <a:gd name="connsiteY4" fmla="*/ 76923 h 77264"/>
              <a:gd name="connsiteX5" fmla="*/ 290154 w 290186"/>
              <a:gd name="connsiteY5" fmla="*/ 3898 h 77264"/>
              <a:gd name="connsiteX6" fmla="*/ 201254 w 290186"/>
              <a:gd name="connsiteY6" fmla="*/ 51523 h 77264"/>
              <a:gd name="connsiteX7" fmla="*/ 121879 w 290186"/>
              <a:gd name="connsiteY7" fmla="*/ 723 h 77264"/>
              <a:gd name="connsiteX8" fmla="*/ 1229 w 290186"/>
              <a:gd name="connsiteY8" fmla="*/ 26123 h 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86" h="77264">
                <a:moveTo>
                  <a:pt x="1229" y="26123"/>
                </a:moveTo>
                <a:cubicBezTo>
                  <a:pt x="-8296" y="26123"/>
                  <a:pt x="39858" y="-5098"/>
                  <a:pt x="64729" y="723"/>
                </a:cubicBezTo>
                <a:cubicBezTo>
                  <a:pt x="89600" y="6544"/>
                  <a:pt x="137225" y="55756"/>
                  <a:pt x="150454" y="61048"/>
                </a:cubicBezTo>
                <a:cubicBezTo>
                  <a:pt x="163683" y="66340"/>
                  <a:pt x="134050" y="29827"/>
                  <a:pt x="144104" y="32473"/>
                </a:cubicBezTo>
                <a:cubicBezTo>
                  <a:pt x="154158" y="35119"/>
                  <a:pt x="186437" y="81685"/>
                  <a:pt x="210779" y="76923"/>
                </a:cubicBezTo>
                <a:cubicBezTo>
                  <a:pt x="235121" y="72161"/>
                  <a:pt x="291741" y="8131"/>
                  <a:pt x="290154" y="3898"/>
                </a:cubicBezTo>
                <a:cubicBezTo>
                  <a:pt x="288567" y="-335"/>
                  <a:pt x="229300" y="52052"/>
                  <a:pt x="201254" y="51523"/>
                </a:cubicBezTo>
                <a:cubicBezTo>
                  <a:pt x="173208" y="50994"/>
                  <a:pt x="153100" y="5485"/>
                  <a:pt x="121879" y="723"/>
                </a:cubicBezTo>
                <a:cubicBezTo>
                  <a:pt x="90658" y="-4039"/>
                  <a:pt x="10754" y="26123"/>
                  <a:pt x="1229" y="26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6E2A8DC-3E46-A66E-1204-BE51D44814F6}"/>
              </a:ext>
            </a:extLst>
          </p:cNvPr>
          <p:cNvSpPr/>
          <p:nvPr/>
        </p:nvSpPr>
        <p:spPr>
          <a:xfrm>
            <a:off x="6276975" y="6666687"/>
            <a:ext cx="127039" cy="458820"/>
          </a:xfrm>
          <a:custGeom>
            <a:avLst/>
            <a:gdLst>
              <a:gd name="connsiteX0" fmla="*/ 127000 w 127039"/>
              <a:gd name="connsiteY0" fmla="*/ 813 h 458820"/>
              <a:gd name="connsiteX1" fmla="*/ 12700 w 127039"/>
              <a:gd name="connsiteY1" fmla="*/ 305613 h 458820"/>
              <a:gd name="connsiteX2" fmla="*/ 3175 w 127039"/>
              <a:gd name="connsiteY2" fmla="*/ 458013 h 458820"/>
              <a:gd name="connsiteX3" fmla="*/ 0 w 127039"/>
              <a:gd name="connsiteY3" fmla="*/ 356413 h 458820"/>
              <a:gd name="connsiteX4" fmla="*/ 3175 w 127039"/>
              <a:gd name="connsiteY4" fmla="*/ 156388 h 458820"/>
              <a:gd name="connsiteX5" fmla="*/ 3175 w 127039"/>
              <a:gd name="connsiteY5" fmla="*/ 254813 h 458820"/>
              <a:gd name="connsiteX6" fmla="*/ 25400 w 127039"/>
              <a:gd name="connsiteY6" fmla="*/ 216713 h 458820"/>
              <a:gd name="connsiteX7" fmla="*/ 127000 w 127039"/>
              <a:gd name="connsiteY7" fmla="*/ 813 h 4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39" h="458820">
                <a:moveTo>
                  <a:pt x="127000" y="813"/>
                </a:moveTo>
                <a:cubicBezTo>
                  <a:pt x="124883" y="15630"/>
                  <a:pt x="33337" y="229413"/>
                  <a:pt x="12700" y="305613"/>
                </a:cubicBezTo>
                <a:cubicBezTo>
                  <a:pt x="-7938" y="381813"/>
                  <a:pt x="5292" y="449546"/>
                  <a:pt x="3175" y="458013"/>
                </a:cubicBezTo>
                <a:cubicBezTo>
                  <a:pt x="1058" y="466480"/>
                  <a:pt x="0" y="406684"/>
                  <a:pt x="0" y="356413"/>
                </a:cubicBezTo>
                <a:cubicBezTo>
                  <a:pt x="0" y="306142"/>
                  <a:pt x="2646" y="173321"/>
                  <a:pt x="3175" y="156388"/>
                </a:cubicBezTo>
                <a:cubicBezTo>
                  <a:pt x="3704" y="139455"/>
                  <a:pt x="-529" y="244759"/>
                  <a:pt x="3175" y="254813"/>
                </a:cubicBezTo>
                <a:cubicBezTo>
                  <a:pt x="6879" y="264867"/>
                  <a:pt x="5292" y="255342"/>
                  <a:pt x="25400" y="216713"/>
                </a:cubicBezTo>
                <a:cubicBezTo>
                  <a:pt x="45508" y="178084"/>
                  <a:pt x="129117" y="-14004"/>
                  <a:pt x="127000" y="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E045B6A-2269-2390-934B-190C50C51DDE}"/>
              </a:ext>
            </a:extLst>
          </p:cNvPr>
          <p:cNvSpPr/>
          <p:nvPr/>
        </p:nvSpPr>
        <p:spPr>
          <a:xfrm>
            <a:off x="6235632" y="7381872"/>
            <a:ext cx="220408" cy="225733"/>
          </a:xfrm>
          <a:custGeom>
            <a:avLst/>
            <a:gdLst>
              <a:gd name="connsiteX0" fmla="*/ 28643 w 220408"/>
              <a:gd name="connsiteY0" fmla="*/ 3 h 225733"/>
              <a:gd name="connsiteX1" fmla="*/ 22293 w 220408"/>
              <a:gd name="connsiteY1" fmla="*/ 85728 h 225733"/>
              <a:gd name="connsiteX2" fmla="*/ 104843 w 220408"/>
              <a:gd name="connsiteY2" fmla="*/ 161928 h 225733"/>
              <a:gd name="connsiteX3" fmla="*/ 47693 w 220408"/>
              <a:gd name="connsiteY3" fmla="*/ 142878 h 225733"/>
              <a:gd name="connsiteX4" fmla="*/ 219143 w 220408"/>
              <a:gd name="connsiteY4" fmla="*/ 225428 h 225733"/>
              <a:gd name="connsiteX5" fmla="*/ 120718 w 220408"/>
              <a:gd name="connsiteY5" fmla="*/ 168278 h 225733"/>
              <a:gd name="connsiteX6" fmla="*/ 28643 w 220408"/>
              <a:gd name="connsiteY6" fmla="*/ 101603 h 225733"/>
              <a:gd name="connsiteX7" fmla="*/ 68 w 220408"/>
              <a:gd name="connsiteY7" fmla="*/ 82553 h 225733"/>
              <a:gd name="connsiteX8" fmla="*/ 28643 w 220408"/>
              <a:gd name="connsiteY8" fmla="*/ 3 h 2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408" h="225733">
                <a:moveTo>
                  <a:pt x="28643" y="3"/>
                </a:moveTo>
                <a:cubicBezTo>
                  <a:pt x="32347" y="532"/>
                  <a:pt x="9593" y="58741"/>
                  <a:pt x="22293" y="85728"/>
                </a:cubicBezTo>
                <a:cubicBezTo>
                  <a:pt x="34993" y="112715"/>
                  <a:pt x="100610" y="152403"/>
                  <a:pt x="104843" y="161928"/>
                </a:cubicBezTo>
                <a:cubicBezTo>
                  <a:pt x="109076" y="171453"/>
                  <a:pt x="28643" y="132295"/>
                  <a:pt x="47693" y="142878"/>
                </a:cubicBezTo>
                <a:cubicBezTo>
                  <a:pt x="66743" y="153461"/>
                  <a:pt x="206972" y="221195"/>
                  <a:pt x="219143" y="225428"/>
                </a:cubicBezTo>
                <a:cubicBezTo>
                  <a:pt x="231314" y="229661"/>
                  <a:pt x="152468" y="188915"/>
                  <a:pt x="120718" y="168278"/>
                </a:cubicBezTo>
                <a:cubicBezTo>
                  <a:pt x="88968" y="147641"/>
                  <a:pt x="48751" y="115890"/>
                  <a:pt x="28643" y="101603"/>
                </a:cubicBezTo>
                <a:cubicBezTo>
                  <a:pt x="8535" y="87316"/>
                  <a:pt x="1655" y="96840"/>
                  <a:pt x="68" y="82553"/>
                </a:cubicBezTo>
                <a:cubicBezTo>
                  <a:pt x="-1519" y="68266"/>
                  <a:pt x="24939" y="-526"/>
                  <a:pt x="2864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F103ED3-ED44-7FE1-B00F-F5B256C57DFF}"/>
              </a:ext>
            </a:extLst>
          </p:cNvPr>
          <p:cNvSpPr/>
          <p:nvPr/>
        </p:nvSpPr>
        <p:spPr>
          <a:xfrm>
            <a:off x="6524490" y="6800706"/>
            <a:ext cx="184288" cy="400755"/>
          </a:xfrm>
          <a:custGeom>
            <a:avLst/>
            <a:gdLst>
              <a:gd name="connsiteX0" fmla="*/ 135 w 184288"/>
              <a:gd name="connsiteY0" fmla="*/ 144 h 400755"/>
              <a:gd name="connsiteX1" fmla="*/ 85860 w 184288"/>
              <a:gd name="connsiteY1" fmla="*/ 235094 h 400755"/>
              <a:gd name="connsiteX2" fmla="*/ 101735 w 184288"/>
              <a:gd name="connsiteY2" fmla="*/ 292244 h 400755"/>
              <a:gd name="connsiteX3" fmla="*/ 108085 w 184288"/>
              <a:gd name="connsiteY3" fmla="*/ 250969 h 400755"/>
              <a:gd name="connsiteX4" fmla="*/ 184285 w 184288"/>
              <a:gd name="connsiteY4" fmla="*/ 400194 h 400755"/>
              <a:gd name="connsiteX5" fmla="*/ 111260 w 184288"/>
              <a:gd name="connsiteY5" fmla="*/ 298594 h 400755"/>
              <a:gd name="connsiteX6" fmla="*/ 130310 w 184288"/>
              <a:gd name="connsiteY6" fmla="*/ 212869 h 400755"/>
              <a:gd name="connsiteX7" fmla="*/ 158885 w 184288"/>
              <a:gd name="connsiteY7" fmla="*/ 139844 h 400755"/>
              <a:gd name="connsiteX8" fmla="*/ 108085 w 184288"/>
              <a:gd name="connsiteY8" fmla="*/ 238269 h 400755"/>
              <a:gd name="connsiteX9" fmla="*/ 66810 w 184288"/>
              <a:gd name="connsiteY9" fmla="*/ 200169 h 400755"/>
              <a:gd name="connsiteX10" fmla="*/ 135 w 184288"/>
              <a:gd name="connsiteY10" fmla="*/ 144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88" h="400755">
                <a:moveTo>
                  <a:pt x="135" y="144"/>
                </a:moveTo>
                <a:cubicBezTo>
                  <a:pt x="3310" y="5965"/>
                  <a:pt x="68927" y="186411"/>
                  <a:pt x="85860" y="235094"/>
                </a:cubicBezTo>
                <a:cubicBezTo>
                  <a:pt x="102793" y="283777"/>
                  <a:pt x="98031" y="289598"/>
                  <a:pt x="101735" y="292244"/>
                </a:cubicBezTo>
                <a:cubicBezTo>
                  <a:pt x="105439" y="294890"/>
                  <a:pt x="94327" y="232977"/>
                  <a:pt x="108085" y="250969"/>
                </a:cubicBezTo>
                <a:cubicBezTo>
                  <a:pt x="121843" y="268961"/>
                  <a:pt x="183756" y="392257"/>
                  <a:pt x="184285" y="400194"/>
                </a:cubicBezTo>
                <a:cubicBezTo>
                  <a:pt x="184814" y="408132"/>
                  <a:pt x="120256" y="329815"/>
                  <a:pt x="111260" y="298594"/>
                </a:cubicBezTo>
                <a:cubicBezTo>
                  <a:pt x="102264" y="267373"/>
                  <a:pt x="122372" y="239327"/>
                  <a:pt x="130310" y="212869"/>
                </a:cubicBezTo>
                <a:cubicBezTo>
                  <a:pt x="138248" y="186411"/>
                  <a:pt x="162589" y="135611"/>
                  <a:pt x="158885" y="139844"/>
                </a:cubicBezTo>
                <a:cubicBezTo>
                  <a:pt x="155181" y="144077"/>
                  <a:pt x="123431" y="228215"/>
                  <a:pt x="108085" y="238269"/>
                </a:cubicBezTo>
                <a:cubicBezTo>
                  <a:pt x="92739" y="248323"/>
                  <a:pt x="83214" y="234565"/>
                  <a:pt x="66810" y="200169"/>
                </a:cubicBezTo>
                <a:cubicBezTo>
                  <a:pt x="50406" y="165773"/>
                  <a:pt x="-3040" y="-5677"/>
                  <a:pt x="135" y="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29CA467-4F61-1A9A-9EAE-3E8224C0F503}"/>
              </a:ext>
            </a:extLst>
          </p:cNvPr>
          <p:cNvSpPr/>
          <p:nvPr/>
        </p:nvSpPr>
        <p:spPr>
          <a:xfrm>
            <a:off x="7158539" y="7254860"/>
            <a:ext cx="103022" cy="412765"/>
          </a:xfrm>
          <a:custGeom>
            <a:avLst/>
            <a:gdLst>
              <a:gd name="connsiteX0" fmla="*/ 13786 w 103022"/>
              <a:gd name="connsiteY0" fmla="*/ 53990 h 412765"/>
              <a:gd name="connsiteX1" fmla="*/ 80461 w 103022"/>
              <a:gd name="connsiteY1" fmla="*/ 165115 h 412765"/>
              <a:gd name="connsiteX2" fmla="*/ 23311 w 103022"/>
              <a:gd name="connsiteY2" fmla="*/ 263540 h 412765"/>
              <a:gd name="connsiteX3" fmla="*/ 93161 w 103022"/>
              <a:gd name="connsiteY3" fmla="*/ 203215 h 412765"/>
              <a:gd name="connsiteX4" fmla="*/ 32836 w 103022"/>
              <a:gd name="connsiteY4" fmla="*/ 279415 h 412765"/>
              <a:gd name="connsiteX5" fmla="*/ 58236 w 103022"/>
              <a:gd name="connsiteY5" fmla="*/ 330215 h 412765"/>
              <a:gd name="connsiteX6" fmla="*/ 1086 w 103022"/>
              <a:gd name="connsiteY6" fmla="*/ 412765 h 412765"/>
              <a:gd name="connsiteX7" fmla="*/ 23311 w 103022"/>
              <a:gd name="connsiteY7" fmla="*/ 330215 h 412765"/>
              <a:gd name="connsiteX8" fmla="*/ 55061 w 103022"/>
              <a:gd name="connsiteY8" fmla="*/ 215915 h 412765"/>
              <a:gd name="connsiteX9" fmla="*/ 102686 w 103022"/>
              <a:gd name="connsiteY9" fmla="*/ 158765 h 412765"/>
              <a:gd name="connsiteX10" fmla="*/ 77286 w 103022"/>
              <a:gd name="connsiteY10" fmla="*/ 15 h 412765"/>
              <a:gd name="connsiteX11" fmla="*/ 96336 w 103022"/>
              <a:gd name="connsiteY11" fmla="*/ 168290 h 412765"/>
              <a:gd name="connsiteX12" fmla="*/ 13786 w 103022"/>
              <a:gd name="connsiteY12" fmla="*/ 53990 h 41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022" h="412765">
                <a:moveTo>
                  <a:pt x="13786" y="53990"/>
                </a:moveTo>
                <a:cubicBezTo>
                  <a:pt x="11140" y="53461"/>
                  <a:pt x="78873" y="130190"/>
                  <a:pt x="80461" y="165115"/>
                </a:cubicBezTo>
                <a:cubicBezTo>
                  <a:pt x="82049" y="200040"/>
                  <a:pt x="21194" y="257190"/>
                  <a:pt x="23311" y="263540"/>
                </a:cubicBezTo>
                <a:cubicBezTo>
                  <a:pt x="25428" y="269890"/>
                  <a:pt x="91574" y="200569"/>
                  <a:pt x="93161" y="203215"/>
                </a:cubicBezTo>
                <a:cubicBezTo>
                  <a:pt x="94749" y="205861"/>
                  <a:pt x="38657" y="258248"/>
                  <a:pt x="32836" y="279415"/>
                </a:cubicBezTo>
                <a:cubicBezTo>
                  <a:pt x="27015" y="300582"/>
                  <a:pt x="63528" y="307990"/>
                  <a:pt x="58236" y="330215"/>
                </a:cubicBezTo>
                <a:cubicBezTo>
                  <a:pt x="52944" y="352440"/>
                  <a:pt x="6907" y="412765"/>
                  <a:pt x="1086" y="412765"/>
                </a:cubicBezTo>
                <a:cubicBezTo>
                  <a:pt x="-4735" y="412765"/>
                  <a:pt x="14315" y="363023"/>
                  <a:pt x="23311" y="330215"/>
                </a:cubicBezTo>
                <a:cubicBezTo>
                  <a:pt x="32307" y="297407"/>
                  <a:pt x="41832" y="244490"/>
                  <a:pt x="55061" y="215915"/>
                </a:cubicBezTo>
                <a:cubicBezTo>
                  <a:pt x="68290" y="187340"/>
                  <a:pt x="98982" y="194748"/>
                  <a:pt x="102686" y="158765"/>
                </a:cubicBezTo>
                <a:cubicBezTo>
                  <a:pt x="106390" y="122782"/>
                  <a:pt x="78344" y="-1573"/>
                  <a:pt x="77286" y="15"/>
                </a:cubicBezTo>
                <a:cubicBezTo>
                  <a:pt x="76228" y="1603"/>
                  <a:pt x="103744" y="157707"/>
                  <a:pt x="96336" y="168290"/>
                </a:cubicBezTo>
                <a:cubicBezTo>
                  <a:pt x="88928" y="178873"/>
                  <a:pt x="16432" y="54519"/>
                  <a:pt x="13786" y="5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3F1C720-E448-E89C-284B-0198621850B3}"/>
              </a:ext>
            </a:extLst>
          </p:cNvPr>
          <p:cNvSpPr/>
          <p:nvPr/>
        </p:nvSpPr>
        <p:spPr>
          <a:xfrm>
            <a:off x="6667302" y="5936569"/>
            <a:ext cx="64536" cy="988157"/>
          </a:xfrm>
          <a:custGeom>
            <a:avLst/>
            <a:gdLst>
              <a:gd name="connsiteX0" fmla="*/ 57348 w 64536"/>
              <a:gd name="connsiteY0" fmla="*/ 681 h 988157"/>
              <a:gd name="connsiteX1" fmla="*/ 60523 w 64536"/>
              <a:gd name="connsiteY1" fmla="*/ 426131 h 988157"/>
              <a:gd name="connsiteX2" fmla="*/ 63698 w 64536"/>
              <a:gd name="connsiteY2" fmla="*/ 721406 h 988157"/>
              <a:gd name="connsiteX3" fmla="*/ 63698 w 64536"/>
              <a:gd name="connsiteY3" fmla="*/ 600756 h 988157"/>
              <a:gd name="connsiteX4" fmla="*/ 54173 w 64536"/>
              <a:gd name="connsiteY4" fmla="*/ 988106 h 988157"/>
              <a:gd name="connsiteX5" fmla="*/ 22423 w 64536"/>
              <a:gd name="connsiteY5" fmla="*/ 626156 h 988157"/>
              <a:gd name="connsiteX6" fmla="*/ 198 w 64536"/>
              <a:gd name="connsiteY6" fmla="*/ 337231 h 988157"/>
              <a:gd name="connsiteX7" fmla="*/ 35123 w 64536"/>
              <a:gd name="connsiteY7" fmla="*/ 530906 h 988157"/>
              <a:gd name="connsiteX8" fmla="*/ 57348 w 64536"/>
              <a:gd name="connsiteY8" fmla="*/ 681 h 9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36" h="988157">
                <a:moveTo>
                  <a:pt x="57348" y="681"/>
                </a:moveTo>
                <a:cubicBezTo>
                  <a:pt x="61581" y="-16781"/>
                  <a:pt x="59465" y="306010"/>
                  <a:pt x="60523" y="426131"/>
                </a:cubicBezTo>
                <a:cubicBezTo>
                  <a:pt x="61581" y="546252"/>
                  <a:pt x="63169" y="692302"/>
                  <a:pt x="63698" y="721406"/>
                </a:cubicBezTo>
                <a:cubicBezTo>
                  <a:pt x="64227" y="750510"/>
                  <a:pt x="65286" y="556306"/>
                  <a:pt x="63698" y="600756"/>
                </a:cubicBezTo>
                <a:cubicBezTo>
                  <a:pt x="62111" y="645206"/>
                  <a:pt x="61052" y="983873"/>
                  <a:pt x="54173" y="988106"/>
                </a:cubicBezTo>
                <a:cubicBezTo>
                  <a:pt x="47294" y="992339"/>
                  <a:pt x="31419" y="734635"/>
                  <a:pt x="22423" y="626156"/>
                </a:cubicBezTo>
                <a:cubicBezTo>
                  <a:pt x="13427" y="517677"/>
                  <a:pt x="-1919" y="353106"/>
                  <a:pt x="198" y="337231"/>
                </a:cubicBezTo>
                <a:cubicBezTo>
                  <a:pt x="2315" y="321356"/>
                  <a:pt x="22952" y="584352"/>
                  <a:pt x="35123" y="530906"/>
                </a:cubicBezTo>
                <a:cubicBezTo>
                  <a:pt x="47294" y="477460"/>
                  <a:pt x="53115" y="18143"/>
                  <a:pt x="57348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727468-2113-5461-D10F-5ED1F95E2ED0}"/>
              </a:ext>
            </a:extLst>
          </p:cNvPr>
          <p:cNvSpPr/>
          <p:nvPr/>
        </p:nvSpPr>
        <p:spPr>
          <a:xfrm>
            <a:off x="6781581" y="6213038"/>
            <a:ext cx="119648" cy="699346"/>
          </a:xfrm>
          <a:custGeom>
            <a:avLst/>
            <a:gdLst>
              <a:gd name="connsiteX0" fmla="*/ 219 w 119648"/>
              <a:gd name="connsiteY0" fmla="*/ 437 h 699346"/>
              <a:gd name="connsiteX1" fmla="*/ 82769 w 119648"/>
              <a:gd name="connsiteY1" fmla="*/ 413187 h 699346"/>
              <a:gd name="connsiteX2" fmla="*/ 79594 w 119648"/>
              <a:gd name="connsiteY2" fmla="*/ 371912 h 699346"/>
              <a:gd name="connsiteX3" fmla="*/ 117694 w 119648"/>
              <a:gd name="connsiteY3" fmla="*/ 629087 h 699346"/>
              <a:gd name="connsiteX4" fmla="*/ 108169 w 119648"/>
              <a:gd name="connsiteY4" fmla="*/ 533837 h 699346"/>
              <a:gd name="connsiteX5" fmla="*/ 57369 w 119648"/>
              <a:gd name="connsiteY5" fmla="*/ 698937 h 699346"/>
              <a:gd name="connsiteX6" fmla="*/ 98644 w 119648"/>
              <a:gd name="connsiteY6" fmla="*/ 578287 h 699346"/>
              <a:gd name="connsiteX7" fmla="*/ 111344 w 119648"/>
              <a:gd name="connsiteY7" fmla="*/ 502087 h 699346"/>
              <a:gd name="connsiteX8" fmla="*/ 219 w 119648"/>
              <a:gd name="connsiteY8" fmla="*/ 437 h 6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48" h="699346">
                <a:moveTo>
                  <a:pt x="219" y="437"/>
                </a:moveTo>
                <a:cubicBezTo>
                  <a:pt x="-4544" y="-14380"/>
                  <a:pt x="69540" y="351275"/>
                  <a:pt x="82769" y="413187"/>
                </a:cubicBezTo>
                <a:cubicBezTo>
                  <a:pt x="95998" y="475099"/>
                  <a:pt x="73773" y="335929"/>
                  <a:pt x="79594" y="371912"/>
                </a:cubicBezTo>
                <a:cubicBezTo>
                  <a:pt x="85415" y="407895"/>
                  <a:pt x="112932" y="602100"/>
                  <a:pt x="117694" y="629087"/>
                </a:cubicBezTo>
                <a:cubicBezTo>
                  <a:pt x="122456" y="656074"/>
                  <a:pt x="118223" y="522195"/>
                  <a:pt x="108169" y="533837"/>
                </a:cubicBezTo>
                <a:cubicBezTo>
                  <a:pt x="98115" y="545479"/>
                  <a:pt x="58956" y="691529"/>
                  <a:pt x="57369" y="698937"/>
                </a:cubicBezTo>
                <a:cubicBezTo>
                  <a:pt x="55782" y="706345"/>
                  <a:pt x="89648" y="611095"/>
                  <a:pt x="98644" y="578287"/>
                </a:cubicBezTo>
                <a:cubicBezTo>
                  <a:pt x="107640" y="545479"/>
                  <a:pt x="126161" y="603158"/>
                  <a:pt x="111344" y="502087"/>
                </a:cubicBezTo>
                <a:cubicBezTo>
                  <a:pt x="96527" y="401016"/>
                  <a:pt x="4982" y="15254"/>
                  <a:pt x="219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D663EE-9201-4916-DADB-1703C645C563}"/>
              </a:ext>
            </a:extLst>
          </p:cNvPr>
          <p:cNvSpPr/>
          <p:nvPr/>
        </p:nvSpPr>
        <p:spPr>
          <a:xfrm>
            <a:off x="6373813" y="5993626"/>
            <a:ext cx="52488" cy="610393"/>
          </a:xfrm>
          <a:custGeom>
            <a:avLst/>
            <a:gdLst>
              <a:gd name="connsiteX0" fmla="*/ 52387 w 52488"/>
              <a:gd name="connsiteY0" fmla="*/ 774 h 610393"/>
              <a:gd name="connsiteX1" fmla="*/ 17462 w 52488"/>
              <a:gd name="connsiteY1" fmla="*/ 257949 h 610393"/>
              <a:gd name="connsiteX2" fmla="*/ 20637 w 52488"/>
              <a:gd name="connsiteY2" fmla="*/ 489724 h 610393"/>
              <a:gd name="connsiteX3" fmla="*/ 20637 w 52488"/>
              <a:gd name="connsiteY3" fmla="*/ 423049 h 610393"/>
              <a:gd name="connsiteX4" fmla="*/ 11112 w 52488"/>
              <a:gd name="connsiteY4" fmla="*/ 610374 h 610393"/>
              <a:gd name="connsiteX5" fmla="*/ 1587 w 52488"/>
              <a:gd name="connsiteY5" fmla="*/ 410349 h 610393"/>
              <a:gd name="connsiteX6" fmla="*/ 4762 w 52488"/>
              <a:gd name="connsiteY6" fmla="*/ 184924 h 610393"/>
              <a:gd name="connsiteX7" fmla="*/ 52387 w 52488"/>
              <a:gd name="connsiteY7" fmla="*/ 774 h 6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8" h="610393">
                <a:moveTo>
                  <a:pt x="52387" y="774"/>
                </a:moveTo>
                <a:cubicBezTo>
                  <a:pt x="54504" y="12945"/>
                  <a:pt x="22754" y="176457"/>
                  <a:pt x="17462" y="257949"/>
                </a:cubicBezTo>
                <a:cubicBezTo>
                  <a:pt x="12170" y="339441"/>
                  <a:pt x="20108" y="462207"/>
                  <a:pt x="20637" y="489724"/>
                </a:cubicBezTo>
                <a:cubicBezTo>
                  <a:pt x="21166" y="517241"/>
                  <a:pt x="22224" y="402941"/>
                  <a:pt x="20637" y="423049"/>
                </a:cubicBezTo>
                <a:cubicBezTo>
                  <a:pt x="19049" y="443157"/>
                  <a:pt x="14287" y="612491"/>
                  <a:pt x="11112" y="610374"/>
                </a:cubicBezTo>
                <a:cubicBezTo>
                  <a:pt x="7937" y="608257"/>
                  <a:pt x="2645" y="481257"/>
                  <a:pt x="1587" y="410349"/>
                </a:cubicBezTo>
                <a:cubicBezTo>
                  <a:pt x="529" y="339441"/>
                  <a:pt x="-2646" y="246836"/>
                  <a:pt x="4762" y="184924"/>
                </a:cubicBezTo>
                <a:cubicBezTo>
                  <a:pt x="12170" y="123012"/>
                  <a:pt x="50270" y="-11397"/>
                  <a:pt x="52387" y="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23DF31A-0DF3-9CE1-3C95-67D661EBB2C8}"/>
              </a:ext>
            </a:extLst>
          </p:cNvPr>
          <p:cNvSpPr/>
          <p:nvPr/>
        </p:nvSpPr>
        <p:spPr>
          <a:xfrm>
            <a:off x="6816616" y="6188049"/>
            <a:ext cx="168470" cy="717284"/>
          </a:xfrm>
          <a:custGeom>
            <a:avLst/>
            <a:gdLst>
              <a:gd name="connsiteX0" fmla="*/ 109 w 168470"/>
              <a:gd name="connsiteY0" fmla="*/ 26 h 717284"/>
              <a:gd name="connsiteX1" fmla="*/ 108059 w 168470"/>
              <a:gd name="connsiteY1" fmla="*/ 276251 h 717284"/>
              <a:gd name="connsiteX2" fmla="*/ 120759 w 168470"/>
              <a:gd name="connsiteY2" fmla="*/ 596926 h 717284"/>
              <a:gd name="connsiteX3" fmla="*/ 146159 w 168470"/>
              <a:gd name="connsiteY3" fmla="*/ 466751 h 717284"/>
              <a:gd name="connsiteX4" fmla="*/ 120759 w 168470"/>
              <a:gd name="connsiteY4" fmla="*/ 714401 h 717284"/>
              <a:gd name="connsiteX5" fmla="*/ 133459 w 168470"/>
              <a:gd name="connsiteY5" fmla="*/ 581051 h 717284"/>
              <a:gd name="connsiteX6" fmla="*/ 168384 w 168470"/>
              <a:gd name="connsiteY6" fmla="*/ 273076 h 717284"/>
              <a:gd name="connsiteX7" fmla="*/ 142984 w 168470"/>
              <a:gd name="connsiteY7" fmla="*/ 377851 h 717284"/>
              <a:gd name="connsiteX8" fmla="*/ 130284 w 168470"/>
              <a:gd name="connsiteY8" fmla="*/ 260376 h 717284"/>
              <a:gd name="connsiteX9" fmla="*/ 109 w 168470"/>
              <a:gd name="connsiteY9" fmla="*/ 26 h 71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470" h="717284">
                <a:moveTo>
                  <a:pt x="109" y="26"/>
                </a:moveTo>
                <a:cubicBezTo>
                  <a:pt x="-3595" y="2672"/>
                  <a:pt x="87951" y="176768"/>
                  <a:pt x="108059" y="276251"/>
                </a:cubicBezTo>
                <a:cubicBezTo>
                  <a:pt x="128167" y="375734"/>
                  <a:pt x="114409" y="565176"/>
                  <a:pt x="120759" y="596926"/>
                </a:cubicBezTo>
                <a:cubicBezTo>
                  <a:pt x="127109" y="628676"/>
                  <a:pt x="146159" y="447172"/>
                  <a:pt x="146159" y="466751"/>
                </a:cubicBezTo>
                <a:cubicBezTo>
                  <a:pt x="146159" y="486330"/>
                  <a:pt x="122876" y="695351"/>
                  <a:pt x="120759" y="714401"/>
                </a:cubicBezTo>
                <a:cubicBezTo>
                  <a:pt x="118642" y="733451"/>
                  <a:pt x="125521" y="654605"/>
                  <a:pt x="133459" y="581051"/>
                </a:cubicBezTo>
                <a:cubicBezTo>
                  <a:pt x="141397" y="507497"/>
                  <a:pt x="166797" y="306943"/>
                  <a:pt x="168384" y="273076"/>
                </a:cubicBezTo>
                <a:cubicBezTo>
                  <a:pt x="169971" y="239209"/>
                  <a:pt x="149334" y="379968"/>
                  <a:pt x="142984" y="377851"/>
                </a:cubicBezTo>
                <a:cubicBezTo>
                  <a:pt x="136634" y="375734"/>
                  <a:pt x="150392" y="324405"/>
                  <a:pt x="130284" y="260376"/>
                </a:cubicBezTo>
                <a:cubicBezTo>
                  <a:pt x="110176" y="196347"/>
                  <a:pt x="3813" y="-2620"/>
                  <a:pt x="109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1AC48F9-5AD8-DB7B-2703-7AFF5562310A}"/>
              </a:ext>
            </a:extLst>
          </p:cNvPr>
          <p:cNvSpPr/>
          <p:nvPr/>
        </p:nvSpPr>
        <p:spPr>
          <a:xfrm>
            <a:off x="6918317" y="6990959"/>
            <a:ext cx="191642" cy="213742"/>
          </a:xfrm>
          <a:custGeom>
            <a:avLst/>
            <a:gdLst>
              <a:gd name="connsiteX0" fmla="*/ 8 w 191642"/>
              <a:gd name="connsiteY0" fmla="*/ 391 h 213742"/>
              <a:gd name="connsiteX1" fmla="*/ 130183 w 191642"/>
              <a:gd name="connsiteY1" fmla="*/ 98816 h 213742"/>
              <a:gd name="connsiteX2" fmla="*/ 168283 w 191642"/>
              <a:gd name="connsiteY2" fmla="*/ 184541 h 213742"/>
              <a:gd name="connsiteX3" fmla="*/ 133358 w 191642"/>
              <a:gd name="connsiteY3" fmla="*/ 95641 h 213742"/>
              <a:gd name="connsiteX4" fmla="*/ 190508 w 191642"/>
              <a:gd name="connsiteY4" fmla="*/ 213116 h 213742"/>
              <a:gd name="connsiteX5" fmla="*/ 171458 w 191642"/>
              <a:gd name="connsiteY5" fmla="*/ 136916 h 213742"/>
              <a:gd name="connsiteX6" fmla="*/ 171458 w 191642"/>
              <a:gd name="connsiteY6" fmla="*/ 22616 h 213742"/>
              <a:gd name="connsiteX7" fmla="*/ 171458 w 191642"/>
              <a:gd name="connsiteY7" fmla="*/ 127391 h 213742"/>
              <a:gd name="connsiteX8" fmla="*/ 123833 w 191642"/>
              <a:gd name="connsiteY8" fmla="*/ 67066 h 213742"/>
              <a:gd name="connsiteX9" fmla="*/ 8 w 191642"/>
              <a:gd name="connsiteY9" fmla="*/ 391 h 2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42" h="213742">
                <a:moveTo>
                  <a:pt x="8" y="391"/>
                </a:moveTo>
                <a:cubicBezTo>
                  <a:pt x="1066" y="5682"/>
                  <a:pt x="102137" y="68124"/>
                  <a:pt x="130183" y="98816"/>
                </a:cubicBezTo>
                <a:cubicBezTo>
                  <a:pt x="158229" y="129508"/>
                  <a:pt x="167754" y="185070"/>
                  <a:pt x="168283" y="184541"/>
                </a:cubicBezTo>
                <a:cubicBezTo>
                  <a:pt x="168812" y="184012"/>
                  <a:pt x="129654" y="90879"/>
                  <a:pt x="133358" y="95641"/>
                </a:cubicBezTo>
                <a:cubicBezTo>
                  <a:pt x="137062" y="100403"/>
                  <a:pt x="184158" y="206237"/>
                  <a:pt x="190508" y="213116"/>
                </a:cubicBezTo>
                <a:cubicBezTo>
                  <a:pt x="196858" y="219995"/>
                  <a:pt x="174633" y="168666"/>
                  <a:pt x="171458" y="136916"/>
                </a:cubicBezTo>
                <a:cubicBezTo>
                  <a:pt x="168283" y="105166"/>
                  <a:pt x="171458" y="22616"/>
                  <a:pt x="171458" y="22616"/>
                </a:cubicBezTo>
                <a:cubicBezTo>
                  <a:pt x="171458" y="21029"/>
                  <a:pt x="179396" y="119983"/>
                  <a:pt x="171458" y="127391"/>
                </a:cubicBezTo>
                <a:cubicBezTo>
                  <a:pt x="163521" y="134799"/>
                  <a:pt x="151879" y="89291"/>
                  <a:pt x="123833" y="67066"/>
                </a:cubicBezTo>
                <a:cubicBezTo>
                  <a:pt x="95787" y="44841"/>
                  <a:pt x="-1050" y="-4900"/>
                  <a:pt x="8" y="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F37DA02-B1CD-099E-732F-3F21F473F530}"/>
              </a:ext>
            </a:extLst>
          </p:cNvPr>
          <p:cNvSpPr/>
          <p:nvPr/>
        </p:nvSpPr>
        <p:spPr>
          <a:xfrm>
            <a:off x="6829331" y="7229457"/>
            <a:ext cx="82645" cy="155607"/>
          </a:xfrm>
          <a:custGeom>
            <a:avLst/>
            <a:gdLst>
              <a:gd name="connsiteX0" fmla="*/ 94 w 82645"/>
              <a:gd name="connsiteY0" fmla="*/ 18 h 155607"/>
              <a:gd name="connsiteX1" fmla="*/ 63594 w 82645"/>
              <a:gd name="connsiteY1" fmla="*/ 69868 h 155607"/>
              <a:gd name="connsiteX2" fmla="*/ 73119 w 82645"/>
              <a:gd name="connsiteY2" fmla="*/ 155593 h 155607"/>
              <a:gd name="connsiteX3" fmla="*/ 79469 w 82645"/>
              <a:gd name="connsiteY3" fmla="*/ 76218 h 155607"/>
              <a:gd name="connsiteX4" fmla="*/ 94 w 82645"/>
              <a:gd name="connsiteY4" fmla="*/ 18 h 1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5" h="155607">
                <a:moveTo>
                  <a:pt x="94" y="18"/>
                </a:moveTo>
                <a:cubicBezTo>
                  <a:pt x="-2552" y="-1040"/>
                  <a:pt x="51423" y="43939"/>
                  <a:pt x="63594" y="69868"/>
                </a:cubicBezTo>
                <a:cubicBezTo>
                  <a:pt x="75765" y="95797"/>
                  <a:pt x="70473" y="154535"/>
                  <a:pt x="73119" y="155593"/>
                </a:cubicBezTo>
                <a:cubicBezTo>
                  <a:pt x="75765" y="156651"/>
                  <a:pt x="88465" y="100560"/>
                  <a:pt x="79469" y="76218"/>
                </a:cubicBezTo>
                <a:cubicBezTo>
                  <a:pt x="70473" y="51876"/>
                  <a:pt x="2740" y="1076"/>
                  <a:pt x="94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E7C7805-D71A-E304-48D5-6F5A03C6C021}"/>
              </a:ext>
            </a:extLst>
          </p:cNvPr>
          <p:cNvSpPr/>
          <p:nvPr/>
        </p:nvSpPr>
        <p:spPr>
          <a:xfrm>
            <a:off x="7232549" y="7229388"/>
            <a:ext cx="109008" cy="295663"/>
          </a:xfrm>
          <a:custGeom>
            <a:avLst/>
            <a:gdLst>
              <a:gd name="connsiteX0" fmla="*/ 101 w 109008"/>
              <a:gd name="connsiteY0" fmla="*/ 87 h 295663"/>
              <a:gd name="connsiteX1" fmla="*/ 76301 w 109008"/>
              <a:gd name="connsiteY1" fmla="*/ 142962 h 295663"/>
              <a:gd name="connsiteX2" fmla="*/ 44551 w 109008"/>
              <a:gd name="connsiteY2" fmla="*/ 200112 h 295663"/>
              <a:gd name="connsiteX3" fmla="*/ 60426 w 109008"/>
              <a:gd name="connsiteY3" fmla="*/ 196937 h 295663"/>
              <a:gd name="connsiteX4" fmla="*/ 50901 w 109008"/>
              <a:gd name="connsiteY4" fmla="*/ 295362 h 295663"/>
              <a:gd name="connsiteX5" fmla="*/ 63601 w 109008"/>
              <a:gd name="connsiteY5" fmla="*/ 225512 h 295663"/>
              <a:gd name="connsiteX6" fmla="*/ 85826 w 109008"/>
              <a:gd name="connsiteY6" fmla="*/ 165187 h 295663"/>
              <a:gd name="connsiteX7" fmla="*/ 108051 w 109008"/>
              <a:gd name="connsiteY7" fmla="*/ 82637 h 295663"/>
              <a:gd name="connsiteX8" fmla="*/ 95351 w 109008"/>
              <a:gd name="connsiteY8" fmla="*/ 120737 h 295663"/>
              <a:gd name="connsiteX9" fmla="*/ 101 w 109008"/>
              <a:gd name="connsiteY9" fmla="*/ 87 h 2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08" h="295663">
                <a:moveTo>
                  <a:pt x="101" y="87"/>
                </a:moveTo>
                <a:cubicBezTo>
                  <a:pt x="-3074" y="3791"/>
                  <a:pt x="68893" y="109625"/>
                  <a:pt x="76301" y="142962"/>
                </a:cubicBezTo>
                <a:cubicBezTo>
                  <a:pt x="83709" y="176299"/>
                  <a:pt x="44551" y="200112"/>
                  <a:pt x="44551" y="200112"/>
                </a:cubicBezTo>
                <a:cubicBezTo>
                  <a:pt x="41905" y="209108"/>
                  <a:pt x="59368" y="181062"/>
                  <a:pt x="60426" y="196937"/>
                </a:cubicBezTo>
                <a:cubicBezTo>
                  <a:pt x="61484" y="212812"/>
                  <a:pt x="50372" y="290600"/>
                  <a:pt x="50901" y="295362"/>
                </a:cubicBezTo>
                <a:cubicBezTo>
                  <a:pt x="51430" y="300125"/>
                  <a:pt x="57780" y="247208"/>
                  <a:pt x="63601" y="225512"/>
                </a:cubicBezTo>
                <a:cubicBezTo>
                  <a:pt x="69422" y="203816"/>
                  <a:pt x="78418" y="189000"/>
                  <a:pt x="85826" y="165187"/>
                </a:cubicBezTo>
                <a:cubicBezTo>
                  <a:pt x="93234" y="141375"/>
                  <a:pt x="106464" y="90045"/>
                  <a:pt x="108051" y="82637"/>
                </a:cubicBezTo>
                <a:cubicBezTo>
                  <a:pt x="109638" y="75229"/>
                  <a:pt x="111226" y="130262"/>
                  <a:pt x="95351" y="120737"/>
                </a:cubicBezTo>
                <a:cubicBezTo>
                  <a:pt x="79476" y="111212"/>
                  <a:pt x="3276" y="-3617"/>
                  <a:pt x="101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1D289AB-552C-5301-B3C5-67B83A4FF7A5}"/>
              </a:ext>
            </a:extLst>
          </p:cNvPr>
          <p:cNvSpPr/>
          <p:nvPr/>
        </p:nvSpPr>
        <p:spPr>
          <a:xfrm>
            <a:off x="5893042" y="7204016"/>
            <a:ext cx="88896" cy="221609"/>
          </a:xfrm>
          <a:custGeom>
            <a:avLst/>
            <a:gdLst>
              <a:gd name="connsiteX0" fmla="*/ 88658 w 88896"/>
              <a:gd name="connsiteY0" fmla="*/ 59 h 221609"/>
              <a:gd name="connsiteX1" fmla="*/ 28333 w 88896"/>
              <a:gd name="connsiteY1" fmla="*/ 120709 h 221609"/>
              <a:gd name="connsiteX2" fmla="*/ 21983 w 88896"/>
              <a:gd name="connsiteY2" fmla="*/ 219134 h 221609"/>
              <a:gd name="connsiteX3" fmla="*/ 18808 w 88896"/>
              <a:gd name="connsiteY3" fmla="*/ 187384 h 221609"/>
              <a:gd name="connsiteX4" fmla="*/ 2933 w 88896"/>
              <a:gd name="connsiteY4" fmla="*/ 136584 h 221609"/>
              <a:gd name="connsiteX5" fmla="*/ 88658 w 88896"/>
              <a:gd name="connsiteY5" fmla="*/ 59 h 22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96" h="221609">
                <a:moveTo>
                  <a:pt x="88658" y="59"/>
                </a:moveTo>
                <a:cubicBezTo>
                  <a:pt x="92891" y="-2587"/>
                  <a:pt x="39445" y="84197"/>
                  <a:pt x="28333" y="120709"/>
                </a:cubicBezTo>
                <a:cubicBezTo>
                  <a:pt x="17221" y="157221"/>
                  <a:pt x="23570" y="208022"/>
                  <a:pt x="21983" y="219134"/>
                </a:cubicBezTo>
                <a:cubicBezTo>
                  <a:pt x="20396" y="230246"/>
                  <a:pt x="21983" y="201142"/>
                  <a:pt x="18808" y="187384"/>
                </a:cubicBezTo>
                <a:cubicBezTo>
                  <a:pt x="15633" y="173626"/>
                  <a:pt x="-8180" y="164630"/>
                  <a:pt x="2933" y="136584"/>
                </a:cubicBezTo>
                <a:cubicBezTo>
                  <a:pt x="14045" y="108538"/>
                  <a:pt x="84425" y="2705"/>
                  <a:pt x="88658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D9FE03-784D-1F1E-EAEF-774D75349FF3}"/>
              </a:ext>
            </a:extLst>
          </p:cNvPr>
          <p:cNvSpPr/>
          <p:nvPr/>
        </p:nvSpPr>
        <p:spPr>
          <a:xfrm>
            <a:off x="6234495" y="7574554"/>
            <a:ext cx="314900" cy="133198"/>
          </a:xfrm>
          <a:custGeom>
            <a:avLst/>
            <a:gdLst>
              <a:gd name="connsiteX0" fmla="*/ 1205 w 314900"/>
              <a:gd name="connsiteY0" fmla="*/ 10521 h 133198"/>
              <a:gd name="connsiteX1" fmla="*/ 137730 w 314900"/>
              <a:gd name="connsiteY1" fmla="*/ 10521 h 133198"/>
              <a:gd name="connsiteX2" fmla="*/ 306005 w 314900"/>
              <a:gd name="connsiteY2" fmla="*/ 131171 h 133198"/>
              <a:gd name="connsiteX3" fmla="*/ 283780 w 314900"/>
              <a:gd name="connsiteY3" fmla="*/ 83546 h 133198"/>
              <a:gd name="connsiteX4" fmla="*/ 217105 w 314900"/>
              <a:gd name="connsiteY4" fmla="*/ 48621 h 133198"/>
              <a:gd name="connsiteX5" fmla="*/ 1205 w 314900"/>
              <a:gd name="connsiteY5" fmla="*/ 10521 h 13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900" h="133198">
                <a:moveTo>
                  <a:pt x="1205" y="10521"/>
                </a:moveTo>
                <a:cubicBezTo>
                  <a:pt x="-12024" y="4171"/>
                  <a:pt x="86930" y="-9587"/>
                  <a:pt x="137730" y="10521"/>
                </a:cubicBezTo>
                <a:cubicBezTo>
                  <a:pt x="188530" y="30629"/>
                  <a:pt x="281663" y="119000"/>
                  <a:pt x="306005" y="131171"/>
                </a:cubicBezTo>
                <a:cubicBezTo>
                  <a:pt x="330347" y="143342"/>
                  <a:pt x="298597" y="97304"/>
                  <a:pt x="283780" y="83546"/>
                </a:cubicBezTo>
                <a:cubicBezTo>
                  <a:pt x="268963" y="69788"/>
                  <a:pt x="260497" y="61321"/>
                  <a:pt x="217105" y="48621"/>
                </a:cubicBezTo>
                <a:cubicBezTo>
                  <a:pt x="173713" y="35921"/>
                  <a:pt x="14434" y="16871"/>
                  <a:pt x="1205" y="10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26164B6-3676-10C8-1920-BBEE2CDCCEFE}"/>
              </a:ext>
            </a:extLst>
          </p:cNvPr>
          <p:cNvSpPr/>
          <p:nvPr/>
        </p:nvSpPr>
        <p:spPr>
          <a:xfrm>
            <a:off x="6603867" y="7508373"/>
            <a:ext cx="255507" cy="219988"/>
          </a:xfrm>
          <a:custGeom>
            <a:avLst/>
            <a:gdLst>
              <a:gd name="connsiteX0" fmla="*/ 133 w 255507"/>
              <a:gd name="connsiteY0" fmla="*/ 502 h 219988"/>
              <a:gd name="connsiteX1" fmla="*/ 120783 w 255507"/>
              <a:gd name="connsiteY1" fmla="*/ 105277 h 219988"/>
              <a:gd name="connsiteX2" fmla="*/ 120783 w 255507"/>
              <a:gd name="connsiteY2" fmla="*/ 159252 h 219988"/>
              <a:gd name="connsiteX3" fmla="*/ 76333 w 255507"/>
              <a:gd name="connsiteY3" fmla="*/ 191002 h 219988"/>
              <a:gd name="connsiteX4" fmla="*/ 25533 w 255507"/>
              <a:gd name="connsiteY4" fmla="*/ 219577 h 219988"/>
              <a:gd name="connsiteX5" fmla="*/ 95383 w 255507"/>
              <a:gd name="connsiteY5" fmla="*/ 168777 h 219988"/>
              <a:gd name="connsiteX6" fmla="*/ 254133 w 255507"/>
              <a:gd name="connsiteY6" fmla="*/ 92577 h 219988"/>
              <a:gd name="connsiteX7" fmla="*/ 168408 w 255507"/>
              <a:gd name="connsiteY7" fmla="*/ 108452 h 219988"/>
              <a:gd name="connsiteX8" fmla="*/ 98558 w 255507"/>
              <a:gd name="connsiteY8" fmla="*/ 67177 h 219988"/>
              <a:gd name="connsiteX9" fmla="*/ 133 w 255507"/>
              <a:gd name="connsiteY9" fmla="*/ 502 h 21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507" h="219988">
                <a:moveTo>
                  <a:pt x="133" y="502"/>
                </a:moveTo>
                <a:cubicBezTo>
                  <a:pt x="3837" y="6852"/>
                  <a:pt x="100675" y="78819"/>
                  <a:pt x="120783" y="105277"/>
                </a:cubicBezTo>
                <a:cubicBezTo>
                  <a:pt x="140891" y="131735"/>
                  <a:pt x="128191" y="144965"/>
                  <a:pt x="120783" y="159252"/>
                </a:cubicBezTo>
                <a:cubicBezTo>
                  <a:pt x="113375" y="173539"/>
                  <a:pt x="92208" y="180948"/>
                  <a:pt x="76333" y="191002"/>
                </a:cubicBezTo>
                <a:cubicBezTo>
                  <a:pt x="60458" y="201056"/>
                  <a:pt x="22358" y="223281"/>
                  <a:pt x="25533" y="219577"/>
                </a:cubicBezTo>
                <a:cubicBezTo>
                  <a:pt x="28708" y="215873"/>
                  <a:pt x="57283" y="189944"/>
                  <a:pt x="95383" y="168777"/>
                </a:cubicBezTo>
                <a:cubicBezTo>
                  <a:pt x="133483" y="147610"/>
                  <a:pt x="241962" y="102631"/>
                  <a:pt x="254133" y="92577"/>
                </a:cubicBezTo>
                <a:cubicBezTo>
                  <a:pt x="266304" y="82523"/>
                  <a:pt x="194337" y="112685"/>
                  <a:pt x="168408" y="108452"/>
                </a:cubicBezTo>
                <a:cubicBezTo>
                  <a:pt x="142479" y="104219"/>
                  <a:pt x="126075" y="84640"/>
                  <a:pt x="98558" y="67177"/>
                </a:cubicBezTo>
                <a:cubicBezTo>
                  <a:pt x="71041" y="49715"/>
                  <a:pt x="-3571" y="-5848"/>
                  <a:pt x="133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2A2F777-F9F2-50DD-0A49-EBC93BB6225B}"/>
              </a:ext>
            </a:extLst>
          </p:cNvPr>
          <p:cNvSpPr/>
          <p:nvPr/>
        </p:nvSpPr>
        <p:spPr>
          <a:xfrm>
            <a:off x="6057490" y="7409505"/>
            <a:ext cx="303016" cy="207356"/>
          </a:xfrm>
          <a:custGeom>
            <a:avLst/>
            <a:gdLst>
              <a:gd name="connsiteX0" fmla="*/ 410 w 303016"/>
              <a:gd name="connsiteY0" fmla="*/ 207320 h 207356"/>
              <a:gd name="connsiteX1" fmla="*/ 171860 w 303016"/>
              <a:gd name="connsiteY1" fmla="*/ 150170 h 207356"/>
              <a:gd name="connsiteX2" fmla="*/ 302035 w 303016"/>
              <a:gd name="connsiteY2" fmla="*/ 156520 h 207356"/>
              <a:gd name="connsiteX3" fmla="*/ 229010 w 303016"/>
              <a:gd name="connsiteY3" fmla="*/ 124770 h 207356"/>
              <a:gd name="connsiteX4" fmla="*/ 181385 w 303016"/>
              <a:gd name="connsiteY4" fmla="*/ 77145 h 207356"/>
              <a:gd name="connsiteX5" fmla="*/ 159160 w 303016"/>
              <a:gd name="connsiteY5" fmla="*/ 945 h 207356"/>
              <a:gd name="connsiteX6" fmla="*/ 219485 w 303016"/>
              <a:gd name="connsiteY6" fmla="*/ 134295 h 207356"/>
              <a:gd name="connsiteX7" fmla="*/ 127410 w 303016"/>
              <a:gd name="connsiteY7" fmla="*/ 140645 h 207356"/>
              <a:gd name="connsiteX8" fmla="*/ 410 w 303016"/>
              <a:gd name="connsiteY8" fmla="*/ 207320 h 2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016" h="207356">
                <a:moveTo>
                  <a:pt x="410" y="207320"/>
                </a:moveTo>
                <a:cubicBezTo>
                  <a:pt x="7818" y="208907"/>
                  <a:pt x="121589" y="158637"/>
                  <a:pt x="171860" y="150170"/>
                </a:cubicBezTo>
                <a:cubicBezTo>
                  <a:pt x="222131" y="141703"/>
                  <a:pt x="292510" y="160753"/>
                  <a:pt x="302035" y="156520"/>
                </a:cubicBezTo>
                <a:cubicBezTo>
                  <a:pt x="311560" y="152287"/>
                  <a:pt x="249118" y="137999"/>
                  <a:pt x="229010" y="124770"/>
                </a:cubicBezTo>
                <a:cubicBezTo>
                  <a:pt x="208902" y="111541"/>
                  <a:pt x="193027" y="97782"/>
                  <a:pt x="181385" y="77145"/>
                </a:cubicBezTo>
                <a:cubicBezTo>
                  <a:pt x="169743" y="56508"/>
                  <a:pt x="152810" y="-8580"/>
                  <a:pt x="159160" y="945"/>
                </a:cubicBezTo>
                <a:cubicBezTo>
                  <a:pt x="165510" y="10470"/>
                  <a:pt x="224777" y="111012"/>
                  <a:pt x="219485" y="134295"/>
                </a:cubicBezTo>
                <a:cubicBezTo>
                  <a:pt x="214193" y="157578"/>
                  <a:pt x="167097" y="128474"/>
                  <a:pt x="127410" y="140645"/>
                </a:cubicBezTo>
                <a:cubicBezTo>
                  <a:pt x="87723" y="152816"/>
                  <a:pt x="-6998" y="205733"/>
                  <a:pt x="410" y="207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9655192-3EE5-DF48-24FF-9BD95B1A450B}"/>
              </a:ext>
            </a:extLst>
          </p:cNvPr>
          <p:cNvSpPr/>
          <p:nvPr/>
        </p:nvSpPr>
        <p:spPr>
          <a:xfrm>
            <a:off x="6695975" y="7594044"/>
            <a:ext cx="486172" cy="133906"/>
          </a:xfrm>
          <a:custGeom>
            <a:avLst/>
            <a:gdLst>
              <a:gd name="connsiteX0" fmla="*/ 100 w 486172"/>
              <a:gd name="connsiteY0" fmla="*/ 133906 h 133906"/>
              <a:gd name="connsiteX1" fmla="*/ 152500 w 486172"/>
              <a:gd name="connsiteY1" fmla="*/ 22781 h 133906"/>
              <a:gd name="connsiteX2" fmla="*/ 339825 w 486172"/>
              <a:gd name="connsiteY2" fmla="*/ 32306 h 133906"/>
              <a:gd name="connsiteX3" fmla="*/ 298550 w 486172"/>
              <a:gd name="connsiteY3" fmla="*/ 6906 h 133906"/>
              <a:gd name="connsiteX4" fmla="*/ 485875 w 486172"/>
              <a:gd name="connsiteY4" fmla="*/ 38656 h 133906"/>
              <a:gd name="connsiteX5" fmla="*/ 336650 w 486172"/>
              <a:gd name="connsiteY5" fmla="*/ 556 h 133906"/>
              <a:gd name="connsiteX6" fmla="*/ 133450 w 486172"/>
              <a:gd name="connsiteY6" fmla="*/ 16431 h 133906"/>
              <a:gd name="connsiteX7" fmla="*/ 174725 w 486172"/>
              <a:gd name="connsiteY7" fmla="*/ 22781 h 133906"/>
              <a:gd name="connsiteX8" fmla="*/ 100 w 486172"/>
              <a:gd name="connsiteY8" fmla="*/ 133906 h 1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72" h="133906">
                <a:moveTo>
                  <a:pt x="100" y="133906"/>
                </a:moveTo>
                <a:cubicBezTo>
                  <a:pt x="-3604" y="133906"/>
                  <a:pt x="95879" y="39714"/>
                  <a:pt x="152500" y="22781"/>
                </a:cubicBezTo>
                <a:cubicBezTo>
                  <a:pt x="209121" y="5848"/>
                  <a:pt x="315483" y="34952"/>
                  <a:pt x="339825" y="32306"/>
                </a:cubicBezTo>
                <a:cubicBezTo>
                  <a:pt x="364167" y="29660"/>
                  <a:pt x="274208" y="5848"/>
                  <a:pt x="298550" y="6906"/>
                </a:cubicBezTo>
                <a:cubicBezTo>
                  <a:pt x="322892" y="7964"/>
                  <a:pt x="479525" y="39714"/>
                  <a:pt x="485875" y="38656"/>
                </a:cubicBezTo>
                <a:cubicBezTo>
                  <a:pt x="492225" y="37598"/>
                  <a:pt x="395387" y="4260"/>
                  <a:pt x="336650" y="556"/>
                </a:cubicBezTo>
                <a:cubicBezTo>
                  <a:pt x="277913" y="-3148"/>
                  <a:pt x="160437" y="12727"/>
                  <a:pt x="133450" y="16431"/>
                </a:cubicBezTo>
                <a:cubicBezTo>
                  <a:pt x="106463" y="20135"/>
                  <a:pt x="200654" y="4260"/>
                  <a:pt x="174725" y="22781"/>
                </a:cubicBezTo>
                <a:cubicBezTo>
                  <a:pt x="148796" y="41302"/>
                  <a:pt x="3804" y="133906"/>
                  <a:pt x="100" y="133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33A34C4-9A88-C63C-A480-C6665F01BDFA}"/>
              </a:ext>
            </a:extLst>
          </p:cNvPr>
          <p:cNvSpPr/>
          <p:nvPr/>
        </p:nvSpPr>
        <p:spPr>
          <a:xfrm>
            <a:off x="6010258" y="7077012"/>
            <a:ext cx="254527" cy="206796"/>
          </a:xfrm>
          <a:custGeom>
            <a:avLst/>
            <a:gdLst>
              <a:gd name="connsiteX0" fmla="*/ 17 w 254527"/>
              <a:gd name="connsiteY0" fmla="*/ 139763 h 206796"/>
              <a:gd name="connsiteX1" fmla="*/ 155592 w 254527"/>
              <a:gd name="connsiteY1" fmla="*/ 120713 h 206796"/>
              <a:gd name="connsiteX2" fmla="*/ 139717 w 254527"/>
              <a:gd name="connsiteY2" fmla="*/ 161988 h 206796"/>
              <a:gd name="connsiteX3" fmla="*/ 88917 w 254527"/>
              <a:gd name="connsiteY3" fmla="*/ 206438 h 206796"/>
              <a:gd name="connsiteX4" fmla="*/ 146067 w 254527"/>
              <a:gd name="connsiteY4" fmla="*/ 136588 h 206796"/>
              <a:gd name="connsiteX5" fmla="*/ 241317 w 254527"/>
              <a:gd name="connsiteY5" fmla="*/ 114363 h 206796"/>
              <a:gd name="connsiteX6" fmla="*/ 231792 w 254527"/>
              <a:gd name="connsiteY6" fmla="*/ 63 h 206796"/>
              <a:gd name="connsiteX7" fmla="*/ 250842 w 254527"/>
              <a:gd name="connsiteY7" fmla="*/ 98488 h 206796"/>
              <a:gd name="connsiteX8" fmla="*/ 146067 w 254527"/>
              <a:gd name="connsiteY8" fmla="*/ 123888 h 206796"/>
              <a:gd name="connsiteX9" fmla="*/ 17 w 254527"/>
              <a:gd name="connsiteY9" fmla="*/ 139763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27" h="206796">
                <a:moveTo>
                  <a:pt x="17" y="139763"/>
                </a:moveTo>
                <a:cubicBezTo>
                  <a:pt x="1604" y="139234"/>
                  <a:pt x="132309" y="117009"/>
                  <a:pt x="155592" y="120713"/>
                </a:cubicBezTo>
                <a:cubicBezTo>
                  <a:pt x="178875" y="124417"/>
                  <a:pt x="150830" y="147701"/>
                  <a:pt x="139717" y="161988"/>
                </a:cubicBezTo>
                <a:cubicBezTo>
                  <a:pt x="128605" y="176276"/>
                  <a:pt x="87859" y="210671"/>
                  <a:pt x="88917" y="206438"/>
                </a:cubicBezTo>
                <a:cubicBezTo>
                  <a:pt x="89975" y="202205"/>
                  <a:pt x="120667" y="151934"/>
                  <a:pt x="146067" y="136588"/>
                </a:cubicBezTo>
                <a:cubicBezTo>
                  <a:pt x="171467" y="121242"/>
                  <a:pt x="227030" y="137117"/>
                  <a:pt x="241317" y="114363"/>
                </a:cubicBezTo>
                <a:cubicBezTo>
                  <a:pt x="255605" y="91609"/>
                  <a:pt x="230205" y="2709"/>
                  <a:pt x="231792" y="63"/>
                </a:cubicBezTo>
                <a:cubicBezTo>
                  <a:pt x="233380" y="-2583"/>
                  <a:pt x="265129" y="77851"/>
                  <a:pt x="250842" y="98488"/>
                </a:cubicBezTo>
                <a:cubicBezTo>
                  <a:pt x="236555" y="119125"/>
                  <a:pt x="184696" y="124417"/>
                  <a:pt x="146067" y="123888"/>
                </a:cubicBezTo>
                <a:cubicBezTo>
                  <a:pt x="107438" y="123359"/>
                  <a:pt x="-1570" y="140292"/>
                  <a:pt x="17" y="139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C9B0FD78-1007-B505-1BAE-AFFB71372983}"/>
              </a:ext>
            </a:extLst>
          </p:cNvPr>
          <p:cNvSpPr/>
          <p:nvPr/>
        </p:nvSpPr>
        <p:spPr>
          <a:xfrm>
            <a:off x="6692286" y="6854739"/>
            <a:ext cx="417686" cy="501976"/>
          </a:xfrm>
          <a:custGeom>
            <a:avLst/>
            <a:gdLst>
              <a:gd name="connsiteX0" fmla="*/ 89514 w 417686"/>
              <a:gd name="connsiteY0" fmla="*/ 86 h 501976"/>
              <a:gd name="connsiteX1" fmla="*/ 16489 w 417686"/>
              <a:gd name="connsiteY1" fmla="*/ 155661 h 501976"/>
              <a:gd name="connsiteX2" fmla="*/ 32364 w 417686"/>
              <a:gd name="connsiteY2" fmla="*/ 304886 h 501976"/>
              <a:gd name="connsiteX3" fmla="*/ 54589 w 417686"/>
              <a:gd name="connsiteY3" fmla="*/ 308061 h 501976"/>
              <a:gd name="connsiteX4" fmla="*/ 149839 w 417686"/>
              <a:gd name="connsiteY4" fmla="*/ 352511 h 501976"/>
              <a:gd name="connsiteX5" fmla="*/ 276839 w 417686"/>
              <a:gd name="connsiteY5" fmla="*/ 355686 h 501976"/>
              <a:gd name="connsiteX6" fmla="*/ 222864 w 417686"/>
              <a:gd name="connsiteY6" fmla="*/ 377911 h 501976"/>
              <a:gd name="connsiteX7" fmla="*/ 378439 w 417686"/>
              <a:gd name="connsiteY7" fmla="*/ 349336 h 501976"/>
              <a:gd name="connsiteX8" fmla="*/ 410189 w 417686"/>
              <a:gd name="connsiteY8" fmla="*/ 387436 h 501976"/>
              <a:gd name="connsiteX9" fmla="*/ 410189 w 417686"/>
              <a:gd name="connsiteY9" fmla="*/ 501736 h 501976"/>
              <a:gd name="connsiteX10" fmla="*/ 413364 w 417686"/>
              <a:gd name="connsiteY10" fmla="*/ 416011 h 501976"/>
              <a:gd name="connsiteX11" fmla="*/ 343514 w 417686"/>
              <a:gd name="connsiteY11" fmla="*/ 362036 h 501976"/>
              <a:gd name="connsiteX12" fmla="*/ 172064 w 417686"/>
              <a:gd name="connsiteY12" fmla="*/ 352511 h 501976"/>
              <a:gd name="connsiteX13" fmla="*/ 175239 w 417686"/>
              <a:gd name="connsiteY13" fmla="*/ 301711 h 501976"/>
              <a:gd name="connsiteX14" fmla="*/ 181589 w 417686"/>
              <a:gd name="connsiteY14" fmla="*/ 174711 h 501976"/>
              <a:gd name="connsiteX15" fmla="*/ 143489 w 417686"/>
              <a:gd name="connsiteY15" fmla="*/ 323936 h 501976"/>
              <a:gd name="connsiteX16" fmla="*/ 19664 w 417686"/>
              <a:gd name="connsiteY16" fmla="*/ 276311 h 501976"/>
              <a:gd name="connsiteX17" fmla="*/ 10139 w 417686"/>
              <a:gd name="connsiteY17" fmla="*/ 219161 h 501976"/>
              <a:gd name="connsiteX18" fmla="*/ 614 w 417686"/>
              <a:gd name="connsiteY18" fmla="*/ 142961 h 501976"/>
              <a:gd name="connsiteX19" fmla="*/ 10139 w 417686"/>
              <a:gd name="connsiteY19" fmla="*/ 133436 h 501976"/>
              <a:gd name="connsiteX20" fmla="*/ 89514 w 417686"/>
              <a:gd name="connsiteY20" fmla="*/ 86 h 50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686" h="501976">
                <a:moveTo>
                  <a:pt x="89514" y="86"/>
                </a:moveTo>
                <a:cubicBezTo>
                  <a:pt x="90572" y="3790"/>
                  <a:pt x="26014" y="104861"/>
                  <a:pt x="16489" y="155661"/>
                </a:cubicBezTo>
                <a:cubicBezTo>
                  <a:pt x="6964" y="206461"/>
                  <a:pt x="26014" y="279486"/>
                  <a:pt x="32364" y="304886"/>
                </a:cubicBezTo>
                <a:cubicBezTo>
                  <a:pt x="38714" y="330286"/>
                  <a:pt x="35010" y="300123"/>
                  <a:pt x="54589" y="308061"/>
                </a:cubicBezTo>
                <a:cubicBezTo>
                  <a:pt x="74168" y="315999"/>
                  <a:pt x="112797" y="344574"/>
                  <a:pt x="149839" y="352511"/>
                </a:cubicBezTo>
                <a:cubicBezTo>
                  <a:pt x="186881" y="360449"/>
                  <a:pt x="264668" y="351453"/>
                  <a:pt x="276839" y="355686"/>
                </a:cubicBezTo>
                <a:cubicBezTo>
                  <a:pt x="289010" y="359919"/>
                  <a:pt x="205931" y="378969"/>
                  <a:pt x="222864" y="377911"/>
                </a:cubicBezTo>
                <a:cubicBezTo>
                  <a:pt x="239797" y="376853"/>
                  <a:pt x="347218" y="347749"/>
                  <a:pt x="378439" y="349336"/>
                </a:cubicBezTo>
                <a:cubicBezTo>
                  <a:pt x="409660" y="350923"/>
                  <a:pt x="404897" y="362036"/>
                  <a:pt x="410189" y="387436"/>
                </a:cubicBezTo>
                <a:cubicBezTo>
                  <a:pt x="415481" y="412836"/>
                  <a:pt x="409660" y="496974"/>
                  <a:pt x="410189" y="501736"/>
                </a:cubicBezTo>
                <a:cubicBezTo>
                  <a:pt x="410718" y="506499"/>
                  <a:pt x="424476" y="439294"/>
                  <a:pt x="413364" y="416011"/>
                </a:cubicBezTo>
                <a:cubicBezTo>
                  <a:pt x="402252" y="392728"/>
                  <a:pt x="383731" y="372619"/>
                  <a:pt x="343514" y="362036"/>
                </a:cubicBezTo>
                <a:cubicBezTo>
                  <a:pt x="303297" y="351453"/>
                  <a:pt x="200110" y="362565"/>
                  <a:pt x="172064" y="352511"/>
                </a:cubicBezTo>
                <a:cubicBezTo>
                  <a:pt x="144018" y="342457"/>
                  <a:pt x="173652" y="331344"/>
                  <a:pt x="175239" y="301711"/>
                </a:cubicBezTo>
                <a:cubicBezTo>
                  <a:pt x="176826" y="272078"/>
                  <a:pt x="186881" y="171007"/>
                  <a:pt x="181589" y="174711"/>
                </a:cubicBezTo>
                <a:cubicBezTo>
                  <a:pt x="176297" y="178415"/>
                  <a:pt x="170477" y="307003"/>
                  <a:pt x="143489" y="323936"/>
                </a:cubicBezTo>
                <a:cubicBezTo>
                  <a:pt x="116502" y="340869"/>
                  <a:pt x="41889" y="293773"/>
                  <a:pt x="19664" y="276311"/>
                </a:cubicBezTo>
                <a:cubicBezTo>
                  <a:pt x="-2561" y="258849"/>
                  <a:pt x="13314" y="241386"/>
                  <a:pt x="10139" y="219161"/>
                </a:cubicBezTo>
                <a:cubicBezTo>
                  <a:pt x="6964" y="196936"/>
                  <a:pt x="614" y="157248"/>
                  <a:pt x="614" y="142961"/>
                </a:cubicBezTo>
                <a:cubicBezTo>
                  <a:pt x="614" y="128674"/>
                  <a:pt x="-3619" y="154603"/>
                  <a:pt x="10139" y="133436"/>
                </a:cubicBezTo>
                <a:cubicBezTo>
                  <a:pt x="23897" y="112269"/>
                  <a:pt x="88456" y="-3618"/>
                  <a:pt x="89514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ADD72920-2DD7-821F-B4EB-8C7A20C9509A}"/>
              </a:ext>
            </a:extLst>
          </p:cNvPr>
          <p:cNvSpPr/>
          <p:nvPr/>
        </p:nvSpPr>
        <p:spPr>
          <a:xfrm>
            <a:off x="6848450" y="7861195"/>
            <a:ext cx="41456" cy="197320"/>
          </a:xfrm>
          <a:custGeom>
            <a:avLst/>
            <a:gdLst>
              <a:gd name="connsiteX0" fmla="*/ 25 w 41456"/>
              <a:gd name="connsiteY0" fmla="*/ 105 h 197320"/>
              <a:gd name="connsiteX1" fmla="*/ 34950 w 41456"/>
              <a:gd name="connsiteY1" fmla="*/ 142980 h 197320"/>
              <a:gd name="connsiteX2" fmla="*/ 22250 w 41456"/>
              <a:gd name="connsiteY2" fmla="*/ 196955 h 197320"/>
              <a:gd name="connsiteX3" fmla="*/ 41300 w 41456"/>
              <a:gd name="connsiteY3" fmla="*/ 120755 h 197320"/>
              <a:gd name="connsiteX4" fmla="*/ 25 w 41456"/>
              <a:gd name="connsiteY4" fmla="*/ 105 h 19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56" h="197320">
                <a:moveTo>
                  <a:pt x="25" y="105"/>
                </a:moveTo>
                <a:cubicBezTo>
                  <a:pt x="-1033" y="3809"/>
                  <a:pt x="31246" y="110172"/>
                  <a:pt x="34950" y="142980"/>
                </a:cubicBezTo>
                <a:cubicBezTo>
                  <a:pt x="38654" y="175788"/>
                  <a:pt x="21192" y="200659"/>
                  <a:pt x="22250" y="196955"/>
                </a:cubicBezTo>
                <a:cubicBezTo>
                  <a:pt x="23308" y="193251"/>
                  <a:pt x="43417" y="150388"/>
                  <a:pt x="41300" y="120755"/>
                </a:cubicBezTo>
                <a:cubicBezTo>
                  <a:pt x="39183" y="91122"/>
                  <a:pt x="1083" y="-3599"/>
                  <a:pt x="25" y="105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F11536C-3648-5AD1-B755-0D811DA30F94}"/>
              </a:ext>
            </a:extLst>
          </p:cNvPr>
          <p:cNvSpPr/>
          <p:nvPr/>
        </p:nvSpPr>
        <p:spPr>
          <a:xfrm>
            <a:off x="6737315" y="7854410"/>
            <a:ext cx="77380" cy="235499"/>
          </a:xfrm>
          <a:custGeom>
            <a:avLst/>
            <a:gdLst>
              <a:gd name="connsiteX0" fmla="*/ 31785 w 77380"/>
              <a:gd name="connsiteY0" fmla="*/ 540 h 235499"/>
              <a:gd name="connsiteX1" fmla="*/ 73060 w 77380"/>
              <a:gd name="connsiteY1" fmla="*/ 194215 h 235499"/>
              <a:gd name="connsiteX2" fmla="*/ 35 w 77380"/>
              <a:gd name="connsiteY2" fmla="*/ 235490 h 235499"/>
              <a:gd name="connsiteX3" fmla="*/ 63535 w 77380"/>
              <a:gd name="connsiteY3" fmla="*/ 197390 h 235499"/>
              <a:gd name="connsiteX4" fmla="*/ 76235 w 77380"/>
              <a:gd name="connsiteY4" fmla="*/ 137065 h 235499"/>
              <a:gd name="connsiteX5" fmla="*/ 31785 w 77380"/>
              <a:gd name="connsiteY5" fmla="*/ 540 h 2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0" h="235499">
                <a:moveTo>
                  <a:pt x="31785" y="540"/>
                </a:moveTo>
                <a:cubicBezTo>
                  <a:pt x="31256" y="10065"/>
                  <a:pt x="78352" y="155057"/>
                  <a:pt x="73060" y="194215"/>
                </a:cubicBezTo>
                <a:cubicBezTo>
                  <a:pt x="67768" y="233373"/>
                  <a:pt x="1622" y="234961"/>
                  <a:pt x="35" y="235490"/>
                </a:cubicBezTo>
                <a:cubicBezTo>
                  <a:pt x="-1552" y="236019"/>
                  <a:pt x="50835" y="213794"/>
                  <a:pt x="63535" y="197390"/>
                </a:cubicBezTo>
                <a:cubicBezTo>
                  <a:pt x="76235" y="180986"/>
                  <a:pt x="79410" y="164053"/>
                  <a:pt x="76235" y="137065"/>
                </a:cubicBezTo>
                <a:cubicBezTo>
                  <a:pt x="73060" y="110077"/>
                  <a:pt x="32314" y="-8985"/>
                  <a:pt x="31785" y="540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C1BBB77-4D90-BDFA-AB98-9961B54346DB}"/>
              </a:ext>
            </a:extLst>
          </p:cNvPr>
          <p:cNvSpPr/>
          <p:nvPr/>
        </p:nvSpPr>
        <p:spPr>
          <a:xfrm>
            <a:off x="6613482" y="7846528"/>
            <a:ext cx="117681" cy="223668"/>
          </a:xfrm>
          <a:custGeom>
            <a:avLst/>
            <a:gdLst>
              <a:gd name="connsiteX0" fmla="*/ 38143 w 117681"/>
              <a:gd name="connsiteY0" fmla="*/ 2072 h 223668"/>
              <a:gd name="connsiteX1" fmla="*/ 88943 w 117681"/>
              <a:gd name="connsiteY1" fmla="*/ 122722 h 223668"/>
              <a:gd name="connsiteX2" fmla="*/ 117518 w 117681"/>
              <a:gd name="connsiteY2" fmla="*/ 221147 h 223668"/>
              <a:gd name="connsiteX3" fmla="*/ 95293 w 117681"/>
              <a:gd name="connsiteY3" fmla="*/ 186222 h 223668"/>
              <a:gd name="connsiteX4" fmla="*/ 43 w 117681"/>
              <a:gd name="connsiteY4" fmla="*/ 97322 h 223668"/>
              <a:gd name="connsiteX5" fmla="*/ 82593 w 117681"/>
              <a:gd name="connsiteY5" fmla="*/ 163997 h 223668"/>
              <a:gd name="connsiteX6" fmla="*/ 54018 w 117681"/>
              <a:gd name="connsiteY6" fmla="*/ 52872 h 223668"/>
              <a:gd name="connsiteX7" fmla="*/ 38143 w 117681"/>
              <a:gd name="connsiteY7" fmla="*/ 2072 h 22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81" h="223668">
                <a:moveTo>
                  <a:pt x="38143" y="2072"/>
                </a:moveTo>
                <a:cubicBezTo>
                  <a:pt x="43964" y="13714"/>
                  <a:pt x="75714" y="86210"/>
                  <a:pt x="88943" y="122722"/>
                </a:cubicBezTo>
                <a:cubicBezTo>
                  <a:pt x="102172" y="159235"/>
                  <a:pt x="116460" y="210564"/>
                  <a:pt x="117518" y="221147"/>
                </a:cubicBezTo>
                <a:cubicBezTo>
                  <a:pt x="118576" y="231730"/>
                  <a:pt x="114872" y="206859"/>
                  <a:pt x="95293" y="186222"/>
                </a:cubicBezTo>
                <a:cubicBezTo>
                  <a:pt x="75714" y="165585"/>
                  <a:pt x="2160" y="101026"/>
                  <a:pt x="43" y="97322"/>
                </a:cubicBezTo>
                <a:cubicBezTo>
                  <a:pt x="-2074" y="93618"/>
                  <a:pt x="73597" y="171405"/>
                  <a:pt x="82593" y="163997"/>
                </a:cubicBezTo>
                <a:cubicBezTo>
                  <a:pt x="91589" y="156589"/>
                  <a:pt x="59310" y="75097"/>
                  <a:pt x="54018" y="52872"/>
                </a:cubicBezTo>
                <a:cubicBezTo>
                  <a:pt x="48726" y="30647"/>
                  <a:pt x="32322" y="-9570"/>
                  <a:pt x="38143" y="207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6381B52-5928-D8EF-BD35-FF123B32D32F}"/>
              </a:ext>
            </a:extLst>
          </p:cNvPr>
          <p:cNvSpPr/>
          <p:nvPr/>
        </p:nvSpPr>
        <p:spPr>
          <a:xfrm>
            <a:off x="6546508" y="7978378"/>
            <a:ext cx="230167" cy="95825"/>
          </a:xfrm>
          <a:custGeom>
            <a:avLst/>
            <a:gdLst>
              <a:gd name="connsiteX0" fmla="*/ 342 w 230167"/>
              <a:gd name="connsiteY0" fmla="*/ 95647 h 95825"/>
              <a:gd name="connsiteX1" fmla="*/ 117817 w 230167"/>
              <a:gd name="connsiteY1" fmla="*/ 57547 h 95825"/>
              <a:gd name="connsiteX2" fmla="*/ 228942 w 230167"/>
              <a:gd name="connsiteY2" fmla="*/ 89297 h 95825"/>
              <a:gd name="connsiteX3" fmla="*/ 168617 w 230167"/>
              <a:gd name="connsiteY3" fmla="*/ 63897 h 95825"/>
              <a:gd name="connsiteX4" fmla="*/ 38442 w 230167"/>
              <a:gd name="connsiteY4" fmla="*/ 397 h 95825"/>
              <a:gd name="connsiteX5" fmla="*/ 79717 w 230167"/>
              <a:gd name="connsiteY5" fmla="*/ 38497 h 95825"/>
              <a:gd name="connsiteX6" fmla="*/ 342 w 230167"/>
              <a:gd name="connsiteY6" fmla="*/ 95647 h 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67" h="95825">
                <a:moveTo>
                  <a:pt x="342" y="95647"/>
                </a:moveTo>
                <a:cubicBezTo>
                  <a:pt x="6692" y="98822"/>
                  <a:pt x="79717" y="58605"/>
                  <a:pt x="117817" y="57547"/>
                </a:cubicBezTo>
                <a:cubicBezTo>
                  <a:pt x="155917" y="56489"/>
                  <a:pt x="220475" y="88239"/>
                  <a:pt x="228942" y="89297"/>
                </a:cubicBezTo>
                <a:cubicBezTo>
                  <a:pt x="237409" y="90355"/>
                  <a:pt x="200367" y="78714"/>
                  <a:pt x="168617" y="63897"/>
                </a:cubicBezTo>
                <a:cubicBezTo>
                  <a:pt x="136867" y="49080"/>
                  <a:pt x="53259" y="4630"/>
                  <a:pt x="38442" y="397"/>
                </a:cubicBezTo>
                <a:cubicBezTo>
                  <a:pt x="23625" y="-3836"/>
                  <a:pt x="81304" y="26855"/>
                  <a:pt x="79717" y="38497"/>
                </a:cubicBezTo>
                <a:cubicBezTo>
                  <a:pt x="78130" y="50139"/>
                  <a:pt x="-6008" y="92472"/>
                  <a:pt x="342" y="95647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D54606-1E6D-1651-2C69-B78C8E3547E6}"/>
              </a:ext>
            </a:extLst>
          </p:cNvPr>
          <p:cNvSpPr/>
          <p:nvPr/>
        </p:nvSpPr>
        <p:spPr>
          <a:xfrm>
            <a:off x="6800235" y="7997942"/>
            <a:ext cx="293179" cy="88795"/>
          </a:xfrm>
          <a:custGeom>
            <a:avLst/>
            <a:gdLst>
              <a:gd name="connsiteX0" fmla="*/ 615 w 293179"/>
              <a:gd name="connsiteY0" fmla="*/ 88783 h 88795"/>
              <a:gd name="connsiteX1" fmla="*/ 172065 w 293179"/>
              <a:gd name="connsiteY1" fmla="*/ 6233 h 88795"/>
              <a:gd name="connsiteX2" fmla="*/ 292715 w 293179"/>
              <a:gd name="connsiteY2" fmla="*/ 6233 h 88795"/>
              <a:gd name="connsiteX3" fmla="*/ 216515 w 293179"/>
              <a:gd name="connsiteY3" fmla="*/ 9408 h 88795"/>
              <a:gd name="connsiteX4" fmla="*/ 118090 w 293179"/>
              <a:gd name="connsiteY4" fmla="*/ 12583 h 88795"/>
              <a:gd name="connsiteX5" fmla="*/ 615 w 293179"/>
              <a:gd name="connsiteY5" fmla="*/ 88783 h 8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9" h="88795">
                <a:moveTo>
                  <a:pt x="615" y="88783"/>
                </a:moveTo>
                <a:cubicBezTo>
                  <a:pt x="9611" y="87725"/>
                  <a:pt x="123382" y="19991"/>
                  <a:pt x="172065" y="6233"/>
                </a:cubicBezTo>
                <a:cubicBezTo>
                  <a:pt x="220748" y="-7525"/>
                  <a:pt x="285307" y="5704"/>
                  <a:pt x="292715" y="6233"/>
                </a:cubicBezTo>
                <a:cubicBezTo>
                  <a:pt x="300123" y="6762"/>
                  <a:pt x="216515" y="9408"/>
                  <a:pt x="216515" y="9408"/>
                </a:cubicBezTo>
                <a:cubicBezTo>
                  <a:pt x="187411" y="10466"/>
                  <a:pt x="152486" y="-117"/>
                  <a:pt x="118090" y="12583"/>
                </a:cubicBezTo>
                <a:cubicBezTo>
                  <a:pt x="83694" y="25283"/>
                  <a:pt x="-8381" y="89841"/>
                  <a:pt x="615" y="88783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C014107-F528-D3A0-A268-1372BCBC6EDA}"/>
              </a:ext>
            </a:extLst>
          </p:cNvPr>
          <p:cNvSpPr/>
          <p:nvPr/>
        </p:nvSpPr>
        <p:spPr>
          <a:xfrm>
            <a:off x="6299012" y="7985721"/>
            <a:ext cx="327710" cy="134117"/>
          </a:xfrm>
          <a:custGeom>
            <a:avLst/>
            <a:gdLst>
              <a:gd name="connsiteX0" fmla="*/ 266888 w 327710"/>
              <a:gd name="connsiteY0" fmla="*/ 2579 h 134117"/>
              <a:gd name="connsiteX1" fmla="*/ 152588 w 327710"/>
              <a:gd name="connsiteY1" fmla="*/ 53379 h 134117"/>
              <a:gd name="connsiteX2" fmla="*/ 188 w 327710"/>
              <a:gd name="connsiteY2" fmla="*/ 75604 h 134117"/>
              <a:gd name="connsiteX3" fmla="*/ 124013 w 327710"/>
              <a:gd name="connsiteY3" fmla="*/ 62904 h 134117"/>
              <a:gd name="connsiteX4" fmla="*/ 251013 w 327710"/>
              <a:gd name="connsiteY4" fmla="*/ 132754 h 134117"/>
              <a:gd name="connsiteX5" fmla="*/ 225613 w 327710"/>
              <a:gd name="connsiteY5" fmla="*/ 104179 h 134117"/>
              <a:gd name="connsiteX6" fmla="*/ 187513 w 327710"/>
              <a:gd name="connsiteY6" fmla="*/ 43854 h 134117"/>
              <a:gd name="connsiteX7" fmla="*/ 219263 w 327710"/>
              <a:gd name="connsiteY7" fmla="*/ 88304 h 134117"/>
              <a:gd name="connsiteX8" fmla="*/ 158938 w 327710"/>
              <a:gd name="connsiteY8" fmla="*/ 69254 h 134117"/>
              <a:gd name="connsiteX9" fmla="*/ 143063 w 327710"/>
              <a:gd name="connsiteY9" fmla="*/ 62904 h 134117"/>
              <a:gd name="connsiteX10" fmla="*/ 212913 w 327710"/>
              <a:gd name="connsiteY10" fmla="*/ 18454 h 134117"/>
              <a:gd name="connsiteX11" fmla="*/ 324038 w 327710"/>
              <a:gd name="connsiteY11" fmla="*/ 8929 h 134117"/>
              <a:gd name="connsiteX12" fmla="*/ 266888 w 327710"/>
              <a:gd name="connsiteY12" fmla="*/ 2579 h 1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710" h="134117">
                <a:moveTo>
                  <a:pt x="266888" y="2579"/>
                </a:moveTo>
                <a:cubicBezTo>
                  <a:pt x="238313" y="9987"/>
                  <a:pt x="197038" y="41208"/>
                  <a:pt x="152588" y="53379"/>
                </a:cubicBezTo>
                <a:cubicBezTo>
                  <a:pt x="108138" y="65550"/>
                  <a:pt x="4950" y="74017"/>
                  <a:pt x="188" y="75604"/>
                </a:cubicBezTo>
                <a:cubicBezTo>
                  <a:pt x="-4574" y="77191"/>
                  <a:pt x="82209" y="53379"/>
                  <a:pt x="124013" y="62904"/>
                </a:cubicBezTo>
                <a:cubicBezTo>
                  <a:pt x="165817" y="72429"/>
                  <a:pt x="251013" y="132754"/>
                  <a:pt x="251013" y="132754"/>
                </a:cubicBezTo>
                <a:cubicBezTo>
                  <a:pt x="267946" y="139633"/>
                  <a:pt x="236196" y="118996"/>
                  <a:pt x="225613" y="104179"/>
                </a:cubicBezTo>
                <a:cubicBezTo>
                  <a:pt x="215030" y="89362"/>
                  <a:pt x="188571" y="46500"/>
                  <a:pt x="187513" y="43854"/>
                </a:cubicBezTo>
                <a:cubicBezTo>
                  <a:pt x="186455" y="41208"/>
                  <a:pt x="224025" y="84071"/>
                  <a:pt x="219263" y="88304"/>
                </a:cubicBezTo>
                <a:cubicBezTo>
                  <a:pt x="214501" y="92537"/>
                  <a:pt x="171638" y="73487"/>
                  <a:pt x="158938" y="69254"/>
                </a:cubicBezTo>
                <a:cubicBezTo>
                  <a:pt x="146238" y="65021"/>
                  <a:pt x="134067" y="71371"/>
                  <a:pt x="143063" y="62904"/>
                </a:cubicBezTo>
                <a:cubicBezTo>
                  <a:pt x="152059" y="54437"/>
                  <a:pt x="182750" y="27450"/>
                  <a:pt x="212913" y="18454"/>
                </a:cubicBezTo>
                <a:cubicBezTo>
                  <a:pt x="243075" y="9458"/>
                  <a:pt x="307105" y="12104"/>
                  <a:pt x="324038" y="8929"/>
                </a:cubicBezTo>
                <a:cubicBezTo>
                  <a:pt x="340971" y="5754"/>
                  <a:pt x="295463" y="-4829"/>
                  <a:pt x="266888" y="257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0308F16-E192-C441-0EA2-540F1EDE246B}"/>
              </a:ext>
            </a:extLst>
          </p:cNvPr>
          <p:cNvSpPr/>
          <p:nvPr/>
        </p:nvSpPr>
        <p:spPr>
          <a:xfrm>
            <a:off x="6647999" y="8134286"/>
            <a:ext cx="768808" cy="63569"/>
          </a:xfrm>
          <a:custGeom>
            <a:avLst/>
            <a:gdLst>
              <a:gd name="connsiteX0" fmla="*/ 451 w 768808"/>
              <a:gd name="connsiteY0" fmla="*/ 63564 h 63569"/>
              <a:gd name="connsiteX1" fmla="*/ 279851 w 768808"/>
              <a:gd name="connsiteY1" fmla="*/ 12764 h 63569"/>
              <a:gd name="connsiteX2" fmla="*/ 219526 w 768808"/>
              <a:gd name="connsiteY2" fmla="*/ 28639 h 63569"/>
              <a:gd name="connsiteX3" fmla="*/ 425901 w 768808"/>
              <a:gd name="connsiteY3" fmla="*/ 64 h 63569"/>
              <a:gd name="connsiteX4" fmla="*/ 711651 w 768808"/>
              <a:gd name="connsiteY4" fmla="*/ 38164 h 63569"/>
              <a:gd name="connsiteX5" fmla="*/ 644976 w 768808"/>
              <a:gd name="connsiteY5" fmla="*/ 54039 h 63569"/>
              <a:gd name="connsiteX6" fmla="*/ 768801 w 768808"/>
              <a:gd name="connsiteY6" fmla="*/ 44514 h 63569"/>
              <a:gd name="connsiteX7" fmla="*/ 638626 w 768808"/>
              <a:gd name="connsiteY7" fmla="*/ 44514 h 63569"/>
              <a:gd name="connsiteX8" fmla="*/ 444951 w 768808"/>
              <a:gd name="connsiteY8" fmla="*/ 22289 h 63569"/>
              <a:gd name="connsiteX9" fmla="*/ 146501 w 768808"/>
              <a:gd name="connsiteY9" fmla="*/ 9589 h 63569"/>
              <a:gd name="connsiteX10" fmla="*/ 213176 w 768808"/>
              <a:gd name="connsiteY10" fmla="*/ 15939 h 63569"/>
              <a:gd name="connsiteX11" fmla="*/ 451 w 768808"/>
              <a:gd name="connsiteY11" fmla="*/ 63564 h 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808" h="63569">
                <a:moveTo>
                  <a:pt x="451" y="63564"/>
                </a:moveTo>
                <a:cubicBezTo>
                  <a:pt x="11563" y="63035"/>
                  <a:pt x="243339" y="18585"/>
                  <a:pt x="279851" y="12764"/>
                </a:cubicBezTo>
                <a:cubicBezTo>
                  <a:pt x="316363" y="6943"/>
                  <a:pt x="195184" y="30756"/>
                  <a:pt x="219526" y="28639"/>
                </a:cubicBezTo>
                <a:cubicBezTo>
                  <a:pt x="243868" y="26522"/>
                  <a:pt x="343880" y="-1523"/>
                  <a:pt x="425901" y="64"/>
                </a:cubicBezTo>
                <a:cubicBezTo>
                  <a:pt x="507922" y="1651"/>
                  <a:pt x="675139" y="29168"/>
                  <a:pt x="711651" y="38164"/>
                </a:cubicBezTo>
                <a:cubicBezTo>
                  <a:pt x="748163" y="47160"/>
                  <a:pt x="635451" y="52981"/>
                  <a:pt x="644976" y="54039"/>
                </a:cubicBezTo>
                <a:cubicBezTo>
                  <a:pt x="654501" y="55097"/>
                  <a:pt x="769859" y="46102"/>
                  <a:pt x="768801" y="44514"/>
                </a:cubicBezTo>
                <a:cubicBezTo>
                  <a:pt x="767743" y="42926"/>
                  <a:pt x="692601" y="48218"/>
                  <a:pt x="638626" y="44514"/>
                </a:cubicBezTo>
                <a:cubicBezTo>
                  <a:pt x="584651" y="40810"/>
                  <a:pt x="526972" y="28110"/>
                  <a:pt x="444951" y="22289"/>
                </a:cubicBezTo>
                <a:cubicBezTo>
                  <a:pt x="362930" y="16468"/>
                  <a:pt x="185130" y="10647"/>
                  <a:pt x="146501" y="9589"/>
                </a:cubicBezTo>
                <a:cubicBezTo>
                  <a:pt x="107872" y="8531"/>
                  <a:pt x="239634" y="7472"/>
                  <a:pt x="213176" y="15939"/>
                </a:cubicBezTo>
                <a:cubicBezTo>
                  <a:pt x="186718" y="24406"/>
                  <a:pt x="-10661" y="64093"/>
                  <a:pt x="451" y="6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EA70B72-A08B-AEF9-47D1-0C51FFBAE367}"/>
              </a:ext>
            </a:extLst>
          </p:cNvPr>
          <p:cNvSpPr/>
          <p:nvPr/>
        </p:nvSpPr>
        <p:spPr>
          <a:xfrm>
            <a:off x="6610291" y="8127983"/>
            <a:ext cx="130322" cy="212857"/>
          </a:xfrm>
          <a:custGeom>
            <a:avLst/>
            <a:gdLst>
              <a:gd name="connsiteX0" fmla="*/ 47684 w 130322"/>
              <a:gd name="connsiteY0" fmla="*/ 17 h 212857"/>
              <a:gd name="connsiteX1" fmla="*/ 114359 w 130322"/>
              <a:gd name="connsiteY1" fmla="*/ 69867 h 212857"/>
              <a:gd name="connsiteX2" fmla="*/ 34984 w 130322"/>
              <a:gd name="connsiteY2" fmla="*/ 142892 h 212857"/>
              <a:gd name="connsiteX3" fmla="*/ 60384 w 130322"/>
              <a:gd name="connsiteY3" fmla="*/ 111142 h 212857"/>
              <a:gd name="connsiteX4" fmla="*/ 59 w 130322"/>
              <a:gd name="connsiteY4" fmla="*/ 212742 h 212857"/>
              <a:gd name="connsiteX5" fmla="*/ 50859 w 130322"/>
              <a:gd name="connsiteY5" fmla="*/ 130192 h 212857"/>
              <a:gd name="connsiteX6" fmla="*/ 130234 w 130322"/>
              <a:gd name="connsiteY6" fmla="*/ 76217 h 212857"/>
              <a:gd name="connsiteX7" fmla="*/ 47684 w 130322"/>
              <a:gd name="connsiteY7" fmla="*/ 17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22" h="212857">
                <a:moveTo>
                  <a:pt x="47684" y="17"/>
                </a:moveTo>
                <a:cubicBezTo>
                  <a:pt x="45038" y="-1041"/>
                  <a:pt x="116476" y="46054"/>
                  <a:pt x="114359" y="69867"/>
                </a:cubicBezTo>
                <a:cubicBezTo>
                  <a:pt x="112242" y="93680"/>
                  <a:pt x="43980" y="136013"/>
                  <a:pt x="34984" y="142892"/>
                </a:cubicBezTo>
                <a:cubicBezTo>
                  <a:pt x="25988" y="149771"/>
                  <a:pt x="66205" y="99500"/>
                  <a:pt x="60384" y="111142"/>
                </a:cubicBezTo>
                <a:cubicBezTo>
                  <a:pt x="54563" y="122784"/>
                  <a:pt x="1646" y="209567"/>
                  <a:pt x="59" y="212742"/>
                </a:cubicBezTo>
                <a:cubicBezTo>
                  <a:pt x="-1528" y="215917"/>
                  <a:pt x="29163" y="152946"/>
                  <a:pt x="50859" y="130192"/>
                </a:cubicBezTo>
                <a:cubicBezTo>
                  <a:pt x="72555" y="107438"/>
                  <a:pt x="127059" y="94738"/>
                  <a:pt x="130234" y="76217"/>
                </a:cubicBezTo>
                <a:cubicBezTo>
                  <a:pt x="133409" y="57696"/>
                  <a:pt x="50330" y="1075"/>
                  <a:pt x="4768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DD2A7AA-9EAD-1235-63B2-86105AEEB72F}"/>
              </a:ext>
            </a:extLst>
          </p:cNvPr>
          <p:cNvSpPr/>
          <p:nvPr/>
        </p:nvSpPr>
        <p:spPr>
          <a:xfrm>
            <a:off x="6597509" y="8150152"/>
            <a:ext cx="39486" cy="132712"/>
          </a:xfrm>
          <a:custGeom>
            <a:avLst/>
            <a:gdLst>
              <a:gd name="connsiteX0" fmla="*/ 22366 w 39486"/>
              <a:gd name="connsiteY0" fmla="*/ 73 h 132712"/>
              <a:gd name="connsiteX1" fmla="*/ 12841 w 39486"/>
              <a:gd name="connsiteY1" fmla="*/ 63573 h 132712"/>
              <a:gd name="connsiteX2" fmla="*/ 38241 w 39486"/>
              <a:gd name="connsiteY2" fmla="*/ 130248 h 132712"/>
              <a:gd name="connsiteX3" fmla="*/ 31891 w 39486"/>
              <a:gd name="connsiteY3" fmla="*/ 114373 h 132712"/>
              <a:gd name="connsiteX4" fmla="*/ 141 w 39486"/>
              <a:gd name="connsiteY4" fmla="*/ 76273 h 132712"/>
              <a:gd name="connsiteX5" fmla="*/ 22366 w 39486"/>
              <a:gd name="connsiteY5" fmla="*/ 73 h 13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86" h="132712">
                <a:moveTo>
                  <a:pt x="22366" y="73"/>
                </a:moveTo>
                <a:cubicBezTo>
                  <a:pt x="24483" y="-2044"/>
                  <a:pt x="10195" y="41877"/>
                  <a:pt x="12841" y="63573"/>
                </a:cubicBezTo>
                <a:cubicBezTo>
                  <a:pt x="15487" y="85269"/>
                  <a:pt x="38241" y="130248"/>
                  <a:pt x="38241" y="130248"/>
                </a:cubicBezTo>
                <a:cubicBezTo>
                  <a:pt x="41416" y="138715"/>
                  <a:pt x="38241" y="123369"/>
                  <a:pt x="31891" y="114373"/>
                </a:cubicBezTo>
                <a:cubicBezTo>
                  <a:pt x="25541" y="105377"/>
                  <a:pt x="2258" y="90031"/>
                  <a:pt x="141" y="76273"/>
                </a:cubicBezTo>
                <a:cubicBezTo>
                  <a:pt x="-1976" y="62515"/>
                  <a:pt x="20249" y="2190"/>
                  <a:pt x="2236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924518C-E972-C15D-6A1A-8BDC6D4530A1}"/>
              </a:ext>
            </a:extLst>
          </p:cNvPr>
          <p:cNvSpPr/>
          <p:nvPr/>
        </p:nvSpPr>
        <p:spPr>
          <a:xfrm>
            <a:off x="6521428" y="8150225"/>
            <a:ext cx="41514" cy="147346"/>
          </a:xfrm>
          <a:custGeom>
            <a:avLst/>
            <a:gdLst>
              <a:gd name="connsiteX0" fmla="*/ 38122 w 41514"/>
              <a:gd name="connsiteY0" fmla="*/ 0 h 147346"/>
              <a:gd name="connsiteX1" fmla="*/ 19072 w 41514"/>
              <a:gd name="connsiteY1" fmla="*/ 85725 h 147346"/>
              <a:gd name="connsiteX2" fmla="*/ 41297 w 41514"/>
              <a:gd name="connsiteY2" fmla="*/ 146050 h 147346"/>
              <a:gd name="connsiteX3" fmla="*/ 28597 w 41514"/>
              <a:gd name="connsiteY3" fmla="*/ 123825 h 147346"/>
              <a:gd name="connsiteX4" fmla="*/ 22 w 41514"/>
              <a:gd name="connsiteY4" fmla="*/ 85725 h 147346"/>
              <a:gd name="connsiteX5" fmla="*/ 38122 w 41514"/>
              <a:gd name="connsiteY5" fmla="*/ 0 h 1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4" h="147346">
                <a:moveTo>
                  <a:pt x="38122" y="0"/>
                </a:moveTo>
                <a:cubicBezTo>
                  <a:pt x="41297" y="0"/>
                  <a:pt x="18543" y="61383"/>
                  <a:pt x="19072" y="85725"/>
                </a:cubicBezTo>
                <a:cubicBezTo>
                  <a:pt x="19601" y="110067"/>
                  <a:pt x="41297" y="146050"/>
                  <a:pt x="41297" y="146050"/>
                </a:cubicBezTo>
                <a:cubicBezTo>
                  <a:pt x="42885" y="152400"/>
                  <a:pt x="35476" y="133879"/>
                  <a:pt x="28597" y="123825"/>
                </a:cubicBezTo>
                <a:cubicBezTo>
                  <a:pt x="21718" y="113771"/>
                  <a:pt x="1080" y="103187"/>
                  <a:pt x="22" y="85725"/>
                </a:cubicBezTo>
                <a:cubicBezTo>
                  <a:pt x="-1036" y="68263"/>
                  <a:pt x="34947" y="0"/>
                  <a:pt x="3812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8C4EE3F-B246-C07A-D677-B474D423D6ED}"/>
              </a:ext>
            </a:extLst>
          </p:cNvPr>
          <p:cNvSpPr/>
          <p:nvPr/>
        </p:nvSpPr>
        <p:spPr>
          <a:xfrm>
            <a:off x="6124327" y="8143622"/>
            <a:ext cx="406661" cy="58314"/>
          </a:xfrm>
          <a:custGeom>
            <a:avLst/>
            <a:gdLst>
              <a:gd name="connsiteX0" fmla="*/ 248 w 406661"/>
              <a:gd name="connsiteY0" fmla="*/ 253 h 58314"/>
              <a:gd name="connsiteX1" fmla="*/ 343148 w 406661"/>
              <a:gd name="connsiteY1" fmla="*/ 57403 h 58314"/>
              <a:gd name="connsiteX2" fmla="*/ 308223 w 406661"/>
              <a:gd name="connsiteY2" fmla="*/ 35178 h 58314"/>
              <a:gd name="connsiteX3" fmla="*/ 406648 w 406661"/>
              <a:gd name="connsiteY3" fmla="*/ 32003 h 58314"/>
              <a:gd name="connsiteX4" fmla="*/ 314573 w 406661"/>
              <a:gd name="connsiteY4" fmla="*/ 32003 h 58314"/>
              <a:gd name="connsiteX5" fmla="*/ 203448 w 406661"/>
              <a:gd name="connsiteY5" fmla="*/ 16128 h 58314"/>
              <a:gd name="connsiteX6" fmla="*/ 285998 w 406661"/>
              <a:gd name="connsiteY6" fmla="*/ 35178 h 58314"/>
              <a:gd name="connsiteX7" fmla="*/ 248 w 406661"/>
              <a:gd name="connsiteY7" fmla="*/ 253 h 5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61" h="58314">
                <a:moveTo>
                  <a:pt x="248" y="253"/>
                </a:moveTo>
                <a:cubicBezTo>
                  <a:pt x="9773" y="3957"/>
                  <a:pt x="291819" y="51582"/>
                  <a:pt x="343148" y="57403"/>
                </a:cubicBezTo>
                <a:cubicBezTo>
                  <a:pt x="394477" y="63224"/>
                  <a:pt x="297640" y="39411"/>
                  <a:pt x="308223" y="35178"/>
                </a:cubicBezTo>
                <a:cubicBezTo>
                  <a:pt x="318806" y="30945"/>
                  <a:pt x="405590" y="32532"/>
                  <a:pt x="406648" y="32003"/>
                </a:cubicBezTo>
                <a:cubicBezTo>
                  <a:pt x="407706" y="31474"/>
                  <a:pt x="348440" y="34649"/>
                  <a:pt x="314573" y="32003"/>
                </a:cubicBezTo>
                <a:cubicBezTo>
                  <a:pt x="280706" y="29357"/>
                  <a:pt x="208211" y="15599"/>
                  <a:pt x="203448" y="16128"/>
                </a:cubicBezTo>
                <a:cubicBezTo>
                  <a:pt x="198686" y="16657"/>
                  <a:pt x="313515" y="35707"/>
                  <a:pt x="285998" y="35178"/>
                </a:cubicBezTo>
                <a:cubicBezTo>
                  <a:pt x="258481" y="34649"/>
                  <a:pt x="-9277" y="-3451"/>
                  <a:pt x="248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866BC83-8732-1F9B-9D11-DE0B32FE928E}"/>
              </a:ext>
            </a:extLst>
          </p:cNvPr>
          <p:cNvSpPr/>
          <p:nvPr/>
        </p:nvSpPr>
        <p:spPr>
          <a:xfrm>
            <a:off x="5824853" y="8159478"/>
            <a:ext cx="421664" cy="32346"/>
          </a:xfrm>
          <a:custGeom>
            <a:avLst/>
            <a:gdLst>
              <a:gd name="connsiteX0" fmla="*/ 1272 w 421664"/>
              <a:gd name="connsiteY0" fmla="*/ 272 h 32346"/>
              <a:gd name="connsiteX1" fmla="*/ 302897 w 421664"/>
              <a:gd name="connsiteY1" fmla="*/ 32022 h 32346"/>
              <a:gd name="connsiteX2" fmla="*/ 255272 w 421664"/>
              <a:gd name="connsiteY2" fmla="*/ 16147 h 32346"/>
              <a:gd name="connsiteX3" fmla="*/ 420372 w 421664"/>
              <a:gd name="connsiteY3" fmla="*/ 6622 h 32346"/>
              <a:gd name="connsiteX4" fmla="*/ 325122 w 421664"/>
              <a:gd name="connsiteY4" fmla="*/ 16147 h 32346"/>
              <a:gd name="connsiteX5" fmla="*/ 198122 w 421664"/>
              <a:gd name="connsiteY5" fmla="*/ 16147 h 32346"/>
              <a:gd name="connsiteX6" fmla="*/ 1272 w 421664"/>
              <a:gd name="connsiteY6" fmla="*/ 272 h 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64" h="32346">
                <a:moveTo>
                  <a:pt x="1272" y="272"/>
                </a:moveTo>
                <a:cubicBezTo>
                  <a:pt x="18735" y="2918"/>
                  <a:pt x="260564" y="29376"/>
                  <a:pt x="302897" y="32022"/>
                </a:cubicBezTo>
                <a:cubicBezTo>
                  <a:pt x="345230" y="34668"/>
                  <a:pt x="235693" y="20380"/>
                  <a:pt x="255272" y="16147"/>
                </a:cubicBezTo>
                <a:cubicBezTo>
                  <a:pt x="274851" y="11914"/>
                  <a:pt x="408730" y="6622"/>
                  <a:pt x="420372" y="6622"/>
                </a:cubicBezTo>
                <a:cubicBezTo>
                  <a:pt x="432014" y="6622"/>
                  <a:pt x="362164" y="14560"/>
                  <a:pt x="325122" y="16147"/>
                </a:cubicBezTo>
                <a:cubicBezTo>
                  <a:pt x="288080" y="17735"/>
                  <a:pt x="245218" y="17205"/>
                  <a:pt x="198122" y="16147"/>
                </a:cubicBezTo>
                <a:cubicBezTo>
                  <a:pt x="151026" y="15089"/>
                  <a:pt x="-16191" y="-2374"/>
                  <a:pt x="1272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E52CE14B-1A6B-4A75-73A5-C61103FCE89F}"/>
              </a:ext>
            </a:extLst>
          </p:cNvPr>
          <p:cNvSpPr/>
          <p:nvPr/>
        </p:nvSpPr>
        <p:spPr>
          <a:xfrm>
            <a:off x="5819775" y="8175625"/>
            <a:ext cx="756897" cy="136591"/>
          </a:xfrm>
          <a:custGeom>
            <a:avLst/>
            <a:gdLst>
              <a:gd name="connsiteX0" fmla="*/ 0 w 756897"/>
              <a:gd name="connsiteY0" fmla="*/ 0 h 136591"/>
              <a:gd name="connsiteX1" fmla="*/ 387350 w 756897"/>
              <a:gd name="connsiteY1" fmla="*/ 82550 h 136591"/>
              <a:gd name="connsiteX2" fmla="*/ 336550 w 756897"/>
              <a:gd name="connsiteY2" fmla="*/ 31750 h 136591"/>
              <a:gd name="connsiteX3" fmla="*/ 647700 w 756897"/>
              <a:gd name="connsiteY3" fmla="*/ 63500 h 136591"/>
              <a:gd name="connsiteX4" fmla="*/ 590550 w 756897"/>
              <a:gd name="connsiteY4" fmla="*/ 63500 h 136591"/>
              <a:gd name="connsiteX5" fmla="*/ 755650 w 756897"/>
              <a:gd name="connsiteY5" fmla="*/ 136525 h 136591"/>
              <a:gd name="connsiteX6" fmla="*/ 654050 w 756897"/>
              <a:gd name="connsiteY6" fmla="*/ 76200 h 136591"/>
              <a:gd name="connsiteX7" fmla="*/ 434975 w 756897"/>
              <a:gd name="connsiteY7" fmla="*/ 53975 h 136591"/>
              <a:gd name="connsiteX8" fmla="*/ 339725 w 756897"/>
              <a:gd name="connsiteY8" fmla="*/ 47625 h 136591"/>
              <a:gd name="connsiteX9" fmla="*/ 0 w 756897"/>
              <a:gd name="connsiteY9" fmla="*/ 0 h 13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97" h="136591">
                <a:moveTo>
                  <a:pt x="0" y="0"/>
                </a:moveTo>
                <a:cubicBezTo>
                  <a:pt x="165629" y="38629"/>
                  <a:pt x="331258" y="77258"/>
                  <a:pt x="387350" y="82550"/>
                </a:cubicBezTo>
                <a:cubicBezTo>
                  <a:pt x="443442" y="87842"/>
                  <a:pt x="293158" y="34925"/>
                  <a:pt x="336550" y="31750"/>
                </a:cubicBezTo>
                <a:cubicBezTo>
                  <a:pt x="379942" y="28575"/>
                  <a:pt x="605367" y="58208"/>
                  <a:pt x="647700" y="63500"/>
                </a:cubicBezTo>
                <a:cubicBezTo>
                  <a:pt x="690033" y="68792"/>
                  <a:pt x="572558" y="51329"/>
                  <a:pt x="590550" y="63500"/>
                </a:cubicBezTo>
                <a:cubicBezTo>
                  <a:pt x="608542" y="75671"/>
                  <a:pt x="745067" y="134408"/>
                  <a:pt x="755650" y="136525"/>
                </a:cubicBezTo>
                <a:cubicBezTo>
                  <a:pt x="766233" y="138642"/>
                  <a:pt x="707496" y="89958"/>
                  <a:pt x="654050" y="76200"/>
                </a:cubicBezTo>
                <a:cubicBezTo>
                  <a:pt x="600604" y="62442"/>
                  <a:pt x="487362" y="58737"/>
                  <a:pt x="434975" y="53975"/>
                </a:cubicBezTo>
                <a:cubicBezTo>
                  <a:pt x="382588" y="49213"/>
                  <a:pt x="339725" y="47625"/>
                  <a:pt x="33972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7B302A45-9413-993E-25DC-FE69FD705D6C}"/>
              </a:ext>
            </a:extLst>
          </p:cNvPr>
          <p:cNvSpPr/>
          <p:nvPr/>
        </p:nvSpPr>
        <p:spPr>
          <a:xfrm>
            <a:off x="6636767" y="8156523"/>
            <a:ext cx="697491" cy="127101"/>
          </a:xfrm>
          <a:custGeom>
            <a:avLst/>
            <a:gdLst>
              <a:gd name="connsiteX0" fmla="*/ 2158 w 697491"/>
              <a:gd name="connsiteY0" fmla="*/ 127052 h 127101"/>
              <a:gd name="connsiteX1" fmla="*/ 300608 w 697491"/>
              <a:gd name="connsiteY1" fmla="*/ 34977 h 127101"/>
              <a:gd name="connsiteX2" fmla="*/ 395858 w 697491"/>
              <a:gd name="connsiteY2" fmla="*/ 50852 h 127101"/>
              <a:gd name="connsiteX3" fmla="*/ 370458 w 697491"/>
              <a:gd name="connsiteY3" fmla="*/ 19102 h 127101"/>
              <a:gd name="connsiteX4" fmla="*/ 503808 w 697491"/>
              <a:gd name="connsiteY4" fmla="*/ 57202 h 127101"/>
              <a:gd name="connsiteX5" fmla="*/ 478408 w 697491"/>
              <a:gd name="connsiteY5" fmla="*/ 31802 h 127101"/>
              <a:gd name="connsiteX6" fmla="*/ 697483 w 697491"/>
              <a:gd name="connsiteY6" fmla="*/ 50852 h 127101"/>
              <a:gd name="connsiteX7" fmla="*/ 487933 w 697491"/>
              <a:gd name="connsiteY7" fmla="*/ 28627 h 127101"/>
              <a:gd name="connsiteX8" fmla="*/ 259333 w 697491"/>
              <a:gd name="connsiteY8" fmla="*/ 52 h 127101"/>
              <a:gd name="connsiteX9" fmla="*/ 329183 w 697491"/>
              <a:gd name="connsiteY9" fmla="*/ 22277 h 127101"/>
              <a:gd name="connsiteX10" fmla="*/ 173608 w 697491"/>
              <a:gd name="connsiteY10" fmla="*/ 47677 h 127101"/>
              <a:gd name="connsiteX11" fmla="*/ 2158 w 697491"/>
              <a:gd name="connsiteY11" fmla="*/ 127052 h 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491" h="127101">
                <a:moveTo>
                  <a:pt x="2158" y="127052"/>
                </a:moveTo>
                <a:cubicBezTo>
                  <a:pt x="23325" y="124935"/>
                  <a:pt x="234991" y="47677"/>
                  <a:pt x="300608" y="34977"/>
                </a:cubicBezTo>
                <a:cubicBezTo>
                  <a:pt x="366225" y="22277"/>
                  <a:pt x="384216" y="53498"/>
                  <a:pt x="395858" y="50852"/>
                </a:cubicBezTo>
                <a:cubicBezTo>
                  <a:pt x="407500" y="48206"/>
                  <a:pt x="352467" y="18044"/>
                  <a:pt x="370458" y="19102"/>
                </a:cubicBezTo>
                <a:cubicBezTo>
                  <a:pt x="388449" y="20160"/>
                  <a:pt x="485816" y="55085"/>
                  <a:pt x="503808" y="57202"/>
                </a:cubicBezTo>
                <a:cubicBezTo>
                  <a:pt x="521800" y="59319"/>
                  <a:pt x="446129" y="32860"/>
                  <a:pt x="478408" y="31802"/>
                </a:cubicBezTo>
                <a:cubicBezTo>
                  <a:pt x="510687" y="30744"/>
                  <a:pt x="695896" y="51381"/>
                  <a:pt x="697483" y="50852"/>
                </a:cubicBezTo>
                <a:cubicBezTo>
                  <a:pt x="699070" y="50323"/>
                  <a:pt x="487933" y="28627"/>
                  <a:pt x="487933" y="28627"/>
                </a:cubicBezTo>
                <a:cubicBezTo>
                  <a:pt x="414908" y="20160"/>
                  <a:pt x="285791" y="1110"/>
                  <a:pt x="259333" y="52"/>
                </a:cubicBezTo>
                <a:cubicBezTo>
                  <a:pt x="232875" y="-1006"/>
                  <a:pt x="343470" y="14340"/>
                  <a:pt x="329183" y="22277"/>
                </a:cubicBezTo>
                <a:cubicBezTo>
                  <a:pt x="314896" y="30214"/>
                  <a:pt x="225995" y="32860"/>
                  <a:pt x="173608" y="47677"/>
                </a:cubicBezTo>
                <a:cubicBezTo>
                  <a:pt x="121221" y="62494"/>
                  <a:pt x="-19009" y="129169"/>
                  <a:pt x="2158" y="127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7856B60-0F86-319C-0276-0DB57E47CF6F}"/>
              </a:ext>
            </a:extLst>
          </p:cNvPr>
          <p:cNvSpPr/>
          <p:nvPr/>
        </p:nvSpPr>
        <p:spPr>
          <a:xfrm>
            <a:off x="5981428" y="8486749"/>
            <a:ext cx="541380" cy="209727"/>
          </a:xfrm>
          <a:custGeom>
            <a:avLst/>
            <a:gdLst>
              <a:gd name="connsiteX0" fmla="*/ 272 w 541380"/>
              <a:gd name="connsiteY0" fmla="*/ 26 h 209727"/>
              <a:gd name="connsiteX1" fmla="*/ 406672 w 541380"/>
              <a:gd name="connsiteY1" fmla="*/ 165126 h 209727"/>
              <a:gd name="connsiteX2" fmla="*/ 384447 w 541380"/>
              <a:gd name="connsiteY2" fmla="*/ 152426 h 209727"/>
              <a:gd name="connsiteX3" fmla="*/ 540022 w 541380"/>
              <a:gd name="connsiteY3" fmla="*/ 196876 h 209727"/>
              <a:gd name="connsiteX4" fmla="*/ 454297 w 541380"/>
              <a:gd name="connsiteY4" fmla="*/ 174651 h 209727"/>
              <a:gd name="connsiteX5" fmla="*/ 352697 w 541380"/>
              <a:gd name="connsiteY5" fmla="*/ 146076 h 209727"/>
              <a:gd name="connsiteX6" fmla="*/ 387622 w 541380"/>
              <a:gd name="connsiteY6" fmla="*/ 209576 h 209727"/>
              <a:gd name="connsiteX7" fmla="*/ 355872 w 541380"/>
              <a:gd name="connsiteY7" fmla="*/ 165126 h 209727"/>
              <a:gd name="connsiteX8" fmla="*/ 343172 w 541380"/>
              <a:gd name="connsiteY8" fmla="*/ 152426 h 209727"/>
              <a:gd name="connsiteX9" fmla="*/ 272 w 541380"/>
              <a:gd name="connsiteY9" fmla="*/ 2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380" h="209727">
                <a:moveTo>
                  <a:pt x="272" y="26"/>
                </a:moveTo>
                <a:cubicBezTo>
                  <a:pt x="10855" y="2143"/>
                  <a:pt x="342643" y="139726"/>
                  <a:pt x="406672" y="165126"/>
                </a:cubicBezTo>
                <a:cubicBezTo>
                  <a:pt x="470701" y="190526"/>
                  <a:pt x="362222" y="147134"/>
                  <a:pt x="384447" y="152426"/>
                </a:cubicBezTo>
                <a:cubicBezTo>
                  <a:pt x="406672" y="157718"/>
                  <a:pt x="528380" y="193172"/>
                  <a:pt x="540022" y="196876"/>
                </a:cubicBezTo>
                <a:cubicBezTo>
                  <a:pt x="551664" y="200580"/>
                  <a:pt x="485518" y="183118"/>
                  <a:pt x="454297" y="174651"/>
                </a:cubicBezTo>
                <a:cubicBezTo>
                  <a:pt x="423076" y="166184"/>
                  <a:pt x="363809" y="140255"/>
                  <a:pt x="352697" y="146076"/>
                </a:cubicBezTo>
                <a:cubicBezTo>
                  <a:pt x="341585" y="151897"/>
                  <a:pt x="387093" y="206401"/>
                  <a:pt x="387622" y="209576"/>
                </a:cubicBezTo>
                <a:cubicBezTo>
                  <a:pt x="388151" y="212751"/>
                  <a:pt x="355872" y="165126"/>
                  <a:pt x="355872" y="165126"/>
                </a:cubicBezTo>
                <a:cubicBezTo>
                  <a:pt x="348464" y="155601"/>
                  <a:pt x="396089" y="179943"/>
                  <a:pt x="343172" y="152426"/>
                </a:cubicBezTo>
                <a:cubicBezTo>
                  <a:pt x="290255" y="124909"/>
                  <a:pt x="-10311" y="-2091"/>
                  <a:pt x="272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3518123-92C3-6C49-0481-27A58F61C7F0}"/>
              </a:ext>
            </a:extLst>
          </p:cNvPr>
          <p:cNvSpPr/>
          <p:nvPr/>
        </p:nvSpPr>
        <p:spPr>
          <a:xfrm>
            <a:off x="6444071" y="8407400"/>
            <a:ext cx="807629" cy="340192"/>
          </a:xfrm>
          <a:custGeom>
            <a:avLst/>
            <a:gdLst>
              <a:gd name="connsiteX0" fmla="*/ 807629 w 807629"/>
              <a:gd name="connsiteY0" fmla="*/ 0 h 340192"/>
              <a:gd name="connsiteX1" fmla="*/ 366304 w 807629"/>
              <a:gd name="connsiteY1" fmla="*/ 266700 h 340192"/>
              <a:gd name="connsiteX2" fmla="*/ 245654 w 807629"/>
              <a:gd name="connsiteY2" fmla="*/ 339725 h 340192"/>
              <a:gd name="connsiteX3" fmla="*/ 277404 w 807629"/>
              <a:gd name="connsiteY3" fmla="*/ 298450 h 340192"/>
              <a:gd name="connsiteX4" fmla="*/ 109129 w 807629"/>
              <a:gd name="connsiteY4" fmla="*/ 307975 h 340192"/>
              <a:gd name="connsiteX5" fmla="*/ 4354 w 807629"/>
              <a:gd name="connsiteY5" fmla="*/ 336550 h 340192"/>
              <a:gd name="connsiteX6" fmla="*/ 255179 w 807629"/>
              <a:gd name="connsiteY6" fmla="*/ 282575 h 340192"/>
              <a:gd name="connsiteX7" fmla="*/ 420279 w 807629"/>
              <a:gd name="connsiteY7" fmla="*/ 196850 h 340192"/>
              <a:gd name="connsiteX8" fmla="*/ 328204 w 807629"/>
              <a:gd name="connsiteY8" fmla="*/ 238125 h 340192"/>
              <a:gd name="connsiteX9" fmla="*/ 807629 w 807629"/>
              <a:gd name="connsiteY9" fmla="*/ 0 h 3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629" h="340192">
                <a:moveTo>
                  <a:pt x="807629" y="0"/>
                </a:moveTo>
                <a:lnTo>
                  <a:pt x="366304" y="266700"/>
                </a:lnTo>
                <a:cubicBezTo>
                  <a:pt x="272642" y="323321"/>
                  <a:pt x="260471" y="334433"/>
                  <a:pt x="245654" y="339725"/>
                </a:cubicBezTo>
                <a:cubicBezTo>
                  <a:pt x="230837" y="345017"/>
                  <a:pt x="300158" y="303742"/>
                  <a:pt x="277404" y="298450"/>
                </a:cubicBezTo>
                <a:cubicBezTo>
                  <a:pt x="254650" y="293158"/>
                  <a:pt x="154637" y="301625"/>
                  <a:pt x="109129" y="307975"/>
                </a:cubicBezTo>
                <a:cubicBezTo>
                  <a:pt x="63621" y="314325"/>
                  <a:pt x="-19988" y="340783"/>
                  <a:pt x="4354" y="336550"/>
                </a:cubicBezTo>
                <a:cubicBezTo>
                  <a:pt x="28696" y="332317"/>
                  <a:pt x="185858" y="305858"/>
                  <a:pt x="255179" y="282575"/>
                </a:cubicBezTo>
                <a:cubicBezTo>
                  <a:pt x="324500" y="259292"/>
                  <a:pt x="408108" y="204258"/>
                  <a:pt x="420279" y="196850"/>
                </a:cubicBezTo>
                <a:cubicBezTo>
                  <a:pt x="432450" y="189442"/>
                  <a:pt x="328204" y="238125"/>
                  <a:pt x="328204" y="238125"/>
                </a:cubicBezTo>
                <a:lnTo>
                  <a:pt x="80762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5CC597C-83ED-BB84-8A0D-C2C94CA0E55B}"/>
              </a:ext>
            </a:extLst>
          </p:cNvPr>
          <p:cNvSpPr/>
          <p:nvPr/>
        </p:nvSpPr>
        <p:spPr>
          <a:xfrm>
            <a:off x="6822540" y="8414715"/>
            <a:ext cx="512884" cy="342183"/>
          </a:xfrm>
          <a:custGeom>
            <a:avLst/>
            <a:gdLst>
              <a:gd name="connsiteX0" fmla="*/ 6885 w 512884"/>
              <a:gd name="connsiteY0" fmla="*/ 335585 h 342183"/>
              <a:gd name="connsiteX1" fmla="*/ 508535 w 512884"/>
              <a:gd name="connsiteY1" fmla="*/ 2210 h 342183"/>
              <a:gd name="connsiteX2" fmla="*/ 245010 w 512884"/>
              <a:gd name="connsiteY2" fmla="*/ 195885 h 342183"/>
              <a:gd name="connsiteX3" fmla="*/ 149760 w 512884"/>
              <a:gd name="connsiteY3" fmla="*/ 300660 h 342183"/>
              <a:gd name="connsiteX4" fmla="*/ 210085 w 512884"/>
              <a:gd name="connsiteY4" fmla="*/ 230810 h 342183"/>
              <a:gd name="connsiteX5" fmla="*/ 6885 w 512884"/>
              <a:gd name="connsiteY5" fmla="*/ 335585 h 3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884" h="342183">
                <a:moveTo>
                  <a:pt x="6885" y="335585"/>
                </a:moveTo>
                <a:cubicBezTo>
                  <a:pt x="56627" y="297485"/>
                  <a:pt x="468848" y="25493"/>
                  <a:pt x="508535" y="2210"/>
                </a:cubicBezTo>
                <a:cubicBezTo>
                  <a:pt x="548223" y="-21073"/>
                  <a:pt x="304806" y="146143"/>
                  <a:pt x="245010" y="195885"/>
                </a:cubicBezTo>
                <a:cubicBezTo>
                  <a:pt x="185214" y="245627"/>
                  <a:pt x="155581" y="294839"/>
                  <a:pt x="149760" y="300660"/>
                </a:cubicBezTo>
                <a:cubicBezTo>
                  <a:pt x="143939" y="306481"/>
                  <a:pt x="227547" y="227106"/>
                  <a:pt x="210085" y="230810"/>
                </a:cubicBezTo>
                <a:cubicBezTo>
                  <a:pt x="192623" y="234514"/>
                  <a:pt x="-42857" y="373685"/>
                  <a:pt x="6885" y="335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E570AFF-394F-C679-F89C-5B727AFDECA8}"/>
              </a:ext>
            </a:extLst>
          </p:cNvPr>
          <p:cNvSpPr/>
          <p:nvPr/>
        </p:nvSpPr>
        <p:spPr>
          <a:xfrm>
            <a:off x="6670043" y="8686797"/>
            <a:ext cx="67553" cy="185367"/>
          </a:xfrm>
          <a:custGeom>
            <a:avLst/>
            <a:gdLst>
              <a:gd name="connsiteX0" fmla="*/ 60957 w 67553"/>
              <a:gd name="connsiteY0" fmla="*/ 3 h 185367"/>
              <a:gd name="connsiteX1" fmla="*/ 22857 w 67553"/>
              <a:gd name="connsiteY1" fmla="*/ 95253 h 185367"/>
              <a:gd name="connsiteX2" fmla="*/ 67307 w 67553"/>
              <a:gd name="connsiteY2" fmla="*/ 184153 h 185367"/>
              <a:gd name="connsiteX3" fmla="*/ 41907 w 67553"/>
              <a:gd name="connsiteY3" fmla="*/ 149228 h 185367"/>
              <a:gd name="connsiteX4" fmla="*/ 632 w 67553"/>
              <a:gd name="connsiteY4" fmla="*/ 92078 h 185367"/>
              <a:gd name="connsiteX5" fmla="*/ 60957 w 67553"/>
              <a:gd name="connsiteY5" fmla="*/ 3 h 18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3" h="185367">
                <a:moveTo>
                  <a:pt x="60957" y="3"/>
                </a:moveTo>
                <a:cubicBezTo>
                  <a:pt x="64661" y="532"/>
                  <a:pt x="21799" y="64561"/>
                  <a:pt x="22857" y="95253"/>
                </a:cubicBezTo>
                <a:cubicBezTo>
                  <a:pt x="23915" y="125945"/>
                  <a:pt x="64132" y="175157"/>
                  <a:pt x="67307" y="184153"/>
                </a:cubicBezTo>
                <a:cubicBezTo>
                  <a:pt x="70482" y="193149"/>
                  <a:pt x="41907" y="149228"/>
                  <a:pt x="41907" y="149228"/>
                </a:cubicBezTo>
                <a:cubicBezTo>
                  <a:pt x="30795" y="133882"/>
                  <a:pt x="-5189" y="121182"/>
                  <a:pt x="632" y="92078"/>
                </a:cubicBezTo>
                <a:cubicBezTo>
                  <a:pt x="6453" y="62974"/>
                  <a:pt x="57253" y="-526"/>
                  <a:pt x="6095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DFE1C3-274F-6170-C6E9-D52C88DA900D}"/>
              </a:ext>
            </a:extLst>
          </p:cNvPr>
          <p:cNvSpPr/>
          <p:nvPr/>
        </p:nvSpPr>
        <p:spPr>
          <a:xfrm>
            <a:off x="5857820" y="8508983"/>
            <a:ext cx="759377" cy="394130"/>
          </a:xfrm>
          <a:custGeom>
            <a:avLst/>
            <a:gdLst>
              <a:gd name="connsiteX0" fmla="*/ 55 w 759377"/>
              <a:gd name="connsiteY0" fmla="*/ 17 h 394130"/>
              <a:gd name="connsiteX1" fmla="*/ 482655 w 759377"/>
              <a:gd name="connsiteY1" fmla="*/ 244492 h 394130"/>
              <a:gd name="connsiteX2" fmla="*/ 628705 w 759377"/>
              <a:gd name="connsiteY2" fmla="*/ 295292 h 394130"/>
              <a:gd name="connsiteX3" fmla="*/ 657280 w 759377"/>
              <a:gd name="connsiteY3" fmla="*/ 365142 h 394130"/>
              <a:gd name="connsiteX4" fmla="*/ 654105 w 759377"/>
              <a:gd name="connsiteY4" fmla="*/ 314342 h 394130"/>
              <a:gd name="connsiteX5" fmla="*/ 758880 w 759377"/>
              <a:gd name="connsiteY5" fmla="*/ 393717 h 394130"/>
              <a:gd name="connsiteX6" fmla="*/ 689030 w 759377"/>
              <a:gd name="connsiteY6" fmla="*/ 342917 h 394130"/>
              <a:gd name="connsiteX7" fmla="*/ 584255 w 759377"/>
              <a:gd name="connsiteY7" fmla="*/ 285767 h 394130"/>
              <a:gd name="connsiteX8" fmla="*/ 517580 w 759377"/>
              <a:gd name="connsiteY8" fmla="*/ 273067 h 394130"/>
              <a:gd name="connsiteX9" fmla="*/ 485830 w 759377"/>
              <a:gd name="connsiteY9" fmla="*/ 352442 h 394130"/>
              <a:gd name="connsiteX10" fmla="*/ 495355 w 759377"/>
              <a:gd name="connsiteY10" fmla="*/ 279417 h 394130"/>
              <a:gd name="connsiteX11" fmla="*/ 450905 w 759377"/>
              <a:gd name="connsiteY11" fmla="*/ 231792 h 394130"/>
              <a:gd name="connsiteX12" fmla="*/ 55 w 759377"/>
              <a:gd name="connsiteY12" fmla="*/ 17 h 3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377" h="394130">
                <a:moveTo>
                  <a:pt x="55" y="17"/>
                </a:moveTo>
                <a:cubicBezTo>
                  <a:pt x="5347" y="2134"/>
                  <a:pt x="377880" y="195280"/>
                  <a:pt x="482655" y="244492"/>
                </a:cubicBezTo>
                <a:cubicBezTo>
                  <a:pt x="587430" y="293704"/>
                  <a:pt x="599601" y="275184"/>
                  <a:pt x="628705" y="295292"/>
                </a:cubicBezTo>
                <a:cubicBezTo>
                  <a:pt x="657809" y="315400"/>
                  <a:pt x="653047" y="361967"/>
                  <a:pt x="657280" y="365142"/>
                </a:cubicBezTo>
                <a:cubicBezTo>
                  <a:pt x="661513" y="368317"/>
                  <a:pt x="637172" y="309580"/>
                  <a:pt x="654105" y="314342"/>
                </a:cubicBezTo>
                <a:cubicBezTo>
                  <a:pt x="671038" y="319104"/>
                  <a:pt x="753059" y="388955"/>
                  <a:pt x="758880" y="393717"/>
                </a:cubicBezTo>
                <a:cubicBezTo>
                  <a:pt x="764701" y="398479"/>
                  <a:pt x="718134" y="360909"/>
                  <a:pt x="689030" y="342917"/>
                </a:cubicBezTo>
                <a:cubicBezTo>
                  <a:pt x="659926" y="324925"/>
                  <a:pt x="612830" y="297409"/>
                  <a:pt x="584255" y="285767"/>
                </a:cubicBezTo>
                <a:cubicBezTo>
                  <a:pt x="555680" y="274125"/>
                  <a:pt x="533984" y="261955"/>
                  <a:pt x="517580" y="273067"/>
                </a:cubicBezTo>
                <a:cubicBezTo>
                  <a:pt x="501176" y="284179"/>
                  <a:pt x="489534" y="351384"/>
                  <a:pt x="485830" y="352442"/>
                </a:cubicBezTo>
                <a:cubicBezTo>
                  <a:pt x="482126" y="353500"/>
                  <a:pt x="501176" y="299525"/>
                  <a:pt x="495355" y="279417"/>
                </a:cubicBezTo>
                <a:cubicBezTo>
                  <a:pt x="489534" y="259309"/>
                  <a:pt x="530280" y="276771"/>
                  <a:pt x="450905" y="231792"/>
                </a:cubicBezTo>
                <a:cubicBezTo>
                  <a:pt x="371530" y="186813"/>
                  <a:pt x="-5237" y="-2100"/>
                  <a:pt x="5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8529070-93FF-8B3B-C2DF-0C0DBEEB5418}"/>
              </a:ext>
            </a:extLst>
          </p:cNvPr>
          <p:cNvSpPr/>
          <p:nvPr/>
        </p:nvSpPr>
        <p:spPr>
          <a:xfrm>
            <a:off x="6859593" y="8264488"/>
            <a:ext cx="630299" cy="578185"/>
          </a:xfrm>
          <a:custGeom>
            <a:avLst/>
            <a:gdLst>
              <a:gd name="connsiteX0" fmla="*/ 630232 w 630299"/>
              <a:gd name="connsiteY0" fmla="*/ 37 h 578185"/>
              <a:gd name="connsiteX1" fmla="*/ 163507 w 630299"/>
              <a:gd name="connsiteY1" fmla="*/ 435012 h 578185"/>
              <a:gd name="connsiteX2" fmla="*/ 195257 w 630299"/>
              <a:gd name="connsiteY2" fmla="*/ 422312 h 578185"/>
              <a:gd name="connsiteX3" fmla="*/ 42857 w 630299"/>
              <a:gd name="connsiteY3" fmla="*/ 514387 h 578185"/>
              <a:gd name="connsiteX4" fmla="*/ 1582 w 630299"/>
              <a:gd name="connsiteY4" fmla="*/ 577887 h 578185"/>
              <a:gd name="connsiteX5" fmla="*/ 84132 w 630299"/>
              <a:gd name="connsiteY5" fmla="*/ 488987 h 578185"/>
              <a:gd name="connsiteX6" fmla="*/ 223832 w 630299"/>
              <a:gd name="connsiteY6" fmla="*/ 368337 h 578185"/>
              <a:gd name="connsiteX7" fmla="*/ 198432 w 630299"/>
              <a:gd name="connsiteY7" fmla="*/ 409612 h 578185"/>
              <a:gd name="connsiteX8" fmla="*/ 630232 w 630299"/>
              <a:gd name="connsiteY8" fmla="*/ 37 h 57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299" h="578185">
                <a:moveTo>
                  <a:pt x="630232" y="37"/>
                </a:moveTo>
                <a:cubicBezTo>
                  <a:pt x="624411" y="4270"/>
                  <a:pt x="236003" y="364633"/>
                  <a:pt x="163507" y="435012"/>
                </a:cubicBezTo>
                <a:cubicBezTo>
                  <a:pt x="91011" y="505391"/>
                  <a:pt x="215365" y="409083"/>
                  <a:pt x="195257" y="422312"/>
                </a:cubicBezTo>
                <a:cubicBezTo>
                  <a:pt x="175149" y="435541"/>
                  <a:pt x="75136" y="488458"/>
                  <a:pt x="42857" y="514387"/>
                </a:cubicBezTo>
                <a:cubicBezTo>
                  <a:pt x="10578" y="540316"/>
                  <a:pt x="-5297" y="582120"/>
                  <a:pt x="1582" y="577887"/>
                </a:cubicBezTo>
                <a:cubicBezTo>
                  <a:pt x="8461" y="573654"/>
                  <a:pt x="47090" y="523912"/>
                  <a:pt x="84132" y="488987"/>
                </a:cubicBezTo>
                <a:cubicBezTo>
                  <a:pt x="121174" y="454062"/>
                  <a:pt x="204782" y="381566"/>
                  <a:pt x="223832" y="368337"/>
                </a:cubicBezTo>
                <a:cubicBezTo>
                  <a:pt x="242882" y="355108"/>
                  <a:pt x="131757" y="465704"/>
                  <a:pt x="198432" y="409612"/>
                </a:cubicBezTo>
                <a:cubicBezTo>
                  <a:pt x="265107" y="353520"/>
                  <a:pt x="636053" y="-4196"/>
                  <a:pt x="630232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BC9FFD7-7670-C0B2-4916-DF9F23F5CD52}"/>
              </a:ext>
            </a:extLst>
          </p:cNvPr>
          <p:cNvSpPr/>
          <p:nvPr/>
        </p:nvSpPr>
        <p:spPr>
          <a:xfrm>
            <a:off x="5744827" y="8428322"/>
            <a:ext cx="675025" cy="474378"/>
          </a:xfrm>
          <a:custGeom>
            <a:avLst/>
            <a:gdLst>
              <a:gd name="connsiteX0" fmla="*/ 1923 w 675025"/>
              <a:gd name="connsiteY0" fmla="*/ 1303 h 474378"/>
              <a:gd name="connsiteX1" fmla="*/ 459123 w 675025"/>
              <a:gd name="connsiteY1" fmla="*/ 328328 h 474378"/>
              <a:gd name="connsiteX2" fmla="*/ 443248 w 675025"/>
              <a:gd name="connsiteY2" fmla="*/ 290228 h 474378"/>
              <a:gd name="connsiteX3" fmla="*/ 582948 w 675025"/>
              <a:gd name="connsiteY3" fmla="*/ 407703 h 474378"/>
              <a:gd name="connsiteX4" fmla="*/ 675023 w 675025"/>
              <a:gd name="connsiteY4" fmla="*/ 474378 h 474378"/>
              <a:gd name="connsiteX5" fmla="*/ 586123 w 675025"/>
              <a:gd name="connsiteY5" fmla="*/ 407703 h 474378"/>
              <a:gd name="connsiteX6" fmla="*/ 474998 w 675025"/>
              <a:gd name="connsiteY6" fmla="*/ 325153 h 474378"/>
              <a:gd name="connsiteX7" fmla="*/ 446423 w 675025"/>
              <a:gd name="connsiteY7" fmla="*/ 226728 h 474378"/>
              <a:gd name="connsiteX8" fmla="*/ 452773 w 675025"/>
              <a:gd name="connsiteY8" fmla="*/ 306103 h 474378"/>
              <a:gd name="connsiteX9" fmla="*/ 300373 w 675025"/>
              <a:gd name="connsiteY9" fmla="*/ 217203 h 474378"/>
              <a:gd name="connsiteX10" fmla="*/ 1923 w 675025"/>
              <a:gd name="connsiteY10" fmla="*/ 1303 h 4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025" h="474378">
                <a:moveTo>
                  <a:pt x="1923" y="1303"/>
                </a:moveTo>
                <a:cubicBezTo>
                  <a:pt x="28381" y="19824"/>
                  <a:pt x="385569" y="280174"/>
                  <a:pt x="459123" y="328328"/>
                </a:cubicBezTo>
                <a:cubicBezTo>
                  <a:pt x="532677" y="376482"/>
                  <a:pt x="422610" y="276999"/>
                  <a:pt x="443248" y="290228"/>
                </a:cubicBezTo>
                <a:cubicBezTo>
                  <a:pt x="463886" y="303457"/>
                  <a:pt x="544319" y="377011"/>
                  <a:pt x="582948" y="407703"/>
                </a:cubicBezTo>
                <a:cubicBezTo>
                  <a:pt x="621577" y="438395"/>
                  <a:pt x="674494" y="474378"/>
                  <a:pt x="675023" y="474378"/>
                </a:cubicBezTo>
                <a:cubicBezTo>
                  <a:pt x="675552" y="474378"/>
                  <a:pt x="586123" y="407703"/>
                  <a:pt x="586123" y="407703"/>
                </a:cubicBezTo>
                <a:cubicBezTo>
                  <a:pt x="552786" y="382832"/>
                  <a:pt x="498281" y="355315"/>
                  <a:pt x="474998" y="325153"/>
                </a:cubicBezTo>
                <a:cubicBezTo>
                  <a:pt x="451715" y="294991"/>
                  <a:pt x="450127" y="229903"/>
                  <a:pt x="446423" y="226728"/>
                </a:cubicBezTo>
                <a:cubicBezTo>
                  <a:pt x="442719" y="223553"/>
                  <a:pt x="477115" y="307691"/>
                  <a:pt x="452773" y="306103"/>
                </a:cubicBezTo>
                <a:cubicBezTo>
                  <a:pt x="428431" y="304516"/>
                  <a:pt x="371281" y="267474"/>
                  <a:pt x="300373" y="217203"/>
                </a:cubicBezTo>
                <a:cubicBezTo>
                  <a:pt x="229465" y="166932"/>
                  <a:pt x="-24535" y="-17218"/>
                  <a:pt x="1923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DE2803-F59A-4DF5-EC5E-5BE29B38A67D}"/>
              </a:ext>
            </a:extLst>
          </p:cNvPr>
          <p:cNvSpPr/>
          <p:nvPr/>
        </p:nvSpPr>
        <p:spPr>
          <a:xfrm>
            <a:off x="7145897" y="8188325"/>
            <a:ext cx="220265" cy="283262"/>
          </a:xfrm>
          <a:custGeom>
            <a:avLst/>
            <a:gdLst>
              <a:gd name="connsiteX0" fmla="*/ 220103 w 220265"/>
              <a:gd name="connsiteY0" fmla="*/ 0 h 283262"/>
              <a:gd name="connsiteX1" fmla="*/ 115328 w 220265"/>
              <a:gd name="connsiteY1" fmla="*/ 88900 h 283262"/>
              <a:gd name="connsiteX2" fmla="*/ 42303 w 220265"/>
              <a:gd name="connsiteY2" fmla="*/ 114300 h 283262"/>
              <a:gd name="connsiteX3" fmla="*/ 1028 w 220265"/>
              <a:gd name="connsiteY3" fmla="*/ 282575 h 283262"/>
              <a:gd name="connsiteX4" fmla="*/ 16903 w 220265"/>
              <a:gd name="connsiteY4" fmla="*/ 171450 h 283262"/>
              <a:gd name="connsiteX5" fmla="*/ 64528 w 220265"/>
              <a:gd name="connsiteY5" fmla="*/ 111125 h 283262"/>
              <a:gd name="connsiteX6" fmla="*/ 89928 w 220265"/>
              <a:gd name="connsiteY6" fmla="*/ 28575 h 283262"/>
              <a:gd name="connsiteX7" fmla="*/ 89928 w 220265"/>
              <a:gd name="connsiteY7" fmla="*/ 88900 h 283262"/>
              <a:gd name="connsiteX8" fmla="*/ 220103 w 220265"/>
              <a:gd name="connsiteY8" fmla="*/ 0 h 2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65" h="283262">
                <a:moveTo>
                  <a:pt x="220103" y="0"/>
                </a:moveTo>
                <a:cubicBezTo>
                  <a:pt x="224336" y="0"/>
                  <a:pt x="144961" y="69850"/>
                  <a:pt x="115328" y="88900"/>
                </a:cubicBezTo>
                <a:cubicBezTo>
                  <a:pt x="85695" y="107950"/>
                  <a:pt x="61353" y="82021"/>
                  <a:pt x="42303" y="114300"/>
                </a:cubicBezTo>
                <a:cubicBezTo>
                  <a:pt x="23253" y="146579"/>
                  <a:pt x="5261" y="273050"/>
                  <a:pt x="1028" y="282575"/>
                </a:cubicBezTo>
                <a:cubicBezTo>
                  <a:pt x="-3205" y="292100"/>
                  <a:pt x="6320" y="200025"/>
                  <a:pt x="16903" y="171450"/>
                </a:cubicBezTo>
                <a:cubicBezTo>
                  <a:pt x="27486" y="142875"/>
                  <a:pt x="52357" y="134938"/>
                  <a:pt x="64528" y="111125"/>
                </a:cubicBezTo>
                <a:cubicBezTo>
                  <a:pt x="76699" y="87313"/>
                  <a:pt x="85695" y="32279"/>
                  <a:pt x="89928" y="28575"/>
                </a:cubicBezTo>
                <a:cubicBezTo>
                  <a:pt x="94161" y="24871"/>
                  <a:pt x="68232" y="92604"/>
                  <a:pt x="89928" y="88900"/>
                </a:cubicBezTo>
                <a:cubicBezTo>
                  <a:pt x="111624" y="85196"/>
                  <a:pt x="215870" y="0"/>
                  <a:pt x="22010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239CF53-0FC2-56AA-BC5E-AF8E77BE5076}"/>
              </a:ext>
            </a:extLst>
          </p:cNvPr>
          <p:cNvSpPr/>
          <p:nvPr/>
        </p:nvSpPr>
        <p:spPr>
          <a:xfrm>
            <a:off x="7177633" y="8202526"/>
            <a:ext cx="58500" cy="162098"/>
          </a:xfrm>
          <a:custGeom>
            <a:avLst/>
            <a:gdLst>
              <a:gd name="connsiteX0" fmla="*/ 58192 w 58500"/>
              <a:gd name="connsiteY0" fmla="*/ 1674 h 162098"/>
              <a:gd name="connsiteX1" fmla="*/ 1042 w 58500"/>
              <a:gd name="connsiteY1" fmla="*/ 160424 h 162098"/>
              <a:gd name="connsiteX2" fmla="*/ 23267 w 58500"/>
              <a:gd name="connsiteY2" fmla="*/ 81049 h 162098"/>
              <a:gd name="connsiteX3" fmla="*/ 58192 w 58500"/>
              <a:gd name="connsiteY3" fmla="*/ 1674 h 1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0" h="162098">
                <a:moveTo>
                  <a:pt x="58192" y="1674"/>
                </a:moveTo>
                <a:cubicBezTo>
                  <a:pt x="54488" y="14903"/>
                  <a:pt x="6863" y="147195"/>
                  <a:pt x="1042" y="160424"/>
                </a:cubicBezTo>
                <a:cubicBezTo>
                  <a:pt x="-4779" y="173653"/>
                  <a:pt x="15329" y="104862"/>
                  <a:pt x="23267" y="81049"/>
                </a:cubicBezTo>
                <a:cubicBezTo>
                  <a:pt x="31204" y="57237"/>
                  <a:pt x="61896" y="-11555"/>
                  <a:pt x="58192" y="1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459D4AA-7AC1-4CA9-F233-CE615B67B079}"/>
              </a:ext>
            </a:extLst>
          </p:cNvPr>
          <p:cNvSpPr/>
          <p:nvPr/>
        </p:nvSpPr>
        <p:spPr>
          <a:xfrm>
            <a:off x="5641216" y="8132547"/>
            <a:ext cx="124589" cy="215330"/>
          </a:xfrm>
          <a:custGeom>
            <a:avLst/>
            <a:gdLst>
              <a:gd name="connsiteX0" fmla="*/ 759 w 124589"/>
              <a:gd name="connsiteY0" fmla="*/ 1803 h 215330"/>
              <a:gd name="connsiteX1" fmla="*/ 22984 w 124589"/>
              <a:gd name="connsiteY1" fmla="*/ 71653 h 215330"/>
              <a:gd name="connsiteX2" fmla="*/ 73784 w 124589"/>
              <a:gd name="connsiteY2" fmla="*/ 151028 h 215330"/>
              <a:gd name="connsiteX3" fmla="*/ 76959 w 124589"/>
              <a:gd name="connsiteY3" fmla="*/ 125628 h 215330"/>
              <a:gd name="connsiteX4" fmla="*/ 124584 w 124589"/>
              <a:gd name="connsiteY4" fmla="*/ 214528 h 215330"/>
              <a:gd name="connsiteX5" fmla="*/ 73784 w 124589"/>
              <a:gd name="connsiteY5" fmla="*/ 166903 h 215330"/>
              <a:gd name="connsiteX6" fmla="*/ 19809 w 124589"/>
              <a:gd name="connsiteY6" fmla="*/ 122453 h 215330"/>
              <a:gd name="connsiteX7" fmla="*/ 48384 w 124589"/>
              <a:gd name="connsiteY7" fmla="*/ 147853 h 215330"/>
              <a:gd name="connsiteX8" fmla="*/ 759 w 124589"/>
              <a:gd name="connsiteY8" fmla="*/ 1803 h 2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9" h="215330">
                <a:moveTo>
                  <a:pt x="759" y="1803"/>
                </a:moveTo>
                <a:cubicBezTo>
                  <a:pt x="-3474" y="-10897"/>
                  <a:pt x="10813" y="46782"/>
                  <a:pt x="22984" y="71653"/>
                </a:cubicBezTo>
                <a:cubicBezTo>
                  <a:pt x="35155" y="96524"/>
                  <a:pt x="64788" y="142032"/>
                  <a:pt x="73784" y="151028"/>
                </a:cubicBezTo>
                <a:cubicBezTo>
                  <a:pt x="82780" y="160024"/>
                  <a:pt x="68492" y="115045"/>
                  <a:pt x="76959" y="125628"/>
                </a:cubicBezTo>
                <a:cubicBezTo>
                  <a:pt x="85426" y="136211"/>
                  <a:pt x="125113" y="207649"/>
                  <a:pt x="124584" y="214528"/>
                </a:cubicBezTo>
                <a:cubicBezTo>
                  <a:pt x="124055" y="221407"/>
                  <a:pt x="91246" y="182249"/>
                  <a:pt x="73784" y="166903"/>
                </a:cubicBezTo>
                <a:cubicBezTo>
                  <a:pt x="56322" y="151557"/>
                  <a:pt x="24042" y="125628"/>
                  <a:pt x="19809" y="122453"/>
                </a:cubicBezTo>
                <a:cubicBezTo>
                  <a:pt x="15576" y="119278"/>
                  <a:pt x="52088" y="160553"/>
                  <a:pt x="48384" y="147853"/>
                </a:cubicBezTo>
                <a:cubicBezTo>
                  <a:pt x="44680" y="135153"/>
                  <a:pt x="4992" y="14503"/>
                  <a:pt x="759" y="1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D9C4C4E-FE24-E848-3E98-ECE8D9F4D8FD}"/>
              </a:ext>
            </a:extLst>
          </p:cNvPr>
          <p:cNvSpPr/>
          <p:nvPr/>
        </p:nvSpPr>
        <p:spPr>
          <a:xfrm>
            <a:off x="5756178" y="8162819"/>
            <a:ext cx="122868" cy="243357"/>
          </a:xfrm>
          <a:custGeom>
            <a:avLst/>
            <a:gdLst>
              <a:gd name="connsiteX0" fmla="*/ 97 w 122868"/>
              <a:gd name="connsiteY0" fmla="*/ 106 h 243357"/>
              <a:gd name="connsiteX1" fmla="*/ 50897 w 122868"/>
              <a:gd name="connsiteY1" fmla="*/ 117581 h 243357"/>
              <a:gd name="connsiteX2" fmla="*/ 120747 w 122868"/>
              <a:gd name="connsiteY2" fmla="*/ 241406 h 243357"/>
              <a:gd name="connsiteX3" fmla="*/ 101697 w 122868"/>
              <a:gd name="connsiteY3" fmla="*/ 190606 h 243357"/>
              <a:gd name="connsiteX4" fmla="*/ 69947 w 122868"/>
              <a:gd name="connsiteY4" fmla="*/ 152506 h 243357"/>
              <a:gd name="connsiteX5" fmla="*/ 63597 w 122868"/>
              <a:gd name="connsiteY5" fmla="*/ 69956 h 243357"/>
              <a:gd name="connsiteX6" fmla="*/ 63597 w 122868"/>
              <a:gd name="connsiteY6" fmla="*/ 95356 h 243357"/>
              <a:gd name="connsiteX7" fmla="*/ 97 w 122868"/>
              <a:gd name="connsiteY7" fmla="*/ 106 h 2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68" h="243357">
                <a:moveTo>
                  <a:pt x="97" y="106"/>
                </a:moveTo>
                <a:cubicBezTo>
                  <a:pt x="-2020" y="3810"/>
                  <a:pt x="30789" y="77364"/>
                  <a:pt x="50897" y="117581"/>
                </a:cubicBezTo>
                <a:cubicBezTo>
                  <a:pt x="71005" y="157798"/>
                  <a:pt x="112280" y="229235"/>
                  <a:pt x="120747" y="241406"/>
                </a:cubicBezTo>
                <a:cubicBezTo>
                  <a:pt x="129214" y="253577"/>
                  <a:pt x="110164" y="205423"/>
                  <a:pt x="101697" y="190606"/>
                </a:cubicBezTo>
                <a:cubicBezTo>
                  <a:pt x="93230" y="175789"/>
                  <a:pt x="76297" y="172614"/>
                  <a:pt x="69947" y="152506"/>
                </a:cubicBezTo>
                <a:cubicBezTo>
                  <a:pt x="63597" y="132398"/>
                  <a:pt x="64655" y="79481"/>
                  <a:pt x="63597" y="69956"/>
                </a:cubicBezTo>
                <a:cubicBezTo>
                  <a:pt x="62539" y="60431"/>
                  <a:pt x="72593" y="100648"/>
                  <a:pt x="63597" y="95356"/>
                </a:cubicBezTo>
                <a:cubicBezTo>
                  <a:pt x="54601" y="90064"/>
                  <a:pt x="2214" y="-3598"/>
                  <a:pt x="9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543718-AB63-FC02-6A7F-D1929612BFB2}"/>
              </a:ext>
            </a:extLst>
          </p:cNvPr>
          <p:cNvSpPr/>
          <p:nvPr/>
        </p:nvSpPr>
        <p:spPr>
          <a:xfrm>
            <a:off x="5762625" y="8194675"/>
            <a:ext cx="82550" cy="142875"/>
          </a:xfrm>
          <a:custGeom>
            <a:avLst/>
            <a:gdLst>
              <a:gd name="connsiteX0" fmla="*/ 82550 w 82550"/>
              <a:gd name="connsiteY0" fmla="*/ 0 h 142875"/>
              <a:gd name="connsiteX1" fmla="*/ 31750 w 82550"/>
              <a:gd name="connsiteY1" fmla="*/ 66675 h 142875"/>
              <a:gd name="connsiteX2" fmla="*/ 6350 w 82550"/>
              <a:gd name="connsiteY2" fmla="*/ 142875 h 142875"/>
              <a:gd name="connsiteX3" fmla="*/ 19050 w 82550"/>
              <a:gd name="connsiteY3" fmla="*/ 66675 h 142875"/>
              <a:gd name="connsiteX4" fmla="*/ 0 w 82550"/>
              <a:gd name="connsiteY4" fmla="*/ 82550 h 142875"/>
              <a:gd name="connsiteX5" fmla="*/ 82550 w 82550"/>
              <a:gd name="connsiteY5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50" h="142875">
                <a:moveTo>
                  <a:pt x="82550" y="0"/>
                </a:moveTo>
                <a:cubicBezTo>
                  <a:pt x="63500" y="21431"/>
                  <a:pt x="44450" y="42863"/>
                  <a:pt x="31750" y="66675"/>
                </a:cubicBezTo>
                <a:cubicBezTo>
                  <a:pt x="19050" y="90488"/>
                  <a:pt x="8467" y="142875"/>
                  <a:pt x="6350" y="142875"/>
                </a:cubicBezTo>
                <a:cubicBezTo>
                  <a:pt x="4233" y="142875"/>
                  <a:pt x="20108" y="76729"/>
                  <a:pt x="19050" y="66675"/>
                </a:cubicBezTo>
                <a:cubicBezTo>
                  <a:pt x="17992" y="56621"/>
                  <a:pt x="0" y="82550"/>
                  <a:pt x="0" y="82550"/>
                </a:cubicBezTo>
                <a:lnTo>
                  <a:pt x="825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82BF09A-276C-DD60-D7B5-567DDEC517E1}"/>
              </a:ext>
            </a:extLst>
          </p:cNvPr>
          <p:cNvSpPr/>
          <p:nvPr/>
        </p:nvSpPr>
        <p:spPr>
          <a:xfrm>
            <a:off x="5797466" y="8189353"/>
            <a:ext cx="87400" cy="249994"/>
          </a:xfrm>
          <a:custGeom>
            <a:avLst/>
            <a:gdLst>
              <a:gd name="connsiteX0" fmla="*/ 84 w 87400"/>
              <a:gd name="connsiteY0" fmla="*/ 2147 h 249994"/>
              <a:gd name="connsiteX1" fmla="*/ 82634 w 87400"/>
              <a:gd name="connsiteY1" fmla="*/ 243447 h 249994"/>
              <a:gd name="connsiteX2" fmla="*/ 76284 w 87400"/>
              <a:gd name="connsiteY2" fmla="*/ 176772 h 249994"/>
              <a:gd name="connsiteX3" fmla="*/ 66759 w 87400"/>
              <a:gd name="connsiteY3" fmla="*/ 125972 h 249994"/>
              <a:gd name="connsiteX4" fmla="*/ 84 w 87400"/>
              <a:gd name="connsiteY4" fmla="*/ 2147 h 2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00" h="249994">
                <a:moveTo>
                  <a:pt x="84" y="2147"/>
                </a:moveTo>
                <a:cubicBezTo>
                  <a:pt x="2730" y="21726"/>
                  <a:pt x="69934" y="214343"/>
                  <a:pt x="82634" y="243447"/>
                </a:cubicBezTo>
                <a:cubicBezTo>
                  <a:pt x="95334" y="272551"/>
                  <a:pt x="78930" y="196351"/>
                  <a:pt x="76284" y="176772"/>
                </a:cubicBezTo>
                <a:cubicBezTo>
                  <a:pt x="73638" y="157193"/>
                  <a:pt x="75755" y="149255"/>
                  <a:pt x="66759" y="125972"/>
                </a:cubicBezTo>
                <a:cubicBezTo>
                  <a:pt x="57763" y="102689"/>
                  <a:pt x="-2562" y="-17432"/>
                  <a:pt x="84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C8C0665-11AD-4541-E019-146B758CE691}"/>
              </a:ext>
            </a:extLst>
          </p:cNvPr>
          <p:cNvSpPr/>
          <p:nvPr/>
        </p:nvSpPr>
        <p:spPr>
          <a:xfrm>
            <a:off x="5971303" y="8242269"/>
            <a:ext cx="64559" cy="247261"/>
          </a:xfrm>
          <a:custGeom>
            <a:avLst/>
            <a:gdLst>
              <a:gd name="connsiteX0" fmla="*/ 64372 w 64559"/>
              <a:gd name="connsiteY0" fmla="*/ 31 h 247261"/>
              <a:gd name="connsiteX1" fmla="*/ 23097 w 64559"/>
              <a:gd name="connsiteY1" fmla="*/ 98456 h 247261"/>
              <a:gd name="connsiteX2" fmla="*/ 26272 w 64559"/>
              <a:gd name="connsiteY2" fmla="*/ 244506 h 247261"/>
              <a:gd name="connsiteX3" fmla="*/ 16747 w 64559"/>
              <a:gd name="connsiteY3" fmla="*/ 184181 h 247261"/>
              <a:gd name="connsiteX4" fmla="*/ 4047 w 64559"/>
              <a:gd name="connsiteY4" fmla="*/ 63531 h 247261"/>
              <a:gd name="connsiteX5" fmla="*/ 4047 w 64559"/>
              <a:gd name="connsiteY5" fmla="*/ 107981 h 247261"/>
              <a:gd name="connsiteX6" fmla="*/ 64372 w 64559"/>
              <a:gd name="connsiteY6" fmla="*/ 31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59" h="247261">
                <a:moveTo>
                  <a:pt x="64372" y="31"/>
                </a:moveTo>
                <a:cubicBezTo>
                  <a:pt x="67547" y="-1556"/>
                  <a:pt x="29447" y="57710"/>
                  <a:pt x="23097" y="98456"/>
                </a:cubicBezTo>
                <a:cubicBezTo>
                  <a:pt x="16747" y="139202"/>
                  <a:pt x="27330" y="230219"/>
                  <a:pt x="26272" y="244506"/>
                </a:cubicBezTo>
                <a:cubicBezTo>
                  <a:pt x="25214" y="258793"/>
                  <a:pt x="20451" y="214344"/>
                  <a:pt x="16747" y="184181"/>
                </a:cubicBezTo>
                <a:cubicBezTo>
                  <a:pt x="13043" y="154019"/>
                  <a:pt x="6164" y="76231"/>
                  <a:pt x="4047" y="63531"/>
                </a:cubicBezTo>
                <a:cubicBezTo>
                  <a:pt x="1930" y="50831"/>
                  <a:pt x="-3891" y="112744"/>
                  <a:pt x="4047" y="107981"/>
                </a:cubicBezTo>
                <a:cubicBezTo>
                  <a:pt x="11984" y="103219"/>
                  <a:pt x="61197" y="1618"/>
                  <a:pt x="6437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12C3E09-E106-B26E-1F2A-5D8B9D8D62AA}"/>
              </a:ext>
            </a:extLst>
          </p:cNvPr>
          <p:cNvSpPr/>
          <p:nvPr/>
        </p:nvSpPr>
        <p:spPr>
          <a:xfrm>
            <a:off x="5949555" y="8219794"/>
            <a:ext cx="35341" cy="235535"/>
          </a:xfrm>
          <a:custGeom>
            <a:avLst/>
            <a:gdLst>
              <a:gd name="connsiteX0" fmla="*/ 395 w 35341"/>
              <a:gd name="connsiteY0" fmla="*/ 281 h 235535"/>
              <a:gd name="connsiteX1" fmla="*/ 16270 w 35341"/>
              <a:gd name="connsiteY1" fmla="*/ 136806 h 235535"/>
              <a:gd name="connsiteX2" fmla="*/ 13095 w 35341"/>
              <a:gd name="connsiteY2" fmla="*/ 235231 h 235535"/>
              <a:gd name="connsiteX3" fmla="*/ 22620 w 35341"/>
              <a:gd name="connsiteY3" fmla="*/ 165381 h 235535"/>
              <a:gd name="connsiteX4" fmla="*/ 35320 w 35341"/>
              <a:gd name="connsiteY4" fmla="*/ 101881 h 235535"/>
              <a:gd name="connsiteX5" fmla="*/ 395 w 35341"/>
              <a:gd name="connsiteY5" fmla="*/ 281 h 23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1" h="235535">
                <a:moveTo>
                  <a:pt x="395" y="281"/>
                </a:moveTo>
                <a:cubicBezTo>
                  <a:pt x="-2780" y="6102"/>
                  <a:pt x="14153" y="97648"/>
                  <a:pt x="16270" y="136806"/>
                </a:cubicBezTo>
                <a:cubicBezTo>
                  <a:pt x="18387" y="175964"/>
                  <a:pt x="12037" y="230469"/>
                  <a:pt x="13095" y="235231"/>
                </a:cubicBezTo>
                <a:cubicBezTo>
                  <a:pt x="14153" y="239993"/>
                  <a:pt x="18916" y="187606"/>
                  <a:pt x="22620" y="165381"/>
                </a:cubicBezTo>
                <a:cubicBezTo>
                  <a:pt x="26324" y="143156"/>
                  <a:pt x="35849" y="123048"/>
                  <a:pt x="35320" y="101881"/>
                </a:cubicBezTo>
                <a:cubicBezTo>
                  <a:pt x="34791" y="80714"/>
                  <a:pt x="3570" y="-5540"/>
                  <a:pt x="395" y="2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D5069B1-CFED-7928-2AB4-26381AB66FF0}"/>
              </a:ext>
            </a:extLst>
          </p:cNvPr>
          <p:cNvSpPr/>
          <p:nvPr/>
        </p:nvSpPr>
        <p:spPr>
          <a:xfrm>
            <a:off x="5776200" y="8347363"/>
            <a:ext cx="322192" cy="168067"/>
          </a:xfrm>
          <a:custGeom>
            <a:avLst/>
            <a:gdLst>
              <a:gd name="connsiteX0" fmla="*/ 2300 w 322192"/>
              <a:gd name="connsiteY0" fmla="*/ 2887 h 168067"/>
              <a:gd name="connsiteX1" fmla="*/ 313450 w 322192"/>
              <a:gd name="connsiteY1" fmla="*/ 164812 h 168067"/>
              <a:gd name="connsiteX2" fmla="*/ 230900 w 322192"/>
              <a:gd name="connsiteY2" fmla="*/ 107662 h 168067"/>
              <a:gd name="connsiteX3" fmla="*/ 173750 w 322192"/>
              <a:gd name="connsiteY3" fmla="*/ 63212 h 168067"/>
              <a:gd name="connsiteX4" fmla="*/ 2300 w 322192"/>
              <a:gd name="connsiteY4" fmla="*/ 2887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92" h="168067">
                <a:moveTo>
                  <a:pt x="2300" y="2887"/>
                </a:moveTo>
                <a:cubicBezTo>
                  <a:pt x="25583" y="19820"/>
                  <a:pt x="275350" y="147350"/>
                  <a:pt x="313450" y="164812"/>
                </a:cubicBezTo>
                <a:cubicBezTo>
                  <a:pt x="351550" y="182274"/>
                  <a:pt x="254183" y="124595"/>
                  <a:pt x="230900" y="107662"/>
                </a:cubicBezTo>
                <a:cubicBezTo>
                  <a:pt x="207617" y="90729"/>
                  <a:pt x="208146" y="78029"/>
                  <a:pt x="173750" y="63212"/>
                </a:cubicBezTo>
                <a:cubicBezTo>
                  <a:pt x="139354" y="48395"/>
                  <a:pt x="-20983" y="-14046"/>
                  <a:pt x="2300" y="2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2996ED0-D5C6-703C-6F89-B812BE688692}"/>
              </a:ext>
            </a:extLst>
          </p:cNvPr>
          <p:cNvSpPr/>
          <p:nvPr/>
        </p:nvSpPr>
        <p:spPr>
          <a:xfrm>
            <a:off x="6010188" y="8261131"/>
            <a:ext cx="225224" cy="292936"/>
          </a:xfrm>
          <a:custGeom>
            <a:avLst/>
            <a:gdLst>
              <a:gd name="connsiteX0" fmla="*/ 152487 w 225224"/>
              <a:gd name="connsiteY0" fmla="*/ 219 h 292936"/>
              <a:gd name="connsiteX1" fmla="*/ 212812 w 225224"/>
              <a:gd name="connsiteY1" fmla="*/ 104994 h 292936"/>
              <a:gd name="connsiteX2" fmla="*/ 209637 w 225224"/>
              <a:gd name="connsiteY2" fmla="*/ 212944 h 292936"/>
              <a:gd name="connsiteX3" fmla="*/ 215987 w 225224"/>
              <a:gd name="connsiteY3" fmla="*/ 190719 h 292936"/>
              <a:gd name="connsiteX4" fmla="*/ 206462 w 225224"/>
              <a:gd name="connsiteY4" fmla="*/ 289144 h 292936"/>
              <a:gd name="connsiteX5" fmla="*/ 181062 w 225224"/>
              <a:gd name="connsiteY5" fmla="*/ 266919 h 292936"/>
              <a:gd name="connsiteX6" fmla="*/ 87 w 225224"/>
              <a:gd name="connsiteY6" fmla="*/ 212944 h 292936"/>
              <a:gd name="connsiteX7" fmla="*/ 206462 w 225224"/>
              <a:gd name="connsiteY7" fmla="*/ 292319 h 292936"/>
              <a:gd name="connsiteX8" fmla="*/ 212812 w 225224"/>
              <a:gd name="connsiteY8" fmla="*/ 244694 h 292936"/>
              <a:gd name="connsiteX9" fmla="*/ 219162 w 225224"/>
              <a:gd name="connsiteY9" fmla="*/ 181194 h 292936"/>
              <a:gd name="connsiteX10" fmla="*/ 222337 w 225224"/>
              <a:gd name="connsiteY10" fmla="*/ 133569 h 292936"/>
              <a:gd name="connsiteX11" fmla="*/ 152487 w 225224"/>
              <a:gd name="connsiteY11" fmla="*/ 219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24" h="292936">
                <a:moveTo>
                  <a:pt x="152487" y="219"/>
                </a:moveTo>
                <a:cubicBezTo>
                  <a:pt x="150900" y="-4543"/>
                  <a:pt x="203287" y="69540"/>
                  <a:pt x="212812" y="104994"/>
                </a:cubicBezTo>
                <a:cubicBezTo>
                  <a:pt x="222337" y="140448"/>
                  <a:pt x="209108" y="198657"/>
                  <a:pt x="209637" y="212944"/>
                </a:cubicBezTo>
                <a:cubicBezTo>
                  <a:pt x="210166" y="227232"/>
                  <a:pt x="216516" y="178019"/>
                  <a:pt x="215987" y="190719"/>
                </a:cubicBezTo>
                <a:cubicBezTo>
                  <a:pt x="215458" y="203419"/>
                  <a:pt x="212283" y="276444"/>
                  <a:pt x="206462" y="289144"/>
                </a:cubicBezTo>
                <a:cubicBezTo>
                  <a:pt x="200641" y="301844"/>
                  <a:pt x="215458" y="279619"/>
                  <a:pt x="181062" y="266919"/>
                </a:cubicBezTo>
                <a:cubicBezTo>
                  <a:pt x="146666" y="254219"/>
                  <a:pt x="-4146" y="208711"/>
                  <a:pt x="87" y="212944"/>
                </a:cubicBezTo>
                <a:cubicBezTo>
                  <a:pt x="4320" y="217177"/>
                  <a:pt x="171008" y="287027"/>
                  <a:pt x="206462" y="292319"/>
                </a:cubicBezTo>
                <a:cubicBezTo>
                  <a:pt x="241916" y="297611"/>
                  <a:pt x="210695" y="263215"/>
                  <a:pt x="212812" y="244694"/>
                </a:cubicBezTo>
                <a:cubicBezTo>
                  <a:pt x="214929" y="226173"/>
                  <a:pt x="217575" y="199715"/>
                  <a:pt x="219162" y="181194"/>
                </a:cubicBezTo>
                <a:cubicBezTo>
                  <a:pt x="220749" y="162673"/>
                  <a:pt x="229745" y="161086"/>
                  <a:pt x="222337" y="133569"/>
                </a:cubicBezTo>
                <a:cubicBezTo>
                  <a:pt x="214929" y="106052"/>
                  <a:pt x="154074" y="4981"/>
                  <a:pt x="152487" y="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E7CEE5-4545-81A2-0AEA-AC26D4B749D0}"/>
              </a:ext>
            </a:extLst>
          </p:cNvPr>
          <p:cNvSpPr/>
          <p:nvPr/>
        </p:nvSpPr>
        <p:spPr>
          <a:xfrm>
            <a:off x="6216561" y="8286508"/>
            <a:ext cx="89004" cy="270222"/>
          </a:xfrm>
          <a:custGeom>
            <a:avLst/>
            <a:gdLst>
              <a:gd name="connsiteX0" fmla="*/ 88989 w 89004"/>
              <a:gd name="connsiteY0" fmla="*/ 242 h 270222"/>
              <a:gd name="connsiteX1" fmla="*/ 25489 w 89004"/>
              <a:gd name="connsiteY1" fmla="*/ 114542 h 270222"/>
              <a:gd name="connsiteX2" fmla="*/ 15964 w 89004"/>
              <a:gd name="connsiteY2" fmla="*/ 178042 h 270222"/>
              <a:gd name="connsiteX3" fmla="*/ 35014 w 89004"/>
              <a:gd name="connsiteY3" fmla="*/ 270117 h 270222"/>
              <a:gd name="connsiteX4" fmla="*/ 25489 w 89004"/>
              <a:gd name="connsiteY4" fmla="*/ 158992 h 270222"/>
              <a:gd name="connsiteX5" fmla="*/ 89 w 89004"/>
              <a:gd name="connsiteY5" fmla="*/ 51042 h 270222"/>
              <a:gd name="connsiteX6" fmla="*/ 19139 w 89004"/>
              <a:gd name="connsiteY6" fmla="*/ 82792 h 270222"/>
              <a:gd name="connsiteX7" fmla="*/ 88989 w 89004"/>
              <a:gd name="connsiteY7" fmla="*/ 242 h 27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04" h="270222">
                <a:moveTo>
                  <a:pt x="88989" y="242"/>
                </a:moveTo>
                <a:cubicBezTo>
                  <a:pt x="90047" y="5533"/>
                  <a:pt x="37660" y="84909"/>
                  <a:pt x="25489" y="114542"/>
                </a:cubicBezTo>
                <a:cubicBezTo>
                  <a:pt x="13318" y="144175"/>
                  <a:pt x="14376" y="152113"/>
                  <a:pt x="15964" y="178042"/>
                </a:cubicBezTo>
                <a:cubicBezTo>
                  <a:pt x="17551" y="203971"/>
                  <a:pt x="33427" y="273292"/>
                  <a:pt x="35014" y="270117"/>
                </a:cubicBezTo>
                <a:cubicBezTo>
                  <a:pt x="36601" y="266942"/>
                  <a:pt x="31310" y="195504"/>
                  <a:pt x="25489" y="158992"/>
                </a:cubicBezTo>
                <a:cubicBezTo>
                  <a:pt x="19668" y="122480"/>
                  <a:pt x="1147" y="63742"/>
                  <a:pt x="89" y="51042"/>
                </a:cubicBezTo>
                <a:cubicBezTo>
                  <a:pt x="-969" y="38342"/>
                  <a:pt x="7497" y="87554"/>
                  <a:pt x="19139" y="82792"/>
                </a:cubicBezTo>
                <a:cubicBezTo>
                  <a:pt x="30781" y="78030"/>
                  <a:pt x="87931" y="-5049"/>
                  <a:pt x="88989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5DE43B4-9DD3-948C-69AC-6CFEAAC00839}"/>
              </a:ext>
            </a:extLst>
          </p:cNvPr>
          <p:cNvSpPr/>
          <p:nvPr/>
        </p:nvSpPr>
        <p:spPr>
          <a:xfrm>
            <a:off x="6308446" y="8394587"/>
            <a:ext cx="22697" cy="133595"/>
          </a:xfrm>
          <a:custGeom>
            <a:avLst/>
            <a:gdLst>
              <a:gd name="connsiteX0" fmla="*/ 279 w 22697"/>
              <a:gd name="connsiteY0" fmla="*/ 113 h 133595"/>
              <a:gd name="connsiteX1" fmla="*/ 9804 w 22697"/>
              <a:gd name="connsiteY1" fmla="*/ 76313 h 133595"/>
              <a:gd name="connsiteX2" fmla="*/ 6629 w 22697"/>
              <a:gd name="connsiteY2" fmla="*/ 133463 h 133595"/>
              <a:gd name="connsiteX3" fmla="*/ 22504 w 22697"/>
              <a:gd name="connsiteY3" fmla="*/ 60438 h 133595"/>
              <a:gd name="connsiteX4" fmla="*/ 279 w 22697"/>
              <a:gd name="connsiteY4" fmla="*/ 11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7" h="133595">
                <a:moveTo>
                  <a:pt x="279" y="113"/>
                </a:moveTo>
                <a:cubicBezTo>
                  <a:pt x="-1838" y="2759"/>
                  <a:pt x="8746" y="54088"/>
                  <a:pt x="9804" y="76313"/>
                </a:cubicBezTo>
                <a:cubicBezTo>
                  <a:pt x="10862" y="98538"/>
                  <a:pt x="4512" y="136109"/>
                  <a:pt x="6629" y="133463"/>
                </a:cubicBezTo>
                <a:cubicBezTo>
                  <a:pt x="8746" y="130817"/>
                  <a:pt x="24621" y="78959"/>
                  <a:pt x="22504" y="60438"/>
                </a:cubicBezTo>
                <a:cubicBezTo>
                  <a:pt x="20387" y="41917"/>
                  <a:pt x="2396" y="-2533"/>
                  <a:pt x="279" y="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2E0EFE0-4740-3A05-71ED-723342CE4B93}"/>
              </a:ext>
            </a:extLst>
          </p:cNvPr>
          <p:cNvSpPr/>
          <p:nvPr/>
        </p:nvSpPr>
        <p:spPr>
          <a:xfrm>
            <a:off x="6513761" y="8285840"/>
            <a:ext cx="51554" cy="354227"/>
          </a:xfrm>
          <a:custGeom>
            <a:avLst/>
            <a:gdLst>
              <a:gd name="connsiteX0" fmla="*/ 20389 w 51554"/>
              <a:gd name="connsiteY0" fmla="*/ 910 h 354227"/>
              <a:gd name="connsiteX1" fmla="*/ 42614 w 51554"/>
              <a:gd name="connsiteY1" fmla="*/ 127910 h 354227"/>
              <a:gd name="connsiteX2" fmla="*/ 48964 w 51554"/>
              <a:gd name="connsiteY2" fmla="*/ 213635 h 354227"/>
              <a:gd name="connsiteX3" fmla="*/ 1339 w 51554"/>
              <a:gd name="connsiteY3" fmla="*/ 350160 h 354227"/>
              <a:gd name="connsiteX4" fmla="*/ 14039 w 51554"/>
              <a:gd name="connsiteY4" fmla="*/ 299360 h 354227"/>
              <a:gd name="connsiteX5" fmla="*/ 23564 w 51554"/>
              <a:gd name="connsiteY5" fmla="*/ 108860 h 354227"/>
              <a:gd name="connsiteX6" fmla="*/ 23564 w 51554"/>
              <a:gd name="connsiteY6" fmla="*/ 245385 h 354227"/>
              <a:gd name="connsiteX7" fmla="*/ 33089 w 51554"/>
              <a:gd name="connsiteY7" fmla="*/ 197760 h 354227"/>
              <a:gd name="connsiteX8" fmla="*/ 20389 w 51554"/>
              <a:gd name="connsiteY8" fmla="*/ 910 h 3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54" h="354227">
                <a:moveTo>
                  <a:pt x="20389" y="910"/>
                </a:moveTo>
                <a:cubicBezTo>
                  <a:pt x="21976" y="-10732"/>
                  <a:pt x="37852" y="92456"/>
                  <a:pt x="42614" y="127910"/>
                </a:cubicBezTo>
                <a:cubicBezTo>
                  <a:pt x="47376" y="163364"/>
                  <a:pt x="55843" y="176593"/>
                  <a:pt x="48964" y="213635"/>
                </a:cubicBezTo>
                <a:cubicBezTo>
                  <a:pt x="42085" y="250677"/>
                  <a:pt x="7160" y="335873"/>
                  <a:pt x="1339" y="350160"/>
                </a:cubicBezTo>
                <a:cubicBezTo>
                  <a:pt x="-4482" y="364447"/>
                  <a:pt x="10335" y="339577"/>
                  <a:pt x="14039" y="299360"/>
                </a:cubicBezTo>
                <a:cubicBezTo>
                  <a:pt x="17743" y="259143"/>
                  <a:pt x="21977" y="117856"/>
                  <a:pt x="23564" y="108860"/>
                </a:cubicBezTo>
                <a:cubicBezTo>
                  <a:pt x="25151" y="99864"/>
                  <a:pt x="21977" y="230568"/>
                  <a:pt x="23564" y="245385"/>
                </a:cubicBezTo>
                <a:cubicBezTo>
                  <a:pt x="25151" y="260202"/>
                  <a:pt x="35206" y="230568"/>
                  <a:pt x="33089" y="197760"/>
                </a:cubicBezTo>
                <a:cubicBezTo>
                  <a:pt x="30972" y="164952"/>
                  <a:pt x="18802" y="12552"/>
                  <a:pt x="20389" y="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1C8694A-9980-0BA0-D56F-F5A1918AD630}"/>
              </a:ext>
            </a:extLst>
          </p:cNvPr>
          <p:cNvSpPr/>
          <p:nvPr/>
        </p:nvSpPr>
        <p:spPr>
          <a:xfrm>
            <a:off x="6194425" y="8483591"/>
            <a:ext cx="701760" cy="139894"/>
          </a:xfrm>
          <a:custGeom>
            <a:avLst/>
            <a:gdLst>
              <a:gd name="connsiteX0" fmla="*/ 0 w 701760"/>
              <a:gd name="connsiteY0" fmla="*/ 44459 h 139894"/>
              <a:gd name="connsiteX1" fmla="*/ 228600 w 701760"/>
              <a:gd name="connsiteY1" fmla="*/ 101609 h 139894"/>
              <a:gd name="connsiteX2" fmla="*/ 339725 w 701760"/>
              <a:gd name="connsiteY2" fmla="*/ 120659 h 139894"/>
              <a:gd name="connsiteX3" fmla="*/ 273050 w 701760"/>
              <a:gd name="connsiteY3" fmla="*/ 111134 h 139894"/>
              <a:gd name="connsiteX4" fmla="*/ 530225 w 701760"/>
              <a:gd name="connsiteY4" fmla="*/ 111134 h 139894"/>
              <a:gd name="connsiteX5" fmla="*/ 479425 w 701760"/>
              <a:gd name="connsiteY5" fmla="*/ 139709 h 139894"/>
              <a:gd name="connsiteX6" fmla="*/ 615950 w 701760"/>
              <a:gd name="connsiteY6" fmla="*/ 95259 h 139894"/>
              <a:gd name="connsiteX7" fmla="*/ 577850 w 701760"/>
              <a:gd name="connsiteY7" fmla="*/ 104784 h 139894"/>
              <a:gd name="connsiteX8" fmla="*/ 654050 w 701760"/>
              <a:gd name="connsiteY8" fmla="*/ 63509 h 139894"/>
              <a:gd name="connsiteX9" fmla="*/ 685800 w 701760"/>
              <a:gd name="connsiteY9" fmla="*/ 31759 h 139894"/>
              <a:gd name="connsiteX10" fmla="*/ 701675 w 701760"/>
              <a:gd name="connsiteY10" fmla="*/ 9 h 139894"/>
              <a:gd name="connsiteX11" fmla="*/ 679450 w 701760"/>
              <a:gd name="connsiteY11" fmla="*/ 34934 h 139894"/>
              <a:gd name="connsiteX12" fmla="*/ 533400 w 701760"/>
              <a:gd name="connsiteY12" fmla="*/ 60334 h 139894"/>
              <a:gd name="connsiteX13" fmla="*/ 666750 w 701760"/>
              <a:gd name="connsiteY13" fmla="*/ 60334 h 139894"/>
              <a:gd name="connsiteX14" fmla="*/ 542925 w 701760"/>
              <a:gd name="connsiteY14" fmla="*/ 82559 h 139894"/>
              <a:gd name="connsiteX15" fmla="*/ 336550 w 701760"/>
              <a:gd name="connsiteY15" fmla="*/ 98434 h 139894"/>
              <a:gd name="connsiteX16" fmla="*/ 327025 w 701760"/>
              <a:gd name="connsiteY16" fmla="*/ 101609 h 139894"/>
              <a:gd name="connsiteX17" fmla="*/ 222250 w 701760"/>
              <a:gd name="connsiteY17" fmla="*/ 92084 h 139894"/>
              <a:gd name="connsiteX18" fmla="*/ 0 w 701760"/>
              <a:gd name="connsiteY18" fmla="*/ 4445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760" h="139894">
                <a:moveTo>
                  <a:pt x="0" y="44459"/>
                </a:moveTo>
                <a:lnTo>
                  <a:pt x="228600" y="101609"/>
                </a:lnTo>
                <a:cubicBezTo>
                  <a:pt x="285221" y="114309"/>
                  <a:pt x="332317" y="119072"/>
                  <a:pt x="339725" y="120659"/>
                </a:cubicBezTo>
                <a:cubicBezTo>
                  <a:pt x="347133" y="122246"/>
                  <a:pt x="241300" y="112722"/>
                  <a:pt x="273050" y="111134"/>
                </a:cubicBezTo>
                <a:cubicBezTo>
                  <a:pt x="304800" y="109546"/>
                  <a:pt x="495829" y="106372"/>
                  <a:pt x="530225" y="111134"/>
                </a:cubicBezTo>
                <a:cubicBezTo>
                  <a:pt x="564621" y="115896"/>
                  <a:pt x="465138" y="142355"/>
                  <a:pt x="479425" y="139709"/>
                </a:cubicBezTo>
                <a:cubicBezTo>
                  <a:pt x="493712" y="137063"/>
                  <a:pt x="599546" y="101080"/>
                  <a:pt x="615950" y="95259"/>
                </a:cubicBezTo>
                <a:cubicBezTo>
                  <a:pt x="632354" y="89438"/>
                  <a:pt x="571500" y="110076"/>
                  <a:pt x="577850" y="104784"/>
                </a:cubicBezTo>
                <a:cubicBezTo>
                  <a:pt x="584200" y="99492"/>
                  <a:pt x="636058" y="75680"/>
                  <a:pt x="654050" y="63509"/>
                </a:cubicBezTo>
                <a:cubicBezTo>
                  <a:pt x="672042" y="51338"/>
                  <a:pt x="677863" y="42342"/>
                  <a:pt x="685800" y="31759"/>
                </a:cubicBezTo>
                <a:cubicBezTo>
                  <a:pt x="693737" y="21176"/>
                  <a:pt x="702733" y="-520"/>
                  <a:pt x="701675" y="9"/>
                </a:cubicBezTo>
                <a:cubicBezTo>
                  <a:pt x="700617" y="538"/>
                  <a:pt x="707496" y="24880"/>
                  <a:pt x="679450" y="34934"/>
                </a:cubicBezTo>
                <a:cubicBezTo>
                  <a:pt x="651404" y="44988"/>
                  <a:pt x="535517" y="56101"/>
                  <a:pt x="533400" y="60334"/>
                </a:cubicBezTo>
                <a:cubicBezTo>
                  <a:pt x="531283" y="64567"/>
                  <a:pt x="665163" y="56630"/>
                  <a:pt x="666750" y="60334"/>
                </a:cubicBezTo>
                <a:cubicBezTo>
                  <a:pt x="668337" y="64038"/>
                  <a:pt x="597958" y="76209"/>
                  <a:pt x="542925" y="82559"/>
                </a:cubicBezTo>
                <a:cubicBezTo>
                  <a:pt x="487892" y="88909"/>
                  <a:pt x="372533" y="95259"/>
                  <a:pt x="336550" y="98434"/>
                </a:cubicBezTo>
                <a:cubicBezTo>
                  <a:pt x="300567" y="101609"/>
                  <a:pt x="346075" y="102667"/>
                  <a:pt x="327025" y="101609"/>
                </a:cubicBezTo>
                <a:cubicBezTo>
                  <a:pt x="307975" y="100551"/>
                  <a:pt x="222250" y="92084"/>
                  <a:pt x="222250" y="92084"/>
                </a:cubicBezTo>
                <a:lnTo>
                  <a:pt x="0" y="4445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3D2C45B-E20B-8786-AC38-F4993AAA67B3}"/>
              </a:ext>
            </a:extLst>
          </p:cNvPr>
          <p:cNvSpPr/>
          <p:nvPr/>
        </p:nvSpPr>
        <p:spPr>
          <a:xfrm>
            <a:off x="6857150" y="8264364"/>
            <a:ext cx="223100" cy="312054"/>
          </a:xfrm>
          <a:custGeom>
            <a:avLst/>
            <a:gdLst>
              <a:gd name="connsiteX0" fmla="*/ 223100 w 223100"/>
              <a:gd name="connsiteY0" fmla="*/ 161 h 312054"/>
              <a:gd name="connsiteX1" fmla="*/ 204050 w 223100"/>
              <a:gd name="connsiteY1" fmla="*/ 108111 h 312054"/>
              <a:gd name="connsiteX2" fmla="*/ 134200 w 223100"/>
              <a:gd name="connsiteY2" fmla="*/ 193836 h 312054"/>
              <a:gd name="connsiteX3" fmla="*/ 194525 w 223100"/>
              <a:gd name="connsiteY3" fmla="*/ 146211 h 312054"/>
              <a:gd name="connsiteX4" fmla="*/ 172300 w 223100"/>
              <a:gd name="connsiteY4" fmla="*/ 187486 h 312054"/>
              <a:gd name="connsiteX5" fmla="*/ 92925 w 223100"/>
              <a:gd name="connsiteY5" fmla="*/ 266861 h 312054"/>
              <a:gd name="connsiteX6" fmla="*/ 850 w 223100"/>
              <a:gd name="connsiteY6" fmla="*/ 311311 h 312054"/>
              <a:gd name="connsiteX7" fmla="*/ 150075 w 223100"/>
              <a:gd name="connsiteY7" fmla="*/ 231936 h 312054"/>
              <a:gd name="connsiteX8" fmla="*/ 200875 w 223100"/>
              <a:gd name="connsiteY8" fmla="*/ 177961 h 312054"/>
              <a:gd name="connsiteX9" fmla="*/ 188175 w 223100"/>
              <a:gd name="connsiteY9" fmla="*/ 190661 h 312054"/>
              <a:gd name="connsiteX10" fmla="*/ 204050 w 223100"/>
              <a:gd name="connsiteY10" fmla="*/ 133511 h 312054"/>
              <a:gd name="connsiteX11" fmla="*/ 223100 w 223100"/>
              <a:gd name="connsiteY11" fmla="*/ 161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0" h="312054">
                <a:moveTo>
                  <a:pt x="223100" y="161"/>
                </a:moveTo>
                <a:cubicBezTo>
                  <a:pt x="223100" y="-4072"/>
                  <a:pt x="218867" y="75832"/>
                  <a:pt x="204050" y="108111"/>
                </a:cubicBezTo>
                <a:cubicBezTo>
                  <a:pt x="189233" y="140390"/>
                  <a:pt x="135787" y="187486"/>
                  <a:pt x="134200" y="193836"/>
                </a:cubicBezTo>
                <a:cubicBezTo>
                  <a:pt x="132612" y="200186"/>
                  <a:pt x="188175" y="147269"/>
                  <a:pt x="194525" y="146211"/>
                </a:cubicBezTo>
                <a:cubicBezTo>
                  <a:pt x="200875" y="145153"/>
                  <a:pt x="189233" y="167378"/>
                  <a:pt x="172300" y="187486"/>
                </a:cubicBezTo>
                <a:cubicBezTo>
                  <a:pt x="155367" y="207594"/>
                  <a:pt x="121500" y="246224"/>
                  <a:pt x="92925" y="266861"/>
                </a:cubicBezTo>
                <a:cubicBezTo>
                  <a:pt x="64350" y="287498"/>
                  <a:pt x="-8675" y="317132"/>
                  <a:pt x="850" y="311311"/>
                </a:cubicBezTo>
                <a:cubicBezTo>
                  <a:pt x="10375" y="305490"/>
                  <a:pt x="116738" y="254161"/>
                  <a:pt x="150075" y="231936"/>
                </a:cubicBezTo>
                <a:cubicBezTo>
                  <a:pt x="183412" y="209711"/>
                  <a:pt x="194525" y="184840"/>
                  <a:pt x="200875" y="177961"/>
                </a:cubicBezTo>
                <a:cubicBezTo>
                  <a:pt x="207225" y="171082"/>
                  <a:pt x="187646" y="198069"/>
                  <a:pt x="188175" y="190661"/>
                </a:cubicBezTo>
                <a:cubicBezTo>
                  <a:pt x="188704" y="183253"/>
                  <a:pt x="200346" y="158382"/>
                  <a:pt x="204050" y="133511"/>
                </a:cubicBezTo>
                <a:cubicBezTo>
                  <a:pt x="207754" y="108640"/>
                  <a:pt x="223100" y="4394"/>
                  <a:pt x="223100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EF7879-EE2B-4759-F827-5551C0CA3CB1}"/>
              </a:ext>
            </a:extLst>
          </p:cNvPr>
          <p:cNvSpPr/>
          <p:nvPr/>
        </p:nvSpPr>
        <p:spPr>
          <a:xfrm>
            <a:off x="6851648" y="8250398"/>
            <a:ext cx="256751" cy="106207"/>
          </a:xfrm>
          <a:custGeom>
            <a:avLst/>
            <a:gdLst>
              <a:gd name="connsiteX0" fmla="*/ 2 w 256751"/>
              <a:gd name="connsiteY0" fmla="*/ 106202 h 106207"/>
              <a:gd name="connsiteX1" fmla="*/ 92077 w 256751"/>
              <a:gd name="connsiteY1" fmla="*/ 49052 h 106207"/>
              <a:gd name="connsiteX2" fmla="*/ 47627 w 256751"/>
              <a:gd name="connsiteY2" fmla="*/ 10952 h 106207"/>
              <a:gd name="connsiteX3" fmla="*/ 161927 w 256751"/>
              <a:gd name="connsiteY3" fmla="*/ 45877 h 106207"/>
              <a:gd name="connsiteX4" fmla="*/ 95252 w 256751"/>
              <a:gd name="connsiteY4" fmla="*/ 1427 h 106207"/>
              <a:gd name="connsiteX5" fmla="*/ 254002 w 256751"/>
              <a:gd name="connsiteY5" fmla="*/ 10952 h 106207"/>
              <a:gd name="connsiteX6" fmla="*/ 200027 w 256751"/>
              <a:gd name="connsiteY6" fmla="*/ 10952 h 106207"/>
              <a:gd name="connsiteX7" fmla="*/ 79377 w 256751"/>
              <a:gd name="connsiteY7" fmla="*/ 14127 h 106207"/>
              <a:gd name="connsiteX8" fmla="*/ 88902 w 256751"/>
              <a:gd name="connsiteY8" fmla="*/ 52227 h 106207"/>
              <a:gd name="connsiteX9" fmla="*/ 2 w 256751"/>
              <a:gd name="connsiteY9" fmla="*/ 106202 h 1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1" h="106207">
                <a:moveTo>
                  <a:pt x="2" y="106202"/>
                </a:moveTo>
                <a:cubicBezTo>
                  <a:pt x="531" y="105673"/>
                  <a:pt x="84140" y="64927"/>
                  <a:pt x="92077" y="49052"/>
                </a:cubicBezTo>
                <a:cubicBezTo>
                  <a:pt x="100014" y="33177"/>
                  <a:pt x="35985" y="11481"/>
                  <a:pt x="47627" y="10952"/>
                </a:cubicBezTo>
                <a:cubicBezTo>
                  <a:pt x="59269" y="10423"/>
                  <a:pt x="153989" y="47465"/>
                  <a:pt x="161927" y="45877"/>
                </a:cubicBezTo>
                <a:cubicBezTo>
                  <a:pt x="169865" y="44289"/>
                  <a:pt x="79906" y="7248"/>
                  <a:pt x="95252" y="1427"/>
                </a:cubicBezTo>
                <a:cubicBezTo>
                  <a:pt x="110598" y="-4394"/>
                  <a:pt x="236540" y="9365"/>
                  <a:pt x="254002" y="10952"/>
                </a:cubicBezTo>
                <a:cubicBezTo>
                  <a:pt x="271464" y="12539"/>
                  <a:pt x="200027" y="10952"/>
                  <a:pt x="200027" y="10952"/>
                </a:cubicBezTo>
                <a:lnTo>
                  <a:pt x="79377" y="14127"/>
                </a:lnTo>
                <a:cubicBezTo>
                  <a:pt x="60856" y="21006"/>
                  <a:pt x="100014" y="35294"/>
                  <a:pt x="88902" y="52227"/>
                </a:cubicBezTo>
                <a:cubicBezTo>
                  <a:pt x="77790" y="69160"/>
                  <a:pt x="-527" y="106731"/>
                  <a:pt x="2" y="106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59B22CF-852E-0A21-9FE1-63A05E62B7D1}"/>
              </a:ext>
            </a:extLst>
          </p:cNvPr>
          <p:cNvSpPr/>
          <p:nvPr/>
        </p:nvSpPr>
        <p:spPr>
          <a:xfrm>
            <a:off x="6551170" y="8219370"/>
            <a:ext cx="751953" cy="112176"/>
          </a:xfrm>
          <a:custGeom>
            <a:avLst/>
            <a:gdLst>
              <a:gd name="connsiteX0" fmla="*/ 5205 w 751953"/>
              <a:gd name="connsiteY0" fmla="*/ 95955 h 112176"/>
              <a:gd name="connsiteX1" fmla="*/ 392555 w 751953"/>
              <a:gd name="connsiteY1" fmla="*/ 19755 h 112176"/>
              <a:gd name="connsiteX2" fmla="*/ 243330 w 751953"/>
              <a:gd name="connsiteY2" fmla="*/ 76905 h 112176"/>
              <a:gd name="connsiteX3" fmla="*/ 462405 w 751953"/>
              <a:gd name="connsiteY3" fmla="*/ 10230 h 112176"/>
              <a:gd name="connsiteX4" fmla="*/ 598930 w 751953"/>
              <a:gd name="connsiteY4" fmla="*/ 705 h 112176"/>
              <a:gd name="connsiteX5" fmla="*/ 529080 w 751953"/>
              <a:gd name="connsiteY5" fmla="*/ 705 h 112176"/>
              <a:gd name="connsiteX6" fmla="*/ 751330 w 751953"/>
              <a:gd name="connsiteY6" fmla="*/ 3880 h 112176"/>
              <a:gd name="connsiteX7" fmla="*/ 583055 w 751953"/>
              <a:gd name="connsiteY7" fmla="*/ 10230 h 112176"/>
              <a:gd name="connsiteX8" fmla="*/ 227455 w 751953"/>
              <a:gd name="connsiteY8" fmla="*/ 41980 h 112176"/>
              <a:gd name="connsiteX9" fmla="*/ 148080 w 751953"/>
              <a:gd name="connsiteY9" fmla="*/ 76905 h 112176"/>
              <a:gd name="connsiteX10" fmla="*/ 94105 w 751953"/>
              <a:gd name="connsiteY10" fmla="*/ 111830 h 112176"/>
              <a:gd name="connsiteX11" fmla="*/ 163955 w 751953"/>
              <a:gd name="connsiteY11" fmla="*/ 54680 h 112176"/>
              <a:gd name="connsiteX12" fmla="*/ 5205 w 751953"/>
              <a:gd name="connsiteY12" fmla="*/ 959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953" h="112176">
                <a:moveTo>
                  <a:pt x="5205" y="95955"/>
                </a:moveTo>
                <a:cubicBezTo>
                  <a:pt x="43305" y="90134"/>
                  <a:pt x="352868" y="22930"/>
                  <a:pt x="392555" y="19755"/>
                </a:cubicBezTo>
                <a:cubicBezTo>
                  <a:pt x="432242" y="16580"/>
                  <a:pt x="231688" y="78492"/>
                  <a:pt x="243330" y="76905"/>
                </a:cubicBezTo>
                <a:cubicBezTo>
                  <a:pt x="254972" y="75318"/>
                  <a:pt x="403138" y="22930"/>
                  <a:pt x="462405" y="10230"/>
                </a:cubicBezTo>
                <a:cubicBezTo>
                  <a:pt x="521672" y="-2470"/>
                  <a:pt x="587818" y="2292"/>
                  <a:pt x="598930" y="705"/>
                </a:cubicBezTo>
                <a:cubicBezTo>
                  <a:pt x="610042" y="-882"/>
                  <a:pt x="529080" y="705"/>
                  <a:pt x="529080" y="705"/>
                </a:cubicBezTo>
                <a:lnTo>
                  <a:pt x="751330" y="3880"/>
                </a:lnTo>
                <a:cubicBezTo>
                  <a:pt x="760326" y="5467"/>
                  <a:pt x="670368" y="3880"/>
                  <a:pt x="583055" y="10230"/>
                </a:cubicBezTo>
                <a:cubicBezTo>
                  <a:pt x="495743" y="16580"/>
                  <a:pt x="299951" y="30867"/>
                  <a:pt x="227455" y="41980"/>
                </a:cubicBezTo>
                <a:cubicBezTo>
                  <a:pt x="154959" y="53092"/>
                  <a:pt x="170305" y="65263"/>
                  <a:pt x="148080" y="76905"/>
                </a:cubicBezTo>
                <a:cubicBezTo>
                  <a:pt x="125855" y="88547"/>
                  <a:pt x="91459" y="115534"/>
                  <a:pt x="94105" y="111830"/>
                </a:cubicBezTo>
                <a:cubicBezTo>
                  <a:pt x="96751" y="108126"/>
                  <a:pt x="177713" y="52563"/>
                  <a:pt x="163955" y="54680"/>
                </a:cubicBezTo>
                <a:cubicBezTo>
                  <a:pt x="150197" y="56797"/>
                  <a:pt x="-32895" y="101776"/>
                  <a:pt x="5205" y="95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0CAA4BC-E822-A60E-913D-8A458BA20F4A}"/>
              </a:ext>
            </a:extLst>
          </p:cNvPr>
          <p:cNvSpPr/>
          <p:nvPr/>
        </p:nvSpPr>
        <p:spPr>
          <a:xfrm>
            <a:off x="6527796" y="8343284"/>
            <a:ext cx="149314" cy="235608"/>
          </a:xfrm>
          <a:custGeom>
            <a:avLst/>
            <a:gdLst>
              <a:gd name="connsiteX0" fmla="*/ 4 w 149314"/>
              <a:gd name="connsiteY0" fmla="*/ 235566 h 235608"/>
              <a:gd name="connsiteX1" fmla="*/ 60329 w 149314"/>
              <a:gd name="connsiteY1" fmla="*/ 76816 h 235608"/>
              <a:gd name="connsiteX2" fmla="*/ 149229 w 149314"/>
              <a:gd name="connsiteY2" fmla="*/ 616 h 235608"/>
              <a:gd name="connsiteX3" fmla="*/ 76204 w 149314"/>
              <a:gd name="connsiteY3" fmla="*/ 41891 h 235608"/>
              <a:gd name="connsiteX4" fmla="*/ 50804 w 149314"/>
              <a:gd name="connsiteY4" fmla="*/ 60941 h 235608"/>
              <a:gd name="connsiteX5" fmla="*/ 57154 w 149314"/>
              <a:gd name="connsiteY5" fmla="*/ 60941 h 235608"/>
              <a:gd name="connsiteX6" fmla="*/ 4 w 149314"/>
              <a:gd name="connsiteY6" fmla="*/ 235566 h 2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14" h="235608">
                <a:moveTo>
                  <a:pt x="4" y="235566"/>
                </a:moveTo>
                <a:cubicBezTo>
                  <a:pt x="533" y="238212"/>
                  <a:pt x="35458" y="115974"/>
                  <a:pt x="60329" y="76816"/>
                </a:cubicBezTo>
                <a:cubicBezTo>
                  <a:pt x="85200" y="37658"/>
                  <a:pt x="146583" y="6437"/>
                  <a:pt x="149229" y="616"/>
                </a:cubicBezTo>
                <a:cubicBezTo>
                  <a:pt x="151875" y="-5205"/>
                  <a:pt x="92608" y="31837"/>
                  <a:pt x="76204" y="41891"/>
                </a:cubicBezTo>
                <a:cubicBezTo>
                  <a:pt x="59800" y="51945"/>
                  <a:pt x="50804" y="60941"/>
                  <a:pt x="50804" y="60941"/>
                </a:cubicBezTo>
                <a:cubicBezTo>
                  <a:pt x="47629" y="64116"/>
                  <a:pt x="65091" y="36070"/>
                  <a:pt x="57154" y="60941"/>
                </a:cubicBezTo>
                <a:cubicBezTo>
                  <a:pt x="49217" y="85812"/>
                  <a:pt x="-525" y="232920"/>
                  <a:pt x="4" y="235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B1847A9-53E2-0B59-3B46-1661CD2C46CC}"/>
              </a:ext>
            </a:extLst>
          </p:cNvPr>
          <p:cNvSpPr/>
          <p:nvPr/>
        </p:nvSpPr>
        <p:spPr>
          <a:xfrm>
            <a:off x="6574207" y="8270711"/>
            <a:ext cx="284531" cy="89105"/>
          </a:xfrm>
          <a:custGeom>
            <a:avLst/>
            <a:gdLst>
              <a:gd name="connsiteX0" fmla="*/ 1218 w 284531"/>
              <a:gd name="connsiteY0" fmla="*/ 89064 h 89105"/>
              <a:gd name="connsiteX1" fmla="*/ 156793 w 284531"/>
              <a:gd name="connsiteY1" fmla="*/ 31914 h 89105"/>
              <a:gd name="connsiteX2" fmla="*/ 277443 w 284531"/>
              <a:gd name="connsiteY2" fmla="*/ 164 h 89105"/>
              <a:gd name="connsiteX3" fmla="*/ 245693 w 284531"/>
              <a:gd name="connsiteY3" fmla="*/ 22389 h 89105"/>
              <a:gd name="connsiteX4" fmla="*/ 1218 w 284531"/>
              <a:gd name="connsiteY4" fmla="*/ 89064 h 8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31" h="89105">
                <a:moveTo>
                  <a:pt x="1218" y="89064"/>
                </a:moveTo>
                <a:cubicBezTo>
                  <a:pt x="-13599" y="90651"/>
                  <a:pt x="110756" y="46731"/>
                  <a:pt x="156793" y="31914"/>
                </a:cubicBezTo>
                <a:cubicBezTo>
                  <a:pt x="202830" y="17097"/>
                  <a:pt x="262626" y="1751"/>
                  <a:pt x="277443" y="164"/>
                </a:cubicBezTo>
                <a:cubicBezTo>
                  <a:pt x="292260" y="-1423"/>
                  <a:pt x="284851" y="8631"/>
                  <a:pt x="245693" y="22389"/>
                </a:cubicBezTo>
                <a:cubicBezTo>
                  <a:pt x="206535" y="36147"/>
                  <a:pt x="16035" y="87477"/>
                  <a:pt x="1218" y="89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70664CD-3EDB-2C48-ACD2-1DE459EC5F90}"/>
              </a:ext>
            </a:extLst>
          </p:cNvPr>
          <p:cNvSpPr/>
          <p:nvPr/>
        </p:nvSpPr>
        <p:spPr>
          <a:xfrm>
            <a:off x="6850298" y="8273526"/>
            <a:ext cx="63806" cy="308516"/>
          </a:xfrm>
          <a:custGeom>
            <a:avLst/>
            <a:gdLst>
              <a:gd name="connsiteX0" fmla="*/ 10877 w 63806"/>
              <a:gd name="connsiteY0" fmla="*/ 524 h 308516"/>
              <a:gd name="connsiteX1" fmla="*/ 4527 w 63806"/>
              <a:gd name="connsiteY1" fmla="*/ 89424 h 308516"/>
              <a:gd name="connsiteX2" fmla="*/ 58502 w 63806"/>
              <a:gd name="connsiteY2" fmla="*/ 200549 h 308516"/>
              <a:gd name="connsiteX3" fmla="*/ 55327 w 63806"/>
              <a:gd name="connsiteY3" fmla="*/ 244999 h 308516"/>
              <a:gd name="connsiteX4" fmla="*/ 1352 w 63806"/>
              <a:gd name="connsiteY4" fmla="*/ 308499 h 308516"/>
              <a:gd name="connsiteX5" fmla="*/ 55327 w 63806"/>
              <a:gd name="connsiteY5" fmla="*/ 238649 h 308516"/>
              <a:gd name="connsiteX6" fmla="*/ 48977 w 63806"/>
              <a:gd name="connsiteY6" fmla="*/ 197374 h 308516"/>
              <a:gd name="connsiteX7" fmla="*/ 1352 w 63806"/>
              <a:gd name="connsiteY7" fmla="*/ 130699 h 308516"/>
              <a:gd name="connsiteX8" fmla="*/ 10877 w 63806"/>
              <a:gd name="connsiteY8" fmla="*/ 524 h 30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06" h="308516">
                <a:moveTo>
                  <a:pt x="10877" y="524"/>
                </a:moveTo>
                <a:cubicBezTo>
                  <a:pt x="11406" y="-6355"/>
                  <a:pt x="-3410" y="56087"/>
                  <a:pt x="4527" y="89424"/>
                </a:cubicBezTo>
                <a:cubicBezTo>
                  <a:pt x="12464" y="122761"/>
                  <a:pt x="50035" y="174620"/>
                  <a:pt x="58502" y="200549"/>
                </a:cubicBezTo>
                <a:cubicBezTo>
                  <a:pt x="66969" y="226478"/>
                  <a:pt x="64852" y="227007"/>
                  <a:pt x="55327" y="244999"/>
                </a:cubicBezTo>
                <a:cubicBezTo>
                  <a:pt x="45802" y="262991"/>
                  <a:pt x="1352" y="309557"/>
                  <a:pt x="1352" y="308499"/>
                </a:cubicBezTo>
                <a:cubicBezTo>
                  <a:pt x="1352" y="307441"/>
                  <a:pt x="47390" y="257170"/>
                  <a:pt x="55327" y="238649"/>
                </a:cubicBezTo>
                <a:cubicBezTo>
                  <a:pt x="63264" y="220128"/>
                  <a:pt x="57973" y="215366"/>
                  <a:pt x="48977" y="197374"/>
                </a:cubicBezTo>
                <a:cubicBezTo>
                  <a:pt x="39981" y="179382"/>
                  <a:pt x="7173" y="159274"/>
                  <a:pt x="1352" y="130699"/>
                </a:cubicBezTo>
                <a:cubicBezTo>
                  <a:pt x="-4469" y="102124"/>
                  <a:pt x="10348" y="7403"/>
                  <a:pt x="10877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86A0EB9-33BE-8A00-951A-FFB35523E9DC}"/>
              </a:ext>
            </a:extLst>
          </p:cNvPr>
          <p:cNvSpPr/>
          <p:nvPr/>
        </p:nvSpPr>
        <p:spPr>
          <a:xfrm>
            <a:off x="7727947" y="7994650"/>
            <a:ext cx="97231" cy="263755"/>
          </a:xfrm>
          <a:custGeom>
            <a:avLst/>
            <a:gdLst>
              <a:gd name="connsiteX0" fmla="*/ 22228 w 97231"/>
              <a:gd name="connsiteY0" fmla="*/ 0 h 263755"/>
              <a:gd name="connsiteX1" fmla="*/ 66678 w 97231"/>
              <a:gd name="connsiteY1" fmla="*/ 127000 h 263755"/>
              <a:gd name="connsiteX2" fmla="*/ 3 w 97231"/>
              <a:gd name="connsiteY2" fmla="*/ 263525 h 263755"/>
              <a:gd name="connsiteX3" fmla="*/ 69853 w 97231"/>
              <a:gd name="connsiteY3" fmla="*/ 158750 h 263755"/>
              <a:gd name="connsiteX4" fmla="*/ 95253 w 97231"/>
              <a:gd name="connsiteY4" fmla="*/ 127000 h 263755"/>
              <a:gd name="connsiteX5" fmla="*/ 22228 w 97231"/>
              <a:gd name="connsiteY5" fmla="*/ 0 h 2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1" h="263755">
                <a:moveTo>
                  <a:pt x="22228" y="0"/>
                </a:moveTo>
                <a:cubicBezTo>
                  <a:pt x="17466" y="0"/>
                  <a:pt x="70382" y="83079"/>
                  <a:pt x="66678" y="127000"/>
                </a:cubicBezTo>
                <a:cubicBezTo>
                  <a:pt x="62974" y="170921"/>
                  <a:pt x="-526" y="258233"/>
                  <a:pt x="3" y="263525"/>
                </a:cubicBezTo>
                <a:cubicBezTo>
                  <a:pt x="532" y="268817"/>
                  <a:pt x="53978" y="181504"/>
                  <a:pt x="69853" y="158750"/>
                </a:cubicBezTo>
                <a:cubicBezTo>
                  <a:pt x="85728" y="135996"/>
                  <a:pt x="103191" y="150813"/>
                  <a:pt x="95253" y="127000"/>
                </a:cubicBezTo>
                <a:cubicBezTo>
                  <a:pt x="87316" y="103188"/>
                  <a:pt x="26990" y="0"/>
                  <a:pt x="2222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BF40F86-A433-652C-E8C2-FE650D9BC50B}"/>
              </a:ext>
            </a:extLst>
          </p:cNvPr>
          <p:cNvSpPr/>
          <p:nvPr/>
        </p:nvSpPr>
        <p:spPr>
          <a:xfrm>
            <a:off x="5192235" y="7958689"/>
            <a:ext cx="258223" cy="579121"/>
          </a:xfrm>
          <a:custGeom>
            <a:avLst/>
            <a:gdLst>
              <a:gd name="connsiteX0" fmla="*/ 21115 w 258223"/>
              <a:gd name="connsiteY0" fmla="*/ 1036 h 579121"/>
              <a:gd name="connsiteX1" fmla="*/ 27465 w 258223"/>
              <a:gd name="connsiteY1" fmla="*/ 143911 h 579121"/>
              <a:gd name="connsiteX2" fmla="*/ 129065 w 258223"/>
              <a:gd name="connsiteY2" fmla="*/ 394736 h 579121"/>
              <a:gd name="connsiteX3" fmla="*/ 132240 w 258223"/>
              <a:gd name="connsiteY3" fmla="*/ 343936 h 579121"/>
              <a:gd name="connsiteX4" fmla="*/ 256065 w 258223"/>
              <a:gd name="connsiteY4" fmla="*/ 575711 h 579121"/>
              <a:gd name="connsiteX5" fmla="*/ 195740 w 258223"/>
              <a:gd name="connsiteY5" fmla="*/ 461411 h 579121"/>
              <a:gd name="connsiteX6" fmla="*/ 8415 w 258223"/>
              <a:gd name="connsiteY6" fmla="*/ 182011 h 579121"/>
              <a:gd name="connsiteX7" fmla="*/ 30640 w 258223"/>
              <a:gd name="connsiteY7" fmla="*/ 213761 h 579121"/>
              <a:gd name="connsiteX8" fmla="*/ 21115 w 258223"/>
              <a:gd name="connsiteY8" fmla="*/ 1036 h 57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23" h="579121">
                <a:moveTo>
                  <a:pt x="21115" y="1036"/>
                </a:moveTo>
                <a:cubicBezTo>
                  <a:pt x="20586" y="-10606"/>
                  <a:pt x="9473" y="78294"/>
                  <a:pt x="27465" y="143911"/>
                </a:cubicBezTo>
                <a:cubicBezTo>
                  <a:pt x="45457" y="209528"/>
                  <a:pt x="111603" y="361399"/>
                  <a:pt x="129065" y="394736"/>
                </a:cubicBezTo>
                <a:cubicBezTo>
                  <a:pt x="146527" y="428073"/>
                  <a:pt x="111073" y="313774"/>
                  <a:pt x="132240" y="343936"/>
                </a:cubicBezTo>
                <a:cubicBezTo>
                  <a:pt x="153407" y="374098"/>
                  <a:pt x="245482" y="556132"/>
                  <a:pt x="256065" y="575711"/>
                </a:cubicBezTo>
                <a:cubicBezTo>
                  <a:pt x="266648" y="595290"/>
                  <a:pt x="237015" y="527028"/>
                  <a:pt x="195740" y="461411"/>
                </a:cubicBezTo>
                <a:cubicBezTo>
                  <a:pt x="154465" y="395794"/>
                  <a:pt x="35932" y="223286"/>
                  <a:pt x="8415" y="182011"/>
                </a:cubicBezTo>
                <a:cubicBezTo>
                  <a:pt x="-19102" y="140736"/>
                  <a:pt x="29582" y="237573"/>
                  <a:pt x="30640" y="213761"/>
                </a:cubicBezTo>
                <a:cubicBezTo>
                  <a:pt x="31698" y="189949"/>
                  <a:pt x="21644" y="12678"/>
                  <a:pt x="21115" y="1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DAC0E6-2518-4F27-A021-D96F0849A08F}"/>
              </a:ext>
            </a:extLst>
          </p:cNvPr>
          <p:cNvSpPr/>
          <p:nvPr/>
        </p:nvSpPr>
        <p:spPr>
          <a:xfrm>
            <a:off x="5800725" y="8134572"/>
            <a:ext cx="748681" cy="73190"/>
          </a:xfrm>
          <a:custGeom>
            <a:avLst/>
            <a:gdLst>
              <a:gd name="connsiteX0" fmla="*/ 0 w 748681"/>
              <a:gd name="connsiteY0" fmla="*/ 41053 h 73190"/>
              <a:gd name="connsiteX1" fmla="*/ 568325 w 748681"/>
              <a:gd name="connsiteY1" fmla="*/ 18828 h 73190"/>
              <a:gd name="connsiteX2" fmla="*/ 739775 w 748681"/>
              <a:gd name="connsiteY2" fmla="*/ 72803 h 73190"/>
              <a:gd name="connsiteX3" fmla="*/ 688975 w 748681"/>
              <a:gd name="connsiteY3" fmla="*/ 41053 h 73190"/>
              <a:gd name="connsiteX4" fmla="*/ 390525 w 748681"/>
              <a:gd name="connsiteY4" fmla="*/ 2953 h 73190"/>
              <a:gd name="connsiteX5" fmla="*/ 422275 w 748681"/>
              <a:gd name="connsiteY5" fmla="*/ 6128 h 73190"/>
              <a:gd name="connsiteX6" fmla="*/ 0 w 748681"/>
              <a:gd name="connsiteY6" fmla="*/ 41053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81" h="73190">
                <a:moveTo>
                  <a:pt x="0" y="41053"/>
                </a:moveTo>
                <a:cubicBezTo>
                  <a:pt x="24342" y="43170"/>
                  <a:pt x="445029" y="13536"/>
                  <a:pt x="568325" y="18828"/>
                </a:cubicBezTo>
                <a:cubicBezTo>
                  <a:pt x="691621" y="24120"/>
                  <a:pt x="719667" y="69099"/>
                  <a:pt x="739775" y="72803"/>
                </a:cubicBezTo>
                <a:cubicBezTo>
                  <a:pt x="759883" y="76507"/>
                  <a:pt x="747183" y="52695"/>
                  <a:pt x="688975" y="41053"/>
                </a:cubicBezTo>
                <a:cubicBezTo>
                  <a:pt x="630767" y="29411"/>
                  <a:pt x="434975" y="8774"/>
                  <a:pt x="390525" y="2953"/>
                </a:cubicBezTo>
                <a:cubicBezTo>
                  <a:pt x="346075" y="-2868"/>
                  <a:pt x="485246" y="836"/>
                  <a:pt x="422275" y="6128"/>
                </a:cubicBezTo>
                <a:lnTo>
                  <a:pt x="0" y="410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4A9C5ED-623D-ECE9-892F-6A5F5A3A9CE1}"/>
              </a:ext>
            </a:extLst>
          </p:cNvPr>
          <p:cNvSpPr/>
          <p:nvPr/>
        </p:nvSpPr>
        <p:spPr>
          <a:xfrm>
            <a:off x="5345622" y="8009991"/>
            <a:ext cx="398429" cy="287655"/>
          </a:xfrm>
          <a:custGeom>
            <a:avLst/>
            <a:gdLst>
              <a:gd name="connsiteX0" fmla="*/ 394778 w 398429"/>
              <a:gd name="connsiteY0" fmla="*/ 152934 h 287655"/>
              <a:gd name="connsiteX1" fmla="*/ 153478 w 398429"/>
              <a:gd name="connsiteY1" fmla="*/ 73559 h 287655"/>
              <a:gd name="connsiteX2" fmla="*/ 1078 w 398429"/>
              <a:gd name="connsiteY2" fmla="*/ 534 h 287655"/>
              <a:gd name="connsiteX3" fmla="*/ 83628 w 398429"/>
              <a:gd name="connsiteY3" fmla="*/ 41809 h 287655"/>
              <a:gd name="connsiteX4" fmla="*/ 48703 w 398429"/>
              <a:gd name="connsiteY4" fmla="*/ 67209 h 287655"/>
              <a:gd name="connsiteX5" fmla="*/ 105853 w 398429"/>
              <a:gd name="connsiteY5" fmla="*/ 159284 h 287655"/>
              <a:gd name="connsiteX6" fmla="*/ 13778 w 398429"/>
              <a:gd name="connsiteY6" fmla="*/ 238659 h 287655"/>
              <a:gd name="connsiteX7" fmla="*/ 137603 w 398429"/>
              <a:gd name="connsiteY7" fmla="*/ 178334 h 287655"/>
              <a:gd name="connsiteX8" fmla="*/ 302703 w 398429"/>
              <a:gd name="connsiteY8" fmla="*/ 273584 h 287655"/>
              <a:gd name="connsiteX9" fmla="*/ 309053 w 398429"/>
              <a:gd name="connsiteY9" fmla="*/ 279934 h 287655"/>
              <a:gd name="connsiteX10" fmla="*/ 309053 w 398429"/>
              <a:gd name="connsiteY10" fmla="*/ 203734 h 287655"/>
              <a:gd name="connsiteX11" fmla="*/ 299528 w 398429"/>
              <a:gd name="connsiteY11" fmla="*/ 152934 h 287655"/>
              <a:gd name="connsiteX12" fmla="*/ 394778 w 398429"/>
              <a:gd name="connsiteY12" fmla="*/ 152934 h 28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29" h="287655">
                <a:moveTo>
                  <a:pt x="394778" y="152934"/>
                </a:moveTo>
                <a:cubicBezTo>
                  <a:pt x="370436" y="139705"/>
                  <a:pt x="219095" y="98959"/>
                  <a:pt x="153478" y="73559"/>
                </a:cubicBezTo>
                <a:cubicBezTo>
                  <a:pt x="87861" y="48159"/>
                  <a:pt x="12720" y="5826"/>
                  <a:pt x="1078" y="534"/>
                </a:cubicBezTo>
                <a:cubicBezTo>
                  <a:pt x="-10564" y="-4758"/>
                  <a:pt x="75690" y="30696"/>
                  <a:pt x="83628" y="41809"/>
                </a:cubicBezTo>
                <a:cubicBezTo>
                  <a:pt x="91565" y="52921"/>
                  <a:pt x="44999" y="47630"/>
                  <a:pt x="48703" y="67209"/>
                </a:cubicBezTo>
                <a:cubicBezTo>
                  <a:pt x="52407" y="86788"/>
                  <a:pt x="111674" y="130709"/>
                  <a:pt x="105853" y="159284"/>
                </a:cubicBezTo>
                <a:cubicBezTo>
                  <a:pt x="100032" y="187859"/>
                  <a:pt x="8486" y="235484"/>
                  <a:pt x="13778" y="238659"/>
                </a:cubicBezTo>
                <a:cubicBezTo>
                  <a:pt x="19070" y="241834"/>
                  <a:pt x="89449" y="172513"/>
                  <a:pt x="137603" y="178334"/>
                </a:cubicBezTo>
                <a:cubicBezTo>
                  <a:pt x="185757" y="184155"/>
                  <a:pt x="274128" y="256651"/>
                  <a:pt x="302703" y="273584"/>
                </a:cubicBezTo>
                <a:cubicBezTo>
                  <a:pt x="331278" y="290517"/>
                  <a:pt x="307995" y="291576"/>
                  <a:pt x="309053" y="279934"/>
                </a:cubicBezTo>
                <a:cubicBezTo>
                  <a:pt x="310111" y="268292"/>
                  <a:pt x="310640" y="224901"/>
                  <a:pt x="309053" y="203734"/>
                </a:cubicBezTo>
                <a:cubicBezTo>
                  <a:pt x="307466" y="182567"/>
                  <a:pt x="284711" y="159284"/>
                  <a:pt x="299528" y="152934"/>
                </a:cubicBezTo>
                <a:cubicBezTo>
                  <a:pt x="314345" y="146584"/>
                  <a:pt x="419120" y="166163"/>
                  <a:pt x="394778" y="152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00A09F9-EA39-EB28-705E-769103358735}"/>
              </a:ext>
            </a:extLst>
          </p:cNvPr>
          <p:cNvSpPr/>
          <p:nvPr/>
        </p:nvSpPr>
        <p:spPr>
          <a:xfrm>
            <a:off x="7402121" y="7934293"/>
            <a:ext cx="336143" cy="224457"/>
          </a:xfrm>
          <a:custGeom>
            <a:avLst/>
            <a:gdLst>
              <a:gd name="connsiteX0" fmla="*/ 1979 w 336143"/>
              <a:gd name="connsiteY0" fmla="*/ 222282 h 224457"/>
              <a:gd name="connsiteX1" fmla="*/ 186129 w 336143"/>
              <a:gd name="connsiteY1" fmla="*/ 146082 h 224457"/>
              <a:gd name="connsiteX2" fmla="*/ 313129 w 336143"/>
              <a:gd name="connsiteY2" fmla="*/ 111157 h 224457"/>
              <a:gd name="connsiteX3" fmla="*/ 297254 w 336143"/>
              <a:gd name="connsiteY3" fmla="*/ 32 h 224457"/>
              <a:gd name="connsiteX4" fmla="*/ 319479 w 336143"/>
              <a:gd name="connsiteY4" fmla="*/ 98457 h 224457"/>
              <a:gd name="connsiteX5" fmla="*/ 329004 w 336143"/>
              <a:gd name="connsiteY5" fmla="*/ 114332 h 224457"/>
              <a:gd name="connsiteX6" fmla="*/ 208354 w 336143"/>
              <a:gd name="connsiteY6" fmla="*/ 152432 h 224457"/>
              <a:gd name="connsiteX7" fmla="*/ 97229 w 336143"/>
              <a:gd name="connsiteY7" fmla="*/ 200057 h 224457"/>
              <a:gd name="connsiteX8" fmla="*/ 1979 w 336143"/>
              <a:gd name="connsiteY8" fmla="*/ 222282 h 22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143" h="224457">
                <a:moveTo>
                  <a:pt x="1979" y="222282"/>
                </a:moveTo>
                <a:cubicBezTo>
                  <a:pt x="16796" y="213286"/>
                  <a:pt x="134271" y="164603"/>
                  <a:pt x="186129" y="146082"/>
                </a:cubicBezTo>
                <a:cubicBezTo>
                  <a:pt x="237987" y="127561"/>
                  <a:pt x="294608" y="135499"/>
                  <a:pt x="313129" y="111157"/>
                </a:cubicBezTo>
                <a:cubicBezTo>
                  <a:pt x="331650" y="86815"/>
                  <a:pt x="296196" y="2149"/>
                  <a:pt x="297254" y="32"/>
                </a:cubicBezTo>
                <a:cubicBezTo>
                  <a:pt x="298312" y="-2085"/>
                  <a:pt x="319479" y="98457"/>
                  <a:pt x="319479" y="98457"/>
                </a:cubicBezTo>
                <a:cubicBezTo>
                  <a:pt x="324771" y="117507"/>
                  <a:pt x="347525" y="105336"/>
                  <a:pt x="329004" y="114332"/>
                </a:cubicBezTo>
                <a:cubicBezTo>
                  <a:pt x="310483" y="123328"/>
                  <a:pt x="246983" y="138145"/>
                  <a:pt x="208354" y="152432"/>
                </a:cubicBezTo>
                <a:cubicBezTo>
                  <a:pt x="169725" y="166719"/>
                  <a:pt x="135329" y="190003"/>
                  <a:pt x="97229" y="200057"/>
                </a:cubicBezTo>
                <a:cubicBezTo>
                  <a:pt x="59129" y="210111"/>
                  <a:pt x="-12838" y="231278"/>
                  <a:pt x="1979" y="222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187A9-5378-7A6C-2CC3-8D3039D2B47A}"/>
              </a:ext>
            </a:extLst>
          </p:cNvPr>
          <p:cNvSpPr/>
          <p:nvPr/>
        </p:nvSpPr>
        <p:spPr>
          <a:xfrm>
            <a:off x="7145393" y="8048320"/>
            <a:ext cx="617309" cy="385403"/>
          </a:xfrm>
          <a:custGeom>
            <a:avLst/>
            <a:gdLst>
              <a:gd name="connsiteX0" fmla="*/ 17407 w 617309"/>
              <a:gd name="connsiteY0" fmla="*/ 384480 h 385403"/>
              <a:gd name="connsiteX1" fmla="*/ 325382 w 617309"/>
              <a:gd name="connsiteY1" fmla="*/ 181280 h 385403"/>
              <a:gd name="connsiteX2" fmla="*/ 172982 w 617309"/>
              <a:gd name="connsiteY2" fmla="*/ 317805 h 385403"/>
              <a:gd name="connsiteX3" fmla="*/ 366657 w 617309"/>
              <a:gd name="connsiteY3" fmla="*/ 181280 h 385403"/>
              <a:gd name="connsiteX4" fmla="*/ 512707 w 617309"/>
              <a:gd name="connsiteY4" fmla="*/ 133655 h 385403"/>
              <a:gd name="connsiteX5" fmla="*/ 506357 w 617309"/>
              <a:gd name="connsiteY5" fmla="*/ 92380 h 385403"/>
              <a:gd name="connsiteX6" fmla="*/ 604782 w 617309"/>
              <a:gd name="connsiteY6" fmla="*/ 101905 h 385403"/>
              <a:gd name="connsiteX7" fmla="*/ 611132 w 617309"/>
              <a:gd name="connsiteY7" fmla="*/ 305 h 385403"/>
              <a:gd name="connsiteX8" fmla="*/ 560332 w 617309"/>
              <a:gd name="connsiteY8" fmla="*/ 70155 h 385403"/>
              <a:gd name="connsiteX9" fmla="*/ 474607 w 617309"/>
              <a:gd name="connsiteY9" fmla="*/ 60630 h 385403"/>
              <a:gd name="connsiteX10" fmla="*/ 293632 w 617309"/>
              <a:gd name="connsiteY10" fmla="*/ 124130 h 385403"/>
              <a:gd name="connsiteX11" fmla="*/ 157107 w 617309"/>
              <a:gd name="connsiteY11" fmla="*/ 155880 h 385403"/>
              <a:gd name="connsiteX12" fmla="*/ 207907 w 617309"/>
              <a:gd name="connsiteY12" fmla="*/ 152705 h 385403"/>
              <a:gd name="connsiteX13" fmla="*/ 176157 w 617309"/>
              <a:gd name="connsiteY13" fmla="*/ 219380 h 385403"/>
              <a:gd name="connsiteX14" fmla="*/ 55507 w 617309"/>
              <a:gd name="connsiteY14" fmla="*/ 254305 h 385403"/>
              <a:gd name="connsiteX15" fmla="*/ 17407 w 617309"/>
              <a:gd name="connsiteY15" fmla="*/ 384480 h 3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309" h="385403">
                <a:moveTo>
                  <a:pt x="17407" y="384480"/>
                </a:moveTo>
                <a:cubicBezTo>
                  <a:pt x="62386" y="372309"/>
                  <a:pt x="299453" y="192392"/>
                  <a:pt x="325382" y="181280"/>
                </a:cubicBezTo>
                <a:cubicBezTo>
                  <a:pt x="351311" y="170167"/>
                  <a:pt x="166103" y="317805"/>
                  <a:pt x="172982" y="317805"/>
                </a:cubicBezTo>
                <a:cubicBezTo>
                  <a:pt x="179861" y="317805"/>
                  <a:pt x="310036" y="211972"/>
                  <a:pt x="366657" y="181280"/>
                </a:cubicBezTo>
                <a:cubicBezTo>
                  <a:pt x="423278" y="150588"/>
                  <a:pt x="489424" y="148472"/>
                  <a:pt x="512707" y="133655"/>
                </a:cubicBezTo>
                <a:cubicBezTo>
                  <a:pt x="535990" y="118838"/>
                  <a:pt x="491011" y="97672"/>
                  <a:pt x="506357" y="92380"/>
                </a:cubicBezTo>
                <a:cubicBezTo>
                  <a:pt x="521703" y="87088"/>
                  <a:pt x="587320" y="117251"/>
                  <a:pt x="604782" y="101905"/>
                </a:cubicBezTo>
                <a:cubicBezTo>
                  <a:pt x="622244" y="86559"/>
                  <a:pt x="618540" y="5597"/>
                  <a:pt x="611132" y="305"/>
                </a:cubicBezTo>
                <a:cubicBezTo>
                  <a:pt x="603724" y="-4987"/>
                  <a:pt x="583086" y="60101"/>
                  <a:pt x="560332" y="70155"/>
                </a:cubicBezTo>
                <a:cubicBezTo>
                  <a:pt x="537578" y="80209"/>
                  <a:pt x="519057" y="51634"/>
                  <a:pt x="474607" y="60630"/>
                </a:cubicBezTo>
                <a:cubicBezTo>
                  <a:pt x="430157" y="69626"/>
                  <a:pt x="346549" y="108255"/>
                  <a:pt x="293632" y="124130"/>
                </a:cubicBezTo>
                <a:cubicBezTo>
                  <a:pt x="240715" y="140005"/>
                  <a:pt x="171395" y="151117"/>
                  <a:pt x="157107" y="155880"/>
                </a:cubicBezTo>
                <a:cubicBezTo>
                  <a:pt x="142819" y="160643"/>
                  <a:pt x="204732" y="142122"/>
                  <a:pt x="207907" y="152705"/>
                </a:cubicBezTo>
                <a:cubicBezTo>
                  <a:pt x="211082" y="163288"/>
                  <a:pt x="201557" y="202447"/>
                  <a:pt x="176157" y="219380"/>
                </a:cubicBezTo>
                <a:cubicBezTo>
                  <a:pt x="150757" y="236313"/>
                  <a:pt x="85669" y="223613"/>
                  <a:pt x="55507" y="254305"/>
                </a:cubicBezTo>
                <a:cubicBezTo>
                  <a:pt x="25345" y="284997"/>
                  <a:pt x="-27572" y="396651"/>
                  <a:pt x="17407" y="384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68934D6-E022-FC35-C53C-EDF343AFD173}"/>
              </a:ext>
            </a:extLst>
          </p:cNvPr>
          <p:cNvSpPr/>
          <p:nvPr/>
        </p:nvSpPr>
        <p:spPr>
          <a:xfrm>
            <a:off x="6533132" y="8677271"/>
            <a:ext cx="122695" cy="264677"/>
          </a:xfrm>
          <a:custGeom>
            <a:avLst/>
            <a:gdLst>
              <a:gd name="connsiteX0" fmla="*/ 48643 w 122695"/>
              <a:gd name="connsiteY0" fmla="*/ 4 h 264677"/>
              <a:gd name="connsiteX1" fmla="*/ 20068 w 122695"/>
              <a:gd name="connsiteY1" fmla="*/ 69854 h 264677"/>
              <a:gd name="connsiteX2" fmla="*/ 45468 w 122695"/>
              <a:gd name="connsiteY2" fmla="*/ 165104 h 264677"/>
              <a:gd name="connsiteX3" fmla="*/ 121668 w 122695"/>
              <a:gd name="connsiteY3" fmla="*/ 263529 h 264677"/>
              <a:gd name="connsiteX4" fmla="*/ 83568 w 122695"/>
              <a:gd name="connsiteY4" fmla="*/ 209554 h 264677"/>
              <a:gd name="connsiteX5" fmla="*/ 1018 w 122695"/>
              <a:gd name="connsiteY5" fmla="*/ 73029 h 264677"/>
              <a:gd name="connsiteX6" fmla="*/ 48643 w 122695"/>
              <a:gd name="connsiteY6" fmla="*/ 4 h 26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95" h="264677">
                <a:moveTo>
                  <a:pt x="48643" y="4"/>
                </a:moveTo>
                <a:cubicBezTo>
                  <a:pt x="51818" y="-525"/>
                  <a:pt x="20597" y="42337"/>
                  <a:pt x="20068" y="69854"/>
                </a:cubicBezTo>
                <a:cubicBezTo>
                  <a:pt x="19539" y="97371"/>
                  <a:pt x="28535" y="132825"/>
                  <a:pt x="45468" y="165104"/>
                </a:cubicBezTo>
                <a:cubicBezTo>
                  <a:pt x="62401" y="197383"/>
                  <a:pt x="115318" y="256121"/>
                  <a:pt x="121668" y="263529"/>
                </a:cubicBezTo>
                <a:cubicBezTo>
                  <a:pt x="128018" y="270937"/>
                  <a:pt x="103676" y="241304"/>
                  <a:pt x="83568" y="209554"/>
                </a:cubicBezTo>
                <a:cubicBezTo>
                  <a:pt x="63460" y="177804"/>
                  <a:pt x="10014" y="106896"/>
                  <a:pt x="1018" y="73029"/>
                </a:cubicBezTo>
                <a:cubicBezTo>
                  <a:pt x="-7978" y="39162"/>
                  <a:pt x="45468" y="533"/>
                  <a:pt x="486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49544F-8854-5492-23C4-0B1E80346E53}"/>
              </a:ext>
            </a:extLst>
          </p:cNvPr>
          <p:cNvSpPr/>
          <p:nvPr/>
        </p:nvSpPr>
        <p:spPr>
          <a:xfrm>
            <a:off x="6165930" y="8769595"/>
            <a:ext cx="466683" cy="180463"/>
          </a:xfrm>
          <a:custGeom>
            <a:avLst/>
            <a:gdLst>
              <a:gd name="connsiteX0" fmla="*/ 6270 w 466683"/>
              <a:gd name="connsiteY0" fmla="*/ 2930 h 180463"/>
              <a:gd name="connsiteX1" fmla="*/ 50720 w 466683"/>
              <a:gd name="connsiteY1" fmla="*/ 28330 h 180463"/>
              <a:gd name="connsiteX2" fmla="*/ 342820 w 466683"/>
              <a:gd name="connsiteY2" fmla="*/ 177555 h 180463"/>
              <a:gd name="connsiteX3" fmla="*/ 314245 w 466683"/>
              <a:gd name="connsiteY3" fmla="*/ 129930 h 180463"/>
              <a:gd name="connsiteX4" fmla="*/ 466645 w 466683"/>
              <a:gd name="connsiteY4" fmla="*/ 164855 h 180463"/>
              <a:gd name="connsiteX5" fmla="*/ 298370 w 466683"/>
              <a:gd name="connsiteY5" fmla="*/ 126755 h 180463"/>
              <a:gd name="connsiteX6" fmla="*/ 215820 w 466683"/>
              <a:gd name="connsiteY6" fmla="*/ 110880 h 180463"/>
              <a:gd name="connsiteX7" fmla="*/ 6270 w 466683"/>
              <a:gd name="connsiteY7" fmla="*/ 2930 h 18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83" h="180463">
                <a:moveTo>
                  <a:pt x="6270" y="2930"/>
                </a:moveTo>
                <a:cubicBezTo>
                  <a:pt x="-21247" y="-10828"/>
                  <a:pt x="50720" y="28330"/>
                  <a:pt x="50720" y="28330"/>
                </a:cubicBezTo>
                <a:cubicBezTo>
                  <a:pt x="106812" y="57434"/>
                  <a:pt x="298899" y="160622"/>
                  <a:pt x="342820" y="177555"/>
                </a:cubicBezTo>
                <a:cubicBezTo>
                  <a:pt x="386741" y="194488"/>
                  <a:pt x="293608" y="132047"/>
                  <a:pt x="314245" y="129930"/>
                </a:cubicBezTo>
                <a:cubicBezTo>
                  <a:pt x="334882" y="127813"/>
                  <a:pt x="469291" y="165384"/>
                  <a:pt x="466645" y="164855"/>
                </a:cubicBezTo>
                <a:cubicBezTo>
                  <a:pt x="463999" y="164326"/>
                  <a:pt x="340174" y="135751"/>
                  <a:pt x="298370" y="126755"/>
                </a:cubicBezTo>
                <a:cubicBezTo>
                  <a:pt x="256566" y="117759"/>
                  <a:pt x="260270" y="132047"/>
                  <a:pt x="215820" y="110880"/>
                </a:cubicBezTo>
                <a:cubicBezTo>
                  <a:pt x="171370" y="89713"/>
                  <a:pt x="33787" y="16688"/>
                  <a:pt x="6270" y="2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7006147-01E2-5865-AAB8-C0F43A178CA2}"/>
              </a:ext>
            </a:extLst>
          </p:cNvPr>
          <p:cNvSpPr/>
          <p:nvPr/>
        </p:nvSpPr>
        <p:spPr>
          <a:xfrm>
            <a:off x="8589338" y="6044848"/>
            <a:ext cx="233280" cy="1247607"/>
          </a:xfrm>
          <a:custGeom>
            <a:avLst/>
            <a:gdLst>
              <a:gd name="connsiteX0" fmla="*/ 168296 w 233280"/>
              <a:gd name="connsiteY0" fmla="*/ 1783 h 1247607"/>
              <a:gd name="connsiteX1" fmla="*/ 213372 w 233280"/>
              <a:gd name="connsiteY1" fmla="*/ 439665 h 1247607"/>
              <a:gd name="connsiteX2" fmla="*/ 91023 w 233280"/>
              <a:gd name="connsiteY2" fmla="*/ 890425 h 1247607"/>
              <a:gd name="connsiteX3" fmla="*/ 136099 w 233280"/>
              <a:gd name="connsiteY3" fmla="*/ 800273 h 1247607"/>
              <a:gd name="connsiteX4" fmla="*/ 870 w 233280"/>
              <a:gd name="connsiteY4" fmla="*/ 1244594 h 1247607"/>
              <a:gd name="connsiteX5" fmla="*/ 84583 w 233280"/>
              <a:gd name="connsiteY5" fmla="*/ 974138 h 1247607"/>
              <a:gd name="connsiteX6" fmla="*/ 213372 w 233280"/>
              <a:gd name="connsiteY6" fmla="*/ 568453 h 1247607"/>
              <a:gd name="connsiteX7" fmla="*/ 187614 w 233280"/>
              <a:gd name="connsiteY7" fmla="*/ 626408 h 1247607"/>
              <a:gd name="connsiteX8" fmla="*/ 232690 w 233280"/>
              <a:gd name="connsiteY8" fmla="*/ 297997 h 1247607"/>
              <a:gd name="connsiteX9" fmla="*/ 168296 w 233280"/>
              <a:gd name="connsiteY9" fmla="*/ 1783 h 12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80" h="1247607">
                <a:moveTo>
                  <a:pt x="168296" y="1783"/>
                </a:moveTo>
                <a:cubicBezTo>
                  <a:pt x="165076" y="25394"/>
                  <a:pt x="226251" y="291558"/>
                  <a:pt x="213372" y="439665"/>
                </a:cubicBezTo>
                <a:cubicBezTo>
                  <a:pt x="200493" y="587772"/>
                  <a:pt x="103902" y="830324"/>
                  <a:pt x="91023" y="890425"/>
                </a:cubicBezTo>
                <a:cubicBezTo>
                  <a:pt x="78144" y="950526"/>
                  <a:pt x="151124" y="741245"/>
                  <a:pt x="136099" y="800273"/>
                </a:cubicBezTo>
                <a:cubicBezTo>
                  <a:pt x="121073" y="859301"/>
                  <a:pt x="9456" y="1215617"/>
                  <a:pt x="870" y="1244594"/>
                </a:cubicBezTo>
                <a:cubicBezTo>
                  <a:pt x="-7716" y="1273571"/>
                  <a:pt x="49166" y="1086828"/>
                  <a:pt x="84583" y="974138"/>
                </a:cubicBezTo>
                <a:cubicBezTo>
                  <a:pt x="120000" y="861448"/>
                  <a:pt x="196200" y="626408"/>
                  <a:pt x="213372" y="568453"/>
                </a:cubicBezTo>
                <a:cubicBezTo>
                  <a:pt x="230544" y="510498"/>
                  <a:pt x="184394" y="671484"/>
                  <a:pt x="187614" y="626408"/>
                </a:cubicBezTo>
                <a:cubicBezTo>
                  <a:pt x="190834" y="581332"/>
                  <a:pt x="239129" y="401028"/>
                  <a:pt x="232690" y="297997"/>
                </a:cubicBezTo>
                <a:cubicBezTo>
                  <a:pt x="226251" y="194966"/>
                  <a:pt x="171516" y="-21828"/>
                  <a:pt x="168296" y="1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5369192-28F2-56AA-B2E4-9BD23D990B95}"/>
              </a:ext>
            </a:extLst>
          </p:cNvPr>
          <p:cNvSpPr/>
          <p:nvPr/>
        </p:nvSpPr>
        <p:spPr>
          <a:xfrm>
            <a:off x="8377695" y="7012539"/>
            <a:ext cx="112090" cy="386513"/>
          </a:xfrm>
          <a:custGeom>
            <a:avLst/>
            <a:gdLst>
              <a:gd name="connsiteX0" fmla="*/ 25770 w 112090"/>
              <a:gd name="connsiteY0" fmla="*/ 7 h 386513"/>
              <a:gd name="connsiteX1" fmla="*/ 70846 w 112090"/>
              <a:gd name="connsiteY1" fmla="*/ 173872 h 386513"/>
              <a:gd name="connsiteX2" fmla="*/ 12 w 112090"/>
              <a:gd name="connsiteY2" fmla="*/ 386374 h 386513"/>
              <a:gd name="connsiteX3" fmla="*/ 77285 w 112090"/>
              <a:gd name="connsiteY3" fmla="*/ 206069 h 386513"/>
              <a:gd name="connsiteX4" fmla="*/ 109482 w 112090"/>
              <a:gd name="connsiteY4" fmla="*/ 180312 h 386513"/>
              <a:gd name="connsiteX5" fmla="*/ 25770 w 112090"/>
              <a:gd name="connsiteY5" fmla="*/ 7 h 3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90" h="386513">
                <a:moveTo>
                  <a:pt x="25770" y="7"/>
                </a:moveTo>
                <a:cubicBezTo>
                  <a:pt x="19331" y="-1066"/>
                  <a:pt x="75139" y="109478"/>
                  <a:pt x="70846" y="173872"/>
                </a:cubicBezTo>
                <a:cubicBezTo>
                  <a:pt x="66553" y="238267"/>
                  <a:pt x="-1061" y="381008"/>
                  <a:pt x="12" y="386374"/>
                </a:cubicBezTo>
                <a:cubicBezTo>
                  <a:pt x="1085" y="391740"/>
                  <a:pt x="59040" y="240413"/>
                  <a:pt x="77285" y="206069"/>
                </a:cubicBezTo>
                <a:cubicBezTo>
                  <a:pt x="95530" y="171725"/>
                  <a:pt x="120214" y="209289"/>
                  <a:pt x="109482" y="180312"/>
                </a:cubicBezTo>
                <a:cubicBezTo>
                  <a:pt x="98750" y="151335"/>
                  <a:pt x="32209" y="1080"/>
                  <a:pt x="25770" y="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1AA34B5-9033-DC89-B5BC-024BF521F143}"/>
              </a:ext>
            </a:extLst>
          </p:cNvPr>
          <p:cNvSpPr/>
          <p:nvPr/>
        </p:nvSpPr>
        <p:spPr>
          <a:xfrm>
            <a:off x="8266590" y="7548504"/>
            <a:ext cx="269779" cy="409072"/>
          </a:xfrm>
          <a:custGeom>
            <a:avLst/>
            <a:gdLst>
              <a:gd name="connsiteX0" fmla="*/ 227027 w 269779"/>
              <a:gd name="connsiteY0" fmla="*/ 4955 h 409072"/>
              <a:gd name="connsiteX1" fmla="*/ 98238 w 269779"/>
              <a:gd name="connsiteY1" fmla="*/ 165941 h 409072"/>
              <a:gd name="connsiteX2" fmla="*/ 1647 w 269779"/>
              <a:gd name="connsiteY2" fmla="*/ 404200 h 409072"/>
              <a:gd name="connsiteX3" fmla="*/ 40283 w 269779"/>
              <a:gd name="connsiteY3" fmla="*/ 314048 h 409072"/>
              <a:gd name="connsiteX4" fmla="*/ 78920 w 269779"/>
              <a:gd name="connsiteY4" fmla="*/ 165941 h 409072"/>
              <a:gd name="connsiteX5" fmla="*/ 91799 w 269779"/>
              <a:gd name="connsiteY5" fmla="*/ 127304 h 409072"/>
              <a:gd name="connsiteX6" fmla="*/ 259224 w 269779"/>
              <a:gd name="connsiteY6" fmla="*/ 50031 h 409072"/>
              <a:gd name="connsiteX7" fmla="*/ 227027 w 269779"/>
              <a:gd name="connsiteY7" fmla="*/ 4955 h 4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79" h="409072">
                <a:moveTo>
                  <a:pt x="227027" y="4955"/>
                </a:moveTo>
                <a:cubicBezTo>
                  <a:pt x="200196" y="24273"/>
                  <a:pt x="135801" y="99400"/>
                  <a:pt x="98238" y="165941"/>
                </a:cubicBezTo>
                <a:cubicBezTo>
                  <a:pt x="60675" y="232482"/>
                  <a:pt x="11306" y="379516"/>
                  <a:pt x="1647" y="404200"/>
                </a:cubicBezTo>
                <a:cubicBezTo>
                  <a:pt x="-8012" y="428884"/>
                  <a:pt x="27404" y="353758"/>
                  <a:pt x="40283" y="314048"/>
                </a:cubicBezTo>
                <a:cubicBezTo>
                  <a:pt x="53162" y="274338"/>
                  <a:pt x="78920" y="165941"/>
                  <a:pt x="78920" y="165941"/>
                </a:cubicBezTo>
                <a:cubicBezTo>
                  <a:pt x="87506" y="134817"/>
                  <a:pt x="61749" y="146622"/>
                  <a:pt x="91799" y="127304"/>
                </a:cubicBezTo>
                <a:cubicBezTo>
                  <a:pt x="121849" y="107986"/>
                  <a:pt x="231320" y="72569"/>
                  <a:pt x="259224" y="50031"/>
                </a:cubicBezTo>
                <a:cubicBezTo>
                  <a:pt x="287128" y="27493"/>
                  <a:pt x="253858" y="-14363"/>
                  <a:pt x="227027" y="4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303EC12-6C03-951E-4BA2-8FE69066B6D4}"/>
              </a:ext>
            </a:extLst>
          </p:cNvPr>
          <p:cNvSpPr/>
          <p:nvPr/>
        </p:nvSpPr>
        <p:spPr>
          <a:xfrm>
            <a:off x="7907612" y="7224879"/>
            <a:ext cx="96963" cy="284375"/>
          </a:xfrm>
          <a:custGeom>
            <a:avLst/>
            <a:gdLst>
              <a:gd name="connsiteX0" fmla="*/ 57971 w 96963"/>
              <a:gd name="connsiteY0" fmla="*/ 169 h 284375"/>
              <a:gd name="connsiteX1" fmla="*/ 45092 w 96963"/>
              <a:gd name="connsiteY1" fmla="*/ 180473 h 284375"/>
              <a:gd name="connsiteX2" fmla="*/ 96608 w 96963"/>
              <a:gd name="connsiteY2" fmla="*/ 283504 h 284375"/>
              <a:gd name="connsiteX3" fmla="*/ 64411 w 96963"/>
              <a:gd name="connsiteY3" fmla="*/ 225549 h 284375"/>
              <a:gd name="connsiteX4" fmla="*/ 16 w 96963"/>
              <a:gd name="connsiteY4" fmla="*/ 148276 h 284375"/>
              <a:gd name="connsiteX5" fmla="*/ 57971 w 96963"/>
              <a:gd name="connsiteY5" fmla="*/ 169 h 2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3" h="284375">
                <a:moveTo>
                  <a:pt x="57971" y="169"/>
                </a:moveTo>
                <a:cubicBezTo>
                  <a:pt x="65484" y="5535"/>
                  <a:pt x="38652" y="133251"/>
                  <a:pt x="45092" y="180473"/>
                </a:cubicBezTo>
                <a:cubicBezTo>
                  <a:pt x="51531" y="227696"/>
                  <a:pt x="93388" y="275991"/>
                  <a:pt x="96608" y="283504"/>
                </a:cubicBezTo>
                <a:cubicBezTo>
                  <a:pt x="99828" y="291017"/>
                  <a:pt x="80510" y="248087"/>
                  <a:pt x="64411" y="225549"/>
                </a:cubicBezTo>
                <a:cubicBezTo>
                  <a:pt x="48312" y="203011"/>
                  <a:pt x="1089" y="178327"/>
                  <a:pt x="16" y="148276"/>
                </a:cubicBezTo>
                <a:cubicBezTo>
                  <a:pt x="-1057" y="118225"/>
                  <a:pt x="50458" y="-5197"/>
                  <a:pt x="57971" y="16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E534CE-82C2-13BB-85EE-C4C34F0DB4A3}"/>
              </a:ext>
            </a:extLst>
          </p:cNvPr>
          <p:cNvSpPr/>
          <p:nvPr/>
        </p:nvSpPr>
        <p:spPr>
          <a:xfrm>
            <a:off x="6974657" y="8500034"/>
            <a:ext cx="920331" cy="840330"/>
          </a:xfrm>
          <a:custGeom>
            <a:avLst/>
            <a:gdLst>
              <a:gd name="connsiteX0" fmla="*/ 5692 w 920331"/>
              <a:gd name="connsiteY0" fmla="*/ 837149 h 840330"/>
              <a:gd name="connsiteX1" fmla="*/ 636757 w 920331"/>
              <a:gd name="connsiteY1" fmla="*/ 373510 h 840330"/>
              <a:gd name="connsiteX2" fmla="*/ 591681 w 920331"/>
              <a:gd name="connsiteY2" fmla="*/ 431465 h 840330"/>
              <a:gd name="connsiteX3" fmla="*/ 784864 w 920331"/>
              <a:gd name="connsiteY3" fmla="*/ 218963 h 840330"/>
              <a:gd name="connsiteX4" fmla="*/ 920092 w 920331"/>
              <a:gd name="connsiteY4" fmla="*/ 22 h 840330"/>
              <a:gd name="connsiteX5" fmla="*/ 752667 w 920331"/>
              <a:gd name="connsiteY5" fmla="*/ 231842 h 840330"/>
              <a:gd name="connsiteX6" fmla="*/ 346982 w 920331"/>
              <a:gd name="connsiteY6" fmla="*/ 560253 h 840330"/>
              <a:gd name="connsiteX7" fmla="*/ 5692 w 920331"/>
              <a:gd name="connsiteY7" fmla="*/ 837149 h 8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31" h="840330">
                <a:moveTo>
                  <a:pt x="5692" y="837149"/>
                </a:moveTo>
                <a:cubicBezTo>
                  <a:pt x="53988" y="806025"/>
                  <a:pt x="539092" y="441124"/>
                  <a:pt x="636757" y="373510"/>
                </a:cubicBezTo>
                <a:cubicBezTo>
                  <a:pt x="734422" y="305896"/>
                  <a:pt x="566997" y="457223"/>
                  <a:pt x="591681" y="431465"/>
                </a:cubicBezTo>
                <a:cubicBezTo>
                  <a:pt x="616365" y="405707"/>
                  <a:pt x="730129" y="290870"/>
                  <a:pt x="784864" y="218963"/>
                </a:cubicBezTo>
                <a:cubicBezTo>
                  <a:pt x="839599" y="147056"/>
                  <a:pt x="925458" y="-2125"/>
                  <a:pt x="920092" y="22"/>
                </a:cubicBezTo>
                <a:cubicBezTo>
                  <a:pt x="914726" y="2168"/>
                  <a:pt x="848185" y="138470"/>
                  <a:pt x="752667" y="231842"/>
                </a:cubicBezTo>
                <a:cubicBezTo>
                  <a:pt x="657149" y="325214"/>
                  <a:pt x="465038" y="457222"/>
                  <a:pt x="346982" y="560253"/>
                </a:cubicBezTo>
                <a:cubicBezTo>
                  <a:pt x="228926" y="663284"/>
                  <a:pt x="-42604" y="868273"/>
                  <a:pt x="5692" y="837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EAE17A-54D7-9AFE-B4AC-008C0C7168D8}"/>
              </a:ext>
            </a:extLst>
          </p:cNvPr>
          <p:cNvSpPr/>
          <p:nvPr/>
        </p:nvSpPr>
        <p:spPr>
          <a:xfrm>
            <a:off x="6508860" y="9184460"/>
            <a:ext cx="857057" cy="416760"/>
          </a:xfrm>
          <a:custGeom>
            <a:avLst/>
            <a:gdLst>
              <a:gd name="connsiteX0" fmla="*/ 14289 w 857057"/>
              <a:gd name="connsiteY0" fmla="*/ 416740 h 416760"/>
              <a:gd name="connsiteX1" fmla="*/ 387777 w 857057"/>
              <a:gd name="connsiteY1" fmla="*/ 229996 h 416760"/>
              <a:gd name="connsiteX2" fmla="*/ 349140 w 857057"/>
              <a:gd name="connsiteY2" fmla="*/ 275072 h 416760"/>
              <a:gd name="connsiteX3" fmla="*/ 851416 w 857057"/>
              <a:gd name="connsiteY3" fmla="*/ 4616 h 416760"/>
              <a:gd name="connsiteX4" fmla="*/ 580960 w 857057"/>
              <a:gd name="connsiteY4" fmla="*/ 120526 h 416760"/>
              <a:gd name="connsiteX5" fmla="*/ 1410 w 857057"/>
              <a:gd name="connsiteY5" fmla="*/ 326588 h 416760"/>
              <a:gd name="connsiteX6" fmla="*/ 407095 w 857057"/>
              <a:gd name="connsiteY6" fmla="*/ 217117 h 416760"/>
              <a:gd name="connsiteX7" fmla="*/ 14289 w 857057"/>
              <a:gd name="connsiteY7" fmla="*/ 416740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057" h="416760">
                <a:moveTo>
                  <a:pt x="14289" y="416740"/>
                </a:moveTo>
                <a:cubicBezTo>
                  <a:pt x="11069" y="418886"/>
                  <a:pt x="331969" y="253607"/>
                  <a:pt x="387777" y="229996"/>
                </a:cubicBezTo>
                <a:cubicBezTo>
                  <a:pt x="443586" y="206385"/>
                  <a:pt x="271867" y="312635"/>
                  <a:pt x="349140" y="275072"/>
                </a:cubicBezTo>
                <a:cubicBezTo>
                  <a:pt x="426413" y="237509"/>
                  <a:pt x="812779" y="30374"/>
                  <a:pt x="851416" y="4616"/>
                </a:cubicBezTo>
                <a:cubicBezTo>
                  <a:pt x="890053" y="-21142"/>
                  <a:pt x="722628" y="66864"/>
                  <a:pt x="580960" y="120526"/>
                </a:cubicBezTo>
                <a:cubicBezTo>
                  <a:pt x="439292" y="174188"/>
                  <a:pt x="30388" y="310489"/>
                  <a:pt x="1410" y="326588"/>
                </a:cubicBezTo>
                <a:cubicBezTo>
                  <a:pt x="-27568" y="342687"/>
                  <a:pt x="399582" y="205311"/>
                  <a:pt x="407095" y="217117"/>
                </a:cubicBezTo>
                <a:cubicBezTo>
                  <a:pt x="414608" y="228923"/>
                  <a:pt x="17509" y="414594"/>
                  <a:pt x="14289" y="416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8B04100-CD7D-A9D0-FE04-10AA18721C7C}"/>
              </a:ext>
            </a:extLst>
          </p:cNvPr>
          <p:cNvSpPr/>
          <p:nvPr/>
        </p:nvSpPr>
        <p:spPr>
          <a:xfrm>
            <a:off x="5871833" y="9401377"/>
            <a:ext cx="801607" cy="303365"/>
          </a:xfrm>
          <a:custGeom>
            <a:avLst/>
            <a:gdLst>
              <a:gd name="connsiteX0" fmla="*/ 933 w 801607"/>
              <a:gd name="connsiteY0" fmla="*/ 200 h 303365"/>
              <a:gd name="connsiteX1" fmla="*/ 361542 w 801607"/>
              <a:gd name="connsiteY1" fmla="*/ 206262 h 303365"/>
              <a:gd name="connsiteX2" fmla="*/ 348663 w 801607"/>
              <a:gd name="connsiteY2" fmla="*/ 135429 h 303365"/>
              <a:gd name="connsiteX3" fmla="*/ 799423 w 801607"/>
              <a:gd name="connsiteY3" fmla="*/ 302854 h 303365"/>
              <a:gd name="connsiteX4" fmla="*/ 509649 w 801607"/>
              <a:gd name="connsiteY4" fmla="*/ 186944 h 303365"/>
              <a:gd name="connsiteX5" fmla="*/ 264950 w 801607"/>
              <a:gd name="connsiteY5" fmla="*/ 167626 h 303365"/>
              <a:gd name="connsiteX6" fmla="*/ 933 w 801607"/>
              <a:gd name="connsiteY6" fmla="*/ 200 h 3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607" h="303365">
                <a:moveTo>
                  <a:pt x="933" y="200"/>
                </a:moveTo>
                <a:cubicBezTo>
                  <a:pt x="17031" y="6639"/>
                  <a:pt x="303587" y="183724"/>
                  <a:pt x="361542" y="206262"/>
                </a:cubicBezTo>
                <a:cubicBezTo>
                  <a:pt x="419497" y="228800"/>
                  <a:pt x="275683" y="119330"/>
                  <a:pt x="348663" y="135429"/>
                </a:cubicBezTo>
                <a:cubicBezTo>
                  <a:pt x="421643" y="151528"/>
                  <a:pt x="772592" y="294268"/>
                  <a:pt x="799423" y="302854"/>
                </a:cubicBezTo>
                <a:cubicBezTo>
                  <a:pt x="826254" y="311440"/>
                  <a:pt x="598728" y="209482"/>
                  <a:pt x="509649" y="186944"/>
                </a:cubicBezTo>
                <a:cubicBezTo>
                  <a:pt x="420570" y="164406"/>
                  <a:pt x="348663" y="191237"/>
                  <a:pt x="264950" y="167626"/>
                </a:cubicBezTo>
                <a:cubicBezTo>
                  <a:pt x="181237" y="144015"/>
                  <a:pt x="-15165" y="-6239"/>
                  <a:pt x="933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B637F17-8A8A-2E19-E31F-9A2446D3BDDA}"/>
              </a:ext>
            </a:extLst>
          </p:cNvPr>
          <p:cNvSpPr/>
          <p:nvPr/>
        </p:nvSpPr>
        <p:spPr>
          <a:xfrm>
            <a:off x="5503611" y="8879102"/>
            <a:ext cx="157366" cy="285189"/>
          </a:xfrm>
          <a:custGeom>
            <a:avLst/>
            <a:gdLst>
              <a:gd name="connsiteX0" fmla="*/ 34304 w 157366"/>
              <a:gd name="connsiteY0" fmla="*/ 881 h 285189"/>
              <a:gd name="connsiteX1" fmla="*/ 60062 w 157366"/>
              <a:gd name="connsiteY1" fmla="*/ 181185 h 285189"/>
              <a:gd name="connsiteX2" fmla="*/ 156654 w 157366"/>
              <a:gd name="connsiteY2" fmla="*/ 284216 h 285189"/>
              <a:gd name="connsiteX3" fmla="*/ 98699 w 157366"/>
              <a:gd name="connsiteY3" fmla="*/ 226261 h 285189"/>
              <a:gd name="connsiteX4" fmla="*/ 2107 w 157366"/>
              <a:gd name="connsiteY4" fmla="*/ 116791 h 285189"/>
              <a:gd name="connsiteX5" fmla="*/ 34304 w 157366"/>
              <a:gd name="connsiteY5" fmla="*/ 881 h 28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66" h="285189">
                <a:moveTo>
                  <a:pt x="34304" y="881"/>
                </a:moveTo>
                <a:cubicBezTo>
                  <a:pt x="43963" y="11613"/>
                  <a:pt x="39670" y="133962"/>
                  <a:pt x="60062" y="181185"/>
                </a:cubicBezTo>
                <a:cubicBezTo>
                  <a:pt x="80454" y="228408"/>
                  <a:pt x="150215" y="276703"/>
                  <a:pt x="156654" y="284216"/>
                </a:cubicBezTo>
                <a:cubicBezTo>
                  <a:pt x="163093" y="291729"/>
                  <a:pt x="124457" y="254165"/>
                  <a:pt x="98699" y="226261"/>
                </a:cubicBezTo>
                <a:cubicBezTo>
                  <a:pt x="72941" y="198357"/>
                  <a:pt x="12839" y="153281"/>
                  <a:pt x="2107" y="116791"/>
                </a:cubicBezTo>
                <a:cubicBezTo>
                  <a:pt x="-8626" y="80301"/>
                  <a:pt x="24645" y="-9851"/>
                  <a:pt x="34304" y="8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7B1CE1B-D083-E565-002D-1267839C6E47}"/>
              </a:ext>
            </a:extLst>
          </p:cNvPr>
          <p:cNvSpPr/>
          <p:nvPr/>
        </p:nvSpPr>
        <p:spPr>
          <a:xfrm>
            <a:off x="4305078" y="6664474"/>
            <a:ext cx="166080" cy="539622"/>
          </a:xfrm>
          <a:custGeom>
            <a:avLst/>
            <a:gdLst>
              <a:gd name="connsiteX0" fmla="*/ 2905 w 166080"/>
              <a:gd name="connsiteY0" fmla="*/ 343 h 539622"/>
              <a:gd name="connsiteX1" fmla="*/ 41542 w 166080"/>
              <a:gd name="connsiteY1" fmla="*/ 322315 h 539622"/>
              <a:gd name="connsiteX2" fmla="*/ 163891 w 166080"/>
              <a:gd name="connsiteY2" fmla="*/ 534816 h 539622"/>
              <a:gd name="connsiteX3" fmla="*/ 112376 w 166080"/>
              <a:gd name="connsiteY3" fmla="*/ 463982 h 539622"/>
              <a:gd name="connsiteX4" fmla="*/ 15784 w 166080"/>
              <a:gd name="connsiteY4" fmla="*/ 386709 h 539622"/>
              <a:gd name="connsiteX5" fmla="*/ 2905 w 166080"/>
              <a:gd name="connsiteY5" fmla="*/ 343 h 5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0" h="539622">
                <a:moveTo>
                  <a:pt x="2905" y="343"/>
                </a:moveTo>
                <a:cubicBezTo>
                  <a:pt x="7198" y="-10389"/>
                  <a:pt x="14711" y="233236"/>
                  <a:pt x="41542" y="322315"/>
                </a:cubicBezTo>
                <a:cubicBezTo>
                  <a:pt x="68373" y="411394"/>
                  <a:pt x="152085" y="511205"/>
                  <a:pt x="163891" y="534816"/>
                </a:cubicBezTo>
                <a:cubicBezTo>
                  <a:pt x="175697" y="558427"/>
                  <a:pt x="137060" y="488666"/>
                  <a:pt x="112376" y="463982"/>
                </a:cubicBezTo>
                <a:cubicBezTo>
                  <a:pt x="87692" y="439298"/>
                  <a:pt x="35102" y="456469"/>
                  <a:pt x="15784" y="386709"/>
                </a:cubicBezTo>
                <a:cubicBezTo>
                  <a:pt x="-3534" y="316949"/>
                  <a:pt x="-1388" y="11075"/>
                  <a:pt x="2905" y="34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F3C8D7C-6267-057D-D456-3DEEDED77A1D}"/>
              </a:ext>
            </a:extLst>
          </p:cNvPr>
          <p:cNvSpPr/>
          <p:nvPr/>
        </p:nvSpPr>
        <p:spPr>
          <a:xfrm>
            <a:off x="4798947" y="7235967"/>
            <a:ext cx="207768" cy="319253"/>
          </a:xfrm>
          <a:custGeom>
            <a:avLst/>
            <a:gdLst>
              <a:gd name="connsiteX0" fmla="*/ 56388 w 207768"/>
              <a:gd name="connsiteY0" fmla="*/ 27718 h 319253"/>
              <a:gd name="connsiteX1" fmla="*/ 204495 w 207768"/>
              <a:gd name="connsiteY1" fmla="*/ 317492 h 319253"/>
              <a:gd name="connsiteX2" fmla="*/ 146540 w 207768"/>
              <a:gd name="connsiteY2" fmla="*/ 143627 h 319253"/>
              <a:gd name="connsiteX3" fmla="*/ 4873 w 207768"/>
              <a:gd name="connsiteY3" fmla="*/ 27718 h 319253"/>
              <a:gd name="connsiteX4" fmla="*/ 56388 w 207768"/>
              <a:gd name="connsiteY4" fmla="*/ 27718 h 3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68" h="319253">
                <a:moveTo>
                  <a:pt x="56388" y="27718"/>
                </a:moveTo>
                <a:cubicBezTo>
                  <a:pt x="89658" y="76014"/>
                  <a:pt x="189470" y="298174"/>
                  <a:pt x="204495" y="317492"/>
                </a:cubicBezTo>
                <a:cubicBezTo>
                  <a:pt x="219520" y="336810"/>
                  <a:pt x="179810" y="191923"/>
                  <a:pt x="146540" y="143627"/>
                </a:cubicBezTo>
                <a:cubicBezTo>
                  <a:pt x="113270" y="95331"/>
                  <a:pt x="23118" y="51329"/>
                  <a:pt x="4873" y="27718"/>
                </a:cubicBezTo>
                <a:cubicBezTo>
                  <a:pt x="-13372" y="4107"/>
                  <a:pt x="23118" y="-20578"/>
                  <a:pt x="56388" y="2771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92CB6FC-5A98-4F1B-1293-C5487DE96938}"/>
              </a:ext>
            </a:extLst>
          </p:cNvPr>
          <p:cNvSpPr/>
          <p:nvPr/>
        </p:nvSpPr>
        <p:spPr>
          <a:xfrm>
            <a:off x="5125792" y="8467353"/>
            <a:ext cx="242485" cy="319519"/>
          </a:xfrm>
          <a:custGeom>
            <a:avLst/>
            <a:gdLst>
              <a:gd name="connsiteX0" fmla="*/ 0 w 242485"/>
              <a:gd name="connsiteY0" fmla="*/ 506 h 319519"/>
              <a:gd name="connsiteX1" fmla="*/ 109470 w 242485"/>
              <a:gd name="connsiteY1" fmla="*/ 174371 h 319519"/>
              <a:gd name="connsiteX2" fmla="*/ 238259 w 242485"/>
              <a:gd name="connsiteY2" fmla="*/ 316039 h 319519"/>
              <a:gd name="connsiteX3" fmla="*/ 199622 w 242485"/>
              <a:gd name="connsiteY3" fmla="*/ 270962 h 319519"/>
              <a:gd name="connsiteX4" fmla="*/ 83712 w 242485"/>
              <a:gd name="connsiteY4" fmla="*/ 213008 h 319519"/>
              <a:gd name="connsiteX5" fmla="*/ 109470 w 242485"/>
              <a:gd name="connsiteY5" fmla="*/ 232326 h 319519"/>
              <a:gd name="connsiteX6" fmla="*/ 0 w 242485"/>
              <a:gd name="connsiteY6" fmla="*/ 506 h 31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85" h="319519">
                <a:moveTo>
                  <a:pt x="0" y="506"/>
                </a:moveTo>
                <a:cubicBezTo>
                  <a:pt x="0" y="-9153"/>
                  <a:pt x="69760" y="121782"/>
                  <a:pt x="109470" y="174371"/>
                </a:cubicBezTo>
                <a:cubicBezTo>
                  <a:pt x="149180" y="226960"/>
                  <a:pt x="223234" y="299941"/>
                  <a:pt x="238259" y="316039"/>
                </a:cubicBezTo>
                <a:cubicBezTo>
                  <a:pt x="253284" y="332137"/>
                  <a:pt x="225380" y="288134"/>
                  <a:pt x="199622" y="270962"/>
                </a:cubicBezTo>
                <a:cubicBezTo>
                  <a:pt x="173864" y="253790"/>
                  <a:pt x="83712" y="213008"/>
                  <a:pt x="83712" y="213008"/>
                </a:cubicBezTo>
                <a:cubicBezTo>
                  <a:pt x="68687" y="206569"/>
                  <a:pt x="121276" y="267743"/>
                  <a:pt x="109470" y="232326"/>
                </a:cubicBezTo>
                <a:cubicBezTo>
                  <a:pt x="97664" y="196909"/>
                  <a:pt x="0" y="10165"/>
                  <a:pt x="0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7E301DE-79DF-EE40-DD20-88ED33E5F0BC}"/>
              </a:ext>
            </a:extLst>
          </p:cNvPr>
          <p:cNvSpPr/>
          <p:nvPr/>
        </p:nvSpPr>
        <p:spPr>
          <a:xfrm>
            <a:off x="4775828" y="6825796"/>
            <a:ext cx="92762" cy="258730"/>
          </a:xfrm>
          <a:custGeom>
            <a:avLst/>
            <a:gdLst>
              <a:gd name="connsiteX0" fmla="*/ 92386 w 92762"/>
              <a:gd name="connsiteY0" fmla="*/ 7 h 258730"/>
              <a:gd name="connsiteX1" fmla="*/ 34431 w 92762"/>
              <a:gd name="connsiteY1" fmla="*/ 154553 h 258730"/>
              <a:gd name="connsiteX2" fmla="*/ 34431 w 92762"/>
              <a:gd name="connsiteY2" fmla="*/ 257584 h 258730"/>
              <a:gd name="connsiteX3" fmla="*/ 27992 w 92762"/>
              <a:gd name="connsiteY3" fmla="*/ 206069 h 258730"/>
              <a:gd name="connsiteX4" fmla="*/ 2234 w 92762"/>
              <a:gd name="connsiteY4" fmla="*/ 148114 h 258730"/>
              <a:gd name="connsiteX5" fmla="*/ 92386 w 92762"/>
              <a:gd name="connsiteY5" fmla="*/ 7 h 2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2" h="258730">
                <a:moveTo>
                  <a:pt x="92386" y="7"/>
                </a:moveTo>
                <a:cubicBezTo>
                  <a:pt x="97752" y="1080"/>
                  <a:pt x="44090" y="111624"/>
                  <a:pt x="34431" y="154553"/>
                </a:cubicBezTo>
                <a:cubicBezTo>
                  <a:pt x="24772" y="197482"/>
                  <a:pt x="35504" y="248998"/>
                  <a:pt x="34431" y="257584"/>
                </a:cubicBezTo>
                <a:cubicBezTo>
                  <a:pt x="33358" y="266170"/>
                  <a:pt x="33358" y="224314"/>
                  <a:pt x="27992" y="206069"/>
                </a:cubicBezTo>
                <a:cubicBezTo>
                  <a:pt x="22626" y="187824"/>
                  <a:pt x="-8498" y="179238"/>
                  <a:pt x="2234" y="148114"/>
                </a:cubicBezTo>
                <a:cubicBezTo>
                  <a:pt x="12966" y="116990"/>
                  <a:pt x="87020" y="-1066"/>
                  <a:pt x="92386" y="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A1CD559-8FF0-47B0-8D02-BB2A683E22E3}"/>
              </a:ext>
            </a:extLst>
          </p:cNvPr>
          <p:cNvSpPr/>
          <p:nvPr/>
        </p:nvSpPr>
        <p:spPr>
          <a:xfrm>
            <a:off x="7849673" y="7533673"/>
            <a:ext cx="164385" cy="196408"/>
          </a:xfrm>
          <a:custGeom>
            <a:avLst/>
            <a:gdLst>
              <a:gd name="connsiteX0" fmla="*/ 0 w 164385"/>
              <a:gd name="connsiteY0" fmla="*/ 468 h 196408"/>
              <a:gd name="connsiteX1" fmla="*/ 38637 w 164385"/>
              <a:gd name="connsiteY1" fmla="*/ 109938 h 196408"/>
              <a:gd name="connsiteX2" fmla="*/ 160986 w 164385"/>
              <a:gd name="connsiteY2" fmla="*/ 193651 h 196408"/>
              <a:gd name="connsiteX3" fmla="*/ 122350 w 164385"/>
              <a:gd name="connsiteY3" fmla="*/ 174333 h 196408"/>
              <a:gd name="connsiteX4" fmla="*/ 38637 w 164385"/>
              <a:gd name="connsiteY4" fmla="*/ 155014 h 196408"/>
              <a:gd name="connsiteX5" fmla="*/ 0 w 164385"/>
              <a:gd name="connsiteY5" fmla="*/ 468 h 1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385" h="196408">
                <a:moveTo>
                  <a:pt x="0" y="468"/>
                </a:moveTo>
                <a:cubicBezTo>
                  <a:pt x="0" y="-7045"/>
                  <a:pt x="11806" y="77741"/>
                  <a:pt x="38637" y="109938"/>
                </a:cubicBezTo>
                <a:cubicBezTo>
                  <a:pt x="65468" y="142135"/>
                  <a:pt x="160986" y="193651"/>
                  <a:pt x="160986" y="193651"/>
                </a:cubicBezTo>
                <a:cubicBezTo>
                  <a:pt x="174938" y="204383"/>
                  <a:pt x="142742" y="180773"/>
                  <a:pt x="122350" y="174333"/>
                </a:cubicBezTo>
                <a:cubicBezTo>
                  <a:pt x="101958" y="167893"/>
                  <a:pt x="64395" y="178625"/>
                  <a:pt x="38637" y="155014"/>
                </a:cubicBezTo>
                <a:cubicBezTo>
                  <a:pt x="12879" y="131403"/>
                  <a:pt x="0" y="7981"/>
                  <a:pt x="0" y="46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CE9EAD-86F3-1087-480B-F75B29FE5392}"/>
              </a:ext>
            </a:extLst>
          </p:cNvPr>
          <p:cNvSpPr/>
          <p:nvPr/>
        </p:nvSpPr>
        <p:spPr>
          <a:xfrm>
            <a:off x="5428345" y="7330155"/>
            <a:ext cx="103303" cy="268965"/>
          </a:xfrm>
          <a:custGeom>
            <a:avLst/>
            <a:gdLst>
              <a:gd name="connsiteX0" fmla="*/ 70934 w 103303"/>
              <a:gd name="connsiteY0" fmla="*/ 36560 h 268965"/>
              <a:gd name="connsiteX1" fmla="*/ 83813 w 103303"/>
              <a:gd name="connsiteY1" fmla="*/ 184668 h 268965"/>
              <a:gd name="connsiteX2" fmla="*/ 100 w 103303"/>
              <a:gd name="connsiteY2" fmla="*/ 268380 h 268965"/>
              <a:gd name="connsiteX3" fmla="*/ 103131 w 103303"/>
              <a:gd name="connsiteY3" fmla="*/ 210425 h 268965"/>
              <a:gd name="connsiteX4" fmla="*/ 25858 w 103303"/>
              <a:gd name="connsiteY4" fmla="*/ 10803 h 268965"/>
              <a:gd name="connsiteX5" fmla="*/ 70934 w 103303"/>
              <a:gd name="connsiteY5" fmla="*/ 36560 h 2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3" h="268965">
                <a:moveTo>
                  <a:pt x="70934" y="36560"/>
                </a:moveTo>
                <a:cubicBezTo>
                  <a:pt x="80593" y="65537"/>
                  <a:pt x="95619" y="146031"/>
                  <a:pt x="83813" y="184668"/>
                </a:cubicBezTo>
                <a:cubicBezTo>
                  <a:pt x="72007" y="223305"/>
                  <a:pt x="-3120" y="264087"/>
                  <a:pt x="100" y="268380"/>
                </a:cubicBezTo>
                <a:cubicBezTo>
                  <a:pt x="3320" y="272673"/>
                  <a:pt x="98838" y="253354"/>
                  <a:pt x="103131" y="210425"/>
                </a:cubicBezTo>
                <a:cubicBezTo>
                  <a:pt x="107424" y="167496"/>
                  <a:pt x="30151" y="35487"/>
                  <a:pt x="25858" y="10803"/>
                </a:cubicBezTo>
                <a:cubicBezTo>
                  <a:pt x="21565" y="-13881"/>
                  <a:pt x="61275" y="7583"/>
                  <a:pt x="70934" y="365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E012FB2-BC56-CCE3-92C6-D0E8F25C7EAF}"/>
              </a:ext>
            </a:extLst>
          </p:cNvPr>
          <p:cNvSpPr/>
          <p:nvPr/>
        </p:nvSpPr>
        <p:spPr>
          <a:xfrm>
            <a:off x="4721889" y="7828875"/>
            <a:ext cx="133596" cy="299167"/>
          </a:xfrm>
          <a:custGeom>
            <a:avLst/>
            <a:gdLst>
              <a:gd name="connsiteX0" fmla="*/ 4657 w 133596"/>
              <a:gd name="connsiteY0" fmla="*/ 1480 h 299167"/>
              <a:gd name="connsiteX1" fmla="*/ 11097 w 133596"/>
              <a:gd name="connsiteY1" fmla="*/ 123829 h 299167"/>
              <a:gd name="connsiteX2" fmla="*/ 127007 w 133596"/>
              <a:gd name="connsiteY2" fmla="*/ 291255 h 299167"/>
              <a:gd name="connsiteX3" fmla="*/ 107688 w 133596"/>
              <a:gd name="connsiteY3" fmla="*/ 265497 h 299167"/>
              <a:gd name="connsiteX4" fmla="*/ 11097 w 133596"/>
              <a:gd name="connsiteY4" fmla="*/ 207542 h 299167"/>
              <a:gd name="connsiteX5" fmla="*/ 4657 w 133596"/>
              <a:gd name="connsiteY5" fmla="*/ 1480 h 2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96" h="299167">
                <a:moveTo>
                  <a:pt x="4657" y="1480"/>
                </a:moveTo>
                <a:cubicBezTo>
                  <a:pt x="4657" y="-12472"/>
                  <a:pt x="-9295" y="75533"/>
                  <a:pt x="11097" y="123829"/>
                </a:cubicBezTo>
                <a:cubicBezTo>
                  <a:pt x="31489" y="172125"/>
                  <a:pt x="127007" y="291255"/>
                  <a:pt x="127007" y="291255"/>
                </a:cubicBezTo>
                <a:cubicBezTo>
                  <a:pt x="143106" y="314866"/>
                  <a:pt x="127006" y="279449"/>
                  <a:pt x="107688" y="265497"/>
                </a:cubicBezTo>
                <a:cubicBezTo>
                  <a:pt x="88370" y="251545"/>
                  <a:pt x="26122" y="253691"/>
                  <a:pt x="11097" y="207542"/>
                </a:cubicBezTo>
                <a:cubicBezTo>
                  <a:pt x="-3928" y="161393"/>
                  <a:pt x="4657" y="15432"/>
                  <a:pt x="4657" y="148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7A17200-2FAF-781A-266B-CFC947B62DEC}"/>
              </a:ext>
            </a:extLst>
          </p:cNvPr>
          <p:cNvSpPr/>
          <p:nvPr/>
        </p:nvSpPr>
        <p:spPr>
          <a:xfrm>
            <a:off x="4155762" y="6385319"/>
            <a:ext cx="286649" cy="1264774"/>
          </a:xfrm>
          <a:custGeom>
            <a:avLst/>
            <a:gdLst>
              <a:gd name="connsiteX0" fmla="*/ 87827 w 286649"/>
              <a:gd name="connsiteY0" fmla="*/ 2602 h 1264774"/>
              <a:gd name="connsiteX1" fmla="*/ 62069 w 286649"/>
              <a:gd name="connsiteY1" fmla="*/ 311695 h 1264774"/>
              <a:gd name="connsiteX2" fmla="*/ 81387 w 286649"/>
              <a:gd name="connsiteY2" fmla="*/ 710940 h 1264774"/>
              <a:gd name="connsiteX3" fmla="*/ 81387 w 286649"/>
              <a:gd name="connsiteY3" fmla="*/ 588591 h 1264774"/>
              <a:gd name="connsiteX4" fmla="*/ 281010 w 286649"/>
              <a:gd name="connsiteY4" fmla="*/ 1245413 h 1264774"/>
              <a:gd name="connsiteX5" fmla="*/ 235934 w 286649"/>
              <a:gd name="connsiteY5" fmla="*/ 1103746 h 1264774"/>
              <a:gd name="connsiteX6" fmla="*/ 10553 w 286649"/>
              <a:gd name="connsiteY6" fmla="*/ 408287 h 1264774"/>
              <a:gd name="connsiteX7" fmla="*/ 42751 w 286649"/>
              <a:gd name="connsiteY7" fmla="*/ 485560 h 1264774"/>
              <a:gd name="connsiteX8" fmla="*/ 87827 w 286649"/>
              <a:gd name="connsiteY8" fmla="*/ 2602 h 12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49" h="1264774">
                <a:moveTo>
                  <a:pt x="87827" y="2602"/>
                </a:moveTo>
                <a:cubicBezTo>
                  <a:pt x="91047" y="-26375"/>
                  <a:pt x="63142" y="193639"/>
                  <a:pt x="62069" y="311695"/>
                </a:cubicBezTo>
                <a:cubicBezTo>
                  <a:pt x="60996" y="429751"/>
                  <a:pt x="78167" y="664791"/>
                  <a:pt x="81387" y="710940"/>
                </a:cubicBezTo>
                <a:cubicBezTo>
                  <a:pt x="84607" y="757089"/>
                  <a:pt x="48117" y="499512"/>
                  <a:pt x="81387" y="588591"/>
                </a:cubicBezTo>
                <a:cubicBezTo>
                  <a:pt x="114657" y="677670"/>
                  <a:pt x="255252" y="1159554"/>
                  <a:pt x="281010" y="1245413"/>
                </a:cubicBezTo>
                <a:cubicBezTo>
                  <a:pt x="306768" y="1331272"/>
                  <a:pt x="235934" y="1103746"/>
                  <a:pt x="235934" y="1103746"/>
                </a:cubicBezTo>
                <a:cubicBezTo>
                  <a:pt x="190858" y="964225"/>
                  <a:pt x="42750" y="511318"/>
                  <a:pt x="10553" y="408287"/>
                </a:cubicBezTo>
                <a:cubicBezTo>
                  <a:pt x="-21644" y="305256"/>
                  <a:pt x="28799" y="551028"/>
                  <a:pt x="42751" y="485560"/>
                </a:cubicBezTo>
                <a:cubicBezTo>
                  <a:pt x="56703" y="420092"/>
                  <a:pt x="84607" y="31579"/>
                  <a:pt x="87827" y="26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CD787D-101F-E2CA-14B3-827287C5F3FD}"/>
              </a:ext>
            </a:extLst>
          </p:cNvPr>
          <p:cNvSpPr/>
          <p:nvPr/>
        </p:nvSpPr>
        <p:spPr>
          <a:xfrm>
            <a:off x="4635584" y="8120076"/>
            <a:ext cx="1153607" cy="1371737"/>
          </a:xfrm>
          <a:custGeom>
            <a:avLst/>
            <a:gdLst>
              <a:gd name="connsiteX0" fmla="*/ 810 w 1153607"/>
              <a:gd name="connsiteY0" fmla="*/ 54 h 1371737"/>
              <a:gd name="connsiteX1" fmla="*/ 213312 w 1153607"/>
              <a:gd name="connsiteY1" fmla="*/ 457254 h 1371737"/>
              <a:gd name="connsiteX2" fmla="*/ 174675 w 1153607"/>
              <a:gd name="connsiteY2" fmla="*/ 399299 h 1371737"/>
              <a:gd name="connsiteX3" fmla="*/ 528844 w 1153607"/>
              <a:gd name="connsiteY3" fmla="*/ 727710 h 1371737"/>
              <a:gd name="connsiteX4" fmla="*/ 528844 w 1153607"/>
              <a:gd name="connsiteY4" fmla="*/ 753468 h 1371737"/>
              <a:gd name="connsiteX5" fmla="*/ 728467 w 1153607"/>
              <a:gd name="connsiteY5" fmla="*/ 1011045 h 1371737"/>
              <a:gd name="connsiteX6" fmla="*/ 702709 w 1153607"/>
              <a:gd name="connsiteY6" fmla="*/ 978848 h 1371737"/>
              <a:gd name="connsiteX7" fmla="*/ 1153470 w 1153607"/>
              <a:gd name="connsiteY7" fmla="*/ 1371654 h 1371737"/>
              <a:gd name="connsiteX8" fmla="*/ 747785 w 1153607"/>
              <a:gd name="connsiteY8" fmla="*/ 1011045 h 1371737"/>
              <a:gd name="connsiteX9" fmla="*/ 483768 w 1153607"/>
              <a:gd name="connsiteY9" fmla="*/ 695513 h 1371737"/>
              <a:gd name="connsiteX10" fmla="*/ 168236 w 1153607"/>
              <a:gd name="connsiteY10" fmla="*/ 322025 h 1371737"/>
              <a:gd name="connsiteX11" fmla="*/ 303464 w 1153607"/>
              <a:gd name="connsiteY11" fmla="*/ 489451 h 1371737"/>
              <a:gd name="connsiteX12" fmla="*/ 810 w 1153607"/>
              <a:gd name="connsiteY12" fmla="*/ 54 h 137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607" h="1371737">
                <a:moveTo>
                  <a:pt x="810" y="54"/>
                </a:moveTo>
                <a:cubicBezTo>
                  <a:pt x="-14215" y="-5312"/>
                  <a:pt x="184335" y="390713"/>
                  <a:pt x="213312" y="457254"/>
                </a:cubicBezTo>
                <a:cubicBezTo>
                  <a:pt x="242290" y="523795"/>
                  <a:pt x="122086" y="354223"/>
                  <a:pt x="174675" y="399299"/>
                </a:cubicBezTo>
                <a:cubicBezTo>
                  <a:pt x="227264" y="444375"/>
                  <a:pt x="469816" y="668682"/>
                  <a:pt x="528844" y="727710"/>
                </a:cubicBezTo>
                <a:cubicBezTo>
                  <a:pt x="587872" y="786738"/>
                  <a:pt x="495574" y="706246"/>
                  <a:pt x="528844" y="753468"/>
                </a:cubicBezTo>
                <a:cubicBezTo>
                  <a:pt x="562114" y="800690"/>
                  <a:pt x="699489" y="973482"/>
                  <a:pt x="728467" y="1011045"/>
                </a:cubicBezTo>
                <a:cubicBezTo>
                  <a:pt x="757445" y="1048608"/>
                  <a:pt x="631875" y="918747"/>
                  <a:pt x="702709" y="978848"/>
                </a:cubicBezTo>
                <a:cubicBezTo>
                  <a:pt x="773543" y="1038949"/>
                  <a:pt x="1145957" y="1366288"/>
                  <a:pt x="1153470" y="1371654"/>
                </a:cubicBezTo>
                <a:cubicBezTo>
                  <a:pt x="1160983" y="1377020"/>
                  <a:pt x="859402" y="1123735"/>
                  <a:pt x="747785" y="1011045"/>
                </a:cubicBezTo>
                <a:cubicBezTo>
                  <a:pt x="636168" y="898355"/>
                  <a:pt x="483768" y="695513"/>
                  <a:pt x="483768" y="695513"/>
                </a:cubicBezTo>
                <a:lnTo>
                  <a:pt x="168236" y="322025"/>
                </a:lnTo>
                <a:cubicBezTo>
                  <a:pt x="138185" y="287681"/>
                  <a:pt x="329222" y="539893"/>
                  <a:pt x="303464" y="489451"/>
                </a:cubicBezTo>
                <a:cubicBezTo>
                  <a:pt x="277706" y="439009"/>
                  <a:pt x="15835" y="5420"/>
                  <a:pt x="810" y="5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3AA20C-318C-E803-6D54-E0032A80A4B2}"/>
              </a:ext>
            </a:extLst>
          </p:cNvPr>
          <p:cNvSpPr/>
          <p:nvPr/>
        </p:nvSpPr>
        <p:spPr>
          <a:xfrm>
            <a:off x="7189566" y="7978749"/>
            <a:ext cx="542341" cy="102211"/>
          </a:xfrm>
          <a:custGeom>
            <a:avLst/>
            <a:gdLst>
              <a:gd name="connsiteX0" fmla="*/ 1809 w 542341"/>
              <a:gd name="connsiteY0" fmla="*/ 101626 h 102211"/>
              <a:gd name="connsiteX1" fmla="*/ 328834 w 542341"/>
              <a:gd name="connsiteY1" fmla="*/ 31776 h 102211"/>
              <a:gd name="connsiteX2" fmla="*/ 255809 w 542341"/>
              <a:gd name="connsiteY2" fmla="*/ 69876 h 102211"/>
              <a:gd name="connsiteX3" fmla="*/ 370109 w 542341"/>
              <a:gd name="connsiteY3" fmla="*/ 19076 h 102211"/>
              <a:gd name="connsiteX4" fmla="*/ 290734 w 542341"/>
              <a:gd name="connsiteY4" fmla="*/ 26 h 102211"/>
              <a:gd name="connsiteX5" fmla="*/ 541559 w 542341"/>
              <a:gd name="connsiteY5" fmla="*/ 15901 h 102211"/>
              <a:gd name="connsiteX6" fmla="*/ 366934 w 542341"/>
              <a:gd name="connsiteY6" fmla="*/ 54001 h 102211"/>
              <a:gd name="connsiteX7" fmla="*/ 290734 w 542341"/>
              <a:gd name="connsiteY7" fmla="*/ 101626 h 102211"/>
              <a:gd name="connsiteX8" fmla="*/ 392334 w 542341"/>
              <a:gd name="connsiteY8" fmla="*/ 19076 h 102211"/>
              <a:gd name="connsiteX9" fmla="*/ 205009 w 542341"/>
              <a:gd name="connsiteY9" fmla="*/ 44476 h 102211"/>
              <a:gd name="connsiteX10" fmla="*/ 1809 w 542341"/>
              <a:gd name="connsiteY10" fmla="*/ 101626 h 1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341" h="102211">
                <a:moveTo>
                  <a:pt x="1809" y="101626"/>
                </a:moveTo>
                <a:cubicBezTo>
                  <a:pt x="22446" y="99509"/>
                  <a:pt x="286501" y="37068"/>
                  <a:pt x="328834" y="31776"/>
                </a:cubicBezTo>
                <a:cubicBezTo>
                  <a:pt x="371167" y="26484"/>
                  <a:pt x="248930" y="71993"/>
                  <a:pt x="255809" y="69876"/>
                </a:cubicBezTo>
                <a:cubicBezTo>
                  <a:pt x="262688" y="67759"/>
                  <a:pt x="364288" y="30718"/>
                  <a:pt x="370109" y="19076"/>
                </a:cubicBezTo>
                <a:cubicBezTo>
                  <a:pt x="375930" y="7434"/>
                  <a:pt x="262159" y="555"/>
                  <a:pt x="290734" y="26"/>
                </a:cubicBezTo>
                <a:cubicBezTo>
                  <a:pt x="319309" y="-503"/>
                  <a:pt x="528859" y="6905"/>
                  <a:pt x="541559" y="15901"/>
                </a:cubicBezTo>
                <a:cubicBezTo>
                  <a:pt x="554259" y="24897"/>
                  <a:pt x="408738" y="39714"/>
                  <a:pt x="366934" y="54001"/>
                </a:cubicBezTo>
                <a:cubicBezTo>
                  <a:pt x="325130" y="68288"/>
                  <a:pt x="286501" y="107447"/>
                  <a:pt x="290734" y="101626"/>
                </a:cubicBezTo>
                <a:cubicBezTo>
                  <a:pt x="294967" y="95805"/>
                  <a:pt x="406621" y="28601"/>
                  <a:pt x="392334" y="19076"/>
                </a:cubicBezTo>
                <a:cubicBezTo>
                  <a:pt x="378047" y="9551"/>
                  <a:pt x="267450" y="37068"/>
                  <a:pt x="205009" y="44476"/>
                </a:cubicBezTo>
                <a:cubicBezTo>
                  <a:pt x="142568" y="51884"/>
                  <a:pt x="-18828" y="103743"/>
                  <a:pt x="1809" y="10162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A7F8F4-8938-8003-396D-05EBC8A9DF26}"/>
              </a:ext>
            </a:extLst>
          </p:cNvPr>
          <p:cNvSpPr/>
          <p:nvPr/>
        </p:nvSpPr>
        <p:spPr>
          <a:xfrm>
            <a:off x="5295741" y="7927732"/>
            <a:ext cx="311336" cy="352760"/>
          </a:xfrm>
          <a:custGeom>
            <a:avLst/>
            <a:gdLst>
              <a:gd name="connsiteX0" fmla="*/ 3334 w 311336"/>
              <a:gd name="connsiteY0" fmla="*/ 243 h 352760"/>
              <a:gd name="connsiteX1" fmla="*/ 9684 w 311336"/>
              <a:gd name="connsiteY1" fmla="*/ 117718 h 352760"/>
              <a:gd name="connsiteX2" fmla="*/ 76359 w 311336"/>
              <a:gd name="connsiteY2" fmla="*/ 336793 h 352760"/>
              <a:gd name="connsiteX3" fmla="*/ 98584 w 311336"/>
              <a:gd name="connsiteY3" fmla="*/ 273293 h 352760"/>
              <a:gd name="connsiteX4" fmla="*/ 130334 w 311336"/>
              <a:gd name="connsiteY4" fmla="*/ 352668 h 352760"/>
              <a:gd name="connsiteX5" fmla="*/ 123984 w 311336"/>
              <a:gd name="connsiteY5" fmla="*/ 254243 h 352760"/>
              <a:gd name="connsiteX6" fmla="*/ 162084 w 311336"/>
              <a:gd name="connsiteY6" fmla="*/ 190743 h 352760"/>
              <a:gd name="connsiteX7" fmla="*/ 311309 w 311336"/>
              <a:gd name="connsiteY7" fmla="*/ 212968 h 352760"/>
              <a:gd name="connsiteX8" fmla="*/ 149384 w 311336"/>
              <a:gd name="connsiteY8" fmla="*/ 101843 h 352760"/>
              <a:gd name="connsiteX9" fmla="*/ 63659 w 311336"/>
              <a:gd name="connsiteY9" fmla="*/ 139943 h 352760"/>
              <a:gd name="connsiteX10" fmla="*/ 38259 w 311336"/>
              <a:gd name="connsiteY10" fmla="*/ 146293 h 352760"/>
              <a:gd name="connsiteX11" fmla="*/ 3334 w 311336"/>
              <a:gd name="connsiteY11" fmla="*/ 243 h 3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336" h="352760">
                <a:moveTo>
                  <a:pt x="3334" y="243"/>
                </a:moveTo>
                <a:cubicBezTo>
                  <a:pt x="-1428" y="-4519"/>
                  <a:pt x="-2487" y="61626"/>
                  <a:pt x="9684" y="117718"/>
                </a:cubicBezTo>
                <a:cubicBezTo>
                  <a:pt x="21855" y="173810"/>
                  <a:pt x="61542" y="310864"/>
                  <a:pt x="76359" y="336793"/>
                </a:cubicBezTo>
                <a:cubicBezTo>
                  <a:pt x="91176" y="362722"/>
                  <a:pt x="89588" y="270647"/>
                  <a:pt x="98584" y="273293"/>
                </a:cubicBezTo>
                <a:cubicBezTo>
                  <a:pt x="107580" y="275939"/>
                  <a:pt x="126101" y="355843"/>
                  <a:pt x="130334" y="352668"/>
                </a:cubicBezTo>
                <a:cubicBezTo>
                  <a:pt x="134567" y="349493"/>
                  <a:pt x="118692" y="281231"/>
                  <a:pt x="123984" y="254243"/>
                </a:cubicBezTo>
                <a:cubicBezTo>
                  <a:pt x="129276" y="227256"/>
                  <a:pt x="130863" y="197622"/>
                  <a:pt x="162084" y="190743"/>
                </a:cubicBezTo>
                <a:cubicBezTo>
                  <a:pt x="193305" y="183864"/>
                  <a:pt x="313426" y="227785"/>
                  <a:pt x="311309" y="212968"/>
                </a:cubicBezTo>
                <a:cubicBezTo>
                  <a:pt x="309192" y="198151"/>
                  <a:pt x="190659" y="114014"/>
                  <a:pt x="149384" y="101843"/>
                </a:cubicBezTo>
                <a:cubicBezTo>
                  <a:pt x="108109" y="89672"/>
                  <a:pt x="82180" y="132535"/>
                  <a:pt x="63659" y="139943"/>
                </a:cubicBezTo>
                <a:cubicBezTo>
                  <a:pt x="45138" y="147351"/>
                  <a:pt x="46726" y="163755"/>
                  <a:pt x="38259" y="146293"/>
                </a:cubicBezTo>
                <a:cubicBezTo>
                  <a:pt x="29792" y="128831"/>
                  <a:pt x="8096" y="5005"/>
                  <a:pt x="3334" y="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314409D-72DB-4F05-9FF7-E7420CF5DD65}"/>
              </a:ext>
            </a:extLst>
          </p:cNvPr>
          <p:cNvSpPr/>
          <p:nvPr/>
        </p:nvSpPr>
        <p:spPr>
          <a:xfrm>
            <a:off x="5668673" y="8387021"/>
            <a:ext cx="536521" cy="439100"/>
          </a:xfrm>
          <a:custGeom>
            <a:avLst/>
            <a:gdLst>
              <a:gd name="connsiteX0" fmla="*/ 8227 w 536521"/>
              <a:gd name="connsiteY0" fmla="*/ 4504 h 439100"/>
              <a:gd name="connsiteX1" fmla="*/ 398752 w 536521"/>
              <a:gd name="connsiteY1" fmla="*/ 287079 h 439100"/>
              <a:gd name="connsiteX2" fmla="*/ 370177 w 536521"/>
              <a:gd name="connsiteY2" fmla="*/ 245804 h 439100"/>
              <a:gd name="connsiteX3" fmla="*/ 513052 w 536521"/>
              <a:gd name="connsiteY3" fmla="*/ 417254 h 439100"/>
              <a:gd name="connsiteX4" fmla="*/ 525752 w 536521"/>
              <a:gd name="connsiteY4" fmla="*/ 423604 h 439100"/>
              <a:gd name="connsiteX5" fmla="*/ 405102 w 536521"/>
              <a:gd name="connsiteY5" fmla="*/ 296604 h 439100"/>
              <a:gd name="connsiteX6" fmla="*/ 300327 w 536521"/>
              <a:gd name="connsiteY6" fmla="*/ 283904 h 439100"/>
              <a:gd name="connsiteX7" fmla="*/ 344777 w 536521"/>
              <a:gd name="connsiteY7" fmla="*/ 229929 h 439100"/>
              <a:gd name="connsiteX8" fmla="*/ 186027 w 536521"/>
              <a:gd name="connsiteY8" fmla="*/ 87054 h 439100"/>
              <a:gd name="connsiteX9" fmla="*/ 135227 w 536521"/>
              <a:gd name="connsiteY9" fmla="*/ 109279 h 439100"/>
              <a:gd name="connsiteX10" fmla="*/ 8227 w 536521"/>
              <a:gd name="connsiteY10" fmla="*/ 4504 h 4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21" h="439100">
                <a:moveTo>
                  <a:pt x="8227" y="4504"/>
                </a:moveTo>
                <a:cubicBezTo>
                  <a:pt x="52148" y="34137"/>
                  <a:pt x="338427" y="246862"/>
                  <a:pt x="398752" y="287079"/>
                </a:cubicBezTo>
                <a:cubicBezTo>
                  <a:pt x="459077" y="327296"/>
                  <a:pt x="351127" y="224108"/>
                  <a:pt x="370177" y="245804"/>
                </a:cubicBezTo>
                <a:cubicBezTo>
                  <a:pt x="389227" y="267500"/>
                  <a:pt x="487123" y="387621"/>
                  <a:pt x="513052" y="417254"/>
                </a:cubicBezTo>
                <a:cubicBezTo>
                  <a:pt x="538981" y="446887"/>
                  <a:pt x="543744" y="443712"/>
                  <a:pt x="525752" y="423604"/>
                </a:cubicBezTo>
                <a:cubicBezTo>
                  <a:pt x="507760" y="403496"/>
                  <a:pt x="442673" y="319887"/>
                  <a:pt x="405102" y="296604"/>
                </a:cubicBezTo>
                <a:cubicBezTo>
                  <a:pt x="367531" y="273321"/>
                  <a:pt x="310381" y="295016"/>
                  <a:pt x="300327" y="283904"/>
                </a:cubicBezTo>
                <a:cubicBezTo>
                  <a:pt x="290273" y="272792"/>
                  <a:pt x="363827" y="262737"/>
                  <a:pt x="344777" y="229929"/>
                </a:cubicBezTo>
                <a:cubicBezTo>
                  <a:pt x="325727" y="197121"/>
                  <a:pt x="220952" y="107162"/>
                  <a:pt x="186027" y="87054"/>
                </a:cubicBezTo>
                <a:cubicBezTo>
                  <a:pt x="151102" y="66946"/>
                  <a:pt x="161156" y="117746"/>
                  <a:pt x="135227" y="109279"/>
                </a:cubicBezTo>
                <a:cubicBezTo>
                  <a:pt x="109298" y="100812"/>
                  <a:pt x="-35694" y="-25129"/>
                  <a:pt x="8227" y="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93A031-56F3-42C5-04B6-CE5404119A89}"/>
              </a:ext>
            </a:extLst>
          </p:cNvPr>
          <p:cNvSpPr/>
          <p:nvPr/>
        </p:nvSpPr>
        <p:spPr>
          <a:xfrm>
            <a:off x="6107860" y="9246923"/>
            <a:ext cx="268892" cy="358638"/>
          </a:xfrm>
          <a:custGeom>
            <a:avLst/>
            <a:gdLst>
              <a:gd name="connsiteX0" fmla="*/ 188165 w 268892"/>
              <a:gd name="connsiteY0" fmla="*/ 1852 h 358638"/>
              <a:gd name="connsiteX1" fmla="*/ 165940 w 268892"/>
              <a:gd name="connsiteY1" fmla="*/ 154252 h 358638"/>
              <a:gd name="connsiteX2" fmla="*/ 264365 w 268892"/>
              <a:gd name="connsiteY2" fmla="*/ 354277 h 358638"/>
              <a:gd name="connsiteX3" fmla="*/ 226265 w 268892"/>
              <a:gd name="connsiteY3" fmla="*/ 278077 h 358638"/>
              <a:gd name="connsiteX4" fmla="*/ 840 w 268892"/>
              <a:gd name="connsiteY4" fmla="*/ 116152 h 358638"/>
              <a:gd name="connsiteX5" fmla="*/ 150065 w 268892"/>
              <a:gd name="connsiteY5" fmla="*/ 195527 h 358638"/>
              <a:gd name="connsiteX6" fmla="*/ 162765 w 268892"/>
              <a:gd name="connsiteY6" fmla="*/ 78052 h 358638"/>
              <a:gd name="connsiteX7" fmla="*/ 188165 w 268892"/>
              <a:gd name="connsiteY7" fmla="*/ 1852 h 35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92" h="358638">
                <a:moveTo>
                  <a:pt x="188165" y="1852"/>
                </a:moveTo>
                <a:cubicBezTo>
                  <a:pt x="188694" y="14552"/>
                  <a:pt x="153240" y="95515"/>
                  <a:pt x="165940" y="154252"/>
                </a:cubicBezTo>
                <a:cubicBezTo>
                  <a:pt x="178640" y="212990"/>
                  <a:pt x="254311" y="333639"/>
                  <a:pt x="264365" y="354277"/>
                </a:cubicBezTo>
                <a:cubicBezTo>
                  <a:pt x="274419" y="374915"/>
                  <a:pt x="270186" y="317765"/>
                  <a:pt x="226265" y="278077"/>
                </a:cubicBezTo>
                <a:cubicBezTo>
                  <a:pt x="182344" y="238390"/>
                  <a:pt x="13540" y="129910"/>
                  <a:pt x="840" y="116152"/>
                </a:cubicBezTo>
                <a:cubicBezTo>
                  <a:pt x="-11860" y="102394"/>
                  <a:pt x="123078" y="201877"/>
                  <a:pt x="150065" y="195527"/>
                </a:cubicBezTo>
                <a:cubicBezTo>
                  <a:pt x="177052" y="189177"/>
                  <a:pt x="155886" y="111390"/>
                  <a:pt x="162765" y="78052"/>
                </a:cubicBezTo>
                <a:cubicBezTo>
                  <a:pt x="169644" y="44714"/>
                  <a:pt x="187636" y="-10848"/>
                  <a:pt x="188165" y="1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513B654-178A-5B2C-2C4D-CE5BF05D6EB3}"/>
              </a:ext>
            </a:extLst>
          </p:cNvPr>
          <p:cNvSpPr/>
          <p:nvPr/>
        </p:nvSpPr>
        <p:spPr>
          <a:xfrm>
            <a:off x="4127911" y="6384598"/>
            <a:ext cx="254253" cy="1935175"/>
          </a:xfrm>
          <a:custGeom>
            <a:avLst/>
            <a:gdLst>
              <a:gd name="connsiteX0" fmla="*/ 50389 w 254253"/>
              <a:gd name="connsiteY0" fmla="*/ 9852 h 1935175"/>
              <a:gd name="connsiteX1" fmla="*/ 120239 w 254253"/>
              <a:gd name="connsiteY1" fmla="*/ 1108402 h 1935175"/>
              <a:gd name="connsiteX2" fmla="*/ 120239 w 254253"/>
              <a:gd name="connsiteY2" fmla="*/ 987752 h 1935175"/>
              <a:gd name="connsiteX3" fmla="*/ 253589 w 254253"/>
              <a:gd name="connsiteY3" fmla="*/ 1927552 h 1935175"/>
              <a:gd name="connsiteX4" fmla="*/ 164689 w 254253"/>
              <a:gd name="connsiteY4" fmla="*/ 1368752 h 1935175"/>
              <a:gd name="connsiteX5" fmla="*/ 12289 w 254253"/>
              <a:gd name="connsiteY5" fmla="*/ 270202 h 1935175"/>
              <a:gd name="connsiteX6" fmla="*/ 12289 w 254253"/>
              <a:gd name="connsiteY6" fmla="*/ 549602 h 1935175"/>
              <a:gd name="connsiteX7" fmla="*/ 50389 w 254253"/>
              <a:gd name="connsiteY7" fmla="*/ 9852 h 19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53" h="1935175">
                <a:moveTo>
                  <a:pt x="50389" y="9852"/>
                </a:moveTo>
                <a:cubicBezTo>
                  <a:pt x="68381" y="102985"/>
                  <a:pt x="108597" y="945419"/>
                  <a:pt x="120239" y="1108402"/>
                </a:cubicBezTo>
                <a:cubicBezTo>
                  <a:pt x="131881" y="1271385"/>
                  <a:pt x="98014" y="851227"/>
                  <a:pt x="120239" y="987752"/>
                </a:cubicBezTo>
                <a:cubicBezTo>
                  <a:pt x="142464" y="1124277"/>
                  <a:pt x="246181" y="1864052"/>
                  <a:pt x="253589" y="1927552"/>
                </a:cubicBezTo>
                <a:cubicBezTo>
                  <a:pt x="260997" y="1991052"/>
                  <a:pt x="204906" y="1644977"/>
                  <a:pt x="164689" y="1368752"/>
                </a:cubicBezTo>
                <a:cubicBezTo>
                  <a:pt x="124472" y="1092527"/>
                  <a:pt x="37689" y="406727"/>
                  <a:pt x="12289" y="270202"/>
                </a:cubicBezTo>
                <a:cubicBezTo>
                  <a:pt x="-13111" y="133677"/>
                  <a:pt x="8056" y="585585"/>
                  <a:pt x="12289" y="549602"/>
                </a:cubicBezTo>
                <a:cubicBezTo>
                  <a:pt x="16522" y="513619"/>
                  <a:pt x="32397" y="-83281"/>
                  <a:pt x="50389" y="9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BE4CC42-1454-62D4-BA20-ED218B93BE63}"/>
              </a:ext>
            </a:extLst>
          </p:cNvPr>
          <p:cNvSpPr/>
          <p:nvPr/>
        </p:nvSpPr>
        <p:spPr>
          <a:xfrm>
            <a:off x="4418470" y="8207996"/>
            <a:ext cx="1075830" cy="1180546"/>
          </a:xfrm>
          <a:custGeom>
            <a:avLst/>
            <a:gdLst>
              <a:gd name="connsiteX0" fmla="*/ 1130 w 1075830"/>
              <a:gd name="connsiteY0" fmla="*/ 2554 h 1180546"/>
              <a:gd name="connsiteX1" fmla="*/ 712330 w 1075830"/>
              <a:gd name="connsiteY1" fmla="*/ 897904 h 1180546"/>
              <a:gd name="connsiteX2" fmla="*/ 680580 w 1075830"/>
              <a:gd name="connsiteY2" fmla="*/ 777254 h 1180546"/>
              <a:gd name="connsiteX3" fmla="*/ 1074280 w 1075830"/>
              <a:gd name="connsiteY3" fmla="*/ 1177304 h 1180546"/>
              <a:gd name="connsiteX4" fmla="*/ 807580 w 1075830"/>
              <a:gd name="connsiteY4" fmla="*/ 948704 h 1180546"/>
              <a:gd name="connsiteX5" fmla="*/ 553580 w 1075830"/>
              <a:gd name="connsiteY5" fmla="*/ 637554 h 1180546"/>
              <a:gd name="connsiteX6" fmla="*/ 1130 w 1075830"/>
              <a:gd name="connsiteY6" fmla="*/ 2554 h 11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830" h="1180546">
                <a:moveTo>
                  <a:pt x="1130" y="2554"/>
                </a:moveTo>
                <a:cubicBezTo>
                  <a:pt x="27588" y="45946"/>
                  <a:pt x="599088" y="768787"/>
                  <a:pt x="712330" y="897904"/>
                </a:cubicBezTo>
                <a:cubicBezTo>
                  <a:pt x="825572" y="1027021"/>
                  <a:pt x="620255" y="730687"/>
                  <a:pt x="680580" y="777254"/>
                </a:cubicBezTo>
                <a:cubicBezTo>
                  <a:pt x="740905" y="823821"/>
                  <a:pt x="1053113" y="1148729"/>
                  <a:pt x="1074280" y="1177304"/>
                </a:cubicBezTo>
                <a:cubicBezTo>
                  <a:pt x="1095447" y="1205879"/>
                  <a:pt x="894363" y="1038662"/>
                  <a:pt x="807580" y="948704"/>
                </a:cubicBezTo>
                <a:cubicBezTo>
                  <a:pt x="720797" y="858746"/>
                  <a:pt x="686930" y="794187"/>
                  <a:pt x="553580" y="637554"/>
                </a:cubicBezTo>
                <a:cubicBezTo>
                  <a:pt x="420230" y="480921"/>
                  <a:pt x="-25328" y="-40838"/>
                  <a:pt x="1130" y="2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3F0E9CC-9577-5838-A6BC-88FF2938B316}"/>
              </a:ext>
            </a:extLst>
          </p:cNvPr>
          <p:cNvSpPr/>
          <p:nvPr/>
        </p:nvSpPr>
        <p:spPr>
          <a:xfrm>
            <a:off x="8746990" y="5853469"/>
            <a:ext cx="186169" cy="1402876"/>
          </a:xfrm>
          <a:custGeom>
            <a:avLst/>
            <a:gdLst>
              <a:gd name="connsiteX0" fmla="*/ 92210 w 186169"/>
              <a:gd name="connsiteY0" fmla="*/ 4787 h 1402876"/>
              <a:gd name="connsiteX1" fmla="*/ 128786 w 186169"/>
              <a:gd name="connsiteY1" fmla="*/ 565619 h 1402876"/>
              <a:gd name="connsiteX2" fmla="*/ 86114 w 186169"/>
              <a:gd name="connsiteY2" fmla="*/ 1089875 h 1402876"/>
              <a:gd name="connsiteX3" fmla="*/ 110498 w 186169"/>
              <a:gd name="connsiteY3" fmla="*/ 961859 h 1402876"/>
              <a:gd name="connsiteX4" fmla="*/ 770 w 186169"/>
              <a:gd name="connsiteY4" fmla="*/ 1400771 h 1402876"/>
              <a:gd name="connsiteX5" fmla="*/ 67826 w 186169"/>
              <a:gd name="connsiteY5" fmla="*/ 1102067 h 1402876"/>
              <a:gd name="connsiteX6" fmla="*/ 183650 w 186169"/>
              <a:gd name="connsiteY6" fmla="*/ 522947 h 1402876"/>
              <a:gd name="connsiteX7" fmla="*/ 147074 w 186169"/>
              <a:gd name="connsiteY7" fmla="*/ 681443 h 1402876"/>
              <a:gd name="connsiteX8" fmla="*/ 140978 w 186169"/>
              <a:gd name="connsiteY8" fmla="*/ 315683 h 1402876"/>
              <a:gd name="connsiteX9" fmla="*/ 92210 w 186169"/>
              <a:gd name="connsiteY9" fmla="*/ 4787 h 14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69" h="1402876">
                <a:moveTo>
                  <a:pt x="92210" y="4787"/>
                </a:moveTo>
                <a:cubicBezTo>
                  <a:pt x="90178" y="46443"/>
                  <a:pt x="129802" y="384771"/>
                  <a:pt x="128786" y="565619"/>
                </a:cubicBezTo>
                <a:cubicBezTo>
                  <a:pt x="127770" y="746467"/>
                  <a:pt x="89162" y="1023835"/>
                  <a:pt x="86114" y="1089875"/>
                </a:cubicBezTo>
                <a:cubicBezTo>
                  <a:pt x="83066" y="1155915"/>
                  <a:pt x="124722" y="910043"/>
                  <a:pt x="110498" y="961859"/>
                </a:cubicBezTo>
                <a:cubicBezTo>
                  <a:pt x="96274" y="1013675"/>
                  <a:pt x="7882" y="1377403"/>
                  <a:pt x="770" y="1400771"/>
                </a:cubicBezTo>
                <a:cubicBezTo>
                  <a:pt x="-6342" y="1424139"/>
                  <a:pt x="37346" y="1248371"/>
                  <a:pt x="67826" y="1102067"/>
                </a:cubicBezTo>
                <a:cubicBezTo>
                  <a:pt x="98306" y="955763"/>
                  <a:pt x="170442" y="593051"/>
                  <a:pt x="183650" y="522947"/>
                </a:cubicBezTo>
                <a:cubicBezTo>
                  <a:pt x="196858" y="452843"/>
                  <a:pt x="154186" y="715987"/>
                  <a:pt x="147074" y="681443"/>
                </a:cubicBezTo>
                <a:cubicBezTo>
                  <a:pt x="139962" y="646899"/>
                  <a:pt x="145042" y="427443"/>
                  <a:pt x="140978" y="315683"/>
                </a:cubicBezTo>
                <a:cubicBezTo>
                  <a:pt x="136914" y="203923"/>
                  <a:pt x="94242" y="-36869"/>
                  <a:pt x="92210" y="4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C0AE7F-B370-2D40-98EE-2EEC510F3E43}"/>
              </a:ext>
            </a:extLst>
          </p:cNvPr>
          <p:cNvSpPr/>
          <p:nvPr/>
        </p:nvSpPr>
        <p:spPr>
          <a:xfrm>
            <a:off x="7383185" y="8255664"/>
            <a:ext cx="853666" cy="883215"/>
          </a:xfrm>
          <a:custGeom>
            <a:avLst/>
            <a:gdLst>
              <a:gd name="connsiteX0" fmla="*/ 852511 w 853666"/>
              <a:gd name="connsiteY0" fmla="*/ 4416 h 883215"/>
              <a:gd name="connsiteX1" fmla="*/ 285583 w 853666"/>
              <a:gd name="connsiteY1" fmla="*/ 705456 h 883215"/>
              <a:gd name="connsiteX2" fmla="*/ 340447 w 853666"/>
              <a:gd name="connsiteY2" fmla="*/ 589632 h 883215"/>
              <a:gd name="connsiteX3" fmla="*/ 5167 w 853666"/>
              <a:gd name="connsiteY3" fmla="*/ 876144 h 883215"/>
              <a:gd name="connsiteX4" fmla="*/ 645247 w 853666"/>
              <a:gd name="connsiteY4" fmla="*/ 242160 h 883215"/>
              <a:gd name="connsiteX5" fmla="*/ 437983 w 853666"/>
              <a:gd name="connsiteY5" fmla="*/ 400656 h 883215"/>
              <a:gd name="connsiteX6" fmla="*/ 852511 w 853666"/>
              <a:gd name="connsiteY6" fmla="*/ 4416 h 88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666" h="883215">
                <a:moveTo>
                  <a:pt x="852511" y="4416"/>
                </a:moveTo>
                <a:cubicBezTo>
                  <a:pt x="827111" y="55216"/>
                  <a:pt x="370927" y="607920"/>
                  <a:pt x="285583" y="705456"/>
                </a:cubicBezTo>
                <a:cubicBezTo>
                  <a:pt x="200239" y="802992"/>
                  <a:pt x="387183" y="561184"/>
                  <a:pt x="340447" y="589632"/>
                </a:cubicBezTo>
                <a:cubicBezTo>
                  <a:pt x="293711" y="618080"/>
                  <a:pt x="-45633" y="934056"/>
                  <a:pt x="5167" y="876144"/>
                </a:cubicBezTo>
                <a:cubicBezTo>
                  <a:pt x="55967" y="818232"/>
                  <a:pt x="573111" y="321408"/>
                  <a:pt x="645247" y="242160"/>
                </a:cubicBezTo>
                <a:cubicBezTo>
                  <a:pt x="717383" y="162912"/>
                  <a:pt x="399375" y="444344"/>
                  <a:pt x="437983" y="400656"/>
                </a:cubicBezTo>
                <a:cubicBezTo>
                  <a:pt x="476591" y="356968"/>
                  <a:pt x="877911" y="-46384"/>
                  <a:pt x="852511" y="4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22D556F-8565-703D-489A-BB88C5210850}"/>
              </a:ext>
            </a:extLst>
          </p:cNvPr>
          <p:cNvSpPr/>
          <p:nvPr/>
        </p:nvSpPr>
        <p:spPr>
          <a:xfrm>
            <a:off x="8495129" y="6876221"/>
            <a:ext cx="253466" cy="614518"/>
          </a:xfrm>
          <a:custGeom>
            <a:avLst/>
            <a:gdLst>
              <a:gd name="connsiteX0" fmla="*/ 75847 w 253466"/>
              <a:gd name="connsiteY0" fmla="*/ 67 h 614518"/>
              <a:gd name="connsiteX1" fmla="*/ 94135 w 253466"/>
              <a:gd name="connsiteY1" fmla="*/ 310963 h 614518"/>
              <a:gd name="connsiteX2" fmla="*/ 2695 w 253466"/>
              <a:gd name="connsiteY2" fmla="*/ 609667 h 614518"/>
              <a:gd name="connsiteX3" fmla="*/ 45367 w 253466"/>
              <a:gd name="connsiteY3" fmla="*/ 469459 h 614518"/>
              <a:gd name="connsiteX4" fmla="*/ 252631 w 253466"/>
              <a:gd name="connsiteY4" fmla="*/ 128083 h 614518"/>
              <a:gd name="connsiteX5" fmla="*/ 118519 w 253466"/>
              <a:gd name="connsiteY5" fmla="*/ 323155 h 614518"/>
              <a:gd name="connsiteX6" fmla="*/ 124615 w 253466"/>
              <a:gd name="connsiteY6" fmla="*/ 237811 h 614518"/>
              <a:gd name="connsiteX7" fmla="*/ 27079 w 253466"/>
              <a:gd name="connsiteY7" fmla="*/ 42739 h 614518"/>
              <a:gd name="connsiteX8" fmla="*/ 167287 w 253466"/>
              <a:gd name="connsiteY8" fmla="*/ 280483 h 614518"/>
              <a:gd name="connsiteX9" fmla="*/ 75847 w 253466"/>
              <a:gd name="connsiteY9" fmla="*/ 67 h 61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466" h="614518">
                <a:moveTo>
                  <a:pt x="75847" y="67"/>
                </a:moveTo>
                <a:cubicBezTo>
                  <a:pt x="63655" y="5147"/>
                  <a:pt x="106327" y="209363"/>
                  <a:pt x="94135" y="310963"/>
                </a:cubicBezTo>
                <a:cubicBezTo>
                  <a:pt x="81943" y="412563"/>
                  <a:pt x="10823" y="583251"/>
                  <a:pt x="2695" y="609667"/>
                </a:cubicBezTo>
                <a:cubicBezTo>
                  <a:pt x="-5433" y="636083"/>
                  <a:pt x="3711" y="549723"/>
                  <a:pt x="45367" y="469459"/>
                </a:cubicBezTo>
                <a:cubicBezTo>
                  <a:pt x="87023" y="389195"/>
                  <a:pt x="240439" y="152467"/>
                  <a:pt x="252631" y="128083"/>
                </a:cubicBezTo>
                <a:cubicBezTo>
                  <a:pt x="264823" y="103699"/>
                  <a:pt x="139855" y="304867"/>
                  <a:pt x="118519" y="323155"/>
                </a:cubicBezTo>
                <a:cubicBezTo>
                  <a:pt x="97183" y="341443"/>
                  <a:pt x="139855" y="284547"/>
                  <a:pt x="124615" y="237811"/>
                </a:cubicBezTo>
                <a:cubicBezTo>
                  <a:pt x="109375" y="191075"/>
                  <a:pt x="19967" y="35627"/>
                  <a:pt x="27079" y="42739"/>
                </a:cubicBezTo>
                <a:cubicBezTo>
                  <a:pt x="34191" y="49851"/>
                  <a:pt x="157127" y="282515"/>
                  <a:pt x="167287" y="280483"/>
                </a:cubicBezTo>
                <a:cubicBezTo>
                  <a:pt x="177447" y="278451"/>
                  <a:pt x="88039" y="-5013"/>
                  <a:pt x="7584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887F15D-80EB-45A9-FC6E-270D10D5AE36}"/>
              </a:ext>
            </a:extLst>
          </p:cNvPr>
          <p:cNvSpPr/>
          <p:nvPr/>
        </p:nvSpPr>
        <p:spPr>
          <a:xfrm>
            <a:off x="7941554" y="6821958"/>
            <a:ext cx="62640" cy="177205"/>
          </a:xfrm>
          <a:custGeom>
            <a:avLst/>
            <a:gdLst>
              <a:gd name="connsiteX0" fmla="*/ 62621 w 62640"/>
              <a:gd name="connsiteY0" fmla="*/ 1117 h 177205"/>
              <a:gd name="connsiteX1" fmla="*/ 5471 w 62640"/>
              <a:gd name="connsiteY1" fmla="*/ 115417 h 177205"/>
              <a:gd name="connsiteX2" fmla="*/ 2296 w 62640"/>
              <a:gd name="connsiteY2" fmla="*/ 175742 h 177205"/>
              <a:gd name="connsiteX3" fmla="*/ 2296 w 62640"/>
              <a:gd name="connsiteY3" fmla="*/ 150342 h 177205"/>
              <a:gd name="connsiteX4" fmla="*/ 11821 w 62640"/>
              <a:gd name="connsiteY4" fmla="*/ 61442 h 177205"/>
              <a:gd name="connsiteX5" fmla="*/ 62621 w 62640"/>
              <a:gd name="connsiteY5" fmla="*/ 1117 h 1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0" h="177205">
                <a:moveTo>
                  <a:pt x="62621" y="1117"/>
                </a:moveTo>
                <a:cubicBezTo>
                  <a:pt x="61563" y="10113"/>
                  <a:pt x="15525" y="86313"/>
                  <a:pt x="5471" y="115417"/>
                </a:cubicBezTo>
                <a:cubicBezTo>
                  <a:pt x="-4583" y="144521"/>
                  <a:pt x="2296" y="175742"/>
                  <a:pt x="2296" y="175742"/>
                </a:cubicBezTo>
                <a:cubicBezTo>
                  <a:pt x="1767" y="181563"/>
                  <a:pt x="709" y="169392"/>
                  <a:pt x="2296" y="150342"/>
                </a:cubicBezTo>
                <a:cubicBezTo>
                  <a:pt x="3883" y="131292"/>
                  <a:pt x="1767" y="83138"/>
                  <a:pt x="11821" y="61442"/>
                </a:cubicBezTo>
                <a:cubicBezTo>
                  <a:pt x="21875" y="39746"/>
                  <a:pt x="63679" y="-7879"/>
                  <a:pt x="62621" y="11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67A3F55-66F6-B693-7366-3711BA9942BF}"/>
              </a:ext>
            </a:extLst>
          </p:cNvPr>
          <p:cNvSpPr/>
          <p:nvPr/>
        </p:nvSpPr>
        <p:spPr>
          <a:xfrm>
            <a:off x="5381622" y="7010372"/>
            <a:ext cx="75198" cy="177866"/>
          </a:xfrm>
          <a:custGeom>
            <a:avLst/>
            <a:gdLst>
              <a:gd name="connsiteX0" fmla="*/ 3 w 75198"/>
              <a:gd name="connsiteY0" fmla="*/ 28 h 177866"/>
              <a:gd name="connsiteX1" fmla="*/ 69853 w 75198"/>
              <a:gd name="connsiteY1" fmla="*/ 101628 h 177866"/>
              <a:gd name="connsiteX2" fmla="*/ 57153 w 75198"/>
              <a:gd name="connsiteY2" fmla="*/ 177828 h 177866"/>
              <a:gd name="connsiteX3" fmla="*/ 73028 w 75198"/>
              <a:gd name="connsiteY3" fmla="*/ 92103 h 177866"/>
              <a:gd name="connsiteX4" fmla="*/ 3 w 75198"/>
              <a:gd name="connsiteY4" fmla="*/ 28 h 1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177866">
                <a:moveTo>
                  <a:pt x="3" y="28"/>
                </a:moveTo>
                <a:cubicBezTo>
                  <a:pt x="-526" y="1615"/>
                  <a:pt x="60328" y="71995"/>
                  <a:pt x="69853" y="101628"/>
                </a:cubicBezTo>
                <a:cubicBezTo>
                  <a:pt x="79378" y="131261"/>
                  <a:pt x="56624" y="179415"/>
                  <a:pt x="57153" y="177828"/>
                </a:cubicBezTo>
                <a:cubicBezTo>
                  <a:pt x="57682" y="176241"/>
                  <a:pt x="82553" y="120678"/>
                  <a:pt x="73028" y="92103"/>
                </a:cubicBezTo>
                <a:cubicBezTo>
                  <a:pt x="63503" y="63528"/>
                  <a:pt x="532" y="-1559"/>
                  <a:pt x="3" y="2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79F3630-7B73-051A-1953-7722CC5B7B9A}"/>
              </a:ext>
            </a:extLst>
          </p:cNvPr>
          <p:cNvSpPr/>
          <p:nvPr/>
        </p:nvSpPr>
        <p:spPr>
          <a:xfrm>
            <a:off x="4784725" y="6111875"/>
            <a:ext cx="1365761" cy="156495"/>
          </a:xfrm>
          <a:custGeom>
            <a:avLst/>
            <a:gdLst>
              <a:gd name="connsiteX0" fmla="*/ 0 w 1365761"/>
              <a:gd name="connsiteY0" fmla="*/ 0 h 156495"/>
              <a:gd name="connsiteX1" fmla="*/ 269875 w 1365761"/>
              <a:gd name="connsiteY1" fmla="*/ 38100 h 156495"/>
              <a:gd name="connsiteX2" fmla="*/ 730250 w 1365761"/>
              <a:gd name="connsiteY2" fmla="*/ 98425 h 156495"/>
              <a:gd name="connsiteX3" fmla="*/ 581025 w 1365761"/>
              <a:gd name="connsiteY3" fmla="*/ 76200 h 156495"/>
              <a:gd name="connsiteX4" fmla="*/ 803275 w 1365761"/>
              <a:gd name="connsiteY4" fmla="*/ 114300 h 156495"/>
              <a:gd name="connsiteX5" fmla="*/ 590550 w 1365761"/>
              <a:gd name="connsiteY5" fmla="*/ 127000 h 156495"/>
              <a:gd name="connsiteX6" fmla="*/ 819150 w 1365761"/>
              <a:gd name="connsiteY6" fmla="*/ 95250 h 156495"/>
              <a:gd name="connsiteX7" fmla="*/ 974725 w 1365761"/>
              <a:gd name="connsiteY7" fmla="*/ 146050 h 156495"/>
              <a:gd name="connsiteX8" fmla="*/ 844550 w 1365761"/>
              <a:gd name="connsiteY8" fmla="*/ 85725 h 156495"/>
              <a:gd name="connsiteX9" fmla="*/ 1016000 w 1365761"/>
              <a:gd name="connsiteY9" fmla="*/ 155575 h 156495"/>
              <a:gd name="connsiteX10" fmla="*/ 1054100 w 1365761"/>
              <a:gd name="connsiteY10" fmla="*/ 127000 h 156495"/>
              <a:gd name="connsiteX11" fmla="*/ 1355725 w 1365761"/>
              <a:gd name="connsiteY11" fmla="*/ 146050 h 156495"/>
              <a:gd name="connsiteX12" fmla="*/ 1295400 w 1365761"/>
              <a:gd name="connsiteY12" fmla="*/ 130175 h 156495"/>
              <a:gd name="connsiteX13" fmla="*/ 1311275 w 1365761"/>
              <a:gd name="connsiteY13" fmla="*/ 88900 h 156495"/>
              <a:gd name="connsiteX14" fmla="*/ 1276350 w 1365761"/>
              <a:gd name="connsiteY14" fmla="*/ 12700 h 156495"/>
              <a:gd name="connsiteX15" fmla="*/ 1311275 w 1365761"/>
              <a:gd name="connsiteY15" fmla="*/ 139700 h 156495"/>
              <a:gd name="connsiteX16" fmla="*/ 1028700 w 1365761"/>
              <a:gd name="connsiteY16" fmla="*/ 101600 h 156495"/>
              <a:gd name="connsiteX17" fmla="*/ 635000 w 1365761"/>
              <a:gd name="connsiteY17" fmla="*/ 53975 h 156495"/>
              <a:gd name="connsiteX18" fmla="*/ 676275 w 1365761"/>
              <a:gd name="connsiteY18" fmla="*/ 92075 h 156495"/>
              <a:gd name="connsiteX19" fmla="*/ 603250 w 1365761"/>
              <a:gd name="connsiteY19" fmla="*/ 92075 h 156495"/>
              <a:gd name="connsiteX20" fmla="*/ 0 w 1365761"/>
              <a:gd name="connsiteY20" fmla="*/ 0 h 1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5761" h="156495">
                <a:moveTo>
                  <a:pt x="0" y="0"/>
                </a:moveTo>
                <a:lnTo>
                  <a:pt x="269875" y="38100"/>
                </a:lnTo>
                <a:lnTo>
                  <a:pt x="730250" y="98425"/>
                </a:lnTo>
                <a:cubicBezTo>
                  <a:pt x="782108" y="104775"/>
                  <a:pt x="568854" y="73554"/>
                  <a:pt x="581025" y="76200"/>
                </a:cubicBezTo>
                <a:cubicBezTo>
                  <a:pt x="593196" y="78846"/>
                  <a:pt x="801688" y="105833"/>
                  <a:pt x="803275" y="114300"/>
                </a:cubicBezTo>
                <a:cubicBezTo>
                  <a:pt x="804862" y="122767"/>
                  <a:pt x="587904" y="130175"/>
                  <a:pt x="590550" y="127000"/>
                </a:cubicBezTo>
                <a:cubicBezTo>
                  <a:pt x="593196" y="123825"/>
                  <a:pt x="755121" y="92075"/>
                  <a:pt x="819150" y="95250"/>
                </a:cubicBezTo>
                <a:cubicBezTo>
                  <a:pt x="883179" y="98425"/>
                  <a:pt x="970492" y="147637"/>
                  <a:pt x="974725" y="146050"/>
                </a:cubicBezTo>
                <a:cubicBezTo>
                  <a:pt x="978958" y="144463"/>
                  <a:pt x="837671" y="84138"/>
                  <a:pt x="844550" y="85725"/>
                </a:cubicBezTo>
                <a:cubicBezTo>
                  <a:pt x="851429" y="87312"/>
                  <a:pt x="981075" y="148696"/>
                  <a:pt x="1016000" y="155575"/>
                </a:cubicBezTo>
                <a:cubicBezTo>
                  <a:pt x="1050925" y="162454"/>
                  <a:pt x="997479" y="128587"/>
                  <a:pt x="1054100" y="127000"/>
                </a:cubicBezTo>
                <a:cubicBezTo>
                  <a:pt x="1110721" y="125413"/>
                  <a:pt x="1315508" y="145521"/>
                  <a:pt x="1355725" y="146050"/>
                </a:cubicBezTo>
                <a:cubicBezTo>
                  <a:pt x="1395942" y="146579"/>
                  <a:pt x="1302808" y="139700"/>
                  <a:pt x="1295400" y="130175"/>
                </a:cubicBezTo>
                <a:cubicBezTo>
                  <a:pt x="1287992" y="120650"/>
                  <a:pt x="1314450" y="108479"/>
                  <a:pt x="1311275" y="88900"/>
                </a:cubicBezTo>
                <a:cubicBezTo>
                  <a:pt x="1308100" y="69321"/>
                  <a:pt x="1276350" y="4233"/>
                  <a:pt x="1276350" y="12700"/>
                </a:cubicBezTo>
                <a:cubicBezTo>
                  <a:pt x="1276350" y="21167"/>
                  <a:pt x="1352550" y="124883"/>
                  <a:pt x="1311275" y="139700"/>
                </a:cubicBezTo>
                <a:cubicBezTo>
                  <a:pt x="1270000" y="154517"/>
                  <a:pt x="1028700" y="101600"/>
                  <a:pt x="1028700" y="101600"/>
                </a:cubicBezTo>
                <a:cubicBezTo>
                  <a:pt x="915988" y="87313"/>
                  <a:pt x="693737" y="55562"/>
                  <a:pt x="635000" y="53975"/>
                </a:cubicBezTo>
                <a:cubicBezTo>
                  <a:pt x="576263" y="52388"/>
                  <a:pt x="681567" y="85725"/>
                  <a:pt x="676275" y="92075"/>
                </a:cubicBezTo>
                <a:cubicBezTo>
                  <a:pt x="670983" y="98425"/>
                  <a:pt x="719138" y="106363"/>
                  <a:pt x="603250" y="92075"/>
                </a:cubicBezTo>
                <a:cubicBezTo>
                  <a:pt x="487363" y="77788"/>
                  <a:pt x="234156" y="42069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6B36CD0-2498-79DB-D631-7B2A7FC0788E}"/>
              </a:ext>
            </a:extLst>
          </p:cNvPr>
          <p:cNvSpPr/>
          <p:nvPr/>
        </p:nvSpPr>
        <p:spPr>
          <a:xfrm>
            <a:off x="5003124" y="6254248"/>
            <a:ext cx="1068341" cy="81432"/>
          </a:xfrm>
          <a:custGeom>
            <a:avLst/>
            <a:gdLst>
              <a:gd name="connsiteX0" fmla="*/ 676 w 1068341"/>
              <a:gd name="connsiteY0" fmla="*/ 16377 h 81432"/>
              <a:gd name="connsiteX1" fmla="*/ 492801 w 1068341"/>
              <a:gd name="connsiteY1" fmla="*/ 79877 h 81432"/>
              <a:gd name="connsiteX2" fmla="*/ 464226 w 1068341"/>
              <a:gd name="connsiteY2" fmla="*/ 60827 h 81432"/>
              <a:gd name="connsiteX3" fmla="*/ 721401 w 1068341"/>
              <a:gd name="connsiteY3" fmla="*/ 48127 h 81432"/>
              <a:gd name="connsiteX4" fmla="*/ 794426 w 1068341"/>
              <a:gd name="connsiteY4" fmla="*/ 22727 h 81432"/>
              <a:gd name="connsiteX5" fmla="*/ 1067476 w 1068341"/>
              <a:gd name="connsiteY5" fmla="*/ 41777 h 81432"/>
              <a:gd name="connsiteX6" fmla="*/ 873801 w 1068341"/>
              <a:gd name="connsiteY6" fmla="*/ 16377 h 81432"/>
              <a:gd name="connsiteX7" fmla="*/ 676951 w 1068341"/>
              <a:gd name="connsiteY7" fmla="*/ 22727 h 81432"/>
              <a:gd name="connsiteX8" fmla="*/ 429301 w 1068341"/>
              <a:gd name="connsiteY8" fmla="*/ 502 h 81432"/>
              <a:gd name="connsiteX9" fmla="*/ 575351 w 1068341"/>
              <a:gd name="connsiteY9" fmla="*/ 48127 h 81432"/>
              <a:gd name="connsiteX10" fmla="*/ 391201 w 1068341"/>
              <a:gd name="connsiteY10" fmla="*/ 54477 h 81432"/>
              <a:gd name="connsiteX11" fmla="*/ 676 w 1068341"/>
              <a:gd name="connsiteY11" fmla="*/ 16377 h 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341" h="81432">
                <a:moveTo>
                  <a:pt x="676" y="16377"/>
                </a:moveTo>
                <a:cubicBezTo>
                  <a:pt x="17609" y="20610"/>
                  <a:pt x="415543" y="72469"/>
                  <a:pt x="492801" y="79877"/>
                </a:cubicBezTo>
                <a:cubicBezTo>
                  <a:pt x="570059" y="87285"/>
                  <a:pt x="426126" y="66119"/>
                  <a:pt x="464226" y="60827"/>
                </a:cubicBezTo>
                <a:cubicBezTo>
                  <a:pt x="502326" y="55535"/>
                  <a:pt x="666368" y="54477"/>
                  <a:pt x="721401" y="48127"/>
                </a:cubicBezTo>
                <a:cubicBezTo>
                  <a:pt x="776434" y="41777"/>
                  <a:pt x="736747" y="23785"/>
                  <a:pt x="794426" y="22727"/>
                </a:cubicBezTo>
                <a:cubicBezTo>
                  <a:pt x="852105" y="21669"/>
                  <a:pt x="1054247" y="42835"/>
                  <a:pt x="1067476" y="41777"/>
                </a:cubicBezTo>
                <a:cubicBezTo>
                  <a:pt x="1080705" y="40719"/>
                  <a:pt x="938889" y="19552"/>
                  <a:pt x="873801" y="16377"/>
                </a:cubicBezTo>
                <a:cubicBezTo>
                  <a:pt x="808714" y="13202"/>
                  <a:pt x="751034" y="25373"/>
                  <a:pt x="676951" y="22727"/>
                </a:cubicBezTo>
                <a:cubicBezTo>
                  <a:pt x="602868" y="20081"/>
                  <a:pt x="446234" y="-3731"/>
                  <a:pt x="429301" y="502"/>
                </a:cubicBezTo>
                <a:cubicBezTo>
                  <a:pt x="412368" y="4735"/>
                  <a:pt x="581701" y="39131"/>
                  <a:pt x="575351" y="48127"/>
                </a:cubicBezTo>
                <a:cubicBezTo>
                  <a:pt x="569001" y="57123"/>
                  <a:pt x="492801" y="59240"/>
                  <a:pt x="391201" y="54477"/>
                </a:cubicBezTo>
                <a:cubicBezTo>
                  <a:pt x="289601" y="49715"/>
                  <a:pt x="-16257" y="12144"/>
                  <a:pt x="676" y="1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A16DAFF-7E6C-67DF-3D0F-0B4665BC816B}"/>
              </a:ext>
            </a:extLst>
          </p:cNvPr>
          <p:cNvSpPr/>
          <p:nvPr/>
        </p:nvSpPr>
        <p:spPr>
          <a:xfrm>
            <a:off x="7220989" y="5962382"/>
            <a:ext cx="129779" cy="270538"/>
          </a:xfrm>
          <a:custGeom>
            <a:avLst/>
            <a:gdLst>
              <a:gd name="connsiteX0" fmla="*/ 129136 w 129779"/>
              <a:gd name="connsiteY0" fmla="*/ 268 h 270538"/>
              <a:gd name="connsiteX1" fmla="*/ 2136 w 129779"/>
              <a:gd name="connsiteY1" fmla="*/ 171718 h 270538"/>
              <a:gd name="connsiteX2" fmla="*/ 46586 w 129779"/>
              <a:gd name="connsiteY2" fmla="*/ 270143 h 270538"/>
              <a:gd name="connsiteX3" fmla="*/ 8486 w 129779"/>
              <a:gd name="connsiteY3" fmla="*/ 203468 h 270538"/>
              <a:gd name="connsiteX4" fmla="*/ 49761 w 129779"/>
              <a:gd name="connsiteY4" fmla="*/ 133618 h 270538"/>
              <a:gd name="connsiteX5" fmla="*/ 129136 w 129779"/>
              <a:gd name="connsiteY5" fmla="*/ 268 h 27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79" h="270538">
                <a:moveTo>
                  <a:pt x="129136" y="268"/>
                </a:moveTo>
                <a:cubicBezTo>
                  <a:pt x="121199" y="6618"/>
                  <a:pt x="15894" y="126739"/>
                  <a:pt x="2136" y="171718"/>
                </a:cubicBezTo>
                <a:cubicBezTo>
                  <a:pt x="-11622" y="216697"/>
                  <a:pt x="45528" y="264852"/>
                  <a:pt x="46586" y="270143"/>
                </a:cubicBezTo>
                <a:cubicBezTo>
                  <a:pt x="47644" y="275434"/>
                  <a:pt x="7957" y="226222"/>
                  <a:pt x="8486" y="203468"/>
                </a:cubicBezTo>
                <a:cubicBezTo>
                  <a:pt x="9015" y="180714"/>
                  <a:pt x="30182" y="165368"/>
                  <a:pt x="49761" y="133618"/>
                </a:cubicBezTo>
                <a:cubicBezTo>
                  <a:pt x="69340" y="101868"/>
                  <a:pt x="137073" y="-6082"/>
                  <a:pt x="129136" y="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9611CB3-247B-A526-4F93-021DD751FE76}"/>
              </a:ext>
            </a:extLst>
          </p:cNvPr>
          <p:cNvSpPr/>
          <p:nvPr/>
        </p:nvSpPr>
        <p:spPr>
          <a:xfrm>
            <a:off x="7341424" y="6186271"/>
            <a:ext cx="1057107" cy="108006"/>
          </a:xfrm>
          <a:custGeom>
            <a:avLst/>
            <a:gdLst>
              <a:gd name="connsiteX0" fmla="*/ 69026 w 1057107"/>
              <a:gd name="connsiteY0" fmla="*/ 103404 h 108006"/>
              <a:gd name="connsiteX1" fmla="*/ 672276 w 1057107"/>
              <a:gd name="connsiteY1" fmla="*/ 78004 h 108006"/>
              <a:gd name="connsiteX2" fmla="*/ 627826 w 1057107"/>
              <a:gd name="connsiteY2" fmla="*/ 74829 h 108006"/>
              <a:gd name="connsiteX3" fmla="*/ 792926 w 1057107"/>
              <a:gd name="connsiteY3" fmla="*/ 8154 h 108006"/>
              <a:gd name="connsiteX4" fmla="*/ 1056451 w 1057107"/>
              <a:gd name="connsiteY4" fmla="*/ 1804 h 108006"/>
              <a:gd name="connsiteX5" fmla="*/ 856426 w 1057107"/>
              <a:gd name="connsiteY5" fmla="*/ 14504 h 108006"/>
              <a:gd name="connsiteX6" fmla="*/ 510351 w 1057107"/>
              <a:gd name="connsiteY6" fmla="*/ 103404 h 108006"/>
              <a:gd name="connsiteX7" fmla="*/ 142051 w 1057107"/>
              <a:gd name="connsiteY7" fmla="*/ 71654 h 108006"/>
              <a:gd name="connsiteX8" fmla="*/ 5526 w 1057107"/>
              <a:gd name="connsiteY8" fmla="*/ 30379 h 108006"/>
              <a:gd name="connsiteX9" fmla="*/ 307151 w 1057107"/>
              <a:gd name="connsiteY9" fmla="*/ 100229 h 108006"/>
              <a:gd name="connsiteX10" fmla="*/ 69026 w 1057107"/>
              <a:gd name="connsiteY10" fmla="*/ 103404 h 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7107" h="108006">
                <a:moveTo>
                  <a:pt x="69026" y="103404"/>
                </a:moveTo>
                <a:cubicBezTo>
                  <a:pt x="129880" y="99700"/>
                  <a:pt x="579143" y="82766"/>
                  <a:pt x="672276" y="78004"/>
                </a:cubicBezTo>
                <a:cubicBezTo>
                  <a:pt x="765409" y="73242"/>
                  <a:pt x="607718" y="86471"/>
                  <a:pt x="627826" y="74829"/>
                </a:cubicBezTo>
                <a:cubicBezTo>
                  <a:pt x="647934" y="63187"/>
                  <a:pt x="721489" y="20325"/>
                  <a:pt x="792926" y="8154"/>
                </a:cubicBezTo>
                <a:cubicBezTo>
                  <a:pt x="864363" y="-4017"/>
                  <a:pt x="1045868" y="746"/>
                  <a:pt x="1056451" y="1804"/>
                </a:cubicBezTo>
                <a:cubicBezTo>
                  <a:pt x="1067034" y="2862"/>
                  <a:pt x="947443" y="-2429"/>
                  <a:pt x="856426" y="14504"/>
                </a:cubicBezTo>
                <a:cubicBezTo>
                  <a:pt x="765409" y="31437"/>
                  <a:pt x="629413" y="93879"/>
                  <a:pt x="510351" y="103404"/>
                </a:cubicBezTo>
                <a:cubicBezTo>
                  <a:pt x="391289" y="112929"/>
                  <a:pt x="226189" y="83825"/>
                  <a:pt x="142051" y="71654"/>
                </a:cubicBezTo>
                <a:cubicBezTo>
                  <a:pt x="57913" y="59483"/>
                  <a:pt x="-21991" y="25617"/>
                  <a:pt x="5526" y="30379"/>
                </a:cubicBezTo>
                <a:cubicBezTo>
                  <a:pt x="33043" y="35141"/>
                  <a:pt x="293393" y="87529"/>
                  <a:pt x="307151" y="100229"/>
                </a:cubicBezTo>
                <a:cubicBezTo>
                  <a:pt x="320909" y="112929"/>
                  <a:pt x="8172" y="107108"/>
                  <a:pt x="69026" y="103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48BAAE0-FF84-D214-0DCB-646A00BD71E1}"/>
              </a:ext>
            </a:extLst>
          </p:cNvPr>
          <p:cNvSpPr/>
          <p:nvPr/>
        </p:nvSpPr>
        <p:spPr>
          <a:xfrm>
            <a:off x="7386164" y="6301482"/>
            <a:ext cx="943130" cy="108997"/>
          </a:xfrm>
          <a:custGeom>
            <a:avLst/>
            <a:gdLst>
              <a:gd name="connsiteX0" fmla="*/ 11586 w 943130"/>
              <a:gd name="connsiteY0" fmla="*/ 893 h 108997"/>
              <a:gd name="connsiteX1" fmla="*/ 608486 w 943130"/>
              <a:gd name="connsiteY1" fmla="*/ 89793 h 108997"/>
              <a:gd name="connsiteX2" fmla="*/ 510061 w 943130"/>
              <a:gd name="connsiteY2" fmla="*/ 51693 h 108997"/>
              <a:gd name="connsiteX3" fmla="*/ 935511 w 943130"/>
              <a:gd name="connsiteY3" fmla="*/ 67568 h 108997"/>
              <a:gd name="connsiteX4" fmla="*/ 745011 w 943130"/>
              <a:gd name="connsiteY4" fmla="*/ 67568 h 108997"/>
              <a:gd name="connsiteX5" fmla="*/ 271936 w 943130"/>
              <a:gd name="connsiteY5" fmla="*/ 108843 h 108997"/>
              <a:gd name="connsiteX6" fmla="*/ 389411 w 943130"/>
              <a:gd name="connsiteY6" fmla="*/ 80268 h 108997"/>
              <a:gd name="connsiteX7" fmla="*/ 224311 w 943130"/>
              <a:gd name="connsiteY7" fmla="*/ 45343 h 108997"/>
              <a:gd name="connsiteX8" fmla="*/ 11586 w 943130"/>
              <a:gd name="connsiteY8" fmla="*/ 893 h 10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130" h="108997">
                <a:moveTo>
                  <a:pt x="11586" y="893"/>
                </a:moveTo>
                <a:cubicBezTo>
                  <a:pt x="75615" y="8301"/>
                  <a:pt x="525407" y="81326"/>
                  <a:pt x="608486" y="89793"/>
                </a:cubicBezTo>
                <a:cubicBezTo>
                  <a:pt x="691565" y="98260"/>
                  <a:pt x="455557" y="55397"/>
                  <a:pt x="510061" y="51693"/>
                </a:cubicBezTo>
                <a:cubicBezTo>
                  <a:pt x="564565" y="47989"/>
                  <a:pt x="896353" y="64922"/>
                  <a:pt x="935511" y="67568"/>
                </a:cubicBezTo>
                <a:cubicBezTo>
                  <a:pt x="974669" y="70214"/>
                  <a:pt x="855607" y="60689"/>
                  <a:pt x="745011" y="67568"/>
                </a:cubicBezTo>
                <a:cubicBezTo>
                  <a:pt x="634415" y="74447"/>
                  <a:pt x="331203" y="106726"/>
                  <a:pt x="271936" y="108843"/>
                </a:cubicBezTo>
                <a:cubicBezTo>
                  <a:pt x="212669" y="110960"/>
                  <a:pt x="397348" y="90851"/>
                  <a:pt x="389411" y="80268"/>
                </a:cubicBezTo>
                <a:cubicBezTo>
                  <a:pt x="381474" y="69685"/>
                  <a:pt x="281461" y="56456"/>
                  <a:pt x="224311" y="45343"/>
                </a:cubicBezTo>
                <a:cubicBezTo>
                  <a:pt x="167161" y="34231"/>
                  <a:pt x="-52443" y="-6515"/>
                  <a:pt x="11586" y="89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DF018E0-B30A-1067-E5D1-C18B275A16B3}"/>
              </a:ext>
            </a:extLst>
          </p:cNvPr>
          <p:cNvSpPr/>
          <p:nvPr/>
        </p:nvSpPr>
        <p:spPr>
          <a:xfrm>
            <a:off x="6667285" y="5678028"/>
            <a:ext cx="247919" cy="538948"/>
          </a:xfrm>
          <a:custGeom>
            <a:avLst/>
            <a:gdLst>
              <a:gd name="connsiteX0" fmla="*/ 215 w 247919"/>
              <a:gd name="connsiteY0" fmla="*/ 2047 h 538948"/>
              <a:gd name="connsiteX1" fmla="*/ 165315 w 247919"/>
              <a:gd name="connsiteY1" fmla="*/ 405272 h 538948"/>
              <a:gd name="connsiteX2" fmla="*/ 143090 w 247919"/>
              <a:gd name="connsiteY2" fmla="*/ 338597 h 538948"/>
              <a:gd name="connsiteX3" fmla="*/ 247865 w 247919"/>
              <a:gd name="connsiteY3" fmla="*/ 538622 h 538948"/>
              <a:gd name="connsiteX4" fmla="*/ 127215 w 247919"/>
              <a:gd name="connsiteY4" fmla="*/ 383047 h 538948"/>
              <a:gd name="connsiteX5" fmla="*/ 127215 w 247919"/>
              <a:gd name="connsiteY5" fmla="*/ 284622 h 538948"/>
              <a:gd name="connsiteX6" fmla="*/ 149440 w 247919"/>
              <a:gd name="connsiteY6" fmla="*/ 71897 h 538948"/>
              <a:gd name="connsiteX7" fmla="*/ 130390 w 247919"/>
              <a:gd name="connsiteY7" fmla="*/ 240172 h 538948"/>
              <a:gd name="connsiteX8" fmla="*/ 215 w 247919"/>
              <a:gd name="connsiteY8" fmla="*/ 2047 h 5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19" h="538948">
                <a:moveTo>
                  <a:pt x="215" y="2047"/>
                </a:moveTo>
                <a:cubicBezTo>
                  <a:pt x="6036" y="29564"/>
                  <a:pt x="141503" y="349180"/>
                  <a:pt x="165315" y="405272"/>
                </a:cubicBezTo>
                <a:cubicBezTo>
                  <a:pt x="189127" y="461364"/>
                  <a:pt x="129332" y="316372"/>
                  <a:pt x="143090" y="338597"/>
                </a:cubicBezTo>
                <a:cubicBezTo>
                  <a:pt x="156848" y="360822"/>
                  <a:pt x="250511" y="531214"/>
                  <a:pt x="247865" y="538622"/>
                </a:cubicBezTo>
                <a:cubicBezTo>
                  <a:pt x="245219" y="546030"/>
                  <a:pt x="147323" y="425380"/>
                  <a:pt x="127215" y="383047"/>
                </a:cubicBezTo>
                <a:cubicBezTo>
                  <a:pt x="107107" y="340714"/>
                  <a:pt x="123511" y="336480"/>
                  <a:pt x="127215" y="284622"/>
                </a:cubicBezTo>
                <a:cubicBezTo>
                  <a:pt x="130919" y="232764"/>
                  <a:pt x="148911" y="79305"/>
                  <a:pt x="149440" y="71897"/>
                </a:cubicBezTo>
                <a:cubicBezTo>
                  <a:pt x="149969" y="64489"/>
                  <a:pt x="152615" y="247051"/>
                  <a:pt x="130390" y="240172"/>
                </a:cubicBezTo>
                <a:cubicBezTo>
                  <a:pt x="108165" y="233293"/>
                  <a:pt x="-5606" y="-25470"/>
                  <a:pt x="215" y="2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3773403-9E6A-0566-0E79-2DF738A58B51}"/>
              </a:ext>
            </a:extLst>
          </p:cNvPr>
          <p:cNvSpPr/>
          <p:nvPr/>
        </p:nvSpPr>
        <p:spPr>
          <a:xfrm>
            <a:off x="5406876" y="8252331"/>
            <a:ext cx="570289" cy="388087"/>
          </a:xfrm>
          <a:custGeom>
            <a:avLst/>
            <a:gdLst>
              <a:gd name="connsiteX0" fmla="*/ 6499 w 570289"/>
              <a:gd name="connsiteY0" fmla="*/ 2669 h 388087"/>
              <a:gd name="connsiteX1" fmla="*/ 47774 w 570289"/>
              <a:gd name="connsiteY1" fmla="*/ 40769 h 388087"/>
              <a:gd name="connsiteX2" fmla="*/ 235099 w 570289"/>
              <a:gd name="connsiteY2" fmla="*/ 174119 h 388087"/>
              <a:gd name="connsiteX3" fmla="*/ 219224 w 570289"/>
              <a:gd name="connsiteY3" fmla="*/ 113794 h 388087"/>
              <a:gd name="connsiteX4" fmla="*/ 352574 w 570289"/>
              <a:gd name="connsiteY4" fmla="*/ 282069 h 388087"/>
              <a:gd name="connsiteX5" fmla="*/ 362099 w 570289"/>
              <a:gd name="connsiteY5" fmla="*/ 240794 h 388087"/>
              <a:gd name="connsiteX6" fmla="*/ 568474 w 570289"/>
              <a:gd name="connsiteY6" fmla="*/ 386844 h 388087"/>
              <a:gd name="connsiteX7" fmla="*/ 444649 w 570289"/>
              <a:gd name="connsiteY7" fmla="*/ 294769 h 388087"/>
              <a:gd name="connsiteX8" fmla="*/ 143024 w 570289"/>
              <a:gd name="connsiteY8" fmla="*/ 24894 h 388087"/>
              <a:gd name="connsiteX9" fmla="*/ 212874 w 570289"/>
              <a:gd name="connsiteY9" fmla="*/ 116969 h 388087"/>
              <a:gd name="connsiteX10" fmla="*/ 155724 w 570289"/>
              <a:gd name="connsiteY10" fmla="*/ 101094 h 388087"/>
              <a:gd name="connsiteX11" fmla="*/ 6499 w 570289"/>
              <a:gd name="connsiteY11" fmla="*/ 2669 h 38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289" h="388087">
                <a:moveTo>
                  <a:pt x="6499" y="2669"/>
                </a:moveTo>
                <a:cubicBezTo>
                  <a:pt x="-11493" y="-7385"/>
                  <a:pt x="9674" y="12194"/>
                  <a:pt x="47774" y="40769"/>
                </a:cubicBezTo>
                <a:cubicBezTo>
                  <a:pt x="85874" y="69344"/>
                  <a:pt x="206524" y="161948"/>
                  <a:pt x="235099" y="174119"/>
                </a:cubicBezTo>
                <a:cubicBezTo>
                  <a:pt x="263674" y="186290"/>
                  <a:pt x="199645" y="95802"/>
                  <a:pt x="219224" y="113794"/>
                </a:cubicBezTo>
                <a:cubicBezTo>
                  <a:pt x="238803" y="131786"/>
                  <a:pt x="328762" y="260902"/>
                  <a:pt x="352574" y="282069"/>
                </a:cubicBezTo>
                <a:cubicBezTo>
                  <a:pt x="376387" y="303236"/>
                  <a:pt x="326116" y="223332"/>
                  <a:pt x="362099" y="240794"/>
                </a:cubicBezTo>
                <a:cubicBezTo>
                  <a:pt x="398082" y="258256"/>
                  <a:pt x="554716" y="377848"/>
                  <a:pt x="568474" y="386844"/>
                </a:cubicBezTo>
                <a:cubicBezTo>
                  <a:pt x="582232" y="395840"/>
                  <a:pt x="515557" y="355094"/>
                  <a:pt x="444649" y="294769"/>
                </a:cubicBezTo>
                <a:cubicBezTo>
                  <a:pt x="373741" y="234444"/>
                  <a:pt x="181653" y="54527"/>
                  <a:pt x="143024" y="24894"/>
                </a:cubicBezTo>
                <a:cubicBezTo>
                  <a:pt x="104395" y="-4739"/>
                  <a:pt x="210757" y="104269"/>
                  <a:pt x="212874" y="116969"/>
                </a:cubicBezTo>
                <a:cubicBezTo>
                  <a:pt x="214991" y="129669"/>
                  <a:pt x="185887" y="116440"/>
                  <a:pt x="155724" y="101094"/>
                </a:cubicBezTo>
                <a:cubicBezTo>
                  <a:pt x="125562" y="85748"/>
                  <a:pt x="24491" y="12723"/>
                  <a:pt x="6499" y="2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34AE10A-2346-6842-A7C9-8B0EA67F400D}"/>
              </a:ext>
            </a:extLst>
          </p:cNvPr>
          <p:cNvSpPr/>
          <p:nvPr/>
        </p:nvSpPr>
        <p:spPr>
          <a:xfrm>
            <a:off x="5712604" y="8672649"/>
            <a:ext cx="472296" cy="291479"/>
          </a:xfrm>
          <a:custGeom>
            <a:avLst/>
            <a:gdLst>
              <a:gd name="connsiteX0" fmla="*/ 2396 w 472296"/>
              <a:gd name="connsiteY0" fmla="*/ 1451 h 291479"/>
              <a:gd name="connsiteX1" fmla="*/ 434196 w 472296"/>
              <a:gd name="connsiteY1" fmla="*/ 280851 h 291479"/>
              <a:gd name="connsiteX2" fmla="*/ 402446 w 472296"/>
              <a:gd name="connsiteY2" fmla="*/ 236401 h 291479"/>
              <a:gd name="connsiteX3" fmla="*/ 472296 w 472296"/>
              <a:gd name="connsiteY3" fmla="*/ 268151 h 291479"/>
              <a:gd name="connsiteX4" fmla="*/ 269096 w 472296"/>
              <a:gd name="connsiteY4" fmla="*/ 176076 h 291479"/>
              <a:gd name="connsiteX5" fmla="*/ 2396 w 472296"/>
              <a:gd name="connsiteY5" fmla="*/ 1451 h 2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96" h="291479">
                <a:moveTo>
                  <a:pt x="2396" y="1451"/>
                </a:moveTo>
                <a:cubicBezTo>
                  <a:pt x="29913" y="18914"/>
                  <a:pt x="367521" y="241693"/>
                  <a:pt x="434196" y="280851"/>
                </a:cubicBezTo>
                <a:cubicBezTo>
                  <a:pt x="500871" y="320009"/>
                  <a:pt x="396096" y="238518"/>
                  <a:pt x="402446" y="236401"/>
                </a:cubicBezTo>
                <a:cubicBezTo>
                  <a:pt x="408796" y="234284"/>
                  <a:pt x="472296" y="268151"/>
                  <a:pt x="472296" y="268151"/>
                </a:cubicBezTo>
                <a:cubicBezTo>
                  <a:pt x="450071" y="258097"/>
                  <a:pt x="346354" y="223172"/>
                  <a:pt x="269096" y="176076"/>
                </a:cubicBezTo>
                <a:cubicBezTo>
                  <a:pt x="191838" y="128980"/>
                  <a:pt x="-25121" y="-16012"/>
                  <a:pt x="2396" y="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3D27DBA-70A0-355B-139C-F834D881A9E8}"/>
              </a:ext>
            </a:extLst>
          </p:cNvPr>
          <p:cNvSpPr/>
          <p:nvPr/>
        </p:nvSpPr>
        <p:spPr>
          <a:xfrm>
            <a:off x="6403973" y="7823152"/>
            <a:ext cx="152225" cy="184198"/>
          </a:xfrm>
          <a:custGeom>
            <a:avLst/>
            <a:gdLst>
              <a:gd name="connsiteX0" fmla="*/ 146052 w 152225"/>
              <a:gd name="connsiteY0" fmla="*/ 48 h 184198"/>
              <a:gd name="connsiteX1" fmla="*/ 142877 w 152225"/>
              <a:gd name="connsiteY1" fmla="*/ 92123 h 184198"/>
              <a:gd name="connsiteX2" fmla="*/ 38102 w 152225"/>
              <a:gd name="connsiteY2" fmla="*/ 165148 h 184198"/>
              <a:gd name="connsiteX3" fmla="*/ 92077 w 152225"/>
              <a:gd name="connsiteY3" fmla="*/ 127048 h 184198"/>
              <a:gd name="connsiteX4" fmla="*/ 2 w 152225"/>
              <a:gd name="connsiteY4" fmla="*/ 184198 h 184198"/>
              <a:gd name="connsiteX5" fmla="*/ 95252 w 152225"/>
              <a:gd name="connsiteY5" fmla="*/ 127048 h 184198"/>
              <a:gd name="connsiteX6" fmla="*/ 60327 w 152225"/>
              <a:gd name="connsiteY6" fmla="*/ 133398 h 184198"/>
              <a:gd name="connsiteX7" fmla="*/ 104777 w 152225"/>
              <a:gd name="connsiteY7" fmla="*/ 101648 h 184198"/>
              <a:gd name="connsiteX8" fmla="*/ 133352 w 152225"/>
              <a:gd name="connsiteY8" fmla="*/ 79423 h 184198"/>
              <a:gd name="connsiteX9" fmla="*/ 146052 w 152225"/>
              <a:gd name="connsiteY9" fmla="*/ 48 h 18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25" h="184198">
                <a:moveTo>
                  <a:pt x="146052" y="48"/>
                </a:moveTo>
                <a:cubicBezTo>
                  <a:pt x="147640" y="2165"/>
                  <a:pt x="160869" y="64606"/>
                  <a:pt x="142877" y="92123"/>
                </a:cubicBezTo>
                <a:cubicBezTo>
                  <a:pt x="124885" y="119640"/>
                  <a:pt x="46569" y="159327"/>
                  <a:pt x="38102" y="165148"/>
                </a:cubicBezTo>
                <a:cubicBezTo>
                  <a:pt x="29635" y="170969"/>
                  <a:pt x="98427" y="123873"/>
                  <a:pt x="92077" y="127048"/>
                </a:cubicBezTo>
                <a:cubicBezTo>
                  <a:pt x="85727" y="130223"/>
                  <a:pt x="-527" y="184198"/>
                  <a:pt x="2" y="184198"/>
                </a:cubicBezTo>
                <a:cubicBezTo>
                  <a:pt x="531" y="184198"/>
                  <a:pt x="85198" y="135515"/>
                  <a:pt x="95252" y="127048"/>
                </a:cubicBezTo>
                <a:cubicBezTo>
                  <a:pt x="105306" y="118581"/>
                  <a:pt x="58740" y="137631"/>
                  <a:pt x="60327" y="133398"/>
                </a:cubicBezTo>
                <a:cubicBezTo>
                  <a:pt x="61914" y="129165"/>
                  <a:pt x="92606" y="110644"/>
                  <a:pt x="104777" y="101648"/>
                </a:cubicBezTo>
                <a:cubicBezTo>
                  <a:pt x="116948" y="92652"/>
                  <a:pt x="126473" y="92652"/>
                  <a:pt x="133352" y="79423"/>
                </a:cubicBezTo>
                <a:cubicBezTo>
                  <a:pt x="140231" y="66194"/>
                  <a:pt x="144464" y="-2069"/>
                  <a:pt x="146052" y="48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E49E092-121B-8A51-E89B-C7CF77E7D37F}"/>
              </a:ext>
            </a:extLst>
          </p:cNvPr>
          <p:cNvSpPr/>
          <p:nvPr/>
        </p:nvSpPr>
        <p:spPr>
          <a:xfrm>
            <a:off x="6603726" y="7845421"/>
            <a:ext cx="41549" cy="120660"/>
          </a:xfrm>
          <a:custGeom>
            <a:avLst/>
            <a:gdLst>
              <a:gd name="connsiteX0" fmla="*/ 274 w 41549"/>
              <a:gd name="connsiteY0" fmla="*/ 4 h 120660"/>
              <a:gd name="connsiteX1" fmla="*/ 22499 w 41549"/>
              <a:gd name="connsiteY1" fmla="*/ 69854 h 120660"/>
              <a:gd name="connsiteX2" fmla="*/ 274 w 41549"/>
              <a:gd name="connsiteY2" fmla="*/ 120654 h 120660"/>
              <a:gd name="connsiteX3" fmla="*/ 41549 w 41549"/>
              <a:gd name="connsiteY3" fmla="*/ 73029 h 120660"/>
              <a:gd name="connsiteX4" fmla="*/ 274 w 41549"/>
              <a:gd name="connsiteY4" fmla="*/ 4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9" h="120660">
                <a:moveTo>
                  <a:pt x="274" y="4"/>
                </a:moveTo>
                <a:cubicBezTo>
                  <a:pt x="-2901" y="-525"/>
                  <a:pt x="22499" y="49746"/>
                  <a:pt x="22499" y="69854"/>
                </a:cubicBezTo>
                <a:cubicBezTo>
                  <a:pt x="22499" y="89962"/>
                  <a:pt x="-2901" y="120125"/>
                  <a:pt x="274" y="120654"/>
                </a:cubicBezTo>
                <a:cubicBezTo>
                  <a:pt x="3449" y="121183"/>
                  <a:pt x="41549" y="89433"/>
                  <a:pt x="41549" y="73029"/>
                </a:cubicBezTo>
                <a:cubicBezTo>
                  <a:pt x="41549" y="56625"/>
                  <a:pt x="3449" y="533"/>
                  <a:pt x="274" y="4"/>
                </a:cubicBez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D23A4ED-C5AB-DC54-D0CE-A67F626DF724}"/>
              </a:ext>
            </a:extLst>
          </p:cNvPr>
          <p:cNvSpPr/>
          <p:nvPr/>
        </p:nvSpPr>
        <p:spPr>
          <a:xfrm>
            <a:off x="5708650" y="7985125"/>
            <a:ext cx="782276" cy="117482"/>
          </a:xfrm>
          <a:custGeom>
            <a:avLst/>
            <a:gdLst>
              <a:gd name="connsiteX0" fmla="*/ 0 w 782276"/>
              <a:gd name="connsiteY0" fmla="*/ 0 h 117482"/>
              <a:gd name="connsiteX1" fmla="*/ 365125 w 782276"/>
              <a:gd name="connsiteY1" fmla="*/ 69850 h 117482"/>
              <a:gd name="connsiteX2" fmla="*/ 215900 w 782276"/>
              <a:gd name="connsiteY2" fmla="*/ 73025 h 117482"/>
              <a:gd name="connsiteX3" fmla="*/ 479425 w 782276"/>
              <a:gd name="connsiteY3" fmla="*/ 73025 h 117482"/>
              <a:gd name="connsiteX4" fmla="*/ 650875 w 782276"/>
              <a:gd name="connsiteY4" fmla="*/ 107950 h 117482"/>
              <a:gd name="connsiteX5" fmla="*/ 641350 w 782276"/>
              <a:gd name="connsiteY5" fmla="*/ 88900 h 117482"/>
              <a:gd name="connsiteX6" fmla="*/ 781050 w 782276"/>
              <a:gd name="connsiteY6" fmla="*/ 117475 h 117482"/>
              <a:gd name="connsiteX7" fmla="*/ 549275 w 782276"/>
              <a:gd name="connsiteY7" fmla="*/ 85725 h 117482"/>
              <a:gd name="connsiteX8" fmla="*/ 374650 w 782276"/>
              <a:gd name="connsiteY8" fmla="*/ 76200 h 117482"/>
              <a:gd name="connsiteX9" fmla="*/ 95250 w 782276"/>
              <a:gd name="connsiteY9" fmla="*/ 79375 h 117482"/>
              <a:gd name="connsiteX10" fmla="*/ 349250 w 782276"/>
              <a:gd name="connsiteY10" fmla="*/ 73025 h 117482"/>
              <a:gd name="connsiteX11" fmla="*/ 190500 w 782276"/>
              <a:gd name="connsiteY11" fmla="*/ 44450 h 117482"/>
              <a:gd name="connsiteX12" fmla="*/ 0 w 782276"/>
              <a:gd name="connsiteY12" fmla="*/ 0 h 1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276" h="117482">
                <a:moveTo>
                  <a:pt x="0" y="0"/>
                </a:moveTo>
                <a:cubicBezTo>
                  <a:pt x="164571" y="28839"/>
                  <a:pt x="329142" y="57679"/>
                  <a:pt x="365125" y="69850"/>
                </a:cubicBezTo>
                <a:cubicBezTo>
                  <a:pt x="401108" y="82021"/>
                  <a:pt x="196850" y="72496"/>
                  <a:pt x="215900" y="73025"/>
                </a:cubicBezTo>
                <a:cubicBezTo>
                  <a:pt x="234950" y="73554"/>
                  <a:pt x="406929" y="67204"/>
                  <a:pt x="479425" y="73025"/>
                </a:cubicBezTo>
                <a:cubicBezTo>
                  <a:pt x="551921" y="78846"/>
                  <a:pt x="623888" y="105304"/>
                  <a:pt x="650875" y="107950"/>
                </a:cubicBezTo>
                <a:cubicBezTo>
                  <a:pt x="677863" y="110596"/>
                  <a:pt x="619654" y="87313"/>
                  <a:pt x="641350" y="88900"/>
                </a:cubicBezTo>
                <a:cubicBezTo>
                  <a:pt x="663046" y="90487"/>
                  <a:pt x="796396" y="118004"/>
                  <a:pt x="781050" y="117475"/>
                </a:cubicBezTo>
                <a:cubicBezTo>
                  <a:pt x="765704" y="116946"/>
                  <a:pt x="617008" y="92604"/>
                  <a:pt x="549275" y="85725"/>
                </a:cubicBezTo>
                <a:cubicBezTo>
                  <a:pt x="481542" y="78846"/>
                  <a:pt x="374650" y="76200"/>
                  <a:pt x="374650" y="76200"/>
                </a:cubicBezTo>
                <a:lnTo>
                  <a:pt x="95250" y="79375"/>
                </a:lnTo>
                <a:cubicBezTo>
                  <a:pt x="91017" y="78846"/>
                  <a:pt x="333375" y="78846"/>
                  <a:pt x="349250" y="73025"/>
                </a:cubicBezTo>
                <a:cubicBezTo>
                  <a:pt x="365125" y="67204"/>
                  <a:pt x="190500" y="44450"/>
                  <a:pt x="190500" y="44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BE9CF6C-8FEB-8733-2F4A-D7025935683A}"/>
              </a:ext>
            </a:extLst>
          </p:cNvPr>
          <p:cNvSpPr/>
          <p:nvPr/>
        </p:nvSpPr>
        <p:spPr>
          <a:xfrm>
            <a:off x="3045581" y="4999191"/>
            <a:ext cx="305086" cy="367560"/>
          </a:xfrm>
          <a:custGeom>
            <a:avLst/>
            <a:gdLst>
              <a:gd name="connsiteX0" fmla="*/ 304865 w 305086"/>
              <a:gd name="connsiteY0" fmla="*/ 109445 h 367560"/>
              <a:gd name="connsiteX1" fmla="*/ 188359 w 305086"/>
              <a:gd name="connsiteY1" fmla="*/ 35305 h 367560"/>
              <a:gd name="connsiteX2" fmla="*/ 4773 w 305086"/>
              <a:gd name="connsiteY2" fmla="*/ 151811 h 367560"/>
              <a:gd name="connsiteX3" fmla="*/ 54200 w 305086"/>
              <a:gd name="connsiteY3" fmla="*/ 130628 h 367560"/>
              <a:gd name="connsiteX4" fmla="*/ 57730 w 305086"/>
              <a:gd name="connsiteY4" fmla="*/ 215360 h 367560"/>
              <a:gd name="connsiteX5" fmla="*/ 54200 w 305086"/>
              <a:gd name="connsiteY5" fmla="*/ 367172 h 367560"/>
              <a:gd name="connsiteX6" fmla="*/ 25956 w 305086"/>
              <a:gd name="connsiteY6" fmla="*/ 254196 h 367560"/>
              <a:gd name="connsiteX7" fmla="*/ 50669 w 305086"/>
              <a:gd name="connsiteY7" fmla="*/ 105915 h 367560"/>
              <a:gd name="connsiteX8" fmla="*/ 160115 w 305086"/>
              <a:gd name="connsiteY8" fmla="*/ 0 h 367560"/>
              <a:gd name="connsiteX9" fmla="*/ 304865 w 305086"/>
              <a:gd name="connsiteY9" fmla="*/ 109445 h 36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86" h="367560">
                <a:moveTo>
                  <a:pt x="304865" y="109445"/>
                </a:moveTo>
                <a:cubicBezTo>
                  <a:pt x="309572" y="115329"/>
                  <a:pt x="238374" y="28244"/>
                  <a:pt x="188359" y="35305"/>
                </a:cubicBezTo>
                <a:cubicBezTo>
                  <a:pt x="138344" y="42366"/>
                  <a:pt x="27133" y="135924"/>
                  <a:pt x="4773" y="151811"/>
                </a:cubicBezTo>
                <a:cubicBezTo>
                  <a:pt x="-17587" y="167698"/>
                  <a:pt x="45374" y="120037"/>
                  <a:pt x="54200" y="130628"/>
                </a:cubicBezTo>
                <a:cubicBezTo>
                  <a:pt x="63026" y="141219"/>
                  <a:pt x="57730" y="175936"/>
                  <a:pt x="57730" y="215360"/>
                </a:cubicBezTo>
                <a:cubicBezTo>
                  <a:pt x="57730" y="254784"/>
                  <a:pt x="59496" y="360699"/>
                  <a:pt x="54200" y="367172"/>
                </a:cubicBezTo>
                <a:cubicBezTo>
                  <a:pt x="48904" y="373645"/>
                  <a:pt x="26544" y="297739"/>
                  <a:pt x="25956" y="254196"/>
                </a:cubicBezTo>
                <a:cubicBezTo>
                  <a:pt x="25367" y="210653"/>
                  <a:pt x="28309" y="148281"/>
                  <a:pt x="50669" y="105915"/>
                </a:cubicBezTo>
                <a:cubicBezTo>
                  <a:pt x="73029" y="63549"/>
                  <a:pt x="120691" y="0"/>
                  <a:pt x="160115" y="0"/>
                </a:cubicBezTo>
                <a:cubicBezTo>
                  <a:pt x="199539" y="0"/>
                  <a:pt x="300158" y="103561"/>
                  <a:pt x="304865" y="109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57E8FE-7ED3-13E2-0D4D-2646BD39CD27}"/>
              </a:ext>
            </a:extLst>
          </p:cNvPr>
          <p:cNvSpPr/>
          <p:nvPr/>
        </p:nvSpPr>
        <p:spPr>
          <a:xfrm>
            <a:off x="3071537" y="5052025"/>
            <a:ext cx="211850" cy="554464"/>
          </a:xfrm>
          <a:custGeom>
            <a:avLst/>
            <a:gdLst>
              <a:gd name="connsiteX0" fmla="*/ 211830 w 211850"/>
              <a:gd name="connsiteY0" fmla="*/ 123 h 554464"/>
              <a:gd name="connsiteX1" fmla="*/ 56488 w 211850"/>
              <a:gd name="connsiteY1" fmla="*/ 67203 h 554464"/>
              <a:gd name="connsiteX2" fmla="*/ 56488 w 211850"/>
              <a:gd name="connsiteY2" fmla="*/ 261380 h 554464"/>
              <a:gd name="connsiteX3" fmla="*/ 52957 w 211850"/>
              <a:gd name="connsiteY3" fmla="*/ 264911 h 554464"/>
              <a:gd name="connsiteX4" fmla="*/ 10591 w 211850"/>
              <a:gd name="connsiteY4" fmla="*/ 430844 h 554464"/>
              <a:gd name="connsiteX5" fmla="*/ 0 w 211850"/>
              <a:gd name="connsiteY5" fmla="*/ 554412 h 554464"/>
              <a:gd name="connsiteX6" fmla="*/ 10591 w 211850"/>
              <a:gd name="connsiteY6" fmla="*/ 441436 h 554464"/>
              <a:gd name="connsiteX7" fmla="*/ 17652 w 211850"/>
              <a:gd name="connsiteY7" fmla="*/ 123691 h 554464"/>
              <a:gd name="connsiteX8" fmla="*/ 67079 w 211850"/>
              <a:gd name="connsiteY8" fmla="*/ 53081 h 554464"/>
              <a:gd name="connsiteX9" fmla="*/ 211830 w 211850"/>
              <a:gd name="connsiteY9" fmla="*/ 123 h 55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50" h="554464">
                <a:moveTo>
                  <a:pt x="211830" y="123"/>
                </a:moveTo>
                <a:cubicBezTo>
                  <a:pt x="210065" y="2477"/>
                  <a:pt x="82378" y="23660"/>
                  <a:pt x="56488" y="67203"/>
                </a:cubicBezTo>
                <a:cubicBezTo>
                  <a:pt x="30598" y="110746"/>
                  <a:pt x="57076" y="228429"/>
                  <a:pt x="56488" y="261380"/>
                </a:cubicBezTo>
                <a:cubicBezTo>
                  <a:pt x="55900" y="294331"/>
                  <a:pt x="60606" y="236667"/>
                  <a:pt x="52957" y="264911"/>
                </a:cubicBezTo>
                <a:cubicBezTo>
                  <a:pt x="45308" y="293155"/>
                  <a:pt x="19417" y="382594"/>
                  <a:pt x="10591" y="430844"/>
                </a:cubicBezTo>
                <a:cubicBezTo>
                  <a:pt x="1765" y="479094"/>
                  <a:pt x="0" y="552647"/>
                  <a:pt x="0" y="554412"/>
                </a:cubicBezTo>
                <a:cubicBezTo>
                  <a:pt x="0" y="556177"/>
                  <a:pt x="7649" y="513223"/>
                  <a:pt x="10591" y="441436"/>
                </a:cubicBezTo>
                <a:cubicBezTo>
                  <a:pt x="13533" y="369649"/>
                  <a:pt x="8237" y="188417"/>
                  <a:pt x="17652" y="123691"/>
                </a:cubicBezTo>
                <a:cubicBezTo>
                  <a:pt x="27067" y="58965"/>
                  <a:pt x="32362" y="76618"/>
                  <a:pt x="67079" y="53081"/>
                </a:cubicBezTo>
                <a:cubicBezTo>
                  <a:pt x="101796" y="29544"/>
                  <a:pt x="213595" y="-2231"/>
                  <a:pt x="211830" y="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AA87D83-DD1B-0F5E-8CE9-41381ACD5D7A}"/>
              </a:ext>
            </a:extLst>
          </p:cNvPr>
          <p:cNvSpPr/>
          <p:nvPr/>
        </p:nvSpPr>
        <p:spPr>
          <a:xfrm>
            <a:off x="3084718" y="5606367"/>
            <a:ext cx="269452" cy="661120"/>
          </a:xfrm>
          <a:custGeom>
            <a:avLst/>
            <a:gdLst>
              <a:gd name="connsiteX0" fmla="*/ 4471 w 269452"/>
              <a:gd name="connsiteY0" fmla="*/ 7131 h 661120"/>
              <a:gd name="connsiteX1" fmla="*/ 198649 w 269452"/>
              <a:gd name="connsiteY1" fmla="*/ 519054 h 661120"/>
              <a:gd name="connsiteX2" fmla="*/ 163344 w 269452"/>
              <a:gd name="connsiteY2" fmla="*/ 427261 h 661120"/>
              <a:gd name="connsiteX3" fmla="*/ 269259 w 269452"/>
              <a:gd name="connsiteY3" fmla="*/ 660274 h 661120"/>
              <a:gd name="connsiteX4" fmla="*/ 184527 w 269452"/>
              <a:gd name="connsiteY4" fmla="*/ 490810 h 661120"/>
              <a:gd name="connsiteX5" fmla="*/ 11532 w 269452"/>
              <a:gd name="connsiteY5" fmla="*/ 123638 h 661120"/>
              <a:gd name="connsiteX6" fmla="*/ 57429 w 269452"/>
              <a:gd name="connsiteY6" fmla="*/ 211900 h 661120"/>
              <a:gd name="connsiteX7" fmla="*/ 4471 w 269452"/>
              <a:gd name="connsiteY7" fmla="*/ 7131 h 66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52" h="661120">
                <a:moveTo>
                  <a:pt x="4471" y="7131"/>
                </a:moveTo>
                <a:cubicBezTo>
                  <a:pt x="28008" y="58323"/>
                  <a:pt x="172170" y="449033"/>
                  <a:pt x="198649" y="519054"/>
                </a:cubicBezTo>
                <a:cubicBezTo>
                  <a:pt x="225128" y="589075"/>
                  <a:pt x="151576" y="403724"/>
                  <a:pt x="163344" y="427261"/>
                </a:cubicBezTo>
                <a:cubicBezTo>
                  <a:pt x="175112" y="450798"/>
                  <a:pt x="265728" y="649682"/>
                  <a:pt x="269259" y="660274"/>
                </a:cubicBezTo>
                <a:cubicBezTo>
                  <a:pt x="272790" y="670866"/>
                  <a:pt x="227481" y="580249"/>
                  <a:pt x="184527" y="490810"/>
                </a:cubicBezTo>
                <a:cubicBezTo>
                  <a:pt x="141573" y="401371"/>
                  <a:pt x="32715" y="170123"/>
                  <a:pt x="11532" y="123638"/>
                </a:cubicBezTo>
                <a:cubicBezTo>
                  <a:pt x="-9651" y="77153"/>
                  <a:pt x="56841" y="227199"/>
                  <a:pt x="57429" y="211900"/>
                </a:cubicBezTo>
                <a:cubicBezTo>
                  <a:pt x="58017" y="196601"/>
                  <a:pt x="-19066" y="-44061"/>
                  <a:pt x="4471" y="7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638CFD7-BD2B-CB70-8E9A-A4AB8F9177C4}"/>
              </a:ext>
            </a:extLst>
          </p:cNvPr>
          <p:cNvSpPr/>
          <p:nvPr/>
        </p:nvSpPr>
        <p:spPr>
          <a:xfrm>
            <a:off x="3124187" y="5069751"/>
            <a:ext cx="230025" cy="222516"/>
          </a:xfrm>
          <a:custGeom>
            <a:avLst/>
            <a:gdLst>
              <a:gd name="connsiteX0" fmla="*/ 307 w 230025"/>
              <a:gd name="connsiteY0" fmla="*/ 116556 h 222516"/>
              <a:gd name="connsiteX1" fmla="*/ 77978 w 230025"/>
              <a:gd name="connsiteY1" fmla="*/ 81251 h 222516"/>
              <a:gd name="connsiteX2" fmla="*/ 109753 w 230025"/>
              <a:gd name="connsiteY2" fmla="*/ 169514 h 222516"/>
              <a:gd name="connsiteX3" fmla="*/ 155649 w 230025"/>
              <a:gd name="connsiteY3" fmla="*/ 127148 h 222516"/>
              <a:gd name="connsiteX4" fmla="*/ 152119 w 230025"/>
              <a:gd name="connsiteY4" fmla="*/ 222471 h 222516"/>
              <a:gd name="connsiteX5" fmla="*/ 194485 w 230025"/>
              <a:gd name="connsiteY5" fmla="*/ 137739 h 222516"/>
              <a:gd name="connsiteX6" fmla="*/ 229790 w 230025"/>
              <a:gd name="connsiteY6" fmla="*/ 3580 h 222516"/>
              <a:gd name="connsiteX7" fmla="*/ 176832 w 230025"/>
              <a:gd name="connsiteY7" fmla="*/ 155392 h 222516"/>
              <a:gd name="connsiteX8" fmla="*/ 141527 w 230025"/>
              <a:gd name="connsiteY8" fmla="*/ 50 h 222516"/>
              <a:gd name="connsiteX9" fmla="*/ 194485 w 230025"/>
              <a:gd name="connsiteY9" fmla="*/ 137739 h 222516"/>
              <a:gd name="connsiteX10" fmla="*/ 109753 w 230025"/>
              <a:gd name="connsiteY10" fmla="*/ 77721 h 222516"/>
              <a:gd name="connsiteX11" fmla="*/ 307 w 230025"/>
              <a:gd name="connsiteY11" fmla="*/ 116556 h 22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025" h="222516">
                <a:moveTo>
                  <a:pt x="307" y="116556"/>
                </a:moveTo>
                <a:cubicBezTo>
                  <a:pt x="-4989" y="117144"/>
                  <a:pt x="59737" y="72425"/>
                  <a:pt x="77978" y="81251"/>
                </a:cubicBezTo>
                <a:cubicBezTo>
                  <a:pt x="96219" y="90077"/>
                  <a:pt x="96808" y="161865"/>
                  <a:pt x="109753" y="169514"/>
                </a:cubicBezTo>
                <a:cubicBezTo>
                  <a:pt x="122698" y="177163"/>
                  <a:pt x="148588" y="118322"/>
                  <a:pt x="155649" y="127148"/>
                </a:cubicBezTo>
                <a:cubicBezTo>
                  <a:pt x="162710" y="135974"/>
                  <a:pt x="145646" y="220706"/>
                  <a:pt x="152119" y="222471"/>
                </a:cubicBezTo>
                <a:cubicBezTo>
                  <a:pt x="158592" y="224236"/>
                  <a:pt x="181540" y="174221"/>
                  <a:pt x="194485" y="137739"/>
                </a:cubicBezTo>
                <a:cubicBezTo>
                  <a:pt x="207430" y="101257"/>
                  <a:pt x="232732" y="638"/>
                  <a:pt x="229790" y="3580"/>
                </a:cubicBezTo>
                <a:cubicBezTo>
                  <a:pt x="226848" y="6522"/>
                  <a:pt x="191542" y="155980"/>
                  <a:pt x="176832" y="155392"/>
                </a:cubicBezTo>
                <a:cubicBezTo>
                  <a:pt x="162122" y="154804"/>
                  <a:pt x="138585" y="2992"/>
                  <a:pt x="141527" y="50"/>
                </a:cubicBezTo>
                <a:cubicBezTo>
                  <a:pt x="144469" y="-2892"/>
                  <a:pt x="199781" y="124794"/>
                  <a:pt x="194485" y="137739"/>
                </a:cubicBezTo>
                <a:cubicBezTo>
                  <a:pt x="189189" y="150684"/>
                  <a:pt x="143293" y="81840"/>
                  <a:pt x="109753" y="77721"/>
                </a:cubicBezTo>
                <a:cubicBezTo>
                  <a:pt x="76213" y="73602"/>
                  <a:pt x="5603" y="115968"/>
                  <a:pt x="307" y="116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677CB0-EAAD-6200-B8C3-C3EFA600E229}"/>
              </a:ext>
            </a:extLst>
          </p:cNvPr>
          <p:cNvSpPr/>
          <p:nvPr/>
        </p:nvSpPr>
        <p:spPr>
          <a:xfrm>
            <a:off x="3138021" y="5281613"/>
            <a:ext cx="276029" cy="985452"/>
          </a:xfrm>
          <a:custGeom>
            <a:avLst/>
            <a:gdLst>
              <a:gd name="connsiteX0" fmla="*/ 180651 w 276029"/>
              <a:gd name="connsiteY0" fmla="*/ 18 h 985452"/>
              <a:gd name="connsiteX1" fmla="*/ 152407 w 276029"/>
              <a:gd name="connsiteY1" fmla="*/ 222440 h 985452"/>
              <a:gd name="connsiteX2" fmla="*/ 134754 w 276029"/>
              <a:gd name="connsiteY2" fmla="*/ 504880 h 985452"/>
              <a:gd name="connsiteX3" fmla="*/ 145346 w 276029"/>
              <a:gd name="connsiteY3" fmla="*/ 430739 h 985452"/>
              <a:gd name="connsiteX4" fmla="*/ 145346 w 276029"/>
              <a:gd name="connsiteY4" fmla="*/ 635508 h 985452"/>
              <a:gd name="connsiteX5" fmla="*/ 275974 w 276029"/>
              <a:gd name="connsiteY5" fmla="*/ 985028 h 985452"/>
              <a:gd name="connsiteX6" fmla="*/ 159468 w 276029"/>
              <a:gd name="connsiteY6" fmla="*/ 699057 h 985452"/>
              <a:gd name="connsiteX7" fmla="*/ 595 w 276029"/>
              <a:gd name="connsiteY7" fmla="*/ 346007 h 985452"/>
              <a:gd name="connsiteX8" fmla="*/ 106510 w 276029"/>
              <a:gd name="connsiteY8" fmla="*/ 487227 h 985452"/>
              <a:gd name="connsiteX9" fmla="*/ 138285 w 276029"/>
              <a:gd name="connsiteY9" fmla="*/ 211848 h 985452"/>
              <a:gd name="connsiteX10" fmla="*/ 180651 w 276029"/>
              <a:gd name="connsiteY10" fmla="*/ 18 h 9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029" h="985452">
                <a:moveTo>
                  <a:pt x="180651" y="18"/>
                </a:moveTo>
                <a:cubicBezTo>
                  <a:pt x="183005" y="1783"/>
                  <a:pt x="160056" y="138296"/>
                  <a:pt x="152407" y="222440"/>
                </a:cubicBezTo>
                <a:cubicBezTo>
                  <a:pt x="144758" y="306584"/>
                  <a:pt x="135931" y="470164"/>
                  <a:pt x="134754" y="504880"/>
                </a:cubicBezTo>
                <a:cubicBezTo>
                  <a:pt x="133577" y="539596"/>
                  <a:pt x="143581" y="408968"/>
                  <a:pt x="145346" y="430739"/>
                </a:cubicBezTo>
                <a:cubicBezTo>
                  <a:pt x="147111" y="452510"/>
                  <a:pt x="123575" y="543127"/>
                  <a:pt x="145346" y="635508"/>
                </a:cubicBezTo>
                <a:cubicBezTo>
                  <a:pt x="167117" y="727890"/>
                  <a:pt x="273620" y="974437"/>
                  <a:pt x="275974" y="985028"/>
                </a:cubicBezTo>
                <a:cubicBezTo>
                  <a:pt x="278328" y="995619"/>
                  <a:pt x="205364" y="805560"/>
                  <a:pt x="159468" y="699057"/>
                </a:cubicBezTo>
                <a:cubicBezTo>
                  <a:pt x="113572" y="592554"/>
                  <a:pt x="9421" y="381312"/>
                  <a:pt x="595" y="346007"/>
                </a:cubicBezTo>
                <a:cubicBezTo>
                  <a:pt x="-8231" y="310702"/>
                  <a:pt x="83562" y="509587"/>
                  <a:pt x="106510" y="487227"/>
                </a:cubicBezTo>
                <a:cubicBezTo>
                  <a:pt x="129458" y="464867"/>
                  <a:pt x="128282" y="300110"/>
                  <a:pt x="138285" y="211848"/>
                </a:cubicBezTo>
                <a:cubicBezTo>
                  <a:pt x="148288" y="123586"/>
                  <a:pt x="178297" y="-1747"/>
                  <a:pt x="18065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718A6A7-8ABD-6064-A287-328EC1E2ABDC}"/>
              </a:ext>
            </a:extLst>
          </p:cNvPr>
          <p:cNvSpPr/>
          <p:nvPr/>
        </p:nvSpPr>
        <p:spPr>
          <a:xfrm>
            <a:off x="3308077" y="5218060"/>
            <a:ext cx="151676" cy="1095598"/>
          </a:xfrm>
          <a:custGeom>
            <a:avLst/>
            <a:gdLst>
              <a:gd name="connsiteX0" fmla="*/ 88266 w 151676"/>
              <a:gd name="connsiteY0" fmla="*/ 22 h 1095598"/>
              <a:gd name="connsiteX1" fmla="*/ 52961 w 151676"/>
              <a:gd name="connsiteY1" fmla="*/ 247157 h 1095598"/>
              <a:gd name="connsiteX2" fmla="*/ 148284 w 151676"/>
              <a:gd name="connsiteY2" fmla="*/ 420152 h 1095598"/>
              <a:gd name="connsiteX3" fmla="*/ 127101 w 151676"/>
              <a:gd name="connsiteY3" fmla="*/ 314237 h 1095598"/>
              <a:gd name="connsiteX4" fmla="*/ 95327 w 151676"/>
              <a:gd name="connsiteY4" fmla="*/ 589616 h 1095598"/>
              <a:gd name="connsiteX5" fmla="*/ 120040 w 151676"/>
              <a:gd name="connsiteY5" fmla="*/ 910891 h 1095598"/>
              <a:gd name="connsiteX6" fmla="*/ 109449 w 151676"/>
              <a:gd name="connsiteY6" fmla="*/ 737897 h 1095598"/>
              <a:gd name="connsiteX7" fmla="*/ 95327 w 151676"/>
              <a:gd name="connsiteY7" fmla="*/ 1094477 h 1095598"/>
              <a:gd name="connsiteX8" fmla="*/ 88266 w 151676"/>
              <a:gd name="connsiteY8" fmla="*/ 836751 h 1095598"/>
              <a:gd name="connsiteX9" fmla="*/ 3 w 151676"/>
              <a:gd name="connsiteY9" fmla="*/ 462518 h 1095598"/>
              <a:gd name="connsiteX10" fmla="*/ 91796 w 151676"/>
              <a:gd name="connsiteY10" fmla="*/ 631982 h 1095598"/>
              <a:gd name="connsiteX11" fmla="*/ 91796 w 151676"/>
              <a:gd name="connsiteY11" fmla="*/ 374255 h 1095598"/>
              <a:gd name="connsiteX12" fmla="*/ 70613 w 151676"/>
              <a:gd name="connsiteY12" fmla="*/ 233035 h 1095598"/>
              <a:gd name="connsiteX13" fmla="*/ 88266 w 151676"/>
              <a:gd name="connsiteY13" fmla="*/ 22 h 10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676" h="1095598">
                <a:moveTo>
                  <a:pt x="88266" y="22"/>
                </a:moveTo>
                <a:cubicBezTo>
                  <a:pt x="85324" y="2376"/>
                  <a:pt x="42958" y="177135"/>
                  <a:pt x="52961" y="247157"/>
                </a:cubicBezTo>
                <a:cubicBezTo>
                  <a:pt x="62964" y="317179"/>
                  <a:pt x="135927" y="408972"/>
                  <a:pt x="148284" y="420152"/>
                </a:cubicBezTo>
                <a:cubicBezTo>
                  <a:pt x="160641" y="431332"/>
                  <a:pt x="135927" y="285993"/>
                  <a:pt x="127101" y="314237"/>
                </a:cubicBezTo>
                <a:cubicBezTo>
                  <a:pt x="118275" y="342481"/>
                  <a:pt x="96504" y="490174"/>
                  <a:pt x="95327" y="589616"/>
                </a:cubicBezTo>
                <a:cubicBezTo>
                  <a:pt x="94150" y="689058"/>
                  <a:pt x="117686" y="886178"/>
                  <a:pt x="120040" y="910891"/>
                </a:cubicBezTo>
                <a:cubicBezTo>
                  <a:pt x="122394" y="935604"/>
                  <a:pt x="113568" y="707299"/>
                  <a:pt x="109449" y="737897"/>
                </a:cubicBezTo>
                <a:cubicBezTo>
                  <a:pt x="105330" y="768495"/>
                  <a:pt x="98857" y="1078001"/>
                  <a:pt x="95327" y="1094477"/>
                </a:cubicBezTo>
                <a:cubicBezTo>
                  <a:pt x="91797" y="1110953"/>
                  <a:pt x="104153" y="942077"/>
                  <a:pt x="88266" y="836751"/>
                </a:cubicBezTo>
                <a:cubicBezTo>
                  <a:pt x="72379" y="731425"/>
                  <a:pt x="-585" y="496646"/>
                  <a:pt x="3" y="462518"/>
                </a:cubicBezTo>
                <a:cubicBezTo>
                  <a:pt x="591" y="428390"/>
                  <a:pt x="76497" y="646693"/>
                  <a:pt x="91796" y="631982"/>
                </a:cubicBezTo>
                <a:cubicBezTo>
                  <a:pt x="107095" y="617272"/>
                  <a:pt x="95326" y="440746"/>
                  <a:pt x="91796" y="374255"/>
                </a:cubicBezTo>
                <a:cubicBezTo>
                  <a:pt x="88266" y="307764"/>
                  <a:pt x="70025" y="287758"/>
                  <a:pt x="70613" y="233035"/>
                </a:cubicBezTo>
                <a:cubicBezTo>
                  <a:pt x="71201" y="178312"/>
                  <a:pt x="91208" y="-2332"/>
                  <a:pt x="88266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DC9F935-4989-B04B-9684-1D11A1CA40CE}"/>
              </a:ext>
            </a:extLst>
          </p:cNvPr>
          <p:cNvSpPr/>
          <p:nvPr/>
        </p:nvSpPr>
        <p:spPr>
          <a:xfrm>
            <a:off x="3145232" y="5210936"/>
            <a:ext cx="158003" cy="471114"/>
          </a:xfrm>
          <a:custGeom>
            <a:avLst/>
            <a:gdLst>
              <a:gd name="connsiteX0" fmla="*/ 445 w 158003"/>
              <a:gd name="connsiteY0" fmla="*/ 85 h 471114"/>
              <a:gd name="connsiteX1" fmla="*/ 109891 w 158003"/>
              <a:gd name="connsiteY1" fmla="*/ 84817 h 471114"/>
              <a:gd name="connsiteX2" fmla="*/ 145196 w 158003"/>
              <a:gd name="connsiteY2" fmla="*/ 81286 h 471114"/>
              <a:gd name="connsiteX3" fmla="*/ 95769 w 158003"/>
              <a:gd name="connsiteY3" fmla="*/ 247220 h 471114"/>
              <a:gd name="connsiteX4" fmla="*/ 109891 w 158003"/>
              <a:gd name="connsiteY4" fmla="*/ 469642 h 471114"/>
              <a:gd name="connsiteX5" fmla="*/ 113421 w 158003"/>
              <a:gd name="connsiteY5" fmla="*/ 331952 h 471114"/>
              <a:gd name="connsiteX6" fmla="*/ 155787 w 158003"/>
              <a:gd name="connsiteY6" fmla="*/ 102469 h 471114"/>
              <a:gd name="connsiteX7" fmla="*/ 445 w 158003"/>
              <a:gd name="connsiteY7" fmla="*/ 85 h 4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03" h="471114">
                <a:moveTo>
                  <a:pt x="445" y="85"/>
                </a:moveTo>
                <a:cubicBezTo>
                  <a:pt x="-7204" y="-2857"/>
                  <a:pt x="85766" y="71284"/>
                  <a:pt x="109891" y="84817"/>
                </a:cubicBezTo>
                <a:cubicBezTo>
                  <a:pt x="134016" y="98350"/>
                  <a:pt x="147550" y="54219"/>
                  <a:pt x="145196" y="81286"/>
                </a:cubicBezTo>
                <a:cubicBezTo>
                  <a:pt x="142842" y="108353"/>
                  <a:pt x="101653" y="182494"/>
                  <a:pt x="95769" y="247220"/>
                </a:cubicBezTo>
                <a:cubicBezTo>
                  <a:pt x="89885" y="311946"/>
                  <a:pt x="106949" y="455520"/>
                  <a:pt x="109891" y="469642"/>
                </a:cubicBezTo>
                <a:cubicBezTo>
                  <a:pt x="112833" y="483764"/>
                  <a:pt x="105772" y="393148"/>
                  <a:pt x="113421" y="331952"/>
                </a:cubicBezTo>
                <a:cubicBezTo>
                  <a:pt x="121070" y="270756"/>
                  <a:pt x="168732" y="153073"/>
                  <a:pt x="155787" y="102469"/>
                </a:cubicBezTo>
                <a:cubicBezTo>
                  <a:pt x="142842" y="51865"/>
                  <a:pt x="8094" y="3027"/>
                  <a:pt x="445" y="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92AA89E-F278-E8B7-C56B-137530AB61A7}"/>
              </a:ext>
            </a:extLst>
          </p:cNvPr>
          <p:cNvSpPr/>
          <p:nvPr/>
        </p:nvSpPr>
        <p:spPr>
          <a:xfrm>
            <a:off x="3113346" y="5186302"/>
            <a:ext cx="166710" cy="540262"/>
          </a:xfrm>
          <a:custGeom>
            <a:avLst/>
            <a:gdLst>
              <a:gd name="connsiteX0" fmla="*/ 18209 w 166710"/>
              <a:gd name="connsiteY0" fmla="*/ 5 h 540262"/>
              <a:gd name="connsiteX1" fmla="*/ 557 w 166710"/>
              <a:gd name="connsiteY1" fmla="*/ 247140 h 540262"/>
              <a:gd name="connsiteX2" fmla="*/ 42923 w 166710"/>
              <a:gd name="connsiteY2" fmla="*/ 349525 h 540262"/>
              <a:gd name="connsiteX3" fmla="*/ 60575 w 166710"/>
              <a:gd name="connsiteY3" fmla="*/ 282445 h 540262"/>
              <a:gd name="connsiteX4" fmla="*/ 67636 w 166710"/>
              <a:gd name="connsiteY4" fmla="*/ 374239 h 540262"/>
              <a:gd name="connsiteX5" fmla="*/ 81758 w 166710"/>
              <a:gd name="connsiteY5" fmla="*/ 540172 h 540262"/>
              <a:gd name="connsiteX6" fmla="*/ 88819 w 166710"/>
              <a:gd name="connsiteY6" fmla="*/ 395422 h 540262"/>
              <a:gd name="connsiteX7" fmla="*/ 102941 w 166710"/>
              <a:gd name="connsiteY7" fmla="*/ 254201 h 540262"/>
              <a:gd name="connsiteX8" fmla="*/ 166490 w 166710"/>
              <a:gd name="connsiteY8" fmla="*/ 141225 h 540262"/>
              <a:gd name="connsiteX9" fmla="*/ 78228 w 166710"/>
              <a:gd name="connsiteY9" fmla="*/ 310690 h 540262"/>
              <a:gd name="connsiteX10" fmla="*/ 49984 w 166710"/>
              <a:gd name="connsiteY10" fmla="*/ 197713 h 540262"/>
              <a:gd name="connsiteX11" fmla="*/ 46453 w 166710"/>
              <a:gd name="connsiteY11" fmla="*/ 321281 h 540262"/>
              <a:gd name="connsiteX12" fmla="*/ 11148 w 166710"/>
              <a:gd name="connsiteY12" fmla="*/ 240079 h 540262"/>
              <a:gd name="connsiteX13" fmla="*/ 18209 w 166710"/>
              <a:gd name="connsiteY13" fmla="*/ 5 h 5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710" h="540262">
                <a:moveTo>
                  <a:pt x="18209" y="5"/>
                </a:moveTo>
                <a:cubicBezTo>
                  <a:pt x="16444" y="1182"/>
                  <a:pt x="-3562" y="188887"/>
                  <a:pt x="557" y="247140"/>
                </a:cubicBezTo>
                <a:cubicBezTo>
                  <a:pt x="4676" y="305393"/>
                  <a:pt x="32920" y="343641"/>
                  <a:pt x="42923" y="349525"/>
                </a:cubicBezTo>
                <a:cubicBezTo>
                  <a:pt x="52926" y="355409"/>
                  <a:pt x="56456" y="278326"/>
                  <a:pt x="60575" y="282445"/>
                </a:cubicBezTo>
                <a:cubicBezTo>
                  <a:pt x="64694" y="286564"/>
                  <a:pt x="64106" y="331285"/>
                  <a:pt x="67636" y="374239"/>
                </a:cubicBezTo>
                <a:cubicBezTo>
                  <a:pt x="71166" y="417193"/>
                  <a:pt x="78228" y="536642"/>
                  <a:pt x="81758" y="540172"/>
                </a:cubicBezTo>
                <a:cubicBezTo>
                  <a:pt x="85288" y="543702"/>
                  <a:pt x="85289" y="443084"/>
                  <a:pt x="88819" y="395422"/>
                </a:cubicBezTo>
                <a:cubicBezTo>
                  <a:pt x="92350" y="347760"/>
                  <a:pt x="89996" y="296567"/>
                  <a:pt x="102941" y="254201"/>
                </a:cubicBezTo>
                <a:cubicBezTo>
                  <a:pt x="115886" y="211835"/>
                  <a:pt x="170609" y="131810"/>
                  <a:pt x="166490" y="141225"/>
                </a:cubicBezTo>
                <a:cubicBezTo>
                  <a:pt x="162371" y="150640"/>
                  <a:pt x="97646" y="301275"/>
                  <a:pt x="78228" y="310690"/>
                </a:cubicBezTo>
                <a:cubicBezTo>
                  <a:pt x="58810" y="320105"/>
                  <a:pt x="55280" y="195948"/>
                  <a:pt x="49984" y="197713"/>
                </a:cubicBezTo>
                <a:cubicBezTo>
                  <a:pt x="44688" y="199478"/>
                  <a:pt x="52926" y="314220"/>
                  <a:pt x="46453" y="321281"/>
                </a:cubicBezTo>
                <a:cubicBezTo>
                  <a:pt x="39980" y="328342"/>
                  <a:pt x="12325" y="289506"/>
                  <a:pt x="11148" y="240079"/>
                </a:cubicBezTo>
                <a:cubicBezTo>
                  <a:pt x="9971" y="190652"/>
                  <a:pt x="19974" y="-1172"/>
                  <a:pt x="18209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38B655E-F6AC-2528-AB77-CE268CAF453E}"/>
              </a:ext>
            </a:extLst>
          </p:cNvPr>
          <p:cNvSpPr/>
          <p:nvPr/>
        </p:nvSpPr>
        <p:spPr>
          <a:xfrm>
            <a:off x="4068704" y="6552618"/>
            <a:ext cx="122334" cy="1336961"/>
          </a:xfrm>
          <a:custGeom>
            <a:avLst/>
            <a:gdLst>
              <a:gd name="connsiteX0" fmla="*/ 7996 w 122334"/>
              <a:gd name="connsiteY0" fmla="*/ 13282 h 1336961"/>
              <a:gd name="connsiteX1" fmla="*/ 122296 w 122334"/>
              <a:gd name="connsiteY1" fmla="*/ 1321382 h 1336961"/>
              <a:gd name="connsiteX2" fmla="*/ 20696 w 122334"/>
              <a:gd name="connsiteY2" fmla="*/ 686382 h 1336961"/>
              <a:gd name="connsiteX3" fmla="*/ 7996 w 122334"/>
              <a:gd name="connsiteY3" fmla="*/ 13282 h 13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4" h="1336961">
                <a:moveTo>
                  <a:pt x="7996" y="13282"/>
                </a:moveTo>
                <a:cubicBezTo>
                  <a:pt x="24929" y="119115"/>
                  <a:pt x="120179" y="1209199"/>
                  <a:pt x="122296" y="1321382"/>
                </a:cubicBezTo>
                <a:cubicBezTo>
                  <a:pt x="124413" y="1433565"/>
                  <a:pt x="37629" y="910749"/>
                  <a:pt x="20696" y="686382"/>
                </a:cubicBezTo>
                <a:cubicBezTo>
                  <a:pt x="3763" y="462015"/>
                  <a:pt x="-8937" y="-92551"/>
                  <a:pt x="7996" y="13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B152FA2-865A-0F72-34A2-38808F416FC5}"/>
              </a:ext>
            </a:extLst>
          </p:cNvPr>
          <p:cNvSpPr/>
          <p:nvPr/>
        </p:nvSpPr>
        <p:spPr>
          <a:xfrm>
            <a:off x="6558776" y="9117210"/>
            <a:ext cx="928794" cy="620006"/>
          </a:xfrm>
          <a:custGeom>
            <a:avLst/>
            <a:gdLst>
              <a:gd name="connsiteX0" fmla="*/ 10299 w 928794"/>
              <a:gd name="connsiteY0" fmla="*/ 610990 h 620006"/>
              <a:gd name="connsiteX1" fmla="*/ 578624 w 928794"/>
              <a:gd name="connsiteY1" fmla="*/ 214115 h 620006"/>
              <a:gd name="connsiteX2" fmla="*/ 423049 w 928794"/>
              <a:gd name="connsiteY2" fmla="*/ 395090 h 620006"/>
              <a:gd name="connsiteX3" fmla="*/ 927874 w 928794"/>
              <a:gd name="connsiteY3" fmla="*/ 1390 h 620006"/>
              <a:gd name="connsiteX4" fmla="*/ 540524 w 928794"/>
              <a:gd name="connsiteY4" fmla="*/ 274440 h 620006"/>
              <a:gd name="connsiteX5" fmla="*/ 273824 w 928794"/>
              <a:gd name="connsiteY5" fmla="*/ 541140 h 620006"/>
              <a:gd name="connsiteX6" fmla="*/ 480199 w 928794"/>
              <a:gd name="connsiteY6" fmla="*/ 296665 h 620006"/>
              <a:gd name="connsiteX7" fmla="*/ 229374 w 928794"/>
              <a:gd name="connsiteY7" fmla="*/ 474465 h 620006"/>
              <a:gd name="connsiteX8" fmla="*/ 10299 w 928794"/>
              <a:gd name="connsiteY8" fmla="*/ 610990 h 62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94" h="620006">
                <a:moveTo>
                  <a:pt x="10299" y="610990"/>
                </a:moveTo>
                <a:cubicBezTo>
                  <a:pt x="68507" y="567598"/>
                  <a:pt x="509832" y="250098"/>
                  <a:pt x="578624" y="214115"/>
                </a:cubicBezTo>
                <a:cubicBezTo>
                  <a:pt x="647416" y="178132"/>
                  <a:pt x="364841" y="430544"/>
                  <a:pt x="423049" y="395090"/>
                </a:cubicBezTo>
                <a:cubicBezTo>
                  <a:pt x="481257" y="359636"/>
                  <a:pt x="908295" y="21498"/>
                  <a:pt x="927874" y="1390"/>
                </a:cubicBezTo>
                <a:cubicBezTo>
                  <a:pt x="947453" y="-18718"/>
                  <a:pt x="649532" y="184482"/>
                  <a:pt x="540524" y="274440"/>
                </a:cubicBezTo>
                <a:cubicBezTo>
                  <a:pt x="431516" y="364398"/>
                  <a:pt x="283878" y="537436"/>
                  <a:pt x="273824" y="541140"/>
                </a:cubicBezTo>
                <a:cubicBezTo>
                  <a:pt x="263770" y="544844"/>
                  <a:pt x="487607" y="307777"/>
                  <a:pt x="480199" y="296665"/>
                </a:cubicBezTo>
                <a:cubicBezTo>
                  <a:pt x="472791" y="285552"/>
                  <a:pt x="302399" y="418903"/>
                  <a:pt x="229374" y="474465"/>
                </a:cubicBezTo>
                <a:cubicBezTo>
                  <a:pt x="156349" y="530027"/>
                  <a:pt x="-47909" y="654382"/>
                  <a:pt x="10299" y="610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FE5D59-AFA9-B4D2-DC4A-E0082120CC9B}"/>
              </a:ext>
            </a:extLst>
          </p:cNvPr>
          <p:cNvSpPr/>
          <p:nvPr/>
        </p:nvSpPr>
        <p:spPr>
          <a:xfrm>
            <a:off x="5901677" y="9517762"/>
            <a:ext cx="674148" cy="220021"/>
          </a:xfrm>
          <a:custGeom>
            <a:avLst/>
            <a:gdLst>
              <a:gd name="connsiteX0" fmla="*/ 648 w 674148"/>
              <a:gd name="connsiteY0" fmla="*/ 888 h 220021"/>
              <a:gd name="connsiteX1" fmla="*/ 511823 w 674148"/>
              <a:gd name="connsiteY1" fmla="*/ 178688 h 220021"/>
              <a:gd name="connsiteX2" fmla="*/ 483248 w 674148"/>
              <a:gd name="connsiteY2" fmla="*/ 153288 h 220021"/>
              <a:gd name="connsiteX3" fmla="*/ 673748 w 674148"/>
              <a:gd name="connsiteY3" fmla="*/ 219963 h 220021"/>
              <a:gd name="connsiteX4" fmla="*/ 537223 w 674148"/>
              <a:gd name="connsiteY4" fmla="*/ 165988 h 220021"/>
              <a:gd name="connsiteX5" fmla="*/ 407048 w 674148"/>
              <a:gd name="connsiteY5" fmla="*/ 112013 h 220021"/>
              <a:gd name="connsiteX6" fmla="*/ 648 w 674148"/>
              <a:gd name="connsiteY6" fmla="*/ 888 h 22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8" h="220021">
                <a:moveTo>
                  <a:pt x="648" y="888"/>
                </a:moveTo>
                <a:cubicBezTo>
                  <a:pt x="18110" y="12000"/>
                  <a:pt x="431390" y="153288"/>
                  <a:pt x="511823" y="178688"/>
                </a:cubicBezTo>
                <a:cubicBezTo>
                  <a:pt x="592256" y="204088"/>
                  <a:pt x="456261" y="146409"/>
                  <a:pt x="483248" y="153288"/>
                </a:cubicBezTo>
                <a:cubicBezTo>
                  <a:pt x="510235" y="160167"/>
                  <a:pt x="664752" y="217846"/>
                  <a:pt x="673748" y="219963"/>
                </a:cubicBezTo>
                <a:cubicBezTo>
                  <a:pt x="682744" y="222080"/>
                  <a:pt x="537223" y="165988"/>
                  <a:pt x="537223" y="165988"/>
                </a:cubicBezTo>
                <a:cubicBezTo>
                  <a:pt x="492773" y="147996"/>
                  <a:pt x="490656" y="137942"/>
                  <a:pt x="407048" y="112013"/>
                </a:cubicBezTo>
                <a:cubicBezTo>
                  <a:pt x="323440" y="86084"/>
                  <a:pt x="-16814" y="-10224"/>
                  <a:pt x="648" y="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5FE2F80-F9C9-CB35-9D0E-AB4B46DF136C}"/>
              </a:ext>
            </a:extLst>
          </p:cNvPr>
          <p:cNvSpPr/>
          <p:nvPr/>
        </p:nvSpPr>
        <p:spPr>
          <a:xfrm>
            <a:off x="5574793" y="2505547"/>
            <a:ext cx="1183738" cy="3136892"/>
          </a:xfrm>
          <a:custGeom>
            <a:avLst/>
            <a:gdLst>
              <a:gd name="connsiteX0" fmla="*/ 1182468 w 1183738"/>
              <a:gd name="connsiteY0" fmla="*/ 5178 h 3136892"/>
              <a:gd name="connsiteX1" fmla="*/ 531539 w 1183738"/>
              <a:gd name="connsiteY1" fmla="*/ 2112948 h 3136892"/>
              <a:gd name="connsiteX2" fmla="*/ 578034 w 1183738"/>
              <a:gd name="connsiteY2" fmla="*/ 1802982 h 3136892"/>
              <a:gd name="connsiteX3" fmla="*/ 35593 w 1183738"/>
              <a:gd name="connsiteY3" fmla="*/ 3089341 h 3136892"/>
              <a:gd name="connsiteX4" fmla="*/ 144082 w 1183738"/>
              <a:gd name="connsiteY4" fmla="*/ 2701884 h 3136892"/>
              <a:gd name="connsiteX5" fmla="*/ 888000 w 1183738"/>
              <a:gd name="connsiteY5" fmla="*/ 1214046 h 3136892"/>
              <a:gd name="connsiteX6" fmla="*/ 702021 w 1183738"/>
              <a:gd name="connsiteY6" fmla="*/ 1508514 h 3136892"/>
              <a:gd name="connsiteX7" fmla="*/ 1182468 w 1183738"/>
              <a:gd name="connsiteY7" fmla="*/ 5178 h 31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738" h="3136892">
                <a:moveTo>
                  <a:pt x="1182468" y="5178"/>
                </a:moveTo>
                <a:cubicBezTo>
                  <a:pt x="1154054" y="105917"/>
                  <a:pt x="632278" y="1813314"/>
                  <a:pt x="531539" y="2112948"/>
                </a:cubicBezTo>
                <a:cubicBezTo>
                  <a:pt x="430800" y="2412582"/>
                  <a:pt x="660692" y="1640250"/>
                  <a:pt x="578034" y="1802982"/>
                </a:cubicBezTo>
                <a:cubicBezTo>
                  <a:pt x="495376" y="1965714"/>
                  <a:pt x="107918" y="2939524"/>
                  <a:pt x="35593" y="3089341"/>
                </a:cubicBezTo>
                <a:cubicBezTo>
                  <a:pt x="-36732" y="3239158"/>
                  <a:pt x="2014" y="3014433"/>
                  <a:pt x="144082" y="2701884"/>
                </a:cubicBezTo>
                <a:cubicBezTo>
                  <a:pt x="286150" y="2389335"/>
                  <a:pt x="795010" y="1412941"/>
                  <a:pt x="888000" y="1214046"/>
                </a:cubicBezTo>
                <a:cubicBezTo>
                  <a:pt x="980990" y="1015151"/>
                  <a:pt x="650360" y="1712575"/>
                  <a:pt x="702021" y="1508514"/>
                </a:cubicBezTo>
                <a:cubicBezTo>
                  <a:pt x="753682" y="1304453"/>
                  <a:pt x="1210882" y="-95561"/>
                  <a:pt x="1182468" y="51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EC3E158-0EAB-54A3-6959-38AB86E84369}"/>
              </a:ext>
            </a:extLst>
          </p:cNvPr>
          <p:cNvSpPr/>
          <p:nvPr/>
        </p:nvSpPr>
        <p:spPr>
          <a:xfrm>
            <a:off x="5418774" y="2510237"/>
            <a:ext cx="1292202" cy="3080929"/>
          </a:xfrm>
          <a:custGeom>
            <a:avLst/>
            <a:gdLst>
              <a:gd name="connsiteX0" fmla="*/ 1291992 w 1292202"/>
              <a:gd name="connsiteY0" fmla="*/ 488 h 3080929"/>
              <a:gd name="connsiteX1" fmla="*/ 780548 w 1292202"/>
              <a:gd name="connsiteY1" fmla="*/ 1255851 h 3080929"/>
              <a:gd name="connsiteX2" fmla="*/ 393090 w 1292202"/>
              <a:gd name="connsiteY2" fmla="*/ 2294238 h 3080929"/>
              <a:gd name="connsiteX3" fmla="*/ 610067 w 1292202"/>
              <a:gd name="connsiteY3" fmla="*/ 1643309 h 3080929"/>
              <a:gd name="connsiteX4" fmla="*/ 5633 w 1292202"/>
              <a:gd name="connsiteY4" fmla="*/ 3053655 h 3080929"/>
              <a:gd name="connsiteX5" fmla="*/ 331097 w 1292202"/>
              <a:gd name="connsiteY5" fmla="*/ 2495716 h 3080929"/>
              <a:gd name="connsiteX6" fmla="*/ 718555 w 1292202"/>
              <a:gd name="connsiteY6" fmla="*/ 1534821 h 3080929"/>
              <a:gd name="connsiteX7" fmla="*/ 532575 w 1292202"/>
              <a:gd name="connsiteY7" fmla="*/ 1999770 h 3080929"/>
              <a:gd name="connsiteX8" fmla="*/ 858040 w 1292202"/>
              <a:gd name="connsiteY8" fmla="*/ 713410 h 3080929"/>
              <a:gd name="connsiteX9" fmla="*/ 718555 w 1292202"/>
              <a:gd name="connsiteY9" fmla="*/ 1100868 h 3080929"/>
              <a:gd name="connsiteX10" fmla="*/ 1291992 w 1292202"/>
              <a:gd name="connsiteY10" fmla="*/ 488 h 308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202" h="3080929">
                <a:moveTo>
                  <a:pt x="1291992" y="488"/>
                </a:moveTo>
                <a:cubicBezTo>
                  <a:pt x="1302324" y="26319"/>
                  <a:pt x="930365" y="873559"/>
                  <a:pt x="780548" y="1255851"/>
                </a:cubicBezTo>
                <a:cubicBezTo>
                  <a:pt x="630731" y="1638143"/>
                  <a:pt x="421503" y="2229662"/>
                  <a:pt x="393090" y="2294238"/>
                </a:cubicBezTo>
                <a:cubicBezTo>
                  <a:pt x="364677" y="2358814"/>
                  <a:pt x="674643" y="1516740"/>
                  <a:pt x="610067" y="1643309"/>
                </a:cubicBezTo>
                <a:cubicBezTo>
                  <a:pt x="545491" y="1769878"/>
                  <a:pt x="52128" y="2911587"/>
                  <a:pt x="5633" y="3053655"/>
                </a:cubicBezTo>
                <a:cubicBezTo>
                  <a:pt x="-40862" y="3195723"/>
                  <a:pt x="212277" y="2748855"/>
                  <a:pt x="331097" y="2495716"/>
                </a:cubicBezTo>
                <a:cubicBezTo>
                  <a:pt x="449917" y="2242577"/>
                  <a:pt x="684975" y="1617479"/>
                  <a:pt x="718555" y="1534821"/>
                </a:cubicBezTo>
                <a:cubicBezTo>
                  <a:pt x="752135" y="1452163"/>
                  <a:pt x="509328" y="2136672"/>
                  <a:pt x="532575" y="1999770"/>
                </a:cubicBezTo>
                <a:cubicBezTo>
                  <a:pt x="555822" y="1862868"/>
                  <a:pt x="827043" y="863227"/>
                  <a:pt x="858040" y="713410"/>
                </a:cubicBezTo>
                <a:cubicBezTo>
                  <a:pt x="889037" y="563593"/>
                  <a:pt x="643647" y="1219688"/>
                  <a:pt x="718555" y="1100868"/>
                </a:cubicBezTo>
                <a:cubicBezTo>
                  <a:pt x="793463" y="982048"/>
                  <a:pt x="1281660" y="-25343"/>
                  <a:pt x="1291992" y="4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8DDBBC-166D-6204-3B06-C316F2ACD058}"/>
              </a:ext>
            </a:extLst>
          </p:cNvPr>
          <p:cNvSpPr/>
          <p:nvPr/>
        </p:nvSpPr>
        <p:spPr>
          <a:xfrm>
            <a:off x="5224091" y="2309083"/>
            <a:ext cx="1587309" cy="3534515"/>
          </a:xfrm>
          <a:custGeom>
            <a:avLst/>
            <a:gdLst>
              <a:gd name="connsiteX0" fmla="*/ 1502173 w 1587309"/>
              <a:gd name="connsiteY0" fmla="*/ 93154 h 3534515"/>
              <a:gd name="connsiteX1" fmla="*/ 649767 w 1587309"/>
              <a:gd name="connsiteY1" fmla="*/ 1193534 h 3534515"/>
              <a:gd name="connsiteX2" fmla="*/ 246811 w 1587309"/>
              <a:gd name="connsiteY2" fmla="*/ 2588381 h 3534515"/>
              <a:gd name="connsiteX3" fmla="*/ 370797 w 1587309"/>
              <a:gd name="connsiteY3" fmla="*/ 2014944 h 3534515"/>
              <a:gd name="connsiteX4" fmla="*/ 14336 w 1587309"/>
              <a:gd name="connsiteY4" fmla="*/ 3471785 h 3534515"/>
              <a:gd name="connsiteX5" fmla="*/ 91828 w 1587309"/>
              <a:gd name="connsiteY5" fmla="*/ 3192815 h 3534515"/>
              <a:gd name="connsiteX6" fmla="*/ 293306 w 1587309"/>
              <a:gd name="connsiteY6" fmla="*/ 2495392 h 3534515"/>
              <a:gd name="connsiteX7" fmla="*/ 742756 w 1587309"/>
              <a:gd name="connsiteY7" fmla="*/ 728585 h 3534515"/>
              <a:gd name="connsiteX8" fmla="*/ 448289 w 1587309"/>
              <a:gd name="connsiteY8" fmla="*/ 1317520 h 3534515"/>
              <a:gd name="connsiteX9" fmla="*/ 944234 w 1587309"/>
              <a:gd name="connsiteY9" fmla="*/ 341127 h 3534515"/>
              <a:gd name="connsiteX10" fmla="*/ 758255 w 1587309"/>
              <a:gd name="connsiteY10" fmla="*/ 837073 h 3534515"/>
              <a:gd name="connsiteX11" fmla="*/ 1471177 w 1587309"/>
              <a:gd name="connsiteY11" fmla="*/ 139649 h 3534515"/>
              <a:gd name="connsiteX12" fmla="*/ 1502173 w 1587309"/>
              <a:gd name="connsiteY12" fmla="*/ 93154 h 35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7309" h="3534515">
                <a:moveTo>
                  <a:pt x="1502173" y="93154"/>
                </a:moveTo>
                <a:cubicBezTo>
                  <a:pt x="1365271" y="268801"/>
                  <a:pt x="858994" y="777663"/>
                  <a:pt x="649767" y="1193534"/>
                </a:cubicBezTo>
                <a:cubicBezTo>
                  <a:pt x="440540" y="1609405"/>
                  <a:pt x="293306" y="2451479"/>
                  <a:pt x="246811" y="2588381"/>
                </a:cubicBezTo>
                <a:cubicBezTo>
                  <a:pt x="200316" y="2725283"/>
                  <a:pt x="409543" y="1867710"/>
                  <a:pt x="370797" y="2014944"/>
                </a:cubicBezTo>
                <a:cubicBezTo>
                  <a:pt x="332051" y="2162178"/>
                  <a:pt x="60831" y="3275473"/>
                  <a:pt x="14336" y="3471785"/>
                </a:cubicBezTo>
                <a:cubicBezTo>
                  <a:pt x="-32159" y="3668097"/>
                  <a:pt x="45333" y="3355547"/>
                  <a:pt x="91828" y="3192815"/>
                </a:cubicBezTo>
                <a:cubicBezTo>
                  <a:pt x="138323" y="3030083"/>
                  <a:pt x="184818" y="2906097"/>
                  <a:pt x="293306" y="2495392"/>
                </a:cubicBezTo>
                <a:cubicBezTo>
                  <a:pt x="401794" y="2084687"/>
                  <a:pt x="716925" y="924897"/>
                  <a:pt x="742756" y="728585"/>
                </a:cubicBezTo>
                <a:cubicBezTo>
                  <a:pt x="768586" y="532273"/>
                  <a:pt x="414709" y="1382096"/>
                  <a:pt x="448289" y="1317520"/>
                </a:cubicBezTo>
                <a:cubicBezTo>
                  <a:pt x="481869" y="1252944"/>
                  <a:pt x="892573" y="421201"/>
                  <a:pt x="944234" y="341127"/>
                </a:cubicBezTo>
                <a:cubicBezTo>
                  <a:pt x="995895" y="261053"/>
                  <a:pt x="670431" y="870653"/>
                  <a:pt x="758255" y="837073"/>
                </a:cubicBezTo>
                <a:cubicBezTo>
                  <a:pt x="846079" y="803493"/>
                  <a:pt x="1344607" y="255886"/>
                  <a:pt x="1471177" y="139649"/>
                </a:cubicBezTo>
                <a:cubicBezTo>
                  <a:pt x="1597747" y="23412"/>
                  <a:pt x="1639075" y="-82493"/>
                  <a:pt x="1502173" y="931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99ED60A-273B-F0BE-D39B-4F3618099EC0}"/>
              </a:ext>
            </a:extLst>
          </p:cNvPr>
          <p:cNvSpPr/>
          <p:nvPr/>
        </p:nvSpPr>
        <p:spPr>
          <a:xfrm>
            <a:off x="4991602" y="2148701"/>
            <a:ext cx="1581640" cy="3926458"/>
          </a:xfrm>
          <a:custGeom>
            <a:avLst/>
            <a:gdLst>
              <a:gd name="connsiteX0" fmla="*/ 1579679 w 1581640"/>
              <a:gd name="connsiteY0" fmla="*/ 5563 h 3926458"/>
              <a:gd name="connsiteX1" fmla="*/ 789266 w 1581640"/>
              <a:gd name="connsiteY1" fmla="*/ 1059448 h 3926458"/>
              <a:gd name="connsiteX2" fmla="*/ 308818 w 1581640"/>
              <a:gd name="connsiteY2" fmla="*/ 1570892 h 3926458"/>
              <a:gd name="connsiteX3" fmla="*/ 91842 w 1581640"/>
              <a:gd name="connsiteY3" fmla="*/ 2562784 h 3926458"/>
              <a:gd name="connsiteX4" fmla="*/ 525795 w 1581640"/>
              <a:gd name="connsiteY4" fmla="*/ 1415909 h 3926458"/>
              <a:gd name="connsiteX5" fmla="*/ 14351 w 1581640"/>
              <a:gd name="connsiteY5" fmla="*/ 3818146 h 3926458"/>
              <a:gd name="connsiteX6" fmla="*/ 169334 w 1581640"/>
              <a:gd name="connsiteY6" fmla="*/ 3322201 h 3926458"/>
              <a:gd name="connsiteX7" fmla="*/ 463801 w 1581640"/>
              <a:gd name="connsiteY7" fmla="*/ 1617387 h 3926458"/>
              <a:gd name="connsiteX8" fmla="*/ 913252 w 1581640"/>
              <a:gd name="connsiteY8" fmla="*/ 687489 h 3926458"/>
              <a:gd name="connsiteX9" fmla="*/ 789266 w 1581640"/>
              <a:gd name="connsiteY9" fmla="*/ 1012953 h 3926458"/>
              <a:gd name="connsiteX10" fmla="*/ 1300710 w 1581640"/>
              <a:gd name="connsiteY10" fmla="*/ 238038 h 3926458"/>
              <a:gd name="connsiteX11" fmla="*/ 1021740 w 1581640"/>
              <a:gd name="connsiteY11" fmla="*/ 625496 h 3926458"/>
              <a:gd name="connsiteX12" fmla="*/ 1579679 w 1581640"/>
              <a:gd name="connsiteY12" fmla="*/ 5563 h 39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1640" h="3926458">
                <a:moveTo>
                  <a:pt x="1579679" y="5563"/>
                </a:moveTo>
                <a:cubicBezTo>
                  <a:pt x="1540933" y="77888"/>
                  <a:pt x="1001076" y="798560"/>
                  <a:pt x="789266" y="1059448"/>
                </a:cubicBezTo>
                <a:cubicBezTo>
                  <a:pt x="577456" y="1320336"/>
                  <a:pt x="425055" y="1320336"/>
                  <a:pt x="308818" y="1570892"/>
                </a:cubicBezTo>
                <a:cubicBezTo>
                  <a:pt x="192581" y="1821448"/>
                  <a:pt x="55679" y="2588615"/>
                  <a:pt x="91842" y="2562784"/>
                </a:cubicBezTo>
                <a:cubicBezTo>
                  <a:pt x="128005" y="2536954"/>
                  <a:pt x="538710" y="1206682"/>
                  <a:pt x="525795" y="1415909"/>
                </a:cubicBezTo>
                <a:cubicBezTo>
                  <a:pt x="512880" y="1625136"/>
                  <a:pt x="73761" y="3500431"/>
                  <a:pt x="14351" y="3818146"/>
                </a:cubicBezTo>
                <a:cubicBezTo>
                  <a:pt x="-45059" y="4135861"/>
                  <a:pt x="94426" y="3688994"/>
                  <a:pt x="169334" y="3322201"/>
                </a:cubicBezTo>
                <a:cubicBezTo>
                  <a:pt x="244242" y="2955408"/>
                  <a:pt x="339815" y="2056506"/>
                  <a:pt x="463801" y="1617387"/>
                </a:cubicBezTo>
                <a:cubicBezTo>
                  <a:pt x="587787" y="1178268"/>
                  <a:pt x="859008" y="788228"/>
                  <a:pt x="913252" y="687489"/>
                </a:cubicBezTo>
                <a:cubicBezTo>
                  <a:pt x="967496" y="586750"/>
                  <a:pt x="724690" y="1087862"/>
                  <a:pt x="789266" y="1012953"/>
                </a:cubicBezTo>
                <a:cubicBezTo>
                  <a:pt x="853842" y="938045"/>
                  <a:pt x="1261964" y="302614"/>
                  <a:pt x="1300710" y="238038"/>
                </a:cubicBezTo>
                <a:cubicBezTo>
                  <a:pt x="1339456" y="173462"/>
                  <a:pt x="972662" y="661659"/>
                  <a:pt x="1021740" y="625496"/>
                </a:cubicBezTo>
                <a:cubicBezTo>
                  <a:pt x="1070818" y="589333"/>
                  <a:pt x="1618425" y="-66762"/>
                  <a:pt x="1579679" y="55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C811389-2BCF-E84C-781A-6C39C73FF12B}"/>
              </a:ext>
            </a:extLst>
          </p:cNvPr>
          <p:cNvSpPr/>
          <p:nvPr/>
        </p:nvSpPr>
        <p:spPr>
          <a:xfrm>
            <a:off x="3711733" y="1943874"/>
            <a:ext cx="2862943" cy="4952861"/>
          </a:xfrm>
          <a:custGeom>
            <a:avLst/>
            <a:gdLst>
              <a:gd name="connsiteX0" fmla="*/ 2859548 w 2862943"/>
              <a:gd name="connsiteY0" fmla="*/ 8912 h 4952861"/>
              <a:gd name="connsiteX1" fmla="*/ 1821162 w 2862943"/>
              <a:gd name="connsiteY1" fmla="*/ 954309 h 4952861"/>
              <a:gd name="connsiteX2" fmla="*/ 1247725 w 2862943"/>
              <a:gd name="connsiteY2" fmla="*/ 2628126 h 4952861"/>
              <a:gd name="connsiteX3" fmla="*/ 1387209 w 2862943"/>
              <a:gd name="connsiteY3" fmla="*/ 2147679 h 4952861"/>
              <a:gd name="connsiteX4" fmla="*/ 1061745 w 2862943"/>
              <a:gd name="connsiteY4" fmla="*/ 3217062 h 4952861"/>
              <a:gd name="connsiteX5" fmla="*/ 999752 w 2862943"/>
              <a:gd name="connsiteY5" fmla="*/ 3666512 h 4952861"/>
              <a:gd name="connsiteX6" fmla="*/ 1077243 w 2862943"/>
              <a:gd name="connsiteY6" fmla="*/ 3434038 h 4952861"/>
              <a:gd name="connsiteX7" fmla="*/ 813772 w 2862943"/>
              <a:gd name="connsiteY7" fmla="*/ 3852492 h 4952861"/>
              <a:gd name="connsiteX8" fmla="*/ 23359 w 2862943"/>
              <a:gd name="connsiteY8" fmla="*/ 4921875 h 4952861"/>
              <a:gd name="connsiteX9" fmla="*/ 286830 w 2862943"/>
              <a:gd name="connsiteY9" fmla="*/ 4549916 h 4952861"/>
              <a:gd name="connsiteX10" fmla="*/ 1077243 w 2862943"/>
              <a:gd name="connsiteY10" fmla="*/ 3372045 h 4952861"/>
              <a:gd name="connsiteX11" fmla="*/ 1325216 w 2862943"/>
              <a:gd name="connsiteY11" fmla="*/ 2473143 h 4952861"/>
              <a:gd name="connsiteX12" fmla="*/ 1433704 w 2862943"/>
              <a:gd name="connsiteY12" fmla="*/ 1388262 h 4952861"/>
              <a:gd name="connsiteX13" fmla="*/ 1433704 w 2862943"/>
              <a:gd name="connsiteY13" fmla="*/ 1760221 h 4952861"/>
              <a:gd name="connsiteX14" fmla="*/ 1867657 w 2862943"/>
              <a:gd name="connsiteY14" fmla="*/ 442865 h 4952861"/>
              <a:gd name="connsiteX15" fmla="*/ 1790165 w 2862943"/>
              <a:gd name="connsiteY15" fmla="*/ 938811 h 4952861"/>
              <a:gd name="connsiteX16" fmla="*/ 2348104 w 2862943"/>
              <a:gd name="connsiteY16" fmla="*/ 117401 h 4952861"/>
              <a:gd name="connsiteX17" fmla="*/ 2162125 w 2862943"/>
              <a:gd name="connsiteY17" fmla="*/ 458363 h 4952861"/>
              <a:gd name="connsiteX18" fmla="*/ 2859548 w 2862943"/>
              <a:gd name="connsiteY18" fmla="*/ 8912 h 49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2943" h="4952861">
                <a:moveTo>
                  <a:pt x="2859548" y="8912"/>
                </a:moveTo>
                <a:cubicBezTo>
                  <a:pt x="2802721" y="91570"/>
                  <a:pt x="2089799" y="517773"/>
                  <a:pt x="1821162" y="954309"/>
                </a:cubicBezTo>
                <a:cubicBezTo>
                  <a:pt x="1552525" y="1390845"/>
                  <a:pt x="1320050" y="2429231"/>
                  <a:pt x="1247725" y="2628126"/>
                </a:cubicBezTo>
                <a:cubicBezTo>
                  <a:pt x="1175400" y="2827021"/>
                  <a:pt x="1418206" y="2049523"/>
                  <a:pt x="1387209" y="2147679"/>
                </a:cubicBezTo>
                <a:cubicBezTo>
                  <a:pt x="1356212" y="2245835"/>
                  <a:pt x="1126321" y="2963923"/>
                  <a:pt x="1061745" y="3217062"/>
                </a:cubicBezTo>
                <a:cubicBezTo>
                  <a:pt x="997169" y="3470201"/>
                  <a:pt x="997169" y="3630349"/>
                  <a:pt x="999752" y="3666512"/>
                </a:cubicBezTo>
                <a:cubicBezTo>
                  <a:pt x="1002335" y="3702675"/>
                  <a:pt x="1108240" y="3403041"/>
                  <a:pt x="1077243" y="3434038"/>
                </a:cubicBezTo>
                <a:cubicBezTo>
                  <a:pt x="1046246" y="3465035"/>
                  <a:pt x="989419" y="3604519"/>
                  <a:pt x="813772" y="3852492"/>
                </a:cubicBezTo>
                <a:cubicBezTo>
                  <a:pt x="638125" y="4100465"/>
                  <a:pt x="111183" y="4805638"/>
                  <a:pt x="23359" y="4921875"/>
                </a:cubicBezTo>
                <a:cubicBezTo>
                  <a:pt x="-64465" y="5038112"/>
                  <a:pt x="111183" y="4808221"/>
                  <a:pt x="286830" y="4549916"/>
                </a:cubicBezTo>
                <a:cubicBezTo>
                  <a:pt x="462477" y="4291611"/>
                  <a:pt x="904179" y="3718174"/>
                  <a:pt x="1077243" y="3372045"/>
                </a:cubicBezTo>
                <a:cubicBezTo>
                  <a:pt x="1250307" y="3025916"/>
                  <a:pt x="1265806" y="2803774"/>
                  <a:pt x="1325216" y="2473143"/>
                </a:cubicBezTo>
                <a:cubicBezTo>
                  <a:pt x="1384626" y="2142513"/>
                  <a:pt x="1415623" y="1507082"/>
                  <a:pt x="1433704" y="1388262"/>
                </a:cubicBezTo>
                <a:cubicBezTo>
                  <a:pt x="1451785" y="1269442"/>
                  <a:pt x="1361378" y="1917787"/>
                  <a:pt x="1433704" y="1760221"/>
                </a:cubicBezTo>
                <a:cubicBezTo>
                  <a:pt x="1506029" y="1602655"/>
                  <a:pt x="1808247" y="579767"/>
                  <a:pt x="1867657" y="442865"/>
                </a:cubicBezTo>
                <a:cubicBezTo>
                  <a:pt x="1927067" y="305963"/>
                  <a:pt x="1710091" y="993055"/>
                  <a:pt x="1790165" y="938811"/>
                </a:cubicBezTo>
                <a:cubicBezTo>
                  <a:pt x="1870239" y="884567"/>
                  <a:pt x="2286111" y="197476"/>
                  <a:pt x="2348104" y="117401"/>
                </a:cubicBezTo>
                <a:cubicBezTo>
                  <a:pt x="2410097" y="37326"/>
                  <a:pt x="2082050" y="471278"/>
                  <a:pt x="2162125" y="458363"/>
                </a:cubicBezTo>
                <a:cubicBezTo>
                  <a:pt x="2242200" y="445448"/>
                  <a:pt x="2916375" y="-73746"/>
                  <a:pt x="2859548" y="89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97404C0-F115-4368-F7C4-2BC8EFC41636}"/>
              </a:ext>
            </a:extLst>
          </p:cNvPr>
          <p:cNvSpPr/>
          <p:nvPr/>
        </p:nvSpPr>
        <p:spPr>
          <a:xfrm>
            <a:off x="3298018" y="1759110"/>
            <a:ext cx="3107317" cy="5576327"/>
          </a:xfrm>
          <a:custGeom>
            <a:avLst/>
            <a:gdLst>
              <a:gd name="connsiteX0" fmla="*/ 3102782 w 3107317"/>
              <a:gd name="connsiteY0" fmla="*/ 7697 h 5576327"/>
              <a:gd name="connsiteX1" fmla="*/ 1769928 w 3107317"/>
              <a:gd name="connsiteY1" fmla="*/ 1077080 h 5576327"/>
              <a:gd name="connsiteX2" fmla="*/ 778036 w 3107317"/>
              <a:gd name="connsiteY2" fmla="*/ 3541310 h 5576327"/>
              <a:gd name="connsiteX3" fmla="*/ 964016 w 3107317"/>
              <a:gd name="connsiteY3" fmla="*/ 2998870 h 5576327"/>
              <a:gd name="connsiteX4" fmla="*/ 886524 w 3107317"/>
              <a:gd name="connsiteY4" fmla="*/ 3649798 h 5576327"/>
              <a:gd name="connsiteX5" fmla="*/ 762538 w 3107317"/>
              <a:gd name="connsiteY5" fmla="*/ 4269731 h 5576327"/>
              <a:gd name="connsiteX6" fmla="*/ 3121 w 3107317"/>
              <a:gd name="connsiteY6" fmla="*/ 5571588 h 5576327"/>
              <a:gd name="connsiteX7" fmla="*/ 514565 w 3107317"/>
              <a:gd name="connsiteY7" fmla="*/ 4672687 h 5576327"/>
              <a:gd name="connsiteX8" fmla="*/ 1041507 w 3107317"/>
              <a:gd name="connsiteY8" fmla="*/ 3758287 h 5576327"/>
              <a:gd name="connsiteX9" fmla="*/ 1924911 w 3107317"/>
              <a:gd name="connsiteY9" fmla="*/ 1960483 h 5576327"/>
              <a:gd name="connsiteX10" fmla="*/ 855528 w 3107317"/>
              <a:gd name="connsiteY10" fmla="*/ 4068253 h 5576327"/>
              <a:gd name="connsiteX11" fmla="*/ 1103501 w 3107317"/>
              <a:gd name="connsiteY11" fmla="*/ 3231344 h 5576327"/>
              <a:gd name="connsiteX12" fmla="*/ 1754429 w 3107317"/>
              <a:gd name="connsiteY12" fmla="*/ 922097 h 5576327"/>
              <a:gd name="connsiteX13" fmla="*/ 2188382 w 3107317"/>
              <a:gd name="connsiteY13" fmla="*/ 612131 h 5576327"/>
              <a:gd name="connsiteX14" fmla="*/ 3102782 w 3107317"/>
              <a:gd name="connsiteY14" fmla="*/ 7697 h 557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7317" h="5576327">
                <a:moveTo>
                  <a:pt x="3102782" y="7697"/>
                </a:moveTo>
                <a:cubicBezTo>
                  <a:pt x="3033040" y="85188"/>
                  <a:pt x="2157386" y="488145"/>
                  <a:pt x="1769928" y="1077080"/>
                </a:cubicBezTo>
                <a:cubicBezTo>
                  <a:pt x="1382470" y="1666015"/>
                  <a:pt x="912355" y="3221012"/>
                  <a:pt x="778036" y="3541310"/>
                </a:cubicBezTo>
                <a:cubicBezTo>
                  <a:pt x="643717" y="3861608"/>
                  <a:pt x="945935" y="2980789"/>
                  <a:pt x="964016" y="2998870"/>
                </a:cubicBezTo>
                <a:cubicBezTo>
                  <a:pt x="982097" y="3016951"/>
                  <a:pt x="920104" y="3437988"/>
                  <a:pt x="886524" y="3649798"/>
                </a:cubicBezTo>
                <a:cubicBezTo>
                  <a:pt x="852944" y="3861608"/>
                  <a:pt x="909772" y="3949433"/>
                  <a:pt x="762538" y="4269731"/>
                </a:cubicBezTo>
                <a:cubicBezTo>
                  <a:pt x="615304" y="4590029"/>
                  <a:pt x="44450" y="5504429"/>
                  <a:pt x="3121" y="5571588"/>
                </a:cubicBezTo>
                <a:cubicBezTo>
                  <a:pt x="-38208" y="5638747"/>
                  <a:pt x="341501" y="4974904"/>
                  <a:pt x="514565" y="4672687"/>
                </a:cubicBezTo>
                <a:cubicBezTo>
                  <a:pt x="687629" y="4370470"/>
                  <a:pt x="806449" y="4210321"/>
                  <a:pt x="1041507" y="3758287"/>
                </a:cubicBezTo>
                <a:cubicBezTo>
                  <a:pt x="1276565" y="3306253"/>
                  <a:pt x="1955908" y="1908822"/>
                  <a:pt x="1924911" y="1960483"/>
                </a:cubicBezTo>
                <a:cubicBezTo>
                  <a:pt x="1893914" y="2012144"/>
                  <a:pt x="992430" y="3856443"/>
                  <a:pt x="855528" y="4068253"/>
                </a:cubicBezTo>
                <a:cubicBezTo>
                  <a:pt x="718626" y="4280063"/>
                  <a:pt x="953684" y="3755703"/>
                  <a:pt x="1103501" y="3231344"/>
                </a:cubicBezTo>
                <a:cubicBezTo>
                  <a:pt x="1253318" y="2706985"/>
                  <a:pt x="1573616" y="1358632"/>
                  <a:pt x="1754429" y="922097"/>
                </a:cubicBezTo>
                <a:cubicBezTo>
                  <a:pt x="1935242" y="485562"/>
                  <a:pt x="1958490" y="764531"/>
                  <a:pt x="2188382" y="612131"/>
                </a:cubicBezTo>
                <a:cubicBezTo>
                  <a:pt x="2418274" y="459731"/>
                  <a:pt x="3172524" y="-69794"/>
                  <a:pt x="3102782" y="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D17E537-7EE1-8075-26B2-DC872581B896}"/>
              </a:ext>
            </a:extLst>
          </p:cNvPr>
          <p:cNvSpPr/>
          <p:nvPr/>
        </p:nvSpPr>
        <p:spPr>
          <a:xfrm>
            <a:off x="2887094" y="1682979"/>
            <a:ext cx="3529364" cy="2843154"/>
          </a:xfrm>
          <a:custGeom>
            <a:avLst/>
            <a:gdLst>
              <a:gd name="connsiteX0" fmla="*/ 3529204 w 3529364"/>
              <a:gd name="connsiteY0" fmla="*/ 6336 h 2843154"/>
              <a:gd name="connsiteX1" fmla="*/ 1762398 w 3529364"/>
              <a:gd name="connsiteY1" fmla="*/ 858743 h 2843154"/>
              <a:gd name="connsiteX2" fmla="*/ 73082 w 3529364"/>
              <a:gd name="connsiteY2" fmla="*/ 2765035 h 2843154"/>
              <a:gd name="connsiteX3" fmla="*/ 476038 w 3529364"/>
              <a:gd name="connsiteY3" fmla="*/ 2284587 h 2843154"/>
              <a:gd name="connsiteX4" fmla="*/ 2010370 w 3529364"/>
              <a:gd name="connsiteY4" fmla="*/ 533279 h 2843154"/>
              <a:gd name="connsiteX5" fmla="*/ 1700404 w 3529364"/>
              <a:gd name="connsiteY5" fmla="*/ 719258 h 2843154"/>
              <a:gd name="connsiteX6" fmla="*/ 2568309 w 3529364"/>
              <a:gd name="connsiteY6" fmla="*/ 192316 h 2843154"/>
              <a:gd name="connsiteX7" fmla="*/ 1870886 w 3529364"/>
              <a:gd name="connsiteY7" fmla="*/ 455787 h 2843154"/>
              <a:gd name="connsiteX8" fmla="*/ 3529204 w 3529364"/>
              <a:gd name="connsiteY8" fmla="*/ 6336 h 284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9364" h="2843154">
                <a:moveTo>
                  <a:pt x="3529204" y="6336"/>
                </a:moveTo>
                <a:cubicBezTo>
                  <a:pt x="3511123" y="73495"/>
                  <a:pt x="2338418" y="398960"/>
                  <a:pt x="1762398" y="858743"/>
                </a:cubicBezTo>
                <a:cubicBezTo>
                  <a:pt x="1186378" y="1318526"/>
                  <a:pt x="287475" y="2527394"/>
                  <a:pt x="73082" y="2765035"/>
                </a:cubicBezTo>
                <a:cubicBezTo>
                  <a:pt x="-141311" y="3002676"/>
                  <a:pt x="153157" y="2656546"/>
                  <a:pt x="476038" y="2284587"/>
                </a:cubicBezTo>
                <a:cubicBezTo>
                  <a:pt x="798919" y="1912628"/>
                  <a:pt x="1806309" y="794167"/>
                  <a:pt x="2010370" y="533279"/>
                </a:cubicBezTo>
                <a:cubicBezTo>
                  <a:pt x="2214431" y="272391"/>
                  <a:pt x="1700404" y="719258"/>
                  <a:pt x="1700404" y="719258"/>
                </a:cubicBezTo>
                <a:cubicBezTo>
                  <a:pt x="1793394" y="662431"/>
                  <a:pt x="2539895" y="236228"/>
                  <a:pt x="2568309" y="192316"/>
                </a:cubicBezTo>
                <a:cubicBezTo>
                  <a:pt x="2596723" y="148404"/>
                  <a:pt x="1708154" y="484201"/>
                  <a:pt x="1870886" y="455787"/>
                </a:cubicBezTo>
                <a:cubicBezTo>
                  <a:pt x="2033618" y="427374"/>
                  <a:pt x="3547285" y="-60823"/>
                  <a:pt x="3529204" y="6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08325D4-ADD5-C4DA-2428-6712864DDA7A}"/>
              </a:ext>
            </a:extLst>
          </p:cNvPr>
          <p:cNvSpPr/>
          <p:nvPr/>
        </p:nvSpPr>
        <p:spPr>
          <a:xfrm>
            <a:off x="3455776" y="1541562"/>
            <a:ext cx="2666746" cy="5293874"/>
          </a:xfrm>
          <a:custGeom>
            <a:avLst/>
            <a:gdLst>
              <a:gd name="connsiteX0" fmla="*/ 2542068 w 2666746"/>
              <a:gd name="connsiteY0" fmla="*/ 70262 h 5293874"/>
              <a:gd name="connsiteX1" fmla="*/ 2480075 w 2666746"/>
              <a:gd name="connsiteY1" fmla="*/ 163252 h 5293874"/>
              <a:gd name="connsiteX2" fmla="*/ 961241 w 2666746"/>
              <a:gd name="connsiteY2" fmla="*/ 1914560 h 5293874"/>
              <a:gd name="connsiteX3" fmla="*/ 465295 w 2666746"/>
              <a:gd name="connsiteY3" fmla="*/ 3681367 h 5293874"/>
              <a:gd name="connsiteX4" fmla="*/ 511790 w 2666746"/>
              <a:gd name="connsiteY4" fmla="*/ 3324906 h 5293874"/>
              <a:gd name="connsiteX5" fmla="*/ 201824 w 2666746"/>
              <a:gd name="connsiteY5" fmla="*/ 4533774 h 5293874"/>
              <a:gd name="connsiteX6" fmla="*/ 346 w 2666746"/>
              <a:gd name="connsiteY6" fmla="*/ 5293191 h 5293874"/>
              <a:gd name="connsiteX7" fmla="*/ 248319 w 2666746"/>
              <a:gd name="connsiteY7" fmla="*/ 4409787 h 5293874"/>
              <a:gd name="connsiteX8" fmla="*/ 697770 w 2666746"/>
              <a:gd name="connsiteY8" fmla="*/ 2007550 h 5293874"/>
              <a:gd name="connsiteX9" fmla="*/ 868251 w 2666746"/>
              <a:gd name="connsiteY9" fmla="*/ 1883563 h 5293874"/>
              <a:gd name="connsiteX10" fmla="*/ 1503682 w 2666746"/>
              <a:gd name="connsiteY10" fmla="*/ 1077652 h 5293874"/>
              <a:gd name="connsiteX11" fmla="*/ 1534678 w 2666746"/>
              <a:gd name="connsiteY11" fmla="*/ 1155143 h 5293874"/>
              <a:gd name="connsiteX12" fmla="*/ 1984129 w 2666746"/>
              <a:gd name="connsiteY12" fmla="*/ 488716 h 5293874"/>
              <a:gd name="connsiteX13" fmla="*/ 1937634 w 2666746"/>
              <a:gd name="connsiteY13" fmla="*/ 674696 h 5293874"/>
              <a:gd name="connsiteX14" fmla="*/ 2619560 w 2666746"/>
              <a:gd name="connsiteY14" fmla="*/ 39265 h 5293874"/>
              <a:gd name="connsiteX15" fmla="*/ 2604061 w 2666746"/>
              <a:gd name="connsiteY15" fmla="*/ 70262 h 5293874"/>
              <a:gd name="connsiteX16" fmla="*/ 2542068 w 2666746"/>
              <a:gd name="connsiteY16" fmla="*/ 70262 h 52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746" h="5293874">
                <a:moveTo>
                  <a:pt x="2542068" y="70262"/>
                </a:moveTo>
                <a:cubicBezTo>
                  <a:pt x="2521404" y="85760"/>
                  <a:pt x="2743546" y="-144131"/>
                  <a:pt x="2480075" y="163252"/>
                </a:cubicBezTo>
                <a:cubicBezTo>
                  <a:pt x="2216604" y="470635"/>
                  <a:pt x="1297038" y="1328208"/>
                  <a:pt x="961241" y="1914560"/>
                </a:cubicBezTo>
                <a:cubicBezTo>
                  <a:pt x="625444" y="2500912"/>
                  <a:pt x="540203" y="3446309"/>
                  <a:pt x="465295" y="3681367"/>
                </a:cubicBezTo>
                <a:cubicBezTo>
                  <a:pt x="390386" y="3916425"/>
                  <a:pt x="555702" y="3182838"/>
                  <a:pt x="511790" y="3324906"/>
                </a:cubicBezTo>
                <a:cubicBezTo>
                  <a:pt x="467878" y="3466974"/>
                  <a:pt x="287065" y="4205727"/>
                  <a:pt x="201824" y="4533774"/>
                </a:cubicBezTo>
                <a:cubicBezTo>
                  <a:pt x="116583" y="4861821"/>
                  <a:pt x="-7403" y="5313856"/>
                  <a:pt x="346" y="5293191"/>
                </a:cubicBezTo>
                <a:cubicBezTo>
                  <a:pt x="8095" y="5272527"/>
                  <a:pt x="132082" y="4957394"/>
                  <a:pt x="248319" y="4409787"/>
                </a:cubicBezTo>
                <a:cubicBezTo>
                  <a:pt x="364556" y="3862180"/>
                  <a:pt x="594448" y="2428587"/>
                  <a:pt x="697770" y="2007550"/>
                </a:cubicBezTo>
                <a:cubicBezTo>
                  <a:pt x="801092" y="1586513"/>
                  <a:pt x="733932" y="2038546"/>
                  <a:pt x="868251" y="1883563"/>
                </a:cubicBezTo>
                <a:cubicBezTo>
                  <a:pt x="1002570" y="1728580"/>
                  <a:pt x="1392611" y="1199055"/>
                  <a:pt x="1503682" y="1077652"/>
                </a:cubicBezTo>
                <a:cubicBezTo>
                  <a:pt x="1614753" y="956249"/>
                  <a:pt x="1454603" y="1253299"/>
                  <a:pt x="1534678" y="1155143"/>
                </a:cubicBezTo>
                <a:cubicBezTo>
                  <a:pt x="1614752" y="1056987"/>
                  <a:pt x="1916970" y="568790"/>
                  <a:pt x="1984129" y="488716"/>
                </a:cubicBezTo>
                <a:cubicBezTo>
                  <a:pt x="2051288" y="408642"/>
                  <a:pt x="1831729" y="749605"/>
                  <a:pt x="1937634" y="674696"/>
                </a:cubicBezTo>
                <a:cubicBezTo>
                  <a:pt x="2043539" y="599788"/>
                  <a:pt x="2508489" y="140004"/>
                  <a:pt x="2619560" y="39265"/>
                </a:cubicBezTo>
                <a:cubicBezTo>
                  <a:pt x="2730631" y="-61474"/>
                  <a:pt x="2611810" y="62513"/>
                  <a:pt x="2604061" y="70262"/>
                </a:cubicBezTo>
                <a:cubicBezTo>
                  <a:pt x="2596312" y="78011"/>
                  <a:pt x="2562732" y="54764"/>
                  <a:pt x="2542068" y="70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BCEA7A61-F499-AD04-A803-10B180A1AFD3}"/>
              </a:ext>
            </a:extLst>
          </p:cNvPr>
          <p:cNvSpPr/>
          <p:nvPr/>
        </p:nvSpPr>
        <p:spPr>
          <a:xfrm>
            <a:off x="3481840" y="1179694"/>
            <a:ext cx="2926062" cy="1256820"/>
          </a:xfrm>
          <a:custGeom>
            <a:avLst/>
            <a:gdLst>
              <a:gd name="connsiteX0" fmla="*/ 2918960 w 2926062"/>
              <a:gd name="connsiteY0" fmla="*/ 323642 h 1256820"/>
              <a:gd name="connsiteX1" fmla="*/ 2423014 w 2926062"/>
              <a:gd name="connsiteY1" fmla="*/ 261648 h 1256820"/>
              <a:gd name="connsiteX2" fmla="*/ 1911570 w 2926062"/>
              <a:gd name="connsiteY2" fmla="*/ 29174 h 1256820"/>
              <a:gd name="connsiteX3" fmla="*/ 857685 w 2926062"/>
              <a:gd name="connsiteY3" fmla="*/ 525120 h 1256820"/>
              <a:gd name="connsiteX4" fmla="*/ 1105658 w 2926062"/>
              <a:gd name="connsiteY4" fmla="*/ 354638 h 1256820"/>
              <a:gd name="connsiteX5" fmla="*/ 5279 w 2926062"/>
              <a:gd name="connsiteY5" fmla="*/ 1253540 h 1256820"/>
              <a:gd name="connsiteX6" fmla="*/ 733699 w 2926062"/>
              <a:gd name="connsiteY6" fmla="*/ 633608 h 1256820"/>
              <a:gd name="connsiteX7" fmla="*/ 1756587 w 2926062"/>
              <a:gd name="connsiteY7" fmla="*/ 13675 h 1256820"/>
              <a:gd name="connsiteX8" fmla="*/ 2035557 w 2926062"/>
              <a:gd name="connsiteY8" fmla="*/ 215153 h 1256820"/>
              <a:gd name="connsiteX9" fmla="*/ 2918960 w 2926062"/>
              <a:gd name="connsiteY9" fmla="*/ 323642 h 125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6062" h="1256820">
                <a:moveTo>
                  <a:pt x="2918960" y="323642"/>
                </a:moveTo>
                <a:cubicBezTo>
                  <a:pt x="2983536" y="331391"/>
                  <a:pt x="2590912" y="310726"/>
                  <a:pt x="2423014" y="261648"/>
                </a:cubicBezTo>
                <a:cubicBezTo>
                  <a:pt x="2255116" y="212570"/>
                  <a:pt x="2172458" y="-14738"/>
                  <a:pt x="1911570" y="29174"/>
                </a:cubicBezTo>
                <a:cubicBezTo>
                  <a:pt x="1650682" y="73086"/>
                  <a:pt x="992004" y="470876"/>
                  <a:pt x="857685" y="525120"/>
                </a:cubicBezTo>
                <a:cubicBezTo>
                  <a:pt x="723366" y="579364"/>
                  <a:pt x="1247726" y="233235"/>
                  <a:pt x="1105658" y="354638"/>
                </a:cubicBezTo>
                <a:cubicBezTo>
                  <a:pt x="963590" y="476041"/>
                  <a:pt x="67272" y="1207045"/>
                  <a:pt x="5279" y="1253540"/>
                </a:cubicBezTo>
                <a:cubicBezTo>
                  <a:pt x="-56714" y="1300035"/>
                  <a:pt x="441814" y="840252"/>
                  <a:pt x="733699" y="633608"/>
                </a:cubicBezTo>
                <a:cubicBezTo>
                  <a:pt x="1025584" y="426964"/>
                  <a:pt x="1539611" y="83417"/>
                  <a:pt x="1756587" y="13675"/>
                </a:cubicBezTo>
                <a:cubicBezTo>
                  <a:pt x="1973563" y="-56067"/>
                  <a:pt x="1844411" y="160909"/>
                  <a:pt x="2035557" y="215153"/>
                </a:cubicBezTo>
                <a:cubicBezTo>
                  <a:pt x="2226703" y="269397"/>
                  <a:pt x="2854384" y="315893"/>
                  <a:pt x="2918960" y="3236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930AFE9-5E39-01FB-8B9E-4E610DA9AB19}"/>
              </a:ext>
            </a:extLst>
          </p:cNvPr>
          <p:cNvSpPr/>
          <p:nvPr/>
        </p:nvSpPr>
        <p:spPr>
          <a:xfrm>
            <a:off x="3383282" y="1502527"/>
            <a:ext cx="3128169" cy="1404366"/>
          </a:xfrm>
          <a:custGeom>
            <a:avLst/>
            <a:gdLst>
              <a:gd name="connsiteX0" fmla="*/ 3126006 w 3128169"/>
              <a:gd name="connsiteY0" fmla="*/ 809 h 1404366"/>
              <a:gd name="connsiteX1" fmla="*/ 1684664 w 3128169"/>
              <a:gd name="connsiteY1" fmla="*/ 310775 h 1404366"/>
              <a:gd name="connsiteX2" fmla="*/ 26345 w 3128169"/>
              <a:gd name="connsiteY2" fmla="*/ 1395656 h 1404366"/>
              <a:gd name="connsiteX3" fmla="*/ 739267 w 3128169"/>
              <a:gd name="connsiteY3" fmla="*/ 791222 h 1404366"/>
              <a:gd name="connsiteX4" fmla="*/ 1715660 w 3128169"/>
              <a:gd name="connsiteY4" fmla="*/ 248781 h 1404366"/>
              <a:gd name="connsiteX5" fmla="*/ 1359199 w 3128169"/>
              <a:gd name="connsiteY5" fmla="*/ 372768 h 1404366"/>
              <a:gd name="connsiteX6" fmla="*/ 3126006 w 3128169"/>
              <a:gd name="connsiteY6" fmla="*/ 809 h 1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169" h="1404366">
                <a:moveTo>
                  <a:pt x="3126006" y="809"/>
                </a:moveTo>
                <a:cubicBezTo>
                  <a:pt x="3180250" y="-9523"/>
                  <a:pt x="2201274" y="78300"/>
                  <a:pt x="1684664" y="310775"/>
                </a:cubicBezTo>
                <a:cubicBezTo>
                  <a:pt x="1168054" y="543250"/>
                  <a:pt x="183911" y="1315582"/>
                  <a:pt x="26345" y="1395656"/>
                </a:cubicBezTo>
                <a:cubicBezTo>
                  <a:pt x="-131221" y="1475730"/>
                  <a:pt x="457715" y="982368"/>
                  <a:pt x="739267" y="791222"/>
                </a:cubicBezTo>
                <a:cubicBezTo>
                  <a:pt x="1020819" y="600076"/>
                  <a:pt x="1612338" y="318523"/>
                  <a:pt x="1715660" y="248781"/>
                </a:cubicBezTo>
                <a:cubicBezTo>
                  <a:pt x="1818982" y="179039"/>
                  <a:pt x="1129307" y="414097"/>
                  <a:pt x="1359199" y="372768"/>
                </a:cubicBezTo>
                <a:cubicBezTo>
                  <a:pt x="1589091" y="331439"/>
                  <a:pt x="3071762" y="11141"/>
                  <a:pt x="3126006" y="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924761E-042A-9053-0516-F56DABDDB98E}"/>
              </a:ext>
            </a:extLst>
          </p:cNvPr>
          <p:cNvSpPr/>
          <p:nvPr/>
        </p:nvSpPr>
        <p:spPr>
          <a:xfrm>
            <a:off x="2889463" y="2200534"/>
            <a:ext cx="1915018" cy="3100621"/>
          </a:xfrm>
          <a:custGeom>
            <a:avLst/>
            <a:gdLst>
              <a:gd name="connsiteX0" fmla="*/ 1915012 w 1915018"/>
              <a:gd name="connsiteY0" fmla="*/ 225 h 3100621"/>
              <a:gd name="connsiteX1" fmla="*/ 892123 w 1915018"/>
              <a:gd name="connsiteY1" fmla="*/ 852632 h 3100621"/>
              <a:gd name="connsiteX2" fmla="*/ 179201 w 1915018"/>
              <a:gd name="connsiteY2" fmla="*/ 2216483 h 3100621"/>
              <a:gd name="connsiteX3" fmla="*/ 396178 w 1915018"/>
              <a:gd name="connsiteY3" fmla="*/ 1643046 h 3100621"/>
              <a:gd name="connsiteX4" fmla="*/ 8720 w 1915018"/>
              <a:gd name="connsiteY4" fmla="*/ 3084388 h 3100621"/>
              <a:gd name="connsiteX5" fmla="*/ 179201 w 1915018"/>
              <a:gd name="connsiteY5" fmla="*/ 2278476 h 3100621"/>
              <a:gd name="connsiteX6" fmla="*/ 768137 w 1915018"/>
              <a:gd name="connsiteY6" fmla="*/ 186205 h 3100621"/>
              <a:gd name="connsiteX7" fmla="*/ 411676 w 1915018"/>
              <a:gd name="connsiteY7" fmla="*/ 1410571 h 3100621"/>
              <a:gd name="connsiteX8" fmla="*/ 876625 w 1915018"/>
              <a:gd name="connsiteY8" fmla="*/ 775141 h 3100621"/>
              <a:gd name="connsiteX9" fmla="*/ 1915012 w 1915018"/>
              <a:gd name="connsiteY9" fmla="*/ 225 h 310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018" h="3100621">
                <a:moveTo>
                  <a:pt x="1915012" y="225"/>
                </a:moveTo>
                <a:cubicBezTo>
                  <a:pt x="1917595" y="13140"/>
                  <a:pt x="1181425" y="483256"/>
                  <a:pt x="892123" y="852632"/>
                </a:cubicBezTo>
                <a:cubicBezTo>
                  <a:pt x="602821" y="1222008"/>
                  <a:pt x="261858" y="2084747"/>
                  <a:pt x="179201" y="2216483"/>
                </a:cubicBezTo>
                <a:cubicBezTo>
                  <a:pt x="96543" y="2348219"/>
                  <a:pt x="424592" y="1498395"/>
                  <a:pt x="396178" y="1643046"/>
                </a:cubicBezTo>
                <a:cubicBezTo>
                  <a:pt x="367764" y="1787697"/>
                  <a:pt x="44883" y="2978483"/>
                  <a:pt x="8720" y="3084388"/>
                </a:cubicBezTo>
                <a:cubicBezTo>
                  <a:pt x="-27443" y="3190293"/>
                  <a:pt x="52632" y="2761506"/>
                  <a:pt x="179201" y="2278476"/>
                </a:cubicBezTo>
                <a:cubicBezTo>
                  <a:pt x="305770" y="1795446"/>
                  <a:pt x="729391" y="330856"/>
                  <a:pt x="768137" y="186205"/>
                </a:cubicBezTo>
                <a:cubicBezTo>
                  <a:pt x="806883" y="41554"/>
                  <a:pt x="393595" y="1312415"/>
                  <a:pt x="411676" y="1410571"/>
                </a:cubicBezTo>
                <a:cubicBezTo>
                  <a:pt x="429757" y="1508727"/>
                  <a:pt x="626069" y="1017948"/>
                  <a:pt x="876625" y="775141"/>
                </a:cubicBezTo>
                <a:cubicBezTo>
                  <a:pt x="1127181" y="532334"/>
                  <a:pt x="1912429" y="-12690"/>
                  <a:pt x="1915012" y="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FD7495-7FDB-C3F7-3042-D345A1D411C4}"/>
              </a:ext>
            </a:extLst>
          </p:cNvPr>
          <p:cNvSpPr/>
          <p:nvPr/>
        </p:nvSpPr>
        <p:spPr>
          <a:xfrm>
            <a:off x="5189672" y="956693"/>
            <a:ext cx="1211399" cy="562157"/>
          </a:xfrm>
          <a:custGeom>
            <a:avLst/>
            <a:gdLst>
              <a:gd name="connsiteX0" fmla="*/ 1211128 w 1211399"/>
              <a:gd name="connsiteY0" fmla="*/ 562141 h 562157"/>
              <a:gd name="connsiteX1" fmla="*/ 994152 w 1211399"/>
              <a:gd name="connsiteY1" fmla="*/ 174683 h 562157"/>
              <a:gd name="connsiteX2" fmla="*/ 823670 w 1211399"/>
              <a:gd name="connsiteY2" fmla="*/ 4202 h 562157"/>
              <a:gd name="connsiteX3" fmla="*/ 2260 w 1211399"/>
              <a:gd name="connsiteY3" fmla="*/ 50697 h 562157"/>
              <a:gd name="connsiteX4" fmla="*/ 591196 w 1211399"/>
              <a:gd name="connsiteY4" fmla="*/ 35199 h 562157"/>
              <a:gd name="connsiteX5" fmla="*/ 947657 w 1211399"/>
              <a:gd name="connsiteY5" fmla="*/ 159185 h 562157"/>
              <a:gd name="connsiteX6" fmla="*/ 1211128 w 1211399"/>
              <a:gd name="connsiteY6" fmla="*/ 562141 h 56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399" h="562157">
                <a:moveTo>
                  <a:pt x="1211128" y="562141"/>
                </a:moveTo>
                <a:cubicBezTo>
                  <a:pt x="1218877" y="564724"/>
                  <a:pt x="1058728" y="267673"/>
                  <a:pt x="994152" y="174683"/>
                </a:cubicBezTo>
                <a:cubicBezTo>
                  <a:pt x="929576" y="81693"/>
                  <a:pt x="988985" y="24866"/>
                  <a:pt x="823670" y="4202"/>
                </a:cubicBezTo>
                <a:cubicBezTo>
                  <a:pt x="658355" y="-16462"/>
                  <a:pt x="41006" y="45531"/>
                  <a:pt x="2260" y="50697"/>
                </a:cubicBezTo>
                <a:cubicBezTo>
                  <a:pt x="-36486" y="55863"/>
                  <a:pt x="433630" y="17118"/>
                  <a:pt x="591196" y="35199"/>
                </a:cubicBezTo>
                <a:cubicBezTo>
                  <a:pt x="748762" y="53280"/>
                  <a:pt x="846918" y="66195"/>
                  <a:pt x="947657" y="159185"/>
                </a:cubicBezTo>
                <a:cubicBezTo>
                  <a:pt x="1048396" y="252175"/>
                  <a:pt x="1203379" y="559558"/>
                  <a:pt x="1211128" y="56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D1C8D3F-B0DD-46EF-C317-0EE944B67690}"/>
              </a:ext>
            </a:extLst>
          </p:cNvPr>
          <p:cNvSpPr/>
          <p:nvPr/>
        </p:nvSpPr>
        <p:spPr>
          <a:xfrm>
            <a:off x="5982159" y="907384"/>
            <a:ext cx="837525" cy="472306"/>
          </a:xfrm>
          <a:custGeom>
            <a:avLst/>
            <a:gdLst>
              <a:gd name="connsiteX0" fmla="*/ 187 w 837525"/>
              <a:gd name="connsiteY0" fmla="*/ 471965 h 472306"/>
              <a:gd name="connsiteX1" fmla="*/ 310153 w 837525"/>
              <a:gd name="connsiteY1" fmla="*/ 146501 h 472306"/>
              <a:gd name="connsiteX2" fmla="*/ 496133 w 837525"/>
              <a:gd name="connsiteY2" fmla="*/ 161999 h 472306"/>
              <a:gd name="connsiteX3" fmla="*/ 527129 w 837525"/>
              <a:gd name="connsiteY3" fmla="*/ 7016 h 472306"/>
              <a:gd name="connsiteX4" fmla="*/ 837095 w 837525"/>
              <a:gd name="connsiteY4" fmla="*/ 425470 h 472306"/>
              <a:gd name="connsiteX5" fmla="*/ 589122 w 837525"/>
              <a:gd name="connsiteY5" fmla="*/ 161999 h 472306"/>
              <a:gd name="connsiteX6" fmla="*/ 356648 w 837525"/>
              <a:gd name="connsiteY6" fmla="*/ 208494 h 472306"/>
              <a:gd name="connsiteX7" fmla="*/ 187 w 837525"/>
              <a:gd name="connsiteY7" fmla="*/ 471965 h 47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525" h="472306">
                <a:moveTo>
                  <a:pt x="187" y="471965"/>
                </a:moveTo>
                <a:cubicBezTo>
                  <a:pt x="-7562" y="461633"/>
                  <a:pt x="227495" y="198162"/>
                  <a:pt x="310153" y="146501"/>
                </a:cubicBezTo>
                <a:cubicBezTo>
                  <a:pt x="392811" y="94840"/>
                  <a:pt x="459970" y="185247"/>
                  <a:pt x="496133" y="161999"/>
                </a:cubicBezTo>
                <a:cubicBezTo>
                  <a:pt x="532296" y="138751"/>
                  <a:pt x="470302" y="-36896"/>
                  <a:pt x="527129" y="7016"/>
                </a:cubicBezTo>
                <a:cubicBezTo>
                  <a:pt x="583956" y="50928"/>
                  <a:pt x="826763" y="399639"/>
                  <a:pt x="837095" y="425470"/>
                </a:cubicBezTo>
                <a:cubicBezTo>
                  <a:pt x="847427" y="451300"/>
                  <a:pt x="669197" y="198162"/>
                  <a:pt x="589122" y="161999"/>
                </a:cubicBezTo>
                <a:cubicBezTo>
                  <a:pt x="509048" y="125836"/>
                  <a:pt x="449638" y="161999"/>
                  <a:pt x="356648" y="208494"/>
                </a:cubicBezTo>
                <a:cubicBezTo>
                  <a:pt x="263658" y="254989"/>
                  <a:pt x="7936" y="482297"/>
                  <a:pt x="187" y="471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98439D-1938-D467-1811-92BE31C32B4F}"/>
              </a:ext>
            </a:extLst>
          </p:cNvPr>
          <p:cNvSpPr/>
          <p:nvPr/>
        </p:nvSpPr>
        <p:spPr>
          <a:xfrm>
            <a:off x="6741680" y="2470817"/>
            <a:ext cx="313923" cy="3217231"/>
          </a:xfrm>
          <a:custGeom>
            <a:avLst/>
            <a:gdLst>
              <a:gd name="connsiteX0" fmla="*/ 83 w 313923"/>
              <a:gd name="connsiteY0" fmla="*/ 24410 h 3217231"/>
              <a:gd name="connsiteX1" fmla="*/ 279052 w 313923"/>
              <a:gd name="connsiteY1" fmla="*/ 3015583 h 3217231"/>
              <a:gd name="connsiteX2" fmla="*/ 310049 w 313923"/>
              <a:gd name="connsiteY2" fmla="*/ 2302661 h 3217231"/>
              <a:gd name="connsiteX3" fmla="*/ 310049 w 313923"/>
              <a:gd name="connsiteY3" fmla="*/ 3217061 h 3217231"/>
              <a:gd name="connsiteX4" fmla="*/ 279052 w 313923"/>
              <a:gd name="connsiteY4" fmla="*/ 2364654 h 3217231"/>
              <a:gd name="connsiteX5" fmla="*/ 124069 w 313923"/>
              <a:gd name="connsiteY5" fmla="*/ 814824 h 3217231"/>
              <a:gd name="connsiteX6" fmla="*/ 248056 w 313923"/>
              <a:gd name="connsiteY6" fmla="*/ 1558742 h 3217231"/>
              <a:gd name="connsiteX7" fmla="*/ 83 w 313923"/>
              <a:gd name="connsiteY7" fmla="*/ 24410 h 321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923" h="3217231">
                <a:moveTo>
                  <a:pt x="83" y="24410"/>
                </a:moveTo>
                <a:cubicBezTo>
                  <a:pt x="5249" y="267217"/>
                  <a:pt x="227391" y="2635875"/>
                  <a:pt x="279052" y="3015583"/>
                </a:cubicBezTo>
                <a:cubicBezTo>
                  <a:pt x="330713" y="3395292"/>
                  <a:pt x="304883" y="2269081"/>
                  <a:pt x="310049" y="2302661"/>
                </a:cubicBezTo>
                <a:cubicBezTo>
                  <a:pt x="315215" y="2336241"/>
                  <a:pt x="315215" y="3206729"/>
                  <a:pt x="310049" y="3217061"/>
                </a:cubicBezTo>
                <a:cubicBezTo>
                  <a:pt x="304883" y="3227393"/>
                  <a:pt x="310049" y="2765027"/>
                  <a:pt x="279052" y="2364654"/>
                </a:cubicBezTo>
                <a:cubicBezTo>
                  <a:pt x="248055" y="1964281"/>
                  <a:pt x="129235" y="949143"/>
                  <a:pt x="124069" y="814824"/>
                </a:cubicBezTo>
                <a:cubicBezTo>
                  <a:pt x="118903" y="680505"/>
                  <a:pt x="266137" y="1690478"/>
                  <a:pt x="248056" y="1558742"/>
                </a:cubicBezTo>
                <a:cubicBezTo>
                  <a:pt x="229975" y="1427006"/>
                  <a:pt x="-5083" y="-218397"/>
                  <a:pt x="83" y="24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681479E-4186-CBCA-0504-F8CA58D8AF6D}"/>
              </a:ext>
            </a:extLst>
          </p:cNvPr>
          <p:cNvSpPr/>
          <p:nvPr/>
        </p:nvSpPr>
        <p:spPr>
          <a:xfrm>
            <a:off x="6943215" y="2433193"/>
            <a:ext cx="372922" cy="3551168"/>
          </a:xfrm>
          <a:custGeom>
            <a:avLst/>
            <a:gdLst>
              <a:gd name="connsiteX0" fmla="*/ 26 w 372922"/>
              <a:gd name="connsiteY0" fmla="*/ 41 h 3551168"/>
              <a:gd name="connsiteX1" fmla="*/ 232500 w 372922"/>
              <a:gd name="connsiteY1" fmla="*/ 2014821 h 3551168"/>
              <a:gd name="connsiteX2" fmla="*/ 294493 w 372922"/>
              <a:gd name="connsiteY2" fmla="*/ 1751349 h 3551168"/>
              <a:gd name="connsiteX3" fmla="*/ 247999 w 372922"/>
              <a:gd name="connsiteY3" fmla="*/ 2991214 h 3551168"/>
              <a:gd name="connsiteX4" fmla="*/ 108514 w 372922"/>
              <a:gd name="connsiteY4" fmla="*/ 3549153 h 3551168"/>
              <a:gd name="connsiteX5" fmla="*/ 217002 w 372922"/>
              <a:gd name="connsiteY5" fmla="*/ 3146197 h 3551168"/>
              <a:gd name="connsiteX6" fmla="*/ 371985 w 372922"/>
              <a:gd name="connsiteY6" fmla="*/ 2340285 h 3551168"/>
              <a:gd name="connsiteX7" fmla="*/ 139510 w 372922"/>
              <a:gd name="connsiteY7" fmla="*/ 325505 h 3551168"/>
              <a:gd name="connsiteX8" fmla="*/ 247999 w 372922"/>
              <a:gd name="connsiteY8" fmla="*/ 1952827 h 3551168"/>
              <a:gd name="connsiteX9" fmla="*/ 26 w 372922"/>
              <a:gd name="connsiteY9" fmla="*/ 41 h 355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922" h="3551168">
                <a:moveTo>
                  <a:pt x="26" y="41"/>
                </a:moveTo>
                <a:cubicBezTo>
                  <a:pt x="-2557" y="10373"/>
                  <a:pt x="183422" y="1722936"/>
                  <a:pt x="232500" y="2014821"/>
                </a:cubicBezTo>
                <a:cubicBezTo>
                  <a:pt x="281578" y="2306706"/>
                  <a:pt x="291910" y="1588617"/>
                  <a:pt x="294493" y="1751349"/>
                </a:cubicBezTo>
                <a:cubicBezTo>
                  <a:pt x="297076" y="1914081"/>
                  <a:pt x="278996" y="2691580"/>
                  <a:pt x="247999" y="2991214"/>
                </a:cubicBezTo>
                <a:cubicBezTo>
                  <a:pt x="217003" y="3290848"/>
                  <a:pt x="113680" y="3523323"/>
                  <a:pt x="108514" y="3549153"/>
                </a:cubicBezTo>
                <a:cubicBezTo>
                  <a:pt x="103348" y="3574984"/>
                  <a:pt x="173090" y="3347675"/>
                  <a:pt x="217002" y="3146197"/>
                </a:cubicBezTo>
                <a:cubicBezTo>
                  <a:pt x="260914" y="2944719"/>
                  <a:pt x="384900" y="2810400"/>
                  <a:pt x="371985" y="2340285"/>
                </a:cubicBezTo>
                <a:cubicBezTo>
                  <a:pt x="359070" y="1870170"/>
                  <a:pt x="160174" y="390081"/>
                  <a:pt x="139510" y="325505"/>
                </a:cubicBezTo>
                <a:cubicBezTo>
                  <a:pt x="118846" y="260929"/>
                  <a:pt x="276413" y="2009654"/>
                  <a:pt x="247999" y="1952827"/>
                </a:cubicBezTo>
                <a:cubicBezTo>
                  <a:pt x="219586" y="1896000"/>
                  <a:pt x="2609" y="-10291"/>
                  <a:pt x="26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AA61B43-5959-E4D7-439A-A8E4C14DF124}"/>
              </a:ext>
            </a:extLst>
          </p:cNvPr>
          <p:cNvSpPr/>
          <p:nvPr/>
        </p:nvSpPr>
        <p:spPr>
          <a:xfrm>
            <a:off x="6547758" y="1726121"/>
            <a:ext cx="2227342" cy="4270321"/>
          </a:xfrm>
          <a:custGeom>
            <a:avLst/>
            <a:gdLst>
              <a:gd name="connsiteX0" fmla="*/ 101015 w 2227342"/>
              <a:gd name="connsiteY0" fmla="*/ 242164 h 4270321"/>
              <a:gd name="connsiteX1" fmla="*/ 178506 w 2227342"/>
              <a:gd name="connsiteY1" fmla="*/ 335154 h 4270321"/>
              <a:gd name="connsiteX2" fmla="*/ 1464866 w 2227342"/>
              <a:gd name="connsiteY2" fmla="*/ 3093852 h 4270321"/>
              <a:gd name="connsiteX3" fmla="*/ 1433869 w 2227342"/>
              <a:gd name="connsiteY3" fmla="*/ 2892374 h 4270321"/>
              <a:gd name="connsiteX4" fmla="*/ 2193286 w 2227342"/>
              <a:gd name="connsiteY4" fmla="*/ 4209730 h 4270321"/>
              <a:gd name="connsiteX5" fmla="*/ 2022805 w 2227342"/>
              <a:gd name="connsiteY5" fmla="*/ 3946259 h 4270321"/>
              <a:gd name="connsiteX6" fmla="*/ 1371876 w 2227342"/>
              <a:gd name="connsiteY6" fmla="*/ 3031859 h 4270321"/>
              <a:gd name="connsiteX7" fmla="*/ 1743835 w 2227342"/>
              <a:gd name="connsiteY7" fmla="*/ 3357323 h 4270321"/>
              <a:gd name="connsiteX8" fmla="*/ 1712839 w 2227342"/>
              <a:gd name="connsiteY8" fmla="*/ 3450313 h 4270321"/>
              <a:gd name="connsiteX9" fmla="*/ 1263388 w 2227342"/>
              <a:gd name="connsiteY9" fmla="*/ 2504916 h 4270321"/>
              <a:gd name="connsiteX10" fmla="*/ 999917 w 2227342"/>
              <a:gd name="connsiteY10" fmla="*/ 1884984 h 4270321"/>
              <a:gd name="connsiteX11" fmla="*/ 1030913 w 2227342"/>
              <a:gd name="connsiteY11" fmla="*/ 2101960 h 4270321"/>
              <a:gd name="connsiteX12" fmla="*/ 101015 w 2227342"/>
              <a:gd name="connsiteY12" fmla="*/ 242164 h 42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7342" h="4270321">
                <a:moveTo>
                  <a:pt x="101015" y="242164"/>
                </a:moveTo>
                <a:cubicBezTo>
                  <a:pt x="-41053" y="-52304"/>
                  <a:pt x="-48802" y="-140127"/>
                  <a:pt x="178506" y="335154"/>
                </a:cubicBezTo>
                <a:cubicBezTo>
                  <a:pt x="405814" y="810435"/>
                  <a:pt x="1255639" y="2667649"/>
                  <a:pt x="1464866" y="3093852"/>
                </a:cubicBezTo>
                <a:cubicBezTo>
                  <a:pt x="1674093" y="3520055"/>
                  <a:pt x="1312466" y="2706394"/>
                  <a:pt x="1433869" y="2892374"/>
                </a:cubicBezTo>
                <a:cubicBezTo>
                  <a:pt x="1555272" y="3078354"/>
                  <a:pt x="2095130" y="4034083"/>
                  <a:pt x="2193286" y="4209730"/>
                </a:cubicBezTo>
                <a:cubicBezTo>
                  <a:pt x="2291442" y="4385378"/>
                  <a:pt x="2159707" y="4142571"/>
                  <a:pt x="2022805" y="3946259"/>
                </a:cubicBezTo>
                <a:cubicBezTo>
                  <a:pt x="1885903" y="3749947"/>
                  <a:pt x="1418371" y="3130015"/>
                  <a:pt x="1371876" y="3031859"/>
                </a:cubicBezTo>
                <a:cubicBezTo>
                  <a:pt x="1325381" y="2933703"/>
                  <a:pt x="1687008" y="3287581"/>
                  <a:pt x="1743835" y="3357323"/>
                </a:cubicBezTo>
                <a:cubicBezTo>
                  <a:pt x="1800662" y="3427065"/>
                  <a:pt x="1792913" y="3592381"/>
                  <a:pt x="1712839" y="3450313"/>
                </a:cubicBezTo>
                <a:cubicBezTo>
                  <a:pt x="1632765" y="3308245"/>
                  <a:pt x="1382208" y="2765804"/>
                  <a:pt x="1263388" y="2504916"/>
                </a:cubicBezTo>
                <a:cubicBezTo>
                  <a:pt x="1144568" y="2244028"/>
                  <a:pt x="1038663" y="1952143"/>
                  <a:pt x="999917" y="1884984"/>
                </a:cubicBezTo>
                <a:cubicBezTo>
                  <a:pt x="961171" y="1817825"/>
                  <a:pt x="1178147" y="2375763"/>
                  <a:pt x="1030913" y="2101960"/>
                </a:cubicBezTo>
                <a:cubicBezTo>
                  <a:pt x="883679" y="1828157"/>
                  <a:pt x="243083" y="536632"/>
                  <a:pt x="101015" y="242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86C63CF4-18CF-1864-BF8A-D93FB37472B1}"/>
              </a:ext>
            </a:extLst>
          </p:cNvPr>
          <p:cNvSpPr/>
          <p:nvPr/>
        </p:nvSpPr>
        <p:spPr>
          <a:xfrm>
            <a:off x="7284197" y="3021883"/>
            <a:ext cx="1487922" cy="2712823"/>
          </a:xfrm>
          <a:custGeom>
            <a:avLst/>
            <a:gdLst>
              <a:gd name="connsiteX0" fmla="*/ 6 w 1487922"/>
              <a:gd name="connsiteY0" fmla="*/ 286 h 2712823"/>
              <a:gd name="connsiteX1" fmla="*/ 945403 w 1487922"/>
              <a:gd name="connsiteY1" fmla="*/ 1317642 h 2712823"/>
              <a:gd name="connsiteX2" fmla="*/ 1286366 w 1487922"/>
              <a:gd name="connsiteY2" fmla="*/ 2573005 h 2712823"/>
              <a:gd name="connsiteX3" fmla="*/ 1208874 w 1487922"/>
              <a:gd name="connsiteY3" fmla="*/ 1984070 h 2712823"/>
              <a:gd name="connsiteX4" fmla="*/ 1487844 w 1487922"/>
              <a:gd name="connsiteY4" fmla="*/ 2712490 h 2712823"/>
              <a:gd name="connsiteX5" fmla="*/ 1177878 w 1487922"/>
              <a:gd name="connsiteY5" fmla="*/ 1875581 h 2712823"/>
              <a:gd name="connsiteX6" fmla="*/ 883410 w 1487922"/>
              <a:gd name="connsiteY6" fmla="*/ 542727 h 2712823"/>
              <a:gd name="connsiteX7" fmla="*/ 1177878 w 1487922"/>
              <a:gd name="connsiteY7" fmla="*/ 1426131 h 2712823"/>
              <a:gd name="connsiteX8" fmla="*/ 759423 w 1487922"/>
              <a:gd name="connsiteY8" fmla="*/ 682212 h 2712823"/>
              <a:gd name="connsiteX9" fmla="*/ 929905 w 1487922"/>
              <a:gd name="connsiteY9" fmla="*/ 1193656 h 2712823"/>
              <a:gd name="connsiteX10" fmla="*/ 6 w 1487922"/>
              <a:gd name="connsiteY10" fmla="*/ 286 h 27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7922" h="2712823">
                <a:moveTo>
                  <a:pt x="6" y="286"/>
                </a:moveTo>
                <a:cubicBezTo>
                  <a:pt x="2589" y="20950"/>
                  <a:pt x="731010" y="888856"/>
                  <a:pt x="945403" y="1317642"/>
                </a:cubicBezTo>
                <a:cubicBezTo>
                  <a:pt x="1159796" y="1746429"/>
                  <a:pt x="1242454" y="2461934"/>
                  <a:pt x="1286366" y="2573005"/>
                </a:cubicBezTo>
                <a:cubicBezTo>
                  <a:pt x="1330278" y="2684076"/>
                  <a:pt x="1175294" y="1960823"/>
                  <a:pt x="1208874" y="1984070"/>
                </a:cubicBezTo>
                <a:cubicBezTo>
                  <a:pt x="1242454" y="2007317"/>
                  <a:pt x="1493010" y="2730572"/>
                  <a:pt x="1487844" y="2712490"/>
                </a:cubicBezTo>
                <a:cubicBezTo>
                  <a:pt x="1482678" y="2694408"/>
                  <a:pt x="1278617" y="2237208"/>
                  <a:pt x="1177878" y="1875581"/>
                </a:cubicBezTo>
                <a:cubicBezTo>
                  <a:pt x="1077139" y="1513954"/>
                  <a:pt x="883410" y="617635"/>
                  <a:pt x="883410" y="542727"/>
                </a:cubicBezTo>
                <a:cubicBezTo>
                  <a:pt x="883410" y="467819"/>
                  <a:pt x="1198542" y="1402884"/>
                  <a:pt x="1177878" y="1426131"/>
                </a:cubicBezTo>
                <a:cubicBezTo>
                  <a:pt x="1157214" y="1449378"/>
                  <a:pt x="800752" y="720958"/>
                  <a:pt x="759423" y="682212"/>
                </a:cubicBezTo>
                <a:cubicBezTo>
                  <a:pt x="718094" y="643466"/>
                  <a:pt x="1053891" y="1302144"/>
                  <a:pt x="929905" y="1193656"/>
                </a:cubicBezTo>
                <a:cubicBezTo>
                  <a:pt x="805919" y="1085168"/>
                  <a:pt x="-2577" y="-20378"/>
                  <a:pt x="6" y="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34EF0772-BC6C-5E27-3F67-49D3FC6A17D9}"/>
              </a:ext>
            </a:extLst>
          </p:cNvPr>
          <p:cNvSpPr/>
          <p:nvPr/>
        </p:nvSpPr>
        <p:spPr>
          <a:xfrm>
            <a:off x="6014811" y="938054"/>
            <a:ext cx="2989835" cy="1433467"/>
          </a:xfrm>
          <a:custGeom>
            <a:avLst/>
            <a:gdLst>
              <a:gd name="connsiteX0" fmla="*/ 200009 w 2989835"/>
              <a:gd name="connsiteY0" fmla="*/ 782258 h 1433467"/>
              <a:gd name="connsiteX1" fmla="*/ 1408877 w 2989835"/>
              <a:gd name="connsiteY1" fmla="*/ 410299 h 1433467"/>
              <a:gd name="connsiteX2" fmla="*/ 2137297 w 2989835"/>
              <a:gd name="connsiteY2" fmla="*/ 782258 h 1433467"/>
              <a:gd name="connsiteX3" fmla="*/ 1920321 w 2989835"/>
              <a:gd name="connsiteY3" fmla="*/ 487790 h 1433467"/>
              <a:gd name="connsiteX4" fmla="*/ 2989704 w 2989835"/>
              <a:gd name="connsiteY4" fmla="*/ 1433187 h 1433467"/>
              <a:gd name="connsiteX5" fmla="*/ 1842830 w 2989835"/>
              <a:gd name="connsiteY5" fmla="*/ 580780 h 1433467"/>
              <a:gd name="connsiteX6" fmla="*/ 757948 w 2989835"/>
              <a:gd name="connsiteY6" fmla="*/ 7343 h 1433467"/>
              <a:gd name="connsiteX7" fmla="*/ 1222897 w 2989835"/>
              <a:gd name="connsiteY7" fmla="*/ 270814 h 1433467"/>
              <a:gd name="connsiteX8" fmla="*/ 835440 w 2989835"/>
              <a:gd name="connsiteY8" fmla="*/ 487790 h 1433467"/>
              <a:gd name="connsiteX9" fmla="*/ 60525 w 2989835"/>
              <a:gd name="connsiteY9" fmla="*/ 890746 h 1433467"/>
              <a:gd name="connsiteX10" fmla="*/ 200009 w 2989835"/>
              <a:gd name="connsiteY10" fmla="*/ 782258 h 14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835" h="1433467">
                <a:moveTo>
                  <a:pt x="200009" y="782258"/>
                </a:moveTo>
                <a:cubicBezTo>
                  <a:pt x="424734" y="702184"/>
                  <a:pt x="1085996" y="410299"/>
                  <a:pt x="1408877" y="410299"/>
                </a:cubicBezTo>
                <a:cubicBezTo>
                  <a:pt x="1731758" y="410299"/>
                  <a:pt x="2052056" y="769343"/>
                  <a:pt x="2137297" y="782258"/>
                </a:cubicBezTo>
                <a:cubicBezTo>
                  <a:pt x="2222538" y="795173"/>
                  <a:pt x="1778253" y="379302"/>
                  <a:pt x="1920321" y="487790"/>
                </a:cubicBezTo>
                <a:cubicBezTo>
                  <a:pt x="2062389" y="596278"/>
                  <a:pt x="3002619" y="1417689"/>
                  <a:pt x="2989704" y="1433187"/>
                </a:cubicBezTo>
                <a:cubicBezTo>
                  <a:pt x="2976789" y="1448685"/>
                  <a:pt x="2214789" y="818421"/>
                  <a:pt x="1842830" y="580780"/>
                </a:cubicBezTo>
                <a:cubicBezTo>
                  <a:pt x="1470871" y="343139"/>
                  <a:pt x="861270" y="59004"/>
                  <a:pt x="757948" y="7343"/>
                </a:cubicBezTo>
                <a:cubicBezTo>
                  <a:pt x="654626" y="-44318"/>
                  <a:pt x="1209982" y="190740"/>
                  <a:pt x="1222897" y="270814"/>
                </a:cubicBezTo>
                <a:cubicBezTo>
                  <a:pt x="1235812" y="350888"/>
                  <a:pt x="1029169" y="384468"/>
                  <a:pt x="835440" y="487790"/>
                </a:cubicBezTo>
                <a:cubicBezTo>
                  <a:pt x="641711" y="591112"/>
                  <a:pt x="163847" y="849417"/>
                  <a:pt x="60525" y="890746"/>
                </a:cubicBezTo>
                <a:cubicBezTo>
                  <a:pt x="-42797" y="932075"/>
                  <a:pt x="-24716" y="862332"/>
                  <a:pt x="200009" y="782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EC78AC3-8B92-F09D-9981-98B564B23834}"/>
              </a:ext>
            </a:extLst>
          </p:cNvPr>
          <p:cNvSpPr/>
          <p:nvPr/>
        </p:nvSpPr>
        <p:spPr>
          <a:xfrm>
            <a:off x="6705282" y="1876443"/>
            <a:ext cx="2620359" cy="1940156"/>
          </a:xfrm>
          <a:custGeom>
            <a:avLst/>
            <a:gdLst>
              <a:gd name="connsiteX0" fmla="*/ 5484 w 2620359"/>
              <a:gd name="connsiteY0" fmla="*/ 231326 h 1940156"/>
              <a:gd name="connsiteX1" fmla="*/ 1167857 w 2620359"/>
              <a:gd name="connsiteY1" fmla="*/ 76343 h 1940156"/>
              <a:gd name="connsiteX2" fmla="*/ 1725796 w 2620359"/>
              <a:gd name="connsiteY2" fmla="*/ 634282 h 1940156"/>
              <a:gd name="connsiteX3" fmla="*/ 1865281 w 2620359"/>
              <a:gd name="connsiteY3" fmla="*/ 510296 h 1940156"/>
              <a:gd name="connsiteX4" fmla="*/ 2593701 w 2620359"/>
              <a:gd name="connsiteY4" fmla="*/ 1889645 h 1940156"/>
              <a:gd name="connsiteX5" fmla="*/ 2423220 w 2620359"/>
              <a:gd name="connsiteY5" fmla="*/ 1533184 h 1940156"/>
              <a:gd name="connsiteX6" fmla="*/ 2051260 w 2620359"/>
              <a:gd name="connsiteY6" fmla="*/ 510296 h 1940156"/>
              <a:gd name="connsiteX7" fmla="*/ 2066759 w 2620359"/>
              <a:gd name="connsiteY7" fmla="*/ 882255 h 1940156"/>
              <a:gd name="connsiteX8" fmla="*/ 1214352 w 2620359"/>
              <a:gd name="connsiteY8" fmla="*/ 122838 h 1940156"/>
              <a:gd name="connsiteX9" fmla="*/ 749403 w 2620359"/>
              <a:gd name="connsiteY9" fmla="*/ 14350 h 1940156"/>
              <a:gd name="connsiteX10" fmla="*/ 5484 w 2620359"/>
              <a:gd name="connsiteY10" fmla="*/ 231326 h 19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359" h="1940156">
                <a:moveTo>
                  <a:pt x="5484" y="231326"/>
                </a:moveTo>
                <a:cubicBezTo>
                  <a:pt x="75226" y="241658"/>
                  <a:pt x="881138" y="9184"/>
                  <a:pt x="1167857" y="76343"/>
                </a:cubicBezTo>
                <a:cubicBezTo>
                  <a:pt x="1454576" y="143502"/>
                  <a:pt x="1609559" y="561957"/>
                  <a:pt x="1725796" y="634282"/>
                </a:cubicBezTo>
                <a:cubicBezTo>
                  <a:pt x="1842033" y="706607"/>
                  <a:pt x="1720630" y="301069"/>
                  <a:pt x="1865281" y="510296"/>
                </a:cubicBezTo>
                <a:cubicBezTo>
                  <a:pt x="2009932" y="719523"/>
                  <a:pt x="2500711" y="1719164"/>
                  <a:pt x="2593701" y="1889645"/>
                </a:cubicBezTo>
                <a:cubicBezTo>
                  <a:pt x="2686691" y="2060126"/>
                  <a:pt x="2513627" y="1763076"/>
                  <a:pt x="2423220" y="1533184"/>
                </a:cubicBezTo>
                <a:cubicBezTo>
                  <a:pt x="2332813" y="1303292"/>
                  <a:pt x="2110670" y="618784"/>
                  <a:pt x="2051260" y="510296"/>
                </a:cubicBezTo>
                <a:cubicBezTo>
                  <a:pt x="1991850" y="401808"/>
                  <a:pt x="2206244" y="946831"/>
                  <a:pt x="2066759" y="882255"/>
                </a:cubicBezTo>
                <a:cubicBezTo>
                  <a:pt x="1927274" y="817679"/>
                  <a:pt x="1433911" y="267489"/>
                  <a:pt x="1214352" y="122838"/>
                </a:cubicBezTo>
                <a:cubicBezTo>
                  <a:pt x="994793" y="-21813"/>
                  <a:pt x="948298" y="-8897"/>
                  <a:pt x="749403" y="14350"/>
                </a:cubicBezTo>
                <a:cubicBezTo>
                  <a:pt x="550508" y="37597"/>
                  <a:pt x="-64258" y="220994"/>
                  <a:pt x="5484" y="231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BC0EA27-CA76-9986-CFB7-46B77409589E}"/>
              </a:ext>
            </a:extLst>
          </p:cNvPr>
          <p:cNvSpPr/>
          <p:nvPr/>
        </p:nvSpPr>
        <p:spPr>
          <a:xfrm>
            <a:off x="6445312" y="1639153"/>
            <a:ext cx="1794907" cy="381689"/>
          </a:xfrm>
          <a:custGeom>
            <a:avLst/>
            <a:gdLst>
              <a:gd name="connsiteX0" fmla="*/ 32980 w 1794907"/>
              <a:gd name="connsiteY0" fmla="*/ 344630 h 381689"/>
              <a:gd name="connsiteX1" fmla="*/ 125969 w 1794907"/>
              <a:gd name="connsiteY1" fmla="*/ 360128 h 381689"/>
              <a:gd name="connsiteX2" fmla="*/ 1257346 w 1794907"/>
              <a:gd name="connsiteY2" fmla="*/ 19166 h 381689"/>
              <a:gd name="connsiteX3" fmla="*/ 1784288 w 1794907"/>
              <a:gd name="connsiteY3" fmla="*/ 205145 h 381689"/>
              <a:gd name="connsiteX4" fmla="*/ 1567312 w 1794907"/>
              <a:gd name="connsiteY4" fmla="*/ 96657 h 381689"/>
              <a:gd name="connsiteX5" fmla="*/ 1055868 w 1794907"/>
              <a:gd name="connsiteY5" fmla="*/ 3667 h 381689"/>
              <a:gd name="connsiteX6" fmla="*/ 668410 w 1794907"/>
              <a:gd name="connsiteY6" fmla="*/ 50162 h 381689"/>
              <a:gd name="connsiteX7" fmla="*/ 172464 w 1794907"/>
              <a:gd name="connsiteY7" fmla="*/ 329132 h 381689"/>
              <a:gd name="connsiteX8" fmla="*/ 32980 w 1794907"/>
              <a:gd name="connsiteY8" fmla="*/ 344630 h 38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4907" h="381689">
                <a:moveTo>
                  <a:pt x="32980" y="344630"/>
                </a:moveTo>
                <a:cubicBezTo>
                  <a:pt x="25231" y="349796"/>
                  <a:pt x="-78092" y="414372"/>
                  <a:pt x="125969" y="360128"/>
                </a:cubicBezTo>
                <a:cubicBezTo>
                  <a:pt x="330030" y="305884"/>
                  <a:pt x="980960" y="44996"/>
                  <a:pt x="1257346" y="19166"/>
                </a:cubicBezTo>
                <a:cubicBezTo>
                  <a:pt x="1533732" y="-6664"/>
                  <a:pt x="1732627" y="192230"/>
                  <a:pt x="1784288" y="205145"/>
                </a:cubicBezTo>
                <a:cubicBezTo>
                  <a:pt x="1835949" y="218060"/>
                  <a:pt x="1688715" y="130237"/>
                  <a:pt x="1567312" y="96657"/>
                </a:cubicBezTo>
                <a:cubicBezTo>
                  <a:pt x="1445909" y="63077"/>
                  <a:pt x="1205685" y="11416"/>
                  <a:pt x="1055868" y="3667"/>
                </a:cubicBezTo>
                <a:cubicBezTo>
                  <a:pt x="906051" y="-4082"/>
                  <a:pt x="815644" y="-4082"/>
                  <a:pt x="668410" y="50162"/>
                </a:cubicBezTo>
                <a:cubicBezTo>
                  <a:pt x="521176" y="104406"/>
                  <a:pt x="278369" y="272305"/>
                  <a:pt x="172464" y="329132"/>
                </a:cubicBezTo>
                <a:cubicBezTo>
                  <a:pt x="66559" y="385959"/>
                  <a:pt x="40729" y="339464"/>
                  <a:pt x="32980" y="344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C7346D2-6AE6-D67F-106B-A34FED4AA9E1}"/>
              </a:ext>
            </a:extLst>
          </p:cNvPr>
          <p:cNvSpPr/>
          <p:nvPr/>
        </p:nvSpPr>
        <p:spPr>
          <a:xfrm>
            <a:off x="7342134" y="2285970"/>
            <a:ext cx="2050864" cy="2288716"/>
          </a:xfrm>
          <a:custGeom>
            <a:avLst/>
            <a:gdLst>
              <a:gd name="connsiteX0" fmla="*/ 50558 w 2050864"/>
              <a:gd name="connsiteY0" fmla="*/ 69772 h 2288716"/>
              <a:gd name="connsiteX1" fmla="*/ 174544 w 2050864"/>
              <a:gd name="connsiteY1" fmla="*/ 178261 h 2288716"/>
              <a:gd name="connsiteX2" fmla="*/ 1507398 w 2050864"/>
              <a:gd name="connsiteY2" fmla="*/ 1681596 h 2288716"/>
              <a:gd name="connsiteX3" fmla="*/ 1553893 w 2050864"/>
              <a:gd name="connsiteY3" fmla="*/ 1557610 h 2288716"/>
              <a:gd name="connsiteX4" fmla="*/ 2049839 w 2050864"/>
              <a:gd name="connsiteY4" fmla="*/ 2286030 h 2288716"/>
              <a:gd name="connsiteX5" fmla="*/ 1693378 w 2050864"/>
              <a:gd name="connsiteY5" fmla="*/ 1821081 h 2288716"/>
              <a:gd name="connsiteX6" fmla="*/ 1290422 w 2050864"/>
              <a:gd name="connsiteY6" fmla="*/ 1294138 h 2288716"/>
              <a:gd name="connsiteX7" fmla="*/ 608497 w 2050864"/>
              <a:gd name="connsiteY7" fmla="*/ 162762 h 2288716"/>
              <a:gd name="connsiteX8" fmla="*/ 716985 w 2050864"/>
              <a:gd name="connsiteY8" fmla="*/ 705203 h 2288716"/>
              <a:gd name="connsiteX9" fmla="*/ 500008 w 2050864"/>
              <a:gd name="connsiteY9" fmla="*/ 550220 h 2288716"/>
              <a:gd name="connsiteX10" fmla="*/ 50558 w 2050864"/>
              <a:gd name="connsiteY10" fmla="*/ 69772 h 228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0864" h="2288716">
                <a:moveTo>
                  <a:pt x="50558" y="69772"/>
                </a:moveTo>
                <a:cubicBezTo>
                  <a:pt x="-3686" y="7779"/>
                  <a:pt x="-68263" y="-90376"/>
                  <a:pt x="174544" y="178261"/>
                </a:cubicBezTo>
                <a:cubicBezTo>
                  <a:pt x="417351" y="446898"/>
                  <a:pt x="1277507" y="1451705"/>
                  <a:pt x="1507398" y="1681596"/>
                </a:cubicBezTo>
                <a:cubicBezTo>
                  <a:pt x="1737289" y="1911487"/>
                  <a:pt x="1463486" y="1456871"/>
                  <a:pt x="1553893" y="1557610"/>
                </a:cubicBezTo>
                <a:cubicBezTo>
                  <a:pt x="1644300" y="1658349"/>
                  <a:pt x="2026592" y="2242118"/>
                  <a:pt x="2049839" y="2286030"/>
                </a:cubicBezTo>
                <a:cubicBezTo>
                  <a:pt x="2073087" y="2329942"/>
                  <a:pt x="1693378" y="1821081"/>
                  <a:pt x="1693378" y="1821081"/>
                </a:cubicBezTo>
                <a:cubicBezTo>
                  <a:pt x="1566809" y="1655766"/>
                  <a:pt x="1471235" y="1570524"/>
                  <a:pt x="1290422" y="1294138"/>
                </a:cubicBezTo>
                <a:cubicBezTo>
                  <a:pt x="1109609" y="1017752"/>
                  <a:pt x="704070" y="260918"/>
                  <a:pt x="608497" y="162762"/>
                </a:cubicBezTo>
                <a:cubicBezTo>
                  <a:pt x="512924" y="64606"/>
                  <a:pt x="735066" y="640627"/>
                  <a:pt x="716985" y="705203"/>
                </a:cubicBezTo>
                <a:cubicBezTo>
                  <a:pt x="698904" y="769779"/>
                  <a:pt x="611079" y="656125"/>
                  <a:pt x="500008" y="550220"/>
                </a:cubicBezTo>
                <a:cubicBezTo>
                  <a:pt x="388937" y="444315"/>
                  <a:pt x="104802" y="131765"/>
                  <a:pt x="50558" y="69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65BA2EA-1E31-4E9C-6064-6F9F640628A6}"/>
              </a:ext>
            </a:extLst>
          </p:cNvPr>
          <p:cNvSpPr/>
          <p:nvPr/>
        </p:nvSpPr>
        <p:spPr>
          <a:xfrm>
            <a:off x="7723822" y="1935887"/>
            <a:ext cx="1301447" cy="4229418"/>
          </a:xfrm>
          <a:custGeom>
            <a:avLst/>
            <a:gdLst>
              <a:gd name="connsiteX0" fmla="*/ 56327 w 1301447"/>
              <a:gd name="connsiteY0" fmla="*/ 187381 h 4229418"/>
              <a:gd name="connsiteX1" fmla="*/ 118320 w 1301447"/>
              <a:gd name="connsiteY1" fmla="*/ 295869 h 4229418"/>
              <a:gd name="connsiteX2" fmla="*/ 1172205 w 1301447"/>
              <a:gd name="connsiteY2" fmla="*/ 3271544 h 4229418"/>
              <a:gd name="connsiteX3" fmla="*/ 1249697 w 1301447"/>
              <a:gd name="connsiteY3" fmla="*/ 4185944 h 4229418"/>
              <a:gd name="connsiteX4" fmla="*/ 1280693 w 1301447"/>
              <a:gd name="connsiteY4" fmla="*/ 3860479 h 4229418"/>
              <a:gd name="connsiteX5" fmla="*/ 924232 w 1301447"/>
              <a:gd name="connsiteY5" fmla="*/ 1954188 h 4229418"/>
              <a:gd name="connsiteX6" fmla="*/ 1017222 w 1301447"/>
              <a:gd name="connsiteY6" fmla="*/ 2357144 h 4229418"/>
              <a:gd name="connsiteX7" fmla="*/ 784747 w 1301447"/>
              <a:gd name="connsiteY7" fmla="*/ 1814703 h 4229418"/>
              <a:gd name="connsiteX8" fmla="*/ 56327 w 1301447"/>
              <a:gd name="connsiteY8" fmla="*/ 109889 h 4229418"/>
              <a:gd name="connsiteX9" fmla="*/ 56327 w 1301447"/>
              <a:gd name="connsiteY9" fmla="*/ 187381 h 422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447" h="4229418">
                <a:moveTo>
                  <a:pt x="56327" y="187381"/>
                </a:moveTo>
                <a:cubicBezTo>
                  <a:pt x="66659" y="218378"/>
                  <a:pt x="-67660" y="-218158"/>
                  <a:pt x="118320" y="295869"/>
                </a:cubicBezTo>
                <a:cubicBezTo>
                  <a:pt x="304300" y="809896"/>
                  <a:pt x="983642" y="2623198"/>
                  <a:pt x="1172205" y="3271544"/>
                </a:cubicBezTo>
                <a:cubicBezTo>
                  <a:pt x="1360768" y="3919890"/>
                  <a:pt x="1231616" y="4087788"/>
                  <a:pt x="1249697" y="4185944"/>
                </a:cubicBezTo>
                <a:cubicBezTo>
                  <a:pt x="1267778" y="4284100"/>
                  <a:pt x="1334937" y="4232438"/>
                  <a:pt x="1280693" y="3860479"/>
                </a:cubicBezTo>
                <a:cubicBezTo>
                  <a:pt x="1226449" y="3488520"/>
                  <a:pt x="968144" y="2204744"/>
                  <a:pt x="924232" y="1954188"/>
                </a:cubicBezTo>
                <a:cubicBezTo>
                  <a:pt x="880320" y="1703632"/>
                  <a:pt x="1040469" y="2380391"/>
                  <a:pt x="1017222" y="2357144"/>
                </a:cubicBezTo>
                <a:cubicBezTo>
                  <a:pt x="993975" y="2333897"/>
                  <a:pt x="784747" y="1814703"/>
                  <a:pt x="784747" y="1814703"/>
                </a:cubicBezTo>
                <a:cubicBezTo>
                  <a:pt x="624598" y="1440161"/>
                  <a:pt x="177730" y="383692"/>
                  <a:pt x="56327" y="109889"/>
                </a:cubicBezTo>
                <a:cubicBezTo>
                  <a:pt x="-65076" y="-163914"/>
                  <a:pt x="45995" y="156384"/>
                  <a:pt x="56327" y="187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C398108-B5F0-3611-0F62-86A0DC3E0832}"/>
              </a:ext>
            </a:extLst>
          </p:cNvPr>
          <p:cNvSpPr/>
          <p:nvPr/>
        </p:nvSpPr>
        <p:spPr>
          <a:xfrm>
            <a:off x="7397858" y="2169217"/>
            <a:ext cx="383765" cy="1862669"/>
          </a:xfrm>
          <a:custGeom>
            <a:avLst/>
            <a:gdLst>
              <a:gd name="connsiteX0" fmla="*/ 10332 w 383765"/>
              <a:gd name="connsiteY0" fmla="*/ 546 h 1862669"/>
              <a:gd name="connsiteX1" fmla="*/ 10332 w 383765"/>
              <a:gd name="connsiteY1" fmla="*/ 899447 h 1862669"/>
              <a:gd name="connsiteX2" fmla="*/ 103322 w 383765"/>
              <a:gd name="connsiteY2" fmla="*/ 728966 h 1862669"/>
              <a:gd name="connsiteX3" fmla="*/ 273803 w 383765"/>
              <a:gd name="connsiteY3" fmla="*/ 1503881 h 1862669"/>
              <a:gd name="connsiteX4" fmla="*/ 382291 w 383765"/>
              <a:gd name="connsiteY4" fmla="*/ 1860342 h 1862669"/>
              <a:gd name="connsiteX5" fmla="*/ 196311 w 383765"/>
              <a:gd name="connsiteY5" fmla="*/ 1348898 h 1862669"/>
              <a:gd name="connsiteX6" fmla="*/ 10332 w 383765"/>
              <a:gd name="connsiteY6" fmla="*/ 775461 h 1862669"/>
              <a:gd name="connsiteX7" fmla="*/ 10332 w 383765"/>
              <a:gd name="connsiteY7" fmla="*/ 546 h 186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65" h="1862669">
                <a:moveTo>
                  <a:pt x="10332" y="546"/>
                </a:moveTo>
                <a:cubicBezTo>
                  <a:pt x="10332" y="21210"/>
                  <a:pt x="-5166" y="778044"/>
                  <a:pt x="10332" y="899447"/>
                </a:cubicBezTo>
                <a:cubicBezTo>
                  <a:pt x="25830" y="1020850"/>
                  <a:pt x="59410" y="628227"/>
                  <a:pt x="103322" y="728966"/>
                </a:cubicBezTo>
                <a:cubicBezTo>
                  <a:pt x="147234" y="829705"/>
                  <a:pt x="227308" y="1315318"/>
                  <a:pt x="273803" y="1503881"/>
                </a:cubicBezTo>
                <a:cubicBezTo>
                  <a:pt x="320298" y="1692444"/>
                  <a:pt x="395206" y="1886172"/>
                  <a:pt x="382291" y="1860342"/>
                </a:cubicBezTo>
                <a:cubicBezTo>
                  <a:pt x="369376" y="1834512"/>
                  <a:pt x="258304" y="1529712"/>
                  <a:pt x="196311" y="1348898"/>
                </a:cubicBezTo>
                <a:cubicBezTo>
                  <a:pt x="134318" y="1168085"/>
                  <a:pt x="33579" y="1000186"/>
                  <a:pt x="10332" y="775461"/>
                </a:cubicBezTo>
                <a:cubicBezTo>
                  <a:pt x="-12915" y="550736"/>
                  <a:pt x="10332" y="-20118"/>
                  <a:pt x="1033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87977D3-E97D-0A5F-D054-D574F69EC53B}"/>
              </a:ext>
            </a:extLst>
          </p:cNvPr>
          <p:cNvSpPr/>
          <p:nvPr/>
        </p:nvSpPr>
        <p:spPr>
          <a:xfrm>
            <a:off x="8059497" y="2583009"/>
            <a:ext cx="1292538" cy="1800730"/>
          </a:xfrm>
          <a:custGeom>
            <a:avLst/>
            <a:gdLst>
              <a:gd name="connsiteX0" fmla="*/ 61615 w 1292538"/>
              <a:gd name="connsiteY0" fmla="*/ 67201 h 1800730"/>
              <a:gd name="connsiteX1" fmla="*/ 154605 w 1292538"/>
              <a:gd name="connsiteY1" fmla="*/ 144693 h 1800730"/>
              <a:gd name="connsiteX2" fmla="*/ 1022510 w 1292538"/>
              <a:gd name="connsiteY2" fmla="*/ 1012598 h 1800730"/>
              <a:gd name="connsiteX3" fmla="*/ 1285981 w 1292538"/>
              <a:gd name="connsiteY3" fmla="*/ 1787513 h 1800730"/>
              <a:gd name="connsiteX4" fmla="*/ 1208489 w 1292538"/>
              <a:gd name="connsiteY4" fmla="*/ 1477547 h 1800730"/>
              <a:gd name="connsiteX5" fmla="*/ 1161995 w 1292538"/>
              <a:gd name="connsiteY5" fmla="*/ 1167581 h 1800730"/>
              <a:gd name="connsiteX6" fmla="*/ 1161995 w 1292538"/>
              <a:gd name="connsiteY6" fmla="*/ 439160 h 1800730"/>
              <a:gd name="connsiteX7" fmla="*/ 1038008 w 1292538"/>
              <a:gd name="connsiteY7" fmla="*/ 98198 h 1800730"/>
              <a:gd name="connsiteX8" fmla="*/ 1223988 w 1292538"/>
              <a:gd name="connsiteY8" fmla="*/ 997099 h 1800730"/>
              <a:gd name="connsiteX9" fmla="*/ 821032 w 1292538"/>
              <a:gd name="connsiteY9" fmla="*/ 826618 h 1800730"/>
              <a:gd name="connsiteX10" fmla="*/ 61615 w 1292538"/>
              <a:gd name="connsiteY10" fmla="*/ 67201 h 180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38" h="1800730">
                <a:moveTo>
                  <a:pt x="61615" y="67201"/>
                </a:moveTo>
                <a:cubicBezTo>
                  <a:pt x="-49456" y="-46453"/>
                  <a:pt x="-5544" y="-12873"/>
                  <a:pt x="154605" y="144693"/>
                </a:cubicBezTo>
                <a:cubicBezTo>
                  <a:pt x="314754" y="302259"/>
                  <a:pt x="833947" y="738795"/>
                  <a:pt x="1022510" y="1012598"/>
                </a:cubicBezTo>
                <a:cubicBezTo>
                  <a:pt x="1211073" y="1286401"/>
                  <a:pt x="1254985" y="1710022"/>
                  <a:pt x="1285981" y="1787513"/>
                </a:cubicBezTo>
                <a:cubicBezTo>
                  <a:pt x="1316977" y="1865004"/>
                  <a:pt x="1229153" y="1580869"/>
                  <a:pt x="1208489" y="1477547"/>
                </a:cubicBezTo>
                <a:cubicBezTo>
                  <a:pt x="1187825" y="1374225"/>
                  <a:pt x="1169744" y="1340646"/>
                  <a:pt x="1161995" y="1167581"/>
                </a:cubicBezTo>
                <a:cubicBezTo>
                  <a:pt x="1154246" y="994517"/>
                  <a:pt x="1182659" y="617390"/>
                  <a:pt x="1161995" y="439160"/>
                </a:cubicBezTo>
                <a:cubicBezTo>
                  <a:pt x="1141331" y="260930"/>
                  <a:pt x="1027676" y="5208"/>
                  <a:pt x="1038008" y="98198"/>
                </a:cubicBezTo>
                <a:cubicBezTo>
                  <a:pt x="1048340" y="191188"/>
                  <a:pt x="1260151" y="875696"/>
                  <a:pt x="1223988" y="997099"/>
                </a:cubicBezTo>
                <a:cubicBezTo>
                  <a:pt x="1187825" y="1118502"/>
                  <a:pt x="1017344" y="986767"/>
                  <a:pt x="821032" y="826618"/>
                </a:cubicBezTo>
                <a:cubicBezTo>
                  <a:pt x="624720" y="666469"/>
                  <a:pt x="172686" y="180855"/>
                  <a:pt x="61615" y="67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68961F0-81EA-69DE-2E24-FD23F458CC6D}"/>
              </a:ext>
            </a:extLst>
          </p:cNvPr>
          <p:cNvSpPr/>
          <p:nvPr/>
        </p:nvSpPr>
        <p:spPr>
          <a:xfrm>
            <a:off x="8461790" y="2928743"/>
            <a:ext cx="884782" cy="2883877"/>
          </a:xfrm>
          <a:custGeom>
            <a:avLst/>
            <a:gdLst>
              <a:gd name="connsiteX0" fmla="*/ 285 w 884782"/>
              <a:gd name="connsiteY0" fmla="*/ 437 h 2883877"/>
              <a:gd name="connsiteX1" fmla="*/ 511729 w 884782"/>
              <a:gd name="connsiteY1" fmla="*/ 1317793 h 2883877"/>
              <a:gd name="connsiteX2" fmla="*/ 573722 w 884782"/>
              <a:gd name="connsiteY2" fmla="*/ 2588654 h 2883877"/>
              <a:gd name="connsiteX3" fmla="*/ 635715 w 884782"/>
              <a:gd name="connsiteY3" fmla="*/ 2170199 h 2883877"/>
              <a:gd name="connsiteX4" fmla="*/ 728705 w 884782"/>
              <a:gd name="connsiteY4" fmla="*/ 2883121 h 2883877"/>
              <a:gd name="connsiteX5" fmla="*/ 759702 w 884782"/>
              <a:gd name="connsiteY5" fmla="*/ 2294186 h 2883877"/>
              <a:gd name="connsiteX6" fmla="*/ 868190 w 884782"/>
              <a:gd name="connsiteY6" fmla="*/ 1674254 h 2883877"/>
              <a:gd name="connsiteX7" fmla="*/ 868190 w 884782"/>
              <a:gd name="connsiteY7" fmla="*/ 666864 h 2883877"/>
              <a:gd name="connsiteX8" fmla="*/ 713207 w 884782"/>
              <a:gd name="connsiteY8" fmla="*/ 2418172 h 2883877"/>
              <a:gd name="connsiteX9" fmla="*/ 635715 w 884782"/>
              <a:gd name="connsiteY9" fmla="*/ 1922226 h 2883877"/>
              <a:gd name="connsiteX10" fmla="*/ 589220 w 884782"/>
              <a:gd name="connsiteY10" fmla="*/ 1457277 h 2883877"/>
              <a:gd name="connsiteX11" fmla="*/ 285 w 884782"/>
              <a:gd name="connsiteY11" fmla="*/ 437 h 28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782" h="2883877">
                <a:moveTo>
                  <a:pt x="285" y="437"/>
                </a:moveTo>
                <a:cubicBezTo>
                  <a:pt x="-12630" y="-22810"/>
                  <a:pt x="416156" y="886424"/>
                  <a:pt x="511729" y="1317793"/>
                </a:cubicBezTo>
                <a:cubicBezTo>
                  <a:pt x="607302" y="1749163"/>
                  <a:pt x="553058" y="2446586"/>
                  <a:pt x="573722" y="2588654"/>
                </a:cubicBezTo>
                <a:cubicBezTo>
                  <a:pt x="594386" y="2730722"/>
                  <a:pt x="609885" y="2121121"/>
                  <a:pt x="635715" y="2170199"/>
                </a:cubicBezTo>
                <a:cubicBezTo>
                  <a:pt x="661545" y="2219277"/>
                  <a:pt x="708041" y="2862457"/>
                  <a:pt x="728705" y="2883121"/>
                </a:cubicBezTo>
                <a:cubicBezTo>
                  <a:pt x="749369" y="2903785"/>
                  <a:pt x="736455" y="2495664"/>
                  <a:pt x="759702" y="2294186"/>
                </a:cubicBezTo>
                <a:cubicBezTo>
                  <a:pt x="782949" y="2092708"/>
                  <a:pt x="850109" y="1945474"/>
                  <a:pt x="868190" y="1674254"/>
                </a:cubicBezTo>
                <a:cubicBezTo>
                  <a:pt x="886271" y="1403034"/>
                  <a:pt x="894020" y="542878"/>
                  <a:pt x="868190" y="666864"/>
                </a:cubicBezTo>
                <a:cubicBezTo>
                  <a:pt x="842360" y="790850"/>
                  <a:pt x="751953" y="2208945"/>
                  <a:pt x="713207" y="2418172"/>
                </a:cubicBezTo>
                <a:cubicBezTo>
                  <a:pt x="674461" y="2627399"/>
                  <a:pt x="656379" y="2082375"/>
                  <a:pt x="635715" y="1922226"/>
                </a:cubicBezTo>
                <a:cubicBezTo>
                  <a:pt x="615051" y="1762077"/>
                  <a:pt x="689959" y="1777575"/>
                  <a:pt x="589220" y="1457277"/>
                </a:cubicBezTo>
                <a:cubicBezTo>
                  <a:pt x="488481" y="1136979"/>
                  <a:pt x="13200" y="23684"/>
                  <a:pt x="285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9A2111C-9DB2-88A2-A91C-E12FBE2D0EC2}"/>
              </a:ext>
            </a:extLst>
          </p:cNvPr>
          <p:cNvSpPr/>
          <p:nvPr/>
        </p:nvSpPr>
        <p:spPr>
          <a:xfrm>
            <a:off x="6428152" y="5086465"/>
            <a:ext cx="135773" cy="724748"/>
          </a:xfrm>
          <a:custGeom>
            <a:avLst/>
            <a:gdLst>
              <a:gd name="connsiteX0" fmla="*/ 134573 w 135773"/>
              <a:gd name="connsiteY0" fmla="*/ 3060 h 724748"/>
              <a:gd name="connsiteX1" fmla="*/ 4398 w 135773"/>
              <a:gd name="connsiteY1" fmla="*/ 390410 h 724748"/>
              <a:gd name="connsiteX2" fmla="*/ 39323 w 135773"/>
              <a:gd name="connsiteY2" fmla="*/ 406285 h 724748"/>
              <a:gd name="connsiteX3" fmla="*/ 125048 w 135773"/>
              <a:gd name="connsiteY3" fmla="*/ 723785 h 724748"/>
              <a:gd name="connsiteX4" fmla="*/ 77423 w 135773"/>
              <a:gd name="connsiteY4" fmla="*/ 498360 h 724748"/>
              <a:gd name="connsiteX5" fmla="*/ 45673 w 135773"/>
              <a:gd name="connsiteY5" fmla="*/ 311035 h 724748"/>
              <a:gd name="connsiteX6" fmla="*/ 67898 w 135773"/>
              <a:gd name="connsiteY6" fmla="*/ 212610 h 724748"/>
              <a:gd name="connsiteX7" fmla="*/ 134573 w 135773"/>
              <a:gd name="connsiteY7" fmla="*/ 3060 h 7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773" h="724748">
                <a:moveTo>
                  <a:pt x="134573" y="3060"/>
                </a:moveTo>
                <a:cubicBezTo>
                  <a:pt x="123990" y="32693"/>
                  <a:pt x="20273" y="323206"/>
                  <a:pt x="4398" y="390410"/>
                </a:cubicBezTo>
                <a:cubicBezTo>
                  <a:pt x="-11477" y="457614"/>
                  <a:pt x="19215" y="350723"/>
                  <a:pt x="39323" y="406285"/>
                </a:cubicBezTo>
                <a:cubicBezTo>
                  <a:pt x="59431" y="461848"/>
                  <a:pt x="118698" y="708439"/>
                  <a:pt x="125048" y="723785"/>
                </a:cubicBezTo>
                <a:cubicBezTo>
                  <a:pt x="131398" y="739131"/>
                  <a:pt x="90652" y="567152"/>
                  <a:pt x="77423" y="498360"/>
                </a:cubicBezTo>
                <a:cubicBezTo>
                  <a:pt x="64194" y="429568"/>
                  <a:pt x="47260" y="358660"/>
                  <a:pt x="45673" y="311035"/>
                </a:cubicBezTo>
                <a:cubicBezTo>
                  <a:pt x="44086" y="263410"/>
                  <a:pt x="53081" y="257589"/>
                  <a:pt x="67898" y="212610"/>
                </a:cubicBezTo>
                <a:cubicBezTo>
                  <a:pt x="82715" y="167631"/>
                  <a:pt x="145156" y="-26573"/>
                  <a:pt x="134573" y="30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CB33081-83CA-FA85-13EB-62898A6B888E}"/>
              </a:ext>
            </a:extLst>
          </p:cNvPr>
          <p:cNvSpPr/>
          <p:nvPr/>
        </p:nvSpPr>
        <p:spPr>
          <a:xfrm>
            <a:off x="6561454" y="4546011"/>
            <a:ext cx="117952" cy="1113210"/>
          </a:xfrm>
          <a:custGeom>
            <a:avLst/>
            <a:gdLst>
              <a:gd name="connsiteX0" fmla="*/ 1271 w 117952"/>
              <a:gd name="connsiteY0" fmla="*/ 6939 h 1113210"/>
              <a:gd name="connsiteX1" fmla="*/ 112396 w 117952"/>
              <a:gd name="connsiteY1" fmla="*/ 1064214 h 1113210"/>
              <a:gd name="connsiteX2" fmla="*/ 96521 w 117952"/>
              <a:gd name="connsiteY2" fmla="*/ 905464 h 1113210"/>
              <a:gd name="connsiteX3" fmla="*/ 55246 w 117952"/>
              <a:gd name="connsiteY3" fmla="*/ 619714 h 1113210"/>
              <a:gd name="connsiteX4" fmla="*/ 1271 w 117952"/>
              <a:gd name="connsiteY4" fmla="*/ 6939 h 111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52" h="1113210">
                <a:moveTo>
                  <a:pt x="1271" y="6939"/>
                </a:moveTo>
                <a:cubicBezTo>
                  <a:pt x="10796" y="81022"/>
                  <a:pt x="96521" y="914460"/>
                  <a:pt x="112396" y="1064214"/>
                </a:cubicBezTo>
                <a:cubicBezTo>
                  <a:pt x="128271" y="1213968"/>
                  <a:pt x="106046" y="979547"/>
                  <a:pt x="96521" y="905464"/>
                </a:cubicBezTo>
                <a:cubicBezTo>
                  <a:pt x="86996" y="831381"/>
                  <a:pt x="72179" y="766293"/>
                  <a:pt x="55246" y="619714"/>
                </a:cubicBezTo>
                <a:cubicBezTo>
                  <a:pt x="38313" y="473135"/>
                  <a:pt x="-8254" y="-67144"/>
                  <a:pt x="1271" y="6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700DBEF-93D6-D5BE-0113-881756D9A9CB}"/>
              </a:ext>
            </a:extLst>
          </p:cNvPr>
          <p:cNvSpPr/>
          <p:nvPr/>
        </p:nvSpPr>
        <p:spPr>
          <a:xfrm>
            <a:off x="6409614" y="5498725"/>
            <a:ext cx="118196" cy="435447"/>
          </a:xfrm>
          <a:custGeom>
            <a:avLst/>
            <a:gdLst>
              <a:gd name="connsiteX0" fmla="*/ 118186 w 118196"/>
              <a:gd name="connsiteY0" fmla="*/ 375 h 435447"/>
              <a:gd name="connsiteX1" fmla="*/ 26111 w 118196"/>
              <a:gd name="connsiteY1" fmla="*/ 263900 h 435447"/>
              <a:gd name="connsiteX2" fmla="*/ 41986 w 118196"/>
              <a:gd name="connsiteY2" fmla="*/ 435350 h 435447"/>
              <a:gd name="connsiteX3" fmla="*/ 32461 w 118196"/>
              <a:gd name="connsiteY3" fmla="*/ 286125 h 435447"/>
              <a:gd name="connsiteX4" fmla="*/ 711 w 118196"/>
              <a:gd name="connsiteY4" fmla="*/ 136900 h 435447"/>
              <a:gd name="connsiteX5" fmla="*/ 19761 w 118196"/>
              <a:gd name="connsiteY5" fmla="*/ 203575 h 435447"/>
              <a:gd name="connsiteX6" fmla="*/ 118186 w 118196"/>
              <a:gd name="connsiteY6" fmla="*/ 375 h 43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6" h="435447">
                <a:moveTo>
                  <a:pt x="118186" y="375"/>
                </a:moveTo>
                <a:cubicBezTo>
                  <a:pt x="119244" y="10429"/>
                  <a:pt x="38811" y="191404"/>
                  <a:pt x="26111" y="263900"/>
                </a:cubicBezTo>
                <a:cubicBezTo>
                  <a:pt x="13411" y="336396"/>
                  <a:pt x="40928" y="431646"/>
                  <a:pt x="41986" y="435350"/>
                </a:cubicBezTo>
                <a:cubicBezTo>
                  <a:pt x="43044" y="439054"/>
                  <a:pt x="39340" y="335867"/>
                  <a:pt x="32461" y="286125"/>
                </a:cubicBezTo>
                <a:cubicBezTo>
                  <a:pt x="25582" y="236383"/>
                  <a:pt x="2828" y="150658"/>
                  <a:pt x="711" y="136900"/>
                </a:cubicBezTo>
                <a:cubicBezTo>
                  <a:pt x="-1406" y="123142"/>
                  <a:pt x="182" y="221567"/>
                  <a:pt x="19761" y="203575"/>
                </a:cubicBezTo>
                <a:cubicBezTo>
                  <a:pt x="39340" y="185583"/>
                  <a:pt x="117128" y="-9679"/>
                  <a:pt x="118186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1CA960B-62BB-E585-B59C-48C216A7B87E}"/>
              </a:ext>
            </a:extLst>
          </p:cNvPr>
          <p:cNvSpPr/>
          <p:nvPr/>
        </p:nvSpPr>
        <p:spPr>
          <a:xfrm>
            <a:off x="5533975" y="6781781"/>
            <a:ext cx="96392" cy="177830"/>
          </a:xfrm>
          <a:custGeom>
            <a:avLst/>
            <a:gdLst>
              <a:gd name="connsiteX0" fmla="*/ 50 w 96392"/>
              <a:gd name="connsiteY0" fmla="*/ 19 h 177830"/>
              <a:gd name="connsiteX1" fmla="*/ 76250 w 96392"/>
              <a:gd name="connsiteY1" fmla="*/ 76219 h 177830"/>
              <a:gd name="connsiteX2" fmla="*/ 82600 w 96392"/>
              <a:gd name="connsiteY2" fmla="*/ 177819 h 177830"/>
              <a:gd name="connsiteX3" fmla="*/ 88950 w 96392"/>
              <a:gd name="connsiteY3" fmla="*/ 69869 h 177830"/>
              <a:gd name="connsiteX4" fmla="*/ 50 w 96392"/>
              <a:gd name="connsiteY4" fmla="*/ 19 h 17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92" h="177830">
                <a:moveTo>
                  <a:pt x="50" y="19"/>
                </a:moveTo>
                <a:cubicBezTo>
                  <a:pt x="-2067" y="1077"/>
                  <a:pt x="62492" y="46586"/>
                  <a:pt x="76250" y="76219"/>
                </a:cubicBezTo>
                <a:cubicBezTo>
                  <a:pt x="90008" y="105852"/>
                  <a:pt x="80483" y="178877"/>
                  <a:pt x="82600" y="177819"/>
                </a:cubicBezTo>
                <a:cubicBezTo>
                  <a:pt x="84717" y="176761"/>
                  <a:pt x="108000" y="99502"/>
                  <a:pt x="88950" y="69869"/>
                </a:cubicBezTo>
                <a:cubicBezTo>
                  <a:pt x="69900" y="40236"/>
                  <a:pt x="2167" y="-1039"/>
                  <a:pt x="50" y="1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65784B8-6421-4272-E6B5-0EAED145E9BE}"/>
              </a:ext>
            </a:extLst>
          </p:cNvPr>
          <p:cNvSpPr/>
          <p:nvPr/>
        </p:nvSpPr>
        <p:spPr>
          <a:xfrm>
            <a:off x="6368527" y="4646290"/>
            <a:ext cx="172122" cy="776117"/>
          </a:xfrm>
          <a:custGeom>
            <a:avLst/>
            <a:gdLst>
              <a:gd name="connsiteX0" fmla="*/ 172122 w 172122"/>
              <a:gd name="connsiteY0" fmla="*/ 1014 h 776117"/>
              <a:gd name="connsiteX1" fmla="*/ 21515 w 172122"/>
              <a:gd name="connsiteY1" fmla="*/ 560411 h 776117"/>
              <a:gd name="connsiteX2" fmla="*/ 21515 w 172122"/>
              <a:gd name="connsiteY2" fmla="*/ 764806 h 776117"/>
              <a:gd name="connsiteX3" fmla="*/ 0 w 172122"/>
              <a:gd name="connsiteY3" fmla="*/ 711018 h 776117"/>
              <a:gd name="connsiteX4" fmla="*/ 21515 w 172122"/>
              <a:gd name="connsiteY4" fmla="*/ 388289 h 776117"/>
              <a:gd name="connsiteX5" fmla="*/ 21515 w 172122"/>
              <a:gd name="connsiteY5" fmla="*/ 420562 h 776117"/>
              <a:gd name="connsiteX6" fmla="*/ 172122 w 172122"/>
              <a:gd name="connsiteY6" fmla="*/ 1014 h 77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2" h="776117">
                <a:moveTo>
                  <a:pt x="172122" y="1014"/>
                </a:moveTo>
                <a:cubicBezTo>
                  <a:pt x="172122" y="24322"/>
                  <a:pt x="46616" y="433112"/>
                  <a:pt x="21515" y="560411"/>
                </a:cubicBezTo>
                <a:cubicBezTo>
                  <a:pt x="-3586" y="687710"/>
                  <a:pt x="21515" y="764806"/>
                  <a:pt x="21515" y="764806"/>
                </a:cubicBezTo>
                <a:cubicBezTo>
                  <a:pt x="17929" y="789907"/>
                  <a:pt x="0" y="773771"/>
                  <a:pt x="0" y="711018"/>
                </a:cubicBezTo>
                <a:cubicBezTo>
                  <a:pt x="0" y="648265"/>
                  <a:pt x="21515" y="388289"/>
                  <a:pt x="21515" y="388289"/>
                </a:cubicBezTo>
                <a:cubicBezTo>
                  <a:pt x="25101" y="339880"/>
                  <a:pt x="-3586" y="477936"/>
                  <a:pt x="21515" y="420562"/>
                </a:cubicBezTo>
                <a:cubicBezTo>
                  <a:pt x="46616" y="363188"/>
                  <a:pt x="172122" y="-22294"/>
                  <a:pt x="172122" y="1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3BCCF93-9D73-A438-0BD4-BCEE7969490E}"/>
              </a:ext>
            </a:extLst>
          </p:cNvPr>
          <p:cNvSpPr/>
          <p:nvPr/>
        </p:nvSpPr>
        <p:spPr>
          <a:xfrm>
            <a:off x="4598889" y="6658429"/>
            <a:ext cx="112988" cy="280253"/>
          </a:xfrm>
          <a:custGeom>
            <a:avLst/>
            <a:gdLst>
              <a:gd name="connsiteX0" fmla="*/ 112960 w 112988"/>
              <a:gd name="connsiteY0" fmla="*/ 555 h 280253"/>
              <a:gd name="connsiteX1" fmla="*/ 16142 w 112988"/>
              <a:gd name="connsiteY1" fmla="*/ 172677 h 280253"/>
              <a:gd name="connsiteX2" fmla="*/ 16142 w 112988"/>
              <a:gd name="connsiteY2" fmla="*/ 280253 h 280253"/>
              <a:gd name="connsiteX3" fmla="*/ 16142 w 112988"/>
              <a:gd name="connsiteY3" fmla="*/ 172677 h 280253"/>
              <a:gd name="connsiteX4" fmla="*/ 5384 w 112988"/>
              <a:gd name="connsiteY4" fmla="*/ 118889 h 280253"/>
              <a:gd name="connsiteX5" fmla="*/ 112960 w 112988"/>
              <a:gd name="connsiteY5" fmla="*/ 555 h 2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88" h="280253">
                <a:moveTo>
                  <a:pt x="112960" y="555"/>
                </a:moveTo>
                <a:cubicBezTo>
                  <a:pt x="114753" y="9520"/>
                  <a:pt x="32278" y="126061"/>
                  <a:pt x="16142" y="172677"/>
                </a:cubicBezTo>
                <a:cubicBezTo>
                  <a:pt x="6" y="219293"/>
                  <a:pt x="16142" y="280253"/>
                  <a:pt x="16142" y="280253"/>
                </a:cubicBezTo>
                <a:lnTo>
                  <a:pt x="16142" y="172677"/>
                </a:lnTo>
                <a:cubicBezTo>
                  <a:pt x="14349" y="145783"/>
                  <a:pt x="-10752" y="143990"/>
                  <a:pt x="5384" y="118889"/>
                </a:cubicBezTo>
                <a:cubicBezTo>
                  <a:pt x="21520" y="93788"/>
                  <a:pt x="111167" y="-8410"/>
                  <a:pt x="112960" y="55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94A652-A107-E8E0-0722-C48D83CA7A13}"/>
              </a:ext>
            </a:extLst>
          </p:cNvPr>
          <p:cNvSpPr/>
          <p:nvPr/>
        </p:nvSpPr>
        <p:spPr>
          <a:xfrm>
            <a:off x="7669755" y="7078508"/>
            <a:ext cx="65205" cy="268996"/>
          </a:xfrm>
          <a:custGeom>
            <a:avLst/>
            <a:gdLst>
              <a:gd name="connsiteX0" fmla="*/ 64993 w 65205"/>
              <a:gd name="connsiteY0" fmla="*/ 24 h 268996"/>
              <a:gd name="connsiteX1" fmla="*/ 21963 w 65205"/>
              <a:gd name="connsiteY1" fmla="*/ 150631 h 268996"/>
              <a:gd name="connsiteX2" fmla="*/ 43478 w 65205"/>
              <a:gd name="connsiteY2" fmla="*/ 268965 h 268996"/>
              <a:gd name="connsiteX3" fmla="*/ 447 w 65205"/>
              <a:gd name="connsiteY3" fmla="*/ 139873 h 268996"/>
              <a:gd name="connsiteX4" fmla="*/ 64993 w 65205"/>
              <a:gd name="connsiteY4" fmla="*/ 24 h 26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05" h="268996">
                <a:moveTo>
                  <a:pt x="64993" y="24"/>
                </a:moveTo>
                <a:cubicBezTo>
                  <a:pt x="68579" y="1817"/>
                  <a:pt x="25549" y="105807"/>
                  <a:pt x="21963" y="150631"/>
                </a:cubicBezTo>
                <a:cubicBezTo>
                  <a:pt x="18377" y="195455"/>
                  <a:pt x="47064" y="270758"/>
                  <a:pt x="43478" y="268965"/>
                </a:cubicBezTo>
                <a:cubicBezTo>
                  <a:pt x="39892" y="267172"/>
                  <a:pt x="-4932" y="182904"/>
                  <a:pt x="447" y="139873"/>
                </a:cubicBezTo>
                <a:cubicBezTo>
                  <a:pt x="5826" y="96842"/>
                  <a:pt x="61407" y="-1769"/>
                  <a:pt x="64993" y="2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74A4200-0E69-A898-E169-627C51097150}"/>
              </a:ext>
            </a:extLst>
          </p:cNvPr>
          <p:cNvSpPr/>
          <p:nvPr/>
        </p:nvSpPr>
        <p:spPr>
          <a:xfrm>
            <a:off x="4539361" y="6471963"/>
            <a:ext cx="92186" cy="283884"/>
          </a:xfrm>
          <a:custGeom>
            <a:avLst/>
            <a:gdLst>
              <a:gd name="connsiteX0" fmla="*/ 64912 w 92186"/>
              <a:gd name="connsiteY0" fmla="*/ 4141 h 283884"/>
              <a:gd name="connsiteX1" fmla="*/ 21881 w 92186"/>
              <a:gd name="connsiteY1" fmla="*/ 187021 h 283884"/>
              <a:gd name="connsiteX2" fmla="*/ 54154 w 92186"/>
              <a:gd name="connsiteY2" fmla="*/ 283839 h 283884"/>
              <a:gd name="connsiteX3" fmla="*/ 366 w 92186"/>
              <a:gd name="connsiteY3" fmla="*/ 176263 h 283884"/>
              <a:gd name="connsiteX4" fmla="*/ 86427 w 92186"/>
              <a:gd name="connsiteY4" fmla="*/ 68686 h 283884"/>
              <a:gd name="connsiteX5" fmla="*/ 64912 w 92186"/>
              <a:gd name="connsiteY5" fmla="*/ 4141 h 28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86" h="283884">
                <a:moveTo>
                  <a:pt x="64912" y="4141"/>
                </a:moveTo>
                <a:cubicBezTo>
                  <a:pt x="54154" y="23864"/>
                  <a:pt x="23674" y="140405"/>
                  <a:pt x="21881" y="187021"/>
                </a:cubicBezTo>
                <a:cubicBezTo>
                  <a:pt x="20088" y="233637"/>
                  <a:pt x="57740" y="285632"/>
                  <a:pt x="54154" y="283839"/>
                </a:cubicBezTo>
                <a:cubicBezTo>
                  <a:pt x="50568" y="282046"/>
                  <a:pt x="-5013" y="212122"/>
                  <a:pt x="366" y="176263"/>
                </a:cubicBezTo>
                <a:cubicBezTo>
                  <a:pt x="5745" y="140404"/>
                  <a:pt x="68498" y="97373"/>
                  <a:pt x="86427" y="68686"/>
                </a:cubicBezTo>
                <a:cubicBezTo>
                  <a:pt x="104357" y="39999"/>
                  <a:pt x="75670" y="-15582"/>
                  <a:pt x="64912" y="414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E533A0B-D22A-553C-B0E8-6320E210316E}"/>
              </a:ext>
            </a:extLst>
          </p:cNvPr>
          <p:cNvSpPr/>
          <p:nvPr/>
        </p:nvSpPr>
        <p:spPr>
          <a:xfrm>
            <a:off x="7496649" y="7035501"/>
            <a:ext cx="77217" cy="279699"/>
          </a:xfrm>
          <a:custGeom>
            <a:avLst/>
            <a:gdLst>
              <a:gd name="connsiteX0" fmla="*/ 76735 w 77217"/>
              <a:gd name="connsiteY0" fmla="*/ 0 h 279699"/>
              <a:gd name="connsiteX1" fmla="*/ 33704 w 77217"/>
              <a:gd name="connsiteY1" fmla="*/ 139850 h 279699"/>
              <a:gd name="connsiteX2" fmla="*/ 33704 w 77217"/>
              <a:gd name="connsiteY2" fmla="*/ 279699 h 279699"/>
              <a:gd name="connsiteX3" fmla="*/ 1431 w 77217"/>
              <a:gd name="connsiteY3" fmla="*/ 139850 h 279699"/>
              <a:gd name="connsiteX4" fmla="*/ 76735 w 77217"/>
              <a:gd name="connsiteY4" fmla="*/ 0 h 27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17" h="279699">
                <a:moveTo>
                  <a:pt x="76735" y="0"/>
                </a:moveTo>
                <a:cubicBezTo>
                  <a:pt x="82114" y="0"/>
                  <a:pt x="40876" y="93234"/>
                  <a:pt x="33704" y="139850"/>
                </a:cubicBezTo>
                <a:cubicBezTo>
                  <a:pt x="26532" y="186466"/>
                  <a:pt x="39083" y="279699"/>
                  <a:pt x="33704" y="279699"/>
                </a:cubicBezTo>
                <a:cubicBezTo>
                  <a:pt x="28325" y="279699"/>
                  <a:pt x="-7534" y="181088"/>
                  <a:pt x="1431" y="139850"/>
                </a:cubicBezTo>
                <a:cubicBezTo>
                  <a:pt x="10396" y="98612"/>
                  <a:pt x="71356" y="0"/>
                  <a:pt x="76735" y="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F43E336-E6BA-14C8-1166-0F71F4BEAF0C}"/>
              </a:ext>
            </a:extLst>
          </p:cNvPr>
          <p:cNvSpPr/>
          <p:nvPr/>
        </p:nvSpPr>
        <p:spPr>
          <a:xfrm>
            <a:off x="8229256" y="7046055"/>
            <a:ext cx="99085" cy="258772"/>
          </a:xfrm>
          <a:custGeom>
            <a:avLst/>
            <a:gdLst>
              <a:gd name="connsiteX0" fmla="*/ 344 w 99085"/>
              <a:gd name="connsiteY0" fmla="*/ 204 h 258772"/>
              <a:gd name="connsiteX1" fmla="*/ 64890 w 99085"/>
              <a:gd name="connsiteY1" fmla="*/ 140053 h 258772"/>
              <a:gd name="connsiteX2" fmla="*/ 64890 w 99085"/>
              <a:gd name="connsiteY2" fmla="*/ 258387 h 258772"/>
              <a:gd name="connsiteX3" fmla="*/ 97163 w 99085"/>
              <a:gd name="connsiteY3" fmla="*/ 172326 h 258772"/>
              <a:gd name="connsiteX4" fmla="*/ 344 w 99085"/>
              <a:gd name="connsiteY4" fmla="*/ 204 h 2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85" h="258772">
                <a:moveTo>
                  <a:pt x="344" y="204"/>
                </a:moveTo>
                <a:cubicBezTo>
                  <a:pt x="-5035" y="-5175"/>
                  <a:pt x="54132" y="97022"/>
                  <a:pt x="64890" y="140053"/>
                </a:cubicBezTo>
                <a:cubicBezTo>
                  <a:pt x="75648" y="183084"/>
                  <a:pt x="59511" y="253008"/>
                  <a:pt x="64890" y="258387"/>
                </a:cubicBezTo>
                <a:cubicBezTo>
                  <a:pt x="70269" y="263766"/>
                  <a:pt x="107921" y="211771"/>
                  <a:pt x="97163" y="172326"/>
                </a:cubicBezTo>
                <a:cubicBezTo>
                  <a:pt x="86405" y="132881"/>
                  <a:pt x="5723" y="5583"/>
                  <a:pt x="344" y="20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F8BC4A4-6D36-08ED-971F-B0A71F16FF92}"/>
              </a:ext>
            </a:extLst>
          </p:cNvPr>
          <p:cNvSpPr/>
          <p:nvPr/>
        </p:nvSpPr>
        <p:spPr>
          <a:xfrm>
            <a:off x="8616623" y="6164119"/>
            <a:ext cx="54212" cy="398077"/>
          </a:xfrm>
          <a:custGeom>
            <a:avLst/>
            <a:gdLst>
              <a:gd name="connsiteX0" fmla="*/ 252 w 54212"/>
              <a:gd name="connsiteY0" fmla="*/ 13 h 398077"/>
              <a:gd name="connsiteX1" fmla="*/ 32525 w 54212"/>
              <a:gd name="connsiteY1" fmla="*/ 258196 h 398077"/>
              <a:gd name="connsiteX2" fmla="*/ 252 w 54212"/>
              <a:gd name="connsiteY2" fmla="*/ 398046 h 398077"/>
              <a:gd name="connsiteX3" fmla="*/ 54041 w 54212"/>
              <a:gd name="connsiteY3" fmla="*/ 247439 h 398077"/>
              <a:gd name="connsiteX4" fmla="*/ 252 w 54212"/>
              <a:gd name="connsiteY4" fmla="*/ 13 h 39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12" h="398077">
                <a:moveTo>
                  <a:pt x="252" y="13"/>
                </a:moveTo>
                <a:cubicBezTo>
                  <a:pt x="-3334" y="1806"/>
                  <a:pt x="32525" y="191857"/>
                  <a:pt x="32525" y="258196"/>
                </a:cubicBezTo>
                <a:cubicBezTo>
                  <a:pt x="32525" y="324535"/>
                  <a:pt x="-3334" y="399839"/>
                  <a:pt x="252" y="398046"/>
                </a:cubicBezTo>
                <a:cubicBezTo>
                  <a:pt x="3838" y="396253"/>
                  <a:pt x="57627" y="317364"/>
                  <a:pt x="54041" y="247439"/>
                </a:cubicBezTo>
                <a:cubicBezTo>
                  <a:pt x="50455" y="177514"/>
                  <a:pt x="3838" y="-1780"/>
                  <a:pt x="252" y="1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53332198-A2EE-3ED2-377B-7472E55C7E28}"/>
              </a:ext>
            </a:extLst>
          </p:cNvPr>
          <p:cNvSpPr/>
          <p:nvPr/>
        </p:nvSpPr>
        <p:spPr>
          <a:xfrm>
            <a:off x="5765964" y="5733138"/>
            <a:ext cx="227868" cy="210636"/>
          </a:xfrm>
          <a:custGeom>
            <a:avLst/>
            <a:gdLst>
              <a:gd name="connsiteX0" fmla="*/ 135 w 227868"/>
              <a:gd name="connsiteY0" fmla="*/ 688 h 210636"/>
              <a:gd name="connsiteX1" fmla="*/ 215288 w 227868"/>
              <a:gd name="connsiteY1" fmla="*/ 205083 h 210636"/>
              <a:gd name="connsiteX2" fmla="*/ 183015 w 227868"/>
              <a:gd name="connsiteY2" fmla="*/ 140537 h 210636"/>
              <a:gd name="connsiteX3" fmla="*/ 135 w 227868"/>
              <a:gd name="connsiteY3" fmla="*/ 688 h 2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68" h="210636">
                <a:moveTo>
                  <a:pt x="135" y="688"/>
                </a:moveTo>
                <a:cubicBezTo>
                  <a:pt x="5514" y="11446"/>
                  <a:pt x="215288" y="205083"/>
                  <a:pt x="215288" y="205083"/>
                </a:cubicBezTo>
                <a:cubicBezTo>
                  <a:pt x="245768" y="228391"/>
                  <a:pt x="215288" y="172810"/>
                  <a:pt x="183015" y="140537"/>
                </a:cubicBezTo>
                <a:cubicBezTo>
                  <a:pt x="150742" y="108264"/>
                  <a:pt x="-5244" y="-10070"/>
                  <a:pt x="135" y="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CF04BC3-2961-937C-FAE7-78EA28967BD8}"/>
              </a:ext>
            </a:extLst>
          </p:cNvPr>
          <p:cNvSpPr/>
          <p:nvPr/>
        </p:nvSpPr>
        <p:spPr>
          <a:xfrm>
            <a:off x="7344760" y="5642859"/>
            <a:ext cx="673453" cy="209481"/>
          </a:xfrm>
          <a:custGeom>
            <a:avLst/>
            <a:gdLst>
              <a:gd name="connsiteX0" fmla="*/ 2713 w 673453"/>
              <a:gd name="connsiteY0" fmla="*/ 209301 h 209481"/>
              <a:gd name="connsiteX1" fmla="*/ 443776 w 673453"/>
              <a:gd name="connsiteY1" fmla="*/ 26421 h 209481"/>
              <a:gd name="connsiteX2" fmla="*/ 669687 w 673453"/>
              <a:gd name="connsiteY2" fmla="*/ 4906 h 209481"/>
              <a:gd name="connsiteX3" fmla="*/ 562111 w 673453"/>
              <a:gd name="connsiteY3" fmla="*/ 4906 h 209481"/>
              <a:gd name="connsiteX4" fmla="*/ 271654 w 673453"/>
              <a:gd name="connsiteY4" fmla="*/ 58694 h 209481"/>
              <a:gd name="connsiteX5" fmla="*/ 2713 w 673453"/>
              <a:gd name="connsiteY5" fmla="*/ 209301 h 20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453" h="209481">
                <a:moveTo>
                  <a:pt x="2713" y="209301"/>
                </a:moveTo>
                <a:cubicBezTo>
                  <a:pt x="31400" y="203922"/>
                  <a:pt x="332614" y="60487"/>
                  <a:pt x="443776" y="26421"/>
                </a:cubicBezTo>
                <a:cubicBezTo>
                  <a:pt x="554938" y="-7645"/>
                  <a:pt x="649964" y="8492"/>
                  <a:pt x="669687" y="4906"/>
                </a:cubicBezTo>
                <a:cubicBezTo>
                  <a:pt x="689410" y="1320"/>
                  <a:pt x="628450" y="-4059"/>
                  <a:pt x="562111" y="4906"/>
                </a:cubicBezTo>
                <a:cubicBezTo>
                  <a:pt x="495772" y="13871"/>
                  <a:pt x="363094" y="19249"/>
                  <a:pt x="271654" y="58694"/>
                </a:cubicBezTo>
                <a:cubicBezTo>
                  <a:pt x="180214" y="98139"/>
                  <a:pt x="-25974" y="214680"/>
                  <a:pt x="2713" y="209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6B54933-B88B-9B0D-C0AE-6CF02F8FA941}"/>
              </a:ext>
            </a:extLst>
          </p:cNvPr>
          <p:cNvSpPr/>
          <p:nvPr/>
        </p:nvSpPr>
        <p:spPr>
          <a:xfrm>
            <a:off x="3340078" y="2790118"/>
            <a:ext cx="1264467" cy="4110956"/>
          </a:xfrm>
          <a:custGeom>
            <a:avLst/>
            <a:gdLst>
              <a:gd name="connsiteX0" fmla="*/ 1181122 w 1264467"/>
              <a:gd name="connsiteY0" fmla="*/ 143582 h 4110956"/>
              <a:gd name="connsiteX1" fmla="*/ 304822 w 1264467"/>
              <a:gd name="connsiteY1" fmla="*/ 1908882 h 4110956"/>
              <a:gd name="connsiteX2" fmla="*/ 127022 w 1264467"/>
              <a:gd name="connsiteY2" fmla="*/ 3013782 h 4110956"/>
              <a:gd name="connsiteX3" fmla="*/ 266722 w 1264467"/>
              <a:gd name="connsiteY3" fmla="*/ 2302582 h 4110956"/>
              <a:gd name="connsiteX4" fmla="*/ 190522 w 1264467"/>
              <a:gd name="connsiteY4" fmla="*/ 3623382 h 4110956"/>
              <a:gd name="connsiteX5" fmla="*/ 22 w 1264467"/>
              <a:gd name="connsiteY5" fmla="*/ 4093282 h 4110956"/>
              <a:gd name="connsiteX6" fmla="*/ 203222 w 1264467"/>
              <a:gd name="connsiteY6" fmla="*/ 3089982 h 4110956"/>
              <a:gd name="connsiteX7" fmla="*/ 685822 w 1264467"/>
              <a:gd name="connsiteY7" fmla="*/ 1426282 h 4110956"/>
              <a:gd name="connsiteX8" fmla="*/ 241322 w 1264467"/>
              <a:gd name="connsiteY8" fmla="*/ 2112082 h 4110956"/>
              <a:gd name="connsiteX9" fmla="*/ 736622 w 1264467"/>
              <a:gd name="connsiteY9" fmla="*/ 956382 h 4110956"/>
              <a:gd name="connsiteX10" fmla="*/ 1181122 w 1264467"/>
              <a:gd name="connsiteY10" fmla="*/ 194382 h 4110956"/>
              <a:gd name="connsiteX11" fmla="*/ 1181122 w 1264467"/>
              <a:gd name="connsiteY11" fmla="*/ 143582 h 411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467" h="4110956">
                <a:moveTo>
                  <a:pt x="1181122" y="143582"/>
                </a:moveTo>
                <a:cubicBezTo>
                  <a:pt x="1035072" y="429332"/>
                  <a:pt x="480505" y="1430515"/>
                  <a:pt x="304822" y="1908882"/>
                </a:cubicBezTo>
                <a:cubicBezTo>
                  <a:pt x="129139" y="2387249"/>
                  <a:pt x="133372" y="2948165"/>
                  <a:pt x="127022" y="3013782"/>
                </a:cubicBezTo>
                <a:cubicBezTo>
                  <a:pt x="120672" y="3079399"/>
                  <a:pt x="256139" y="2200982"/>
                  <a:pt x="266722" y="2302582"/>
                </a:cubicBezTo>
                <a:cubicBezTo>
                  <a:pt x="277305" y="2404182"/>
                  <a:pt x="234972" y="3324932"/>
                  <a:pt x="190522" y="3623382"/>
                </a:cubicBezTo>
                <a:cubicBezTo>
                  <a:pt x="146072" y="3921832"/>
                  <a:pt x="-2095" y="4182182"/>
                  <a:pt x="22" y="4093282"/>
                </a:cubicBezTo>
                <a:cubicBezTo>
                  <a:pt x="2139" y="4004382"/>
                  <a:pt x="88922" y="3534482"/>
                  <a:pt x="203222" y="3089982"/>
                </a:cubicBezTo>
                <a:cubicBezTo>
                  <a:pt x="317522" y="2645482"/>
                  <a:pt x="679472" y="1589265"/>
                  <a:pt x="685822" y="1426282"/>
                </a:cubicBezTo>
                <a:cubicBezTo>
                  <a:pt x="692172" y="1263299"/>
                  <a:pt x="232855" y="2190399"/>
                  <a:pt x="241322" y="2112082"/>
                </a:cubicBezTo>
                <a:cubicBezTo>
                  <a:pt x="249789" y="2033765"/>
                  <a:pt x="579989" y="1275999"/>
                  <a:pt x="736622" y="956382"/>
                </a:cubicBezTo>
                <a:cubicBezTo>
                  <a:pt x="893255" y="636765"/>
                  <a:pt x="1111272" y="323499"/>
                  <a:pt x="1181122" y="194382"/>
                </a:cubicBezTo>
                <a:cubicBezTo>
                  <a:pt x="1250972" y="65265"/>
                  <a:pt x="1327172" y="-142168"/>
                  <a:pt x="1181122" y="1435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A7385B9-2612-0AF3-8BB9-977288B76F5E}"/>
              </a:ext>
            </a:extLst>
          </p:cNvPr>
          <p:cNvSpPr/>
          <p:nvPr/>
        </p:nvSpPr>
        <p:spPr>
          <a:xfrm>
            <a:off x="3113378" y="2427371"/>
            <a:ext cx="1930226" cy="3431502"/>
          </a:xfrm>
          <a:custGeom>
            <a:avLst/>
            <a:gdLst>
              <a:gd name="connsiteX0" fmla="*/ 1928522 w 1930226"/>
              <a:gd name="connsiteY0" fmla="*/ 11029 h 3431502"/>
              <a:gd name="connsiteX1" fmla="*/ 620422 w 1930226"/>
              <a:gd name="connsiteY1" fmla="*/ 1420729 h 3431502"/>
              <a:gd name="connsiteX2" fmla="*/ 328322 w 1930226"/>
              <a:gd name="connsiteY2" fmla="*/ 2131929 h 3431502"/>
              <a:gd name="connsiteX3" fmla="*/ 264822 w 1930226"/>
              <a:gd name="connsiteY3" fmla="*/ 2017629 h 3431502"/>
              <a:gd name="connsiteX4" fmla="*/ 302922 w 1930226"/>
              <a:gd name="connsiteY4" fmla="*/ 2678029 h 3431502"/>
              <a:gd name="connsiteX5" fmla="*/ 315622 w 1930226"/>
              <a:gd name="connsiteY5" fmla="*/ 3427329 h 3431502"/>
              <a:gd name="connsiteX6" fmla="*/ 226722 w 1930226"/>
              <a:gd name="connsiteY6" fmla="*/ 2932029 h 3431502"/>
              <a:gd name="connsiteX7" fmla="*/ 23522 w 1930226"/>
              <a:gd name="connsiteY7" fmla="*/ 1928729 h 3431502"/>
              <a:gd name="connsiteX8" fmla="*/ 36222 w 1930226"/>
              <a:gd name="connsiteY8" fmla="*/ 2551029 h 3431502"/>
              <a:gd name="connsiteX9" fmla="*/ 36222 w 1930226"/>
              <a:gd name="connsiteY9" fmla="*/ 2004929 h 3431502"/>
              <a:gd name="connsiteX10" fmla="*/ 531522 w 1930226"/>
              <a:gd name="connsiteY10" fmla="*/ 1255629 h 3431502"/>
              <a:gd name="connsiteX11" fmla="*/ 125122 w 1930226"/>
              <a:gd name="connsiteY11" fmla="*/ 1928729 h 3431502"/>
              <a:gd name="connsiteX12" fmla="*/ 429922 w 1930226"/>
              <a:gd name="connsiteY12" fmla="*/ 1420729 h 3431502"/>
              <a:gd name="connsiteX13" fmla="*/ 1636422 w 1930226"/>
              <a:gd name="connsiteY13" fmla="*/ 417429 h 3431502"/>
              <a:gd name="connsiteX14" fmla="*/ 912522 w 1930226"/>
              <a:gd name="connsiteY14" fmla="*/ 747629 h 3431502"/>
              <a:gd name="connsiteX15" fmla="*/ 1928522 w 1930226"/>
              <a:gd name="connsiteY15" fmla="*/ 11029 h 343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0226" h="3431502">
                <a:moveTo>
                  <a:pt x="1928522" y="11029"/>
                </a:moveTo>
                <a:cubicBezTo>
                  <a:pt x="1879839" y="123212"/>
                  <a:pt x="887122" y="1067246"/>
                  <a:pt x="620422" y="1420729"/>
                </a:cubicBezTo>
                <a:cubicBezTo>
                  <a:pt x="353722" y="1774212"/>
                  <a:pt x="387589" y="2032446"/>
                  <a:pt x="328322" y="2131929"/>
                </a:cubicBezTo>
                <a:cubicBezTo>
                  <a:pt x="269055" y="2231412"/>
                  <a:pt x="269055" y="1926612"/>
                  <a:pt x="264822" y="2017629"/>
                </a:cubicBezTo>
                <a:cubicBezTo>
                  <a:pt x="260589" y="2108646"/>
                  <a:pt x="294455" y="2443079"/>
                  <a:pt x="302922" y="2678029"/>
                </a:cubicBezTo>
                <a:cubicBezTo>
                  <a:pt x="311389" y="2912979"/>
                  <a:pt x="328322" y="3384996"/>
                  <a:pt x="315622" y="3427329"/>
                </a:cubicBezTo>
                <a:cubicBezTo>
                  <a:pt x="302922" y="3469662"/>
                  <a:pt x="275405" y="3181796"/>
                  <a:pt x="226722" y="2932029"/>
                </a:cubicBezTo>
                <a:cubicBezTo>
                  <a:pt x="178039" y="2682262"/>
                  <a:pt x="55272" y="1992229"/>
                  <a:pt x="23522" y="1928729"/>
                </a:cubicBezTo>
                <a:cubicBezTo>
                  <a:pt x="-8228" y="1865229"/>
                  <a:pt x="34105" y="2538329"/>
                  <a:pt x="36222" y="2551029"/>
                </a:cubicBezTo>
                <a:cubicBezTo>
                  <a:pt x="38339" y="2563729"/>
                  <a:pt x="-46328" y="2220829"/>
                  <a:pt x="36222" y="2004929"/>
                </a:cubicBezTo>
                <a:cubicBezTo>
                  <a:pt x="118772" y="1789029"/>
                  <a:pt x="516705" y="1268329"/>
                  <a:pt x="531522" y="1255629"/>
                </a:cubicBezTo>
                <a:cubicBezTo>
                  <a:pt x="546339" y="1242929"/>
                  <a:pt x="142055" y="1901212"/>
                  <a:pt x="125122" y="1928729"/>
                </a:cubicBezTo>
                <a:cubicBezTo>
                  <a:pt x="108189" y="1956246"/>
                  <a:pt x="178039" y="1672612"/>
                  <a:pt x="429922" y="1420729"/>
                </a:cubicBezTo>
                <a:cubicBezTo>
                  <a:pt x="681805" y="1168846"/>
                  <a:pt x="1555989" y="529612"/>
                  <a:pt x="1636422" y="417429"/>
                </a:cubicBezTo>
                <a:cubicBezTo>
                  <a:pt x="1716855" y="305246"/>
                  <a:pt x="857489" y="817479"/>
                  <a:pt x="912522" y="747629"/>
                </a:cubicBezTo>
                <a:cubicBezTo>
                  <a:pt x="967555" y="677779"/>
                  <a:pt x="1977205" y="-101154"/>
                  <a:pt x="1928522" y="11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77DEE5A1-3201-51CC-6573-075DE309BEAB}"/>
              </a:ext>
            </a:extLst>
          </p:cNvPr>
          <p:cNvSpPr/>
          <p:nvPr/>
        </p:nvSpPr>
        <p:spPr>
          <a:xfrm>
            <a:off x="3833016" y="5017172"/>
            <a:ext cx="307617" cy="3217867"/>
          </a:xfrm>
          <a:custGeom>
            <a:avLst/>
            <a:gdLst>
              <a:gd name="connsiteX0" fmla="*/ 307184 w 307617"/>
              <a:gd name="connsiteY0" fmla="*/ 24728 h 3217867"/>
              <a:gd name="connsiteX1" fmla="*/ 15084 w 307617"/>
              <a:gd name="connsiteY1" fmla="*/ 1548728 h 3217867"/>
              <a:gd name="connsiteX2" fmla="*/ 40484 w 307617"/>
              <a:gd name="connsiteY2" fmla="*/ 2679028 h 3217867"/>
              <a:gd name="connsiteX3" fmla="*/ 27784 w 307617"/>
              <a:gd name="connsiteY3" fmla="*/ 2425028 h 3217867"/>
              <a:gd name="connsiteX4" fmla="*/ 78584 w 307617"/>
              <a:gd name="connsiteY4" fmla="*/ 3212428 h 3217867"/>
              <a:gd name="connsiteX5" fmla="*/ 27784 w 307617"/>
              <a:gd name="connsiteY5" fmla="*/ 2691728 h 3217867"/>
              <a:gd name="connsiteX6" fmla="*/ 2384 w 307617"/>
              <a:gd name="connsiteY6" fmla="*/ 1218528 h 3217867"/>
              <a:gd name="connsiteX7" fmla="*/ 78584 w 307617"/>
              <a:gd name="connsiteY7" fmla="*/ 647028 h 3217867"/>
              <a:gd name="connsiteX8" fmla="*/ 307184 w 307617"/>
              <a:gd name="connsiteY8" fmla="*/ 24728 h 32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17" h="3217867">
                <a:moveTo>
                  <a:pt x="307184" y="24728"/>
                </a:moveTo>
                <a:cubicBezTo>
                  <a:pt x="296601" y="175011"/>
                  <a:pt x="59534" y="1106345"/>
                  <a:pt x="15084" y="1548728"/>
                </a:cubicBezTo>
                <a:cubicBezTo>
                  <a:pt x="-29366" y="1991111"/>
                  <a:pt x="38367" y="2532978"/>
                  <a:pt x="40484" y="2679028"/>
                </a:cubicBezTo>
                <a:cubicBezTo>
                  <a:pt x="42601" y="2825078"/>
                  <a:pt x="21434" y="2336128"/>
                  <a:pt x="27784" y="2425028"/>
                </a:cubicBezTo>
                <a:cubicBezTo>
                  <a:pt x="34134" y="2513928"/>
                  <a:pt x="78584" y="3167978"/>
                  <a:pt x="78584" y="3212428"/>
                </a:cubicBezTo>
                <a:cubicBezTo>
                  <a:pt x="78584" y="3256878"/>
                  <a:pt x="40484" y="3024045"/>
                  <a:pt x="27784" y="2691728"/>
                </a:cubicBezTo>
                <a:cubicBezTo>
                  <a:pt x="15084" y="2359411"/>
                  <a:pt x="-6083" y="1559311"/>
                  <a:pt x="2384" y="1218528"/>
                </a:cubicBezTo>
                <a:cubicBezTo>
                  <a:pt x="10851" y="877745"/>
                  <a:pt x="25667" y="843878"/>
                  <a:pt x="78584" y="647028"/>
                </a:cubicBezTo>
                <a:cubicBezTo>
                  <a:pt x="131501" y="450178"/>
                  <a:pt x="317767" y="-125555"/>
                  <a:pt x="307184" y="247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646A108-BDBF-EFD1-8AD2-0A5FFCE57F7C}"/>
              </a:ext>
            </a:extLst>
          </p:cNvPr>
          <p:cNvSpPr/>
          <p:nvPr/>
        </p:nvSpPr>
        <p:spPr>
          <a:xfrm>
            <a:off x="3276154" y="6324300"/>
            <a:ext cx="283205" cy="2053010"/>
          </a:xfrm>
          <a:custGeom>
            <a:avLst/>
            <a:gdLst>
              <a:gd name="connsiteX0" fmla="*/ 178246 w 283205"/>
              <a:gd name="connsiteY0" fmla="*/ 300 h 2053010"/>
              <a:gd name="connsiteX1" fmla="*/ 13146 w 283205"/>
              <a:gd name="connsiteY1" fmla="*/ 1029000 h 2053010"/>
              <a:gd name="connsiteX2" fmla="*/ 279846 w 283205"/>
              <a:gd name="connsiteY2" fmla="*/ 2045000 h 2053010"/>
              <a:gd name="connsiteX3" fmla="*/ 152846 w 283205"/>
              <a:gd name="connsiteY3" fmla="*/ 1473500 h 2053010"/>
              <a:gd name="connsiteX4" fmla="*/ 446 w 283205"/>
              <a:gd name="connsiteY4" fmla="*/ 927400 h 2053010"/>
              <a:gd name="connsiteX5" fmla="*/ 178246 w 283205"/>
              <a:gd name="connsiteY5" fmla="*/ 300 h 20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05" h="2053010">
                <a:moveTo>
                  <a:pt x="178246" y="300"/>
                </a:moveTo>
                <a:cubicBezTo>
                  <a:pt x="180363" y="17233"/>
                  <a:pt x="-3787" y="688217"/>
                  <a:pt x="13146" y="1029000"/>
                </a:cubicBezTo>
                <a:cubicBezTo>
                  <a:pt x="30079" y="1369783"/>
                  <a:pt x="256563" y="1970917"/>
                  <a:pt x="279846" y="2045000"/>
                </a:cubicBezTo>
                <a:cubicBezTo>
                  <a:pt x="303129" y="2119083"/>
                  <a:pt x="199413" y="1659766"/>
                  <a:pt x="152846" y="1473500"/>
                </a:cubicBezTo>
                <a:cubicBezTo>
                  <a:pt x="106279" y="1287234"/>
                  <a:pt x="-8021" y="1168700"/>
                  <a:pt x="446" y="927400"/>
                </a:cubicBezTo>
                <a:cubicBezTo>
                  <a:pt x="8913" y="686100"/>
                  <a:pt x="176129" y="-16633"/>
                  <a:pt x="17824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647140C-BE66-274A-9511-438DFD74C6E5}"/>
              </a:ext>
            </a:extLst>
          </p:cNvPr>
          <p:cNvSpPr/>
          <p:nvPr/>
        </p:nvSpPr>
        <p:spPr>
          <a:xfrm>
            <a:off x="8444485" y="5615073"/>
            <a:ext cx="851125" cy="4704626"/>
          </a:xfrm>
          <a:custGeom>
            <a:avLst/>
            <a:gdLst>
              <a:gd name="connsiteX0" fmla="*/ 509015 w 851125"/>
              <a:gd name="connsiteY0" fmla="*/ 11027 h 4704626"/>
              <a:gd name="connsiteX1" fmla="*/ 737615 w 851125"/>
              <a:gd name="connsiteY1" fmla="*/ 900027 h 4704626"/>
              <a:gd name="connsiteX2" fmla="*/ 724915 w 851125"/>
              <a:gd name="connsiteY2" fmla="*/ 2208127 h 4704626"/>
              <a:gd name="connsiteX3" fmla="*/ 775715 w 851125"/>
              <a:gd name="connsiteY3" fmla="*/ 2017627 h 4704626"/>
              <a:gd name="connsiteX4" fmla="*/ 407415 w 851125"/>
              <a:gd name="connsiteY4" fmla="*/ 2843127 h 4704626"/>
              <a:gd name="connsiteX5" fmla="*/ 115315 w 851125"/>
              <a:gd name="connsiteY5" fmla="*/ 3478127 h 4704626"/>
              <a:gd name="connsiteX6" fmla="*/ 13715 w 851125"/>
              <a:gd name="connsiteY6" fmla="*/ 4671927 h 4704626"/>
              <a:gd name="connsiteX7" fmla="*/ 1015 w 851125"/>
              <a:gd name="connsiteY7" fmla="*/ 4329027 h 4704626"/>
              <a:gd name="connsiteX8" fmla="*/ 13715 w 851125"/>
              <a:gd name="connsiteY8" fmla="*/ 3909927 h 4704626"/>
              <a:gd name="connsiteX9" fmla="*/ 102615 w 851125"/>
              <a:gd name="connsiteY9" fmla="*/ 3287627 h 4704626"/>
              <a:gd name="connsiteX10" fmla="*/ 204215 w 851125"/>
              <a:gd name="connsiteY10" fmla="*/ 3338427 h 4704626"/>
              <a:gd name="connsiteX11" fmla="*/ 509015 w 851125"/>
              <a:gd name="connsiteY11" fmla="*/ 2551027 h 4704626"/>
              <a:gd name="connsiteX12" fmla="*/ 813815 w 851125"/>
              <a:gd name="connsiteY12" fmla="*/ 1941427 h 4704626"/>
              <a:gd name="connsiteX13" fmla="*/ 813815 w 851125"/>
              <a:gd name="connsiteY13" fmla="*/ 1509627 h 4704626"/>
              <a:gd name="connsiteX14" fmla="*/ 509015 w 851125"/>
              <a:gd name="connsiteY14" fmla="*/ 11027 h 470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1125" h="4704626">
                <a:moveTo>
                  <a:pt x="509015" y="11027"/>
                </a:moveTo>
                <a:cubicBezTo>
                  <a:pt x="496315" y="-90573"/>
                  <a:pt x="701632" y="533844"/>
                  <a:pt x="737615" y="900027"/>
                </a:cubicBezTo>
                <a:cubicBezTo>
                  <a:pt x="773598" y="1266210"/>
                  <a:pt x="718565" y="2021860"/>
                  <a:pt x="724915" y="2208127"/>
                </a:cubicBezTo>
                <a:cubicBezTo>
                  <a:pt x="731265" y="2394394"/>
                  <a:pt x="828632" y="1911794"/>
                  <a:pt x="775715" y="2017627"/>
                </a:cubicBezTo>
                <a:cubicBezTo>
                  <a:pt x="722798" y="2123460"/>
                  <a:pt x="517482" y="2599710"/>
                  <a:pt x="407415" y="2843127"/>
                </a:cubicBezTo>
                <a:cubicBezTo>
                  <a:pt x="297348" y="3086544"/>
                  <a:pt x="180932" y="3173327"/>
                  <a:pt x="115315" y="3478127"/>
                </a:cubicBezTo>
                <a:cubicBezTo>
                  <a:pt x="49698" y="3782927"/>
                  <a:pt x="32765" y="4530110"/>
                  <a:pt x="13715" y="4671927"/>
                </a:cubicBezTo>
                <a:cubicBezTo>
                  <a:pt x="-5335" y="4813744"/>
                  <a:pt x="1015" y="4456027"/>
                  <a:pt x="1015" y="4329027"/>
                </a:cubicBezTo>
                <a:cubicBezTo>
                  <a:pt x="1015" y="4202027"/>
                  <a:pt x="-3218" y="4083494"/>
                  <a:pt x="13715" y="3909927"/>
                </a:cubicBezTo>
                <a:cubicBezTo>
                  <a:pt x="30648" y="3736360"/>
                  <a:pt x="70865" y="3382877"/>
                  <a:pt x="102615" y="3287627"/>
                </a:cubicBezTo>
                <a:cubicBezTo>
                  <a:pt x="134365" y="3192377"/>
                  <a:pt x="136482" y="3461194"/>
                  <a:pt x="204215" y="3338427"/>
                </a:cubicBezTo>
                <a:cubicBezTo>
                  <a:pt x="271948" y="3215660"/>
                  <a:pt x="407415" y="2783860"/>
                  <a:pt x="509015" y="2551027"/>
                </a:cubicBezTo>
                <a:cubicBezTo>
                  <a:pt x="610615" y="2318194"/>
                  <a:pt x="763015" y="2114994"/>
                  <a:pt x="813815" y="1941427"/>
                </a:cubicBezTo>
                <a:cubicBezTo>
                  <a:pt x="864615" y="1767860"/>
                  <a:pt x="862498" y="1833477"/>
                  <a:pt x="813815" y="1509627"/>
                </a:cubicBezTo>
                <a:cubicBezTo>
                  <a:pt x="765132" y="1185777"/>
                  <a:pt x="521715" y="112627"/>
                  <a:pt x="509015" y="110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EF17424C-308D-CCEC-69D9-9FDF0525748B}"/>
              </a:ext>
            </a:extLst>
          </p:cNvPr>
          <p:cNvSpPr/>
          <p:nvPr/>
        </p:nvSpPr>
        <p:spPr>
          <a:xfrm>
            <a:off x="3301223" y="6181700"/>
            <a:ext cx="800939" cy="707630"/>
          </a:xfrm>
          <a:custGeom>
            <a:avLst/>
            <a:gdLst>
              <a:gd name="connsiteX0" fmla="*/ 42052 w 800939"/>
              <a:gd name="connsiteY0" fmla="*/ 25 h 707630"/>
              <a:gd name="connsiteX1" fmla="*/ 10302 w 800939"/>
              <a:gd name="connsiteY1" fmla="*/ 298475 h 707630"/>
              <a:gd name="connsiteX2" fmla="*/ 248427 w 800939"/>
              <a:gd name="connsiteY2" fmla="*/ 584225 h 707630"/>
              <a:gd name="connsiteX3" fmla="*/ 175402 w 800939"/>
              <a:gd name="connsiteY3" fmla="*/ 527075 h 707630"/>
              <a:gd name="connsiteX4" fmla="*/ 467502 w 800939"/>
              <a:gd name="connsiteY4" fmla="*/ 701700 h 707630"/>
              <a:gd name="connsiteX5" fmla="*/ 375427 w 800939"/>
              <a:gd name="connsiteY5" fmla="*/ 666775 h 707630"/>
              <a:gd name="connsiteX6" fmla="*/ 797702 w 800939"/>
              <a:gd name="connsiteY6" fmla="*/ 666775 h 707630"/>
              <a:gd name="connsiteX7" fmla="*/ 556402 w 800939"/>
              <a:gd name="connsiteY7" fmla="*/ 657250 h 707630"/>
              <a:gd name="connsiteX8" fmla="*/ 299227 w 800939"/>
              <a:gd name="connsiteY8" fmla="*/ 574700 h 707630"/>
              <a:gd name="connsiteX9" fmla="*/ 137302 w 800939"/>
              <a:gd name="connsiteY9" fmla="*/ 435000 h 707630"/>
              <a:gd name="connsiteX10" fmla="*/ 86502 w 800939"/>
              <a:gd name="connsiteY10" fmla="*/ 377850 h 707630"/>
              <a:gd name="connsiteX11" fmla="*/ 89677 w 800939"/>
              <a:gd name="connsiteY11" fmla="*/ 311175 h 707630"/>
              <a:gd name="connsiteX12" fmla="*/ 54752 w 800939"/>
              <a:gd name="connsiteY12" fmla="*/ 368325 h 707630"/>
              <a:gd name="connsiteX13" fmla="*/ 32527 w 800939"/>
              <a:gd name="connsiteY13" fmla="*/ 314350 h 707630"/>
              <a:gd name="connsiteX14" fmla="*/ 42052 w 800939"/>
              <a:gd name="connsiteY14" fmla="*/ 25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0939" h="707630">
                <a:moveTo>
                  <a:pt x="42052" y="25"/>
                </a:moveTo>
                <a:cubicBezTo>
                  <a:pt x="38348" y="-2621"/>
                  <a:pt x="-24094" y="201108"/>
                  <a:pt x="10302" y="298475"/>
                </a:cubicBezTo>
                <a:cubicBezTo>
                  <a:pt x="44698" y="395842"/>
                  <a:pt x="220910" y="546125"/>
                  <a:pt x="248427" y="584225"/>
                </a:cubicBezTo>
                <a:cubicBezTo>
                  <a:pt x="275944" y="622325"/>
                  <a:pt x="138890" y="507496"/>
                  <a:pt x="175402" y="527075"/>
                </a:cubicBezTo>
                <a:cubicBezTo>
                  <a:pt x="211915" y="546654"/>
                  <a:pt x="434165" y="678417"/>
                  <a:pt x="467502" y="701700"/>
                </a:cubicBezTo>
                <a:cubicBezTo>
                  <a:pt x="500839" y="724983"/>
                  <a:pt x="320394" y="672596"/>
                  <a:pt x="375427" y="666775"/>
                </a:cubicBezTo>
                <a:cubicBezTo>
                  <a:pt x="430460" y="660954"/>
                  <a:pt x="767540" y="668362"/>
                  <a:pt x="797702" y="666775"/>
                </a:cubicBezTo>
                <a:cubicBezTo>
                  <a:pt x="827864" y="665188"/>
                  <a:pt x="639481" y="672596"/>
                  <a:pt x="556402" y="657250"/>
                </a:cubicBezTo>
                <a:cubicBezTo>
                  <a:pt x="473323" y="641904"/>
                  <a:pt x="369077" y="611742"/>
                  <a:pt x="299227" y="574700"/>
                </a:cubicBezTo>
                <a:cubicBezTo>
                  <a:pt x="229377" y="537658"/>
                  <a:pt x="172756" y="467808"/>
                  <a:pt x="137302" y="435000"/>
                </a:cubicBezTo>
                <a:cubicBezTo>
                  <a:pt x="101848" y="402192"/>
                  <a:pt x="94440" y="398488"/>
                  <a:pt x="86502" y="377850"/>
                </a:cubicBezTo>
                <a:cubicBezTo>
                  <a:pt x="78565" y="357213"/>
                  <a:pt x="94969" y="312762"/>
                  <a:pt x="89677" y="311175"/>
                </a:cubicBezTo>
                <a:cubicBezTo>
                  <a:pt x="84385" y="309588"/>
                  <a:pt x="64277" y="367796"/>
                  <a:pt x="54752" y="368325"/>
                </a:cubicBezTo>
                <a:cubicBezTo>
                  <a:pt x="45227" y="368854"/>
                  <a:pt x="31998" y="372558"/>
                  <a:pt x="32527" y="314350"/>
                </a:cubicBezTo>
                <a:cubicBezTo>
                  <a:pt x="33056" y="256142"/>
                  <a:pt x="45756" y="2671"/>
                  <a:pt x="4205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51129F8-1478-9790-1B5F-9ED01E7D9290}"/>
              </a:ext>
            </a:extLst>
          </p:cNvPr>
          <p:cNvSpPr/>
          <p:nvPr/>
        </p:nvSpPr>
        <p:spPr>
          <a:xfrm>
            <a:off x="3428878" y="6461125"/>
            <a:ext cx="615160" cy="458514"/>
          </a:xfrm>
          <a:custGeom>
            <a:avLst/>
            <a:gdLst>
              <a:gd name="connsiteX0" fmla="*/ 19172 w 615160"/>
              <a:gd name="connsiteY0" fmla="*/ 234950 h 458514"/>
              <a:gd name="connsiteX1" fmla="*/ 66797 w 615160"/>
              <a:gd name="connsiteY1" fmla="*/ 263525 h 458514"/>
              <a:gd name="connsiteX2" fmla="*/ 396997 w 615160"/>
              <a:gd name="connsiteY2" fmla="*/ 441325 h 458514"/>
              <a:gd name="connsiteX3" fmla="*/ 606547 w 615160"/>
              <a:gd name="connsiteY3" fmla="*/ 450850 h 458514"/>
              <a:gd name="connsiteX4" fmla="*/ 577972 w 615160"/>
              <a:gd name="connsiteY4" fmla="*/ 434975 h 458514"/>
              <a:gd name="connsiteX5" fmla="*/ 593847 w 615160"/>
              <a:gd name="connsiteY5" fmla="*/ 412750 h 458514"/>
              <a:gd name="connsiteX6" fmla="*/ 562097 w 615160"/>
              <a:gd name="connsiteY6" fmla="*/ 0 h 458514"/>
              <a:gd name="connsiteX7" fmla="*/ 606547 w 615160"/>
              <a:gd name="connsiteY7" fmla="*/ 415925 h 458514"/>
              <a:gd name="connsiteX8" fmla="*/ 441447 w 615160"/>
              <a:gd name="connsiteY8" fmla="*/ 403225 h 458514"/>
              <a:gd name="connsiteX9" fmla="*/ 19172 w 615160"/>
              <a:gd name="connsiteY9" fmla="*/ 234950 h 45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160" h="458514">
                <a:moveTo>
                  <a:pt x="19172" y="234950"/>
                </a:moveTo>
                <a:cubicBezTo>
                  <a:pt x="-43270" y="211667"/>
                  <a:pt x="66797" y="263525"/>
                  <a:pt x="66797" y="263525"/>
                </a:cubicBezTo>
                <a:cubicBezTo>
                  <a:pt x="129768" y="297921"/>
                  <a:pt x="307039" y="410104"/>
                  <a:pt x="396997" y="441325"/>
                </a:cubicBezTo>
                <a:cubicBezTo>
                  <a:pt x="486955" y="472546"/>
                  <a:pt x="576385" y="451908"/>
                  <a:pt x="606547" y="450850"/>
                </a:cubicBezTo>
                <a:cubicBezTo>
                  <a:pt x="636709" y="449792"/>
                  <a:pt x="577972" y="434975"/>
                  <a:pt x="577972" y="434975"/>
                </a:cubicBezTo>
                <a:cubicBezTo>
                  <a:pt x="575855" y="428625"/>
                  <a:pt x="596493" y="485246"/>
                  <a:pt x="593847" y="412750"/>
                </a:cubicBezTo>
                <a:cubicBezTo>
                  <a:pt x="591201" y="340254"/>
                  <a:pt x="559980" y="-529"/>
                  <a:pt x="562097" y="0"/>
                </a:cubicBezTo>
                <a:cubicBezTo>
                  <a:pt x="564214" y="529"/>
                  <a:pt x="626655" y="348721"/>
                  <a:pt x="606547" y="415925"/>
                </a:cubicBezTo>
                <a:cubicBezTo>
                  <a:pt x="586439" y="483129"/>
                  <a:pt x="534051" y="431800"/>
                  <a:pt x="441447" y="403225"/>
                </a:cubicBezTo>
                <a:cubicBezTo>
                  <a:pt x="348843" y="374650"/>
                  <a:pt x="81614" y="258233"/>
                  <a:pt x="19172" y="234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DAFFB79-64BD-EE3C-E7C7-4037E79543D0}"/>
              </a:ext>
            </a:extLst>
          </p:cNvPr>
          <p:cNvSpPr/>
          <p:nvPr/>
        </p:nvSpPr>
        <p:spPr>
          <a:xfrm>
            <a:off x="6091305" y="4511819"/>
            <a:ext cx="305049" cy="710494"/>
          </a:xfrm>
          <a:custGeom>
            <a:avLst/>
            <a:gdLst>
              <a:gd name="connsiteX0" fmla="*/ 304806 w 305049"/>
              <a:gd name="connsiteY0" fmla="*/ 3910 h 710494"/>
              <a:gd name="connsiteX1" fmla="*/ 84412 w 305049"/>
              <a:gd name="connsiteY1" fmla="*/ 622889 h 710494"/>
              <a:gd name="connsiteX2" fmla="*/ 84412 w 305049"/>
              <a:gd name="connsiteY2" fmla="*/ 702606 h 710494"/>
              <a:gd name="connsiteX3" fmla="*/ 89101 w 305049"/>
              <a:gd name="connsiteY3" fmla="*/ 590064 h 710494"/>
              <a:gd name="connsiteX4" fmla="*/ 6 w 305049"/>
              <a:gd name="connsiteY4" fmla="*/ 233683 h 710494"/>
              <a:gd name="connsiteX5" fmla="*/ 84412 w 305049"/>
              <a:gd name="connsiteY5" fmla="*/ 505658 h 710494"/>
              <a:gd name="connsiteX6" fmla="*/ 112547 w 305049"/>
              <a:gd name="connsiteY6" fmla="*/ 454076 h 710494"/>
              <a:gd name="connsiteX7" fmla="*/ 98480 w 305049"/>
              <a:gd name="connsiteY7" fmla="*/ 97695 h 710494"/>
              <a:gd name="connsiteX8" fmla="*/ 126615 w 305049"/>
              <a:gd name="connsiteY8" fmla="*/ 346224 h 710494"/>
              <a:gd name="connsiteX9" fmla="*/ 304806 w 305049"/>
              <a:gd name="connsiteY9" fmla="*/ 3910 h 71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9" h="710494">
                <a:moveTo>
                  <a:pt x="304806" y="3910"/>
                </a:moveTo>
                <a:cubicBezTo>
                  <a:pt x="297772" y="50021"/>
                  <a:pt x="121144" y="506440"/>
                  <a:pt x="84412" y="622889"/>
                </a:cubicBezTo>
                <a:cubicBezTo>
                  <a:pt x="47680" y="739338"/>
                  <a:pt x="83631" y="708077"/>
                  <a:pt x="84412" y="702606"/>
                </a:cubicBezTo>
                <a:cubicBezTo>
                  <a:pt x="85193" y="697135"/>
                  <a:pt x="103169" y="668218"/>
                  <a:pt x="89101" y="590064"/>
                </a:cubicBezTo>
                <a:cubicBezTo>
                  <a:pt x="75033" y="511910"/>
                  <a:pt x="787" y="247751"/>
                  <a:pt x="6" y="233683"/>
                </a:cubicBezTo>
                <a:cubicBezTo>
                  <a:pt x="-776" y="219615"/>
                  <a:pt x="65655" y="468926"/>
                  <a:pt x="84412" y="505658"/>
                </a:cubicBezTo>
                <a:cubicBezTo>
                  <a:pt x="103169" y="542390"/>
                  <a:pt x="110202" y="522070"/>
                  <a:pt x="112547" y="454076"/>
                </a:cubicBezTo>
                <a:cubicBezTo>
                  <a:pt x="114892" y="386082"/>
                  <a:pt x="96135" y="115670"/>
                  <a:pt x="98480" y="97695"/>
                </a:cubicBezTo>
                <a:cubicBezTo>
                  <a:pt x="100825" y="79720"/>
                  <a:pt x="89101" y="357947"/>
                  <a:pt x="126615" y="346224"/>
                </a:cubicBezTo>
                <a:cubicBezTo>
                  <a:pt x="164129" y="334501"/>
                  <a:pt x="311840" y="-42201"/>
                  <a:pt x="304806" y="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364D65-C1E0-82A2-0A9F-0C37E1813528}"/>
              </a:ext>
            </a:extLst>
          </p:cNvPr>
          <p:cNvSpPr/>
          <p:nvPr/>
        </p:nvSpPr>
        <p:spPr>
          <a:xfrm>
            <a:off x="6620530" y="4505631"/>
            <a:ext cx="124966" cy="1102047"/>
          </a:xfrm>
          <a:custGeom>
            <a:avLst/>
            <a:gdLst>
              <a:gd name="connsiteX0" fmla="*/ 664 w 124966"/>
              <a:gd name="connsiteY0" fmla="*/ 10098 h 1102047"/>
              <a:gd name="connsiteX1" fmla="*/ 122584 w 124966"/>
              <a:gd name="connsiteY1" fmla="*/ 1088621 h 1102047"/>
              <a:gd name="connsiteX2" fmla="*/ 75692 w 124966"/>
              <a:gd name="connsiteY2" fmla="*/ 577495 h 1102047"/>
              <a:gd name="connsiteX3" fmla="*/ 664 w 124966"/>
              <a:gd name="connsiteY3" fmla="*/ 10098 h 110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66" h="1102047">
                <a:moveTo>
                  <a:pt x="664" y="10098"/>
                </a:moveTo>
                <a:cubicBezTo>
                  <a:pt x="8479" y="95286"/>
                  <a:pt x="110079" y="994055"/>
                  <a:pt x="122584" y="1088621"/>
                </a:cubicBezTo>
                <a:cubicBezTo>
                  <a:pt x="135089" y="1183187"/>
                  <a:pt x="95230" y="753341"/>
                  <a:pt x="75692" y="577495"/>
                </a:cubicBezTo>
                <a:cubicBezTo>
                  <a:pt x="56154" y="401649"/>
                  <a:pt x="-7151" y="-75090"/>
                  <a:pt x="664" y="10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AF05309-685C-93B2-9774-ED13478C209A}"/>
              </a:ext>
            </a:extLst>
          </p:cNvPr>
          <p:cNvSpPr/>
          <p:nvPr/>
        </p:nvSpPr>
        <p:spPr>
          <a:xfrm>
            <a:off x="6227233" y="5491089"/>
            <a:ext cx="155821" cy="282332"/>
          </a:xfrm>
          <a:custGeom>
            <a:avLst/>
            <a:gdLst>
              <a:gd name="connsiteX0" fmla="*/ 65 w 155821"/>
              <a:gd name="connsiteY0" fmla="*/ 0 h 282332"/>
              <a:gd name="connsiteX1" fmla="*/ 131364 w 155821"/>
              <a:gd name="connsiteY1" fmla="*/ 131299 h 282332"/>
              <a:gd name="connsiteX2" fmla="*/ 150121 w 155821"/>
              <a:gd name="connsiteY2" fmla="*/ 276665 h 282332"/>
              <a:gd name="connsiteX3" fmla="*/ 154810 w 155821"/>
              <a:gd name="connsiteY3" fmla="*/ 229773 h 282332"/>
              <a:gd name="connsiteX4" fmla="*/ 136053 w 155821"/>
              <a:gd name="connsiteY4" fmla="*/ 18757 h 282332"/>
              <a:gd name="connsiteX5" fmla="*/ 150121 w 155821"/>
              <a:gd name="connsiteY5" fmla="*/ 131299 h 282332"/>
              <a:gd name="connsiteX6" fmla="*/ 65 w 155821"/>
              <a:gd name="connsiteY6" fmla="*/ 0 h 2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821" h="282332">
                <a:moveTo>
                  <a:pt x="65" y="0"/>
                </a:moveTo>
                <a:cubicBezTo>
                  <a:pt x="-3061" y="0"/>
                  <a:pt x="106355" y="85188"/>
                  <a:pt x="131364" y="131299"/>
                </a:cubicBezTo>
                <a:cubicBezTo>
                  <a:pt x="156373" y="177410"/>
                  <a:pt x="146213" y="260253"/>
                  <a:pt x="150121" y="276665"/>
                </a:cubicBezTo>
                <a:cubicBezTo>
                  <a:pt x="154029" y="293077"/>
                  <a:pt x="157155" y="272758"/>
                  <a:pt x="154810" y="229773"/>
                </a:cubicBezTo>
                <a:cubicBezTo>
                  <a:pt x="152465" y="186788"/>
                  <a:pt x="136834" y="35169"/>
                  <a:pt x="136053" y="18757"/>
                </a:cubicBezTo>
                <a:cubicBezTo>
                  <a:pt x="135272" y="2345"/>
                  <a:pt x="168878" y="130518"/>
                  <a:pt x="150121" y="131299"/>
                </a:cubicBezTo>
                <a:cubicBezTo>
                  <a:pt x="131364" y="132080"/>
                  <a:pt x="3191" y="0"/>
                  <a:pt x="6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9F4F1E4-41DD-7AEF-4578-3877C28B7459}"/>
              </a:ext>
            </a:extLst>
          </p:cNvPr>
          <p:cNvSpPr/>
          <p:nvPr/>
        </p:nvSpPr>
        <p:spPr>
          <a:xfrm>
            <a:off x="6056108" y="5073689"/>
            <a:ext cx="77633" cy="188511"/>
          </a:xfrm>
          <a:custGeom>
            <a:avLst/>
            <a:gdLst>
              <a:gd name="connsiteX0" fmla="*/ 77406 w 77633"/>
              <a:gd name="connsiteY0" fmla="*/ 59 h 188511"/>
              <a:gd name="connsiteX1" fmla="*/ 25824 w 77633"/>
              <a:gd name="connsiteY1" fmla="*/ 98533 h 188511"/>
              <a:gd name="connsiteX2" fmla="*/ 30514 w 77633"/>
              <a:gd name="connsiteY2" fmla="*/ 187628 h 188511"/>
              <a:gd name="connsiteX3" fmla="*/ 30514 w 77633"/>
              <a:gd name="connsiteY3" fmla="*/ 140736 h 188511"/>
              <a:gd name="connsiteX4" fmla="*/ 2378 w 77633"/>
              <a:gd name="connsiteY4" fmla="*/ 84465 h 188511"/>
              <a:gd name="connsiteX5" fmla="*/ 77406 w 77633"/>
              <a:gd name="connsiteY5" fmla="*/ 59 h 18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33" h="188511">
                <a:moveTo>
                  <a:pt x="77406" y="59"/>
                </a:moveTo>
                <a:cubicBezTo>
                  <a:pt x="81314" y="2404"/>
                  <a:pt x="33639" y="67272"/>
                  <a:pt x="25824" y="98533"/>
                </a:cubicBezTo>
                <a:cubicBezTo>
                  <a:pt x="18009" y="129795"/>
                  <a:pt x="29732" y="180594"/>
                  <a:pt x="30514" y="187628"/>
                </a:cubicBezTo>
                <a:cubicBezTo>
                  <a:pt x="31296" y="194662"/>
                  <a:pt x="35203" y="157930"/>
                  <a:pt x="30514" y="140736"/>
                </a:cubicBezTo>
                <a:cubicBezTo>
                  <a:pt x="25825" y="123542"/>
                  <a:pt x="-9345" y="104003"/>
                  <a:pt x="2378" y="84465"/>
                </a:cubicBezTo>
                <a:cubicBezTo>
                  <a:pt x="14101" y="64927"/>
                  <a:pt x="73498" y="-2286"/>
                  <a:pt x="77406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CF5297F-C696-D4AB-B714-8444B08D702F}"/>
              </a:ext>
            </a:extLst>
          </p:cNvPr>
          <p:cNvSpPr/>
          <p:nvPr/>
        </p:nvSpPr>
        <p:spPr>
          <a:xfrm>
            <a:off x="4975089" y="6621170"/>
            <a:ext cx="289509" cy="60997"/>
          </a:xfrm>
          <a:custGeom>
            <a:avLst/>
            <a:gdLst>
              <a:gd name="connsiteX0" fmla="*/ 185 w 289509"/>
              <a:gd name="connsiteY0" fmla="*/ 60984 h 60997"/>
              <a:gd name="connsiteX1" fmla="*/ 159619 w 289509"/>
              <a:gd name="connsiteY1" fmla="*/ 28159 h 60997"/>
              <a:gd name="connsiteX2" fmla="*/ 286228 w 289509"/>
              <a:gd name="connsiteY2" fmla="*/ 56295 h 60997"/>
              <a:gd name="connsiteX3" fmla="*/ 244025 w 289509"/>
              <a:gd name="connsiteY3" fmla="*/ 28159 h 60997"/>
              <a:gd name="connsiteX4" fmla="*/ 154929 w 289509"/>
              <a:gd name="connsiteY4" fmla="*/ 24 h 60997"/>
              <a:gd name="connsiteX5" fmla="*/ 192443 w 289509"/>
              <a:gd name="connsiteY5" fmla="*/ 23470 h 60997"/>
              <a:gd name="connsiteX6" fmla="*/ 185 w 289509"/>
              <a:gd name="connsiteY6" fmla="*/ 60984 h 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09" h="60997">
                <a:moveTo>
                  <a:pt x="185" y="60984"/>
                </a:moveTo>
                <a:cubicBezTo>
                  <a:pt x="-5286" y="61765"/>
                  <a:pt x="111945" y="28940"/>
                  <a:pt x="159619" y="28159"/>
                </a:cubicBezTo>
                <a:cubicBezTo>
                  <a:pt x="207293" y="27378"/>
                  <a:pt x="272160" y="56295"/>
                  <a:pt x="286228" y="56295"/>
                </a:cubicBezTo>
                <a:cubicBezTo>
                  <a:pt x="300296" y="56295"/>
                  <a:pt x="265908" y="37538"/>
                  <a:pt x="244025" y="28159"/>
                </a:cubicBezTo>
                <a:cubicBezTo>
                  <a:pt x="222142" y="18780"/>
                  <a:pt x="163526" y="805"/>
                  <a:pt x="154929" y="24"/>
                </a:cubicBezTo>
                <a:cubicBezTo>
                  <a:pt x="146332" y="-757"/>
                  <a:pt x="212763" y="17218"/>
                  <a:pt x="192443" y="23470"/>
                </a:cubicBezTo>
                <a:cubicBezTo>
                  <a:pt x="172123" y="29722"/>
                  <a:pt x="5656" y="60203"/>
                  <a:pt x="185" y="6098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750021E-6FD9-C6DB-2EBA-D00E69F5B13B}"/>
              </a:ext>
            </a:extLst>
          </p:cNvPr>
          <p:cNvSpPr/>
          <p:nvPr/>
        </p:nvSpPr>
        <p:spPr>
          <a:xfrm>
            <a:off x="5650414" y="6642228"/>
            <a:ext cx="211780" cy="68061"/>
          </a:xfrm>
          <a:custGeom>
            <a:avLst/>
            <a:gdLst>
              <a:gd name="connsiteX0" fmla="*/ 109 w 211780"/>
              <a:gd name="connsiteY0" fmla="*/ 2412 h 68061"/>
              <a:gd name="connsiteX1" fmla="*/ 173611 w 211780"/>
              <a:gd name="connsiteY1" fmla="*/ 7101 h 68061"/>
              <a:gd name="connsiteX2" fmla="*/ 187678 w 211780"/>
              <a:gd name="connsiteY2" fmla="*/ 68061 h 68061"/>
              <a:gd name="connsiteX3" fmla="*/ 201746 w 211780"/>
              <a:gd name="connsiteY3" fmla="*/ 7101 h 68061"/>
              <a:gd name="connsiteX4" fmla="*/ 109 w 211780"/>
              <a:gd name="connsiteY4" fmla="*/ 2412 h 6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80" h="68061">
                <a:moveTo>
                  <a:pt x="109" y="2412"/>
                </a:moveTo>
                <a:cubicBezTo>
                  <a:pt x="-4580" y="2412"/>
                  <a:pt x="142350" y="-3840"/>
                  <a:pt x="173611" y="7101"/>
                </a:cubicBezTo>
                <a:cubicBezTo>
                  <a:pt x="204872" y="18042"/>
                  <a:pt x="182989" y="68061"/>
                  <a:pt x="187678" y="68061"/>
                </a:cubicBezTo>
                <a:cubicBezTo>
                  <a:pt x="192367" y="68061"/>
                  <a:pt x="229100" y="19605"/>
                  <a:pt x="201746" y="7101"/>
                </a:cubicBezTo>
                <a:cubicBezTo>
                  <a:pt x="174392" y="-5403"/>
                  <a:pt x="4798" y="2412"/>
                  <a:pt x="109" y="241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4D83E6C-32C5-BE02-4BC1-35583918955F}"/>
              </a:ext>
            </a:extLst>
          </p:cNvPr>
          <p:cNvSpPr/>
          <p:nvPr/>
        </p:nvSpPr>
        <p:spPr>
          <a:xfrm>
            <a:off x="8239182" y="6714936"/>
            <a:ext cx="98543" cy="152155"/>
          </a:xfrm>
          <a:custGeom>
            <a:avLst/>
            <a:gdLst>
              <a:gd name="connsiteX0" fmla="*/ 98270 w 98543"/>
              <a:gd name="connsiteY0" fmla="*/ 42 h 152155"/>
              <a:gd name="connsiteX1" fmla="*/ 32621 w 98543"/>
              <a:gd name="connsiteY1" fmla="*/ 65692 h 152155"/>
              <a:gd name="connsiteX2" fmla="*/ 18553 w 98543"/>
              <a:gd name="connsiteY2" fmla="*/ 150098 h 152155"/>
              <a:gd name="connsiteX3" fmla="*/ 18553 w 98543"/>
              <a:gd name="connsiteY3" fmla="*/ 121962 h 152155"/>
              <a:gd name="connsiteX4" fmla="*/ 4486 w 98543"/>
              <a:gd name="connsiteY4" fmla="*/ 75070 h 152155"/>
              <a:gd name="connsiteX5" fmla="*/ 98270 w 98543"/>
              <a:gd name="connsiteY5" fmla="*/ 42 h 15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43" h="152155">
                <a:moveTo>
                  <a:pt x="98270" y="42"/>
                </a:moveTo>
                <a:cubicBezTo>
                  <a:pt x="102959" y="-1521"/>
                  <a:pt x="45907" y="40683"/>
                  <a:pt x="32621" y="65692"/>
                </a:cubicBezTo>
                <a:cubicBezTo>
                  <a:pt x="19335" y="90701"/>
                  <a:pt x="18553" y="150098"/>
                  <a:pt x="18553" y="150098"/>
                </a:cubicBezTo>
                <a:cubicBezTo>
                  <a:pt x="16208" y="159476"/>
                  <a:pt x="20897" y="134467"/>
                  <a:pt x="18553" y="121962"/>
                </a:cubicBezTo>
                <a:cubicBezTo>
                  <a:pt x="16208" y="109457"/>
                  <a:pt x="-10363" y="91482"/>
                  <a:pt x="4486" y="75070"/>
                </a:cubicBezTo>
                <a:cubicBezTo>
                  <a:pt x="19335" y="58658"/>
                  <a:pt x="93581" y="1605"/>
                  <a:pt x="98270" y="4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2821EE0-1AAF-9948-0811-D273AA576AD3}"/>
              </a:ext>
            </a:extLst>
          </p:cNvPr>
          <p:cNvSpPr/>
          <p:nvPr/>
        </p:nvSpPr>
        <p:spPr>
          <a:xfrm>
            <a:off x="7741911" y="6792363"/>
            <a:ext cx="121942" cy="82120"/>
          </a:xfrm>
          <a:custGeom>
            <a:avLst/>
            <a:gdLst>
              <a:gd name="connsiteX0" fmla="*/ 9 w 121942"/>
              <a:gd name="connsiteY0" fmla="*/ 82049 h 82120"/>
              <a:gd name="connsiteX1" fmla="*/ 65658 w 121942"/>
              <a:gd name="connsiteY1" fmla="*/ 16400 h 82120"/>
              <a:gd name="connsiteX2" fmla="*/ 121929 w 121942"/>
              <a:gd name="connsiteY2" fmla="*/ 11711 h 82120"/>
              <a:gd name="connsiteX3" fmla="*/ 70347 w 121942"/>
              <a:gd name="connsiteY3" fmla="*/ 21089 h 82120"/>
              <a:gd name="connsiteX4" fmla="*/ 14077 w 121942"/>
              <a:gd name="connsiteY4" fmla="*/ 11711 h 82120"/>
              <a:gd name="connsiteX5" fmla="*/ 70347 w 121942"/>
              <a:gd name="connsiteY5" fmla="*/ 2332 h 82120"/>
              <a:gd name="connsiteX6" fmla="*/ 9 w 121942"/>
              <a:gd name="connsiteY6" fmla="*/ 82049 h 8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42" h="82120">
                <a:moveTo>
                  <a:pt x="9" y="82049"/>
                </a:moveTo>
                <a:cubicBezTo>
                  <a:pt x="-773" y="84394"/>
                  <a:pt x="45338" y="28123"/>
                  <a:pt x="65658" y="16400"/>
                </a:cubicBezTo>
                <a:cubicBezTo>
                  <a:pt x="85978" y="4677"/>
                  <a:pt x="121148" y="10930"/>
                  <a:pt x="121929" y="11711"/>
                </a:cubicBezTo>
                <a:cubicBezTo>
                  <a:pt x="122710" y="12492"/>
                  <a:pt x="88322" y="21089"/>
                  <a:pt x="70347" y="21089"/>
                </a:cubicBezTo>
                <a:cubicBezTo>
                  <a:pt x="52372" y="21089"/>
                  <a:pt x="14077" y="14837"/>
                  <a:pt x="14077" y="11711"/>
                </a:cubicBezTo>
                <a:cubicBezTo>
                  <a:pt x="14077" y="8585"/>
                  <a:pt x="69566" y="-5483"/>
                  <a:pt x="70347" y="2332"/>
                </a:cubicBezTo>
                <a:cubicBezTo>
                  <a:pt x="71129" y="10147"/>
                  <a:pt x="791" y="79704"/>
                  <a:pt x="9" y="8204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50AACE4-AD4E-BA49-C207-6533C9922648}"/>
              </a:ext>
            </a:extLst>
          </p:cNvPr>
          <p:cNvSpPr/>
          <p:nvPr/>
        </p:nvSpPr>
        <p:spPr>
          <a:xfrm>
            <a:off x="6245664" y="5597756"/>
            <a:ext cx="153232" cy="479645"/>
          </a:xfrm>
          <a:custGeom>
            <a:avLst/>
            <a:gdLst>
              <a:gd name="connsiteX0" fmla="*/ 391 w 153232"/>
              <a:gd name="connsiteY0" fmla="*/ 1186 h 479645"/>
              <a:gd name="connsiteX1" fmla="*/ 145758 w 153232"/>
              <a:gd name="connsiteY1" fmla="*/ 174687 h 479645"/>
              <a:gd name="connsiteX2" fmla="*/ 131690 w 153232"/>
              <a:gd name="connsiteY2" fmla="*/ 109038 h 479645"/>
              <a:gd name="connsiteX3" fmla="*/ 127001 w 153232"/>
              <a:gd name="connsiteY3" fmla="*/ 296607 h 479645"/>
              <a:gd name="connsiteX4" fmla="*/ 122311 w 153232"/>
              <a:gd name="connsiteY4" fmla="*/ 352878 h 479645"/>
              <a:gd name="connsiteX5" fmla="*/ 136379 w 153232"/>
              <a:gd name="connsiteY5" fmla="*/ 479487 h 479645"/>
              <a:gd name="connsiteX6" fmla="*/ 136379 w 153232"/>
              <a:gd name="connsiteY6" fmla="*/ 324742 h 479645"/>
              <a:gd name="connsiteX7" fmla="*/ 42594 w 153232"/>
              <a:gd name="connsiteY7" fmla="*/ 165309 h 479645"/>
              <a:gd name="connsiteX8" fmla="*/ 127001 w 153232"/>
              <a:gd name="connsiteY8" fmla="*/ 221579 h 479645"/>
              <a:gd name="connsiteX9" fmla="*/ 103554 w 153232"/>
              <a:gd name="connsiteY9" fmla="*/ 104349 h 479645"/>
              <a:gd name="connsiteX10" fmla="*/ 391 w 153232"/>
              <a:gd name="connsiteY10" fmla="*/ 1186 h 4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232" h="479645">
                <a:moveTo>
                  <a:pt x="391" y="1186"/>
                </a:moveTo>
                <a:cubicBezTo>
                  <a:pt x="7425" y="12909"/>
                  <a:pt x="123875" y="156712"/>
                  <a:pt x="145758" y="174687"/>
                </a:cubicBezTo>
                <a:cubicBezTo>
                  <a:pt x="167641" y="192662"/>
                  <a:pt x="134816" y="88718"/>
                  <a:pt x="131690" y="109038"/>
                </a:cubicBezTo>
                <a:cubicBezTo>
                  <a:pt x="128564" y="129358"/>
                  <a:pt x="128564" y="255967"/>
                  <a:pt x="127001" y="296607"/>
                </a:cubicBezTo>
                <a:cubicBezTo>
                  <a:pt x="125438" y="337247"/>
                  <a:pt x="120748" y="322398"/>
                  <a:pt x="122311" y="352878"/>
                </a:cubicBezTo>
                <a:cubicBezTo>
                  <a:pt x="123874" y="383358"/>
                  <a:pt x="134034" y="484176"/>
                  <a:pt x="136379" y="479487"/>
                </a:cubicBezTo>
                <a:cubicBezTo>
                  <a:pt x="138724" y="474798"/>
                  <a:pt x="152010" y="377105"/>
                  <a:pt x="136379" y="324742"/>
                </a:cubicBezTo>
                <a:cubicBezTo>
                  <a:pt x="120748" y="272379"/>
                  <a:pt x="44157" y="182503"/>
                  <a:pt x="42594" y="165309"/>
                </a:cubicBezTo>
                <a:cubicBezTo>
                  <a:pt x="41031" y="148115"/>
                  <a:pt x="116841" y="231739"/>
                  <a:pt x="127001" y="221579"/>
                </a:cubicBezTo>
                <a:cubicBezTo>
                  <a:pt x="137161" y="211419"/>
                  <a:pt x="123874" y="141081"/>
                  <a:pt x="103554" y="104349"/>
                </a:cubicBezTo>
                <a:cubicBezTo>
                  <a:pt x="83234" y="67617"/>
                  <a:pt x="-6643" y="-10537"/>
                  <a:pt x="391" y="11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A2CF948-247C-C3B8-1306-B675E9018F6D}"/>
              </a:ext>
            </a:extLst>
          </p:cNvPr>
          <p:cNvSpPr/>
          <p:nvPr/>
        </p:nvSpPr>
        <p:spPr>
          <a:xfrm>
            <a:off x="6113817" y="5451212"/>
            <a:ext cx="227944" cy="489074"/>
          </a:xfrm>
          <a:custGeom>
            <a:avLst/>
            <a:gdLst>
              <a:gd name="connsiteX0" fmla="*/ 93308 w 227944"/>
              <a:gd name="connsiteY0" fmla="*/ 263 h 489074"/>
              <a:gd name="connsiteX1" fmla="*/ 99658 w 227944"/>
              <a:gd name="connsiteY1" fmla="*/ 171713 h 489074"/>
              <a:gd name="connsiteX2" fmla="*/ 128233 w 227944"/>
              <a:gd name="connsiteY2" fmla="*/ 292363 h 489074"/>
              <a:gd name="connsiteX3" fmla="*/ 118708 w 227944"/>
              <a:gd name="connsiteY3" fmla="*/ 279663 h 489074"/>
              <a:gd name="connsiteX4" fmla="*/ 226658 w 227944"/>
              <a:gd name="connsiteY4" fmla="*/ 486038 h 489074"/>
              <a:gd name="connsiteX5" fmla="*/ 175858 w 227944"/>
              <a:gd name="connsiteY5" fmla="*/ 397138 h 489074"/>
              <a:gd name="connsiteX6" fmla="*/ 140933 w 227944"/>
              <a:gd name="connsiteY6" fmla="*/ 317763 h 489074"/>
              <a:gd name="connsiteX7" fmla="*/ 1233 w 227944"/>
              <a:gd name="connsiteY7" fmla="*/ 203463 h 489074"/>
              <a:gd name="connsiteX8" fmla="*/ 74258 w 227944"/>
              <a:gd name="connsiteY8" fmla="*/ 260613 h 489074"/>
              <a:gd name="connsiteX9" fmla="*/ 102833 w 227944"/>
              <a:gd name="connsiteY9" fmla="*/ 212988 h 489074"/>
              <a:gd name="connsiteX10" fmla="*/ 93308 w 227944"/>
              <a:gd name="connsiteY10" fmla="*/ 263 h 4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44" h="489074">
                <a:moveTo>
                  <a:pt x="93308" y="263"/>
                </a:moveTo>
                <a:cubicBezTo>
                  <a:pt x="92779" y="-6616"/>
                  <a:pt x="93837" y="123030"/>
                  <a:pt x="99658" y="171713"/>
                </a:cubicBezTo>
                <a:cubicBezTo>
                  <a:pt x="105479" y="220396"/>
                  <a:pt x="125058" y="274371"/>
                  <a:pt x="128233" y="292363"/>
                </a:cubicBezTo>
                <a:cubicBezTo>
                  <a:pt x="131408" y="310355"/>
                  <a:pt x="102304" y="247384"/>
                  <a:pt x="118708" y="279663"/>
                </a:cubicBezTo>
                <a:cubicBezTo>
                  <a:pt x="135112" y="311942"/>
                  <a:pt x="217133" y="466459"/>
                  <a:pt x="226658" y="486038"/>
                </a:cubicBezTo>
                <a:cubicBezTo>
                  <a:pt x="236183" y="505617"/>
                  <a:pt x="190146" y="425184"/>
                  <a:pt x="175858" y="397138"/>
                </a:cubicBezTo>
                <a:cubicBezTo>
                  <a:pt x="161571" y="369092"/>
                  <a:pt x="170037" y="350042"/>
                  <a:pt x="140933" y="317763"/>
                </a:cubicBezTo>
                <a:cubicBezTo>
                  <a:pt x="111829" y="285484"/>
                  <a:pt x="12345" y="212988"/>
                  <a:pt x="1233" y="203463"/>
                </a:cubicBezTo>
                <a:cubicBezTo>
                  <a:pt x="-9880" y="193938"/>
                  <a:pt x="57325" y="259026"/>
                  <a:pt x="74258" y="260613"/>
                </a:cubicBezTo>
                <a:cubicBezTo>
                  <a:pt x="91191" y="262201"/>
                  <a:pt x="100187" y="252146"/>
                  <a:pt x="102833" y="212988"/>
                </a:cubicBezTo>
                <a:cubicBezTo>
                  <a:pt x="105479" y="173830"/>
                  <a:pt x="93837" y="7142"/>
                  <a:pt x="93308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7F68E29-208F-8569-451F-9A8A28FA6E9B}"/>
              </a:ext>
            </a:extLst>
          </p:cNvPr>
          <p:cNvSpPr/>
          <p:nvPr/>
        </p:nvSpPr>
        <p:spPr>
          <a:xfrm>
            <a:off x="6810196" y="5670351"/>
            <a:ext cx="191021" cy="467389"/>
          </a:xfrm>
          <a:custGeom>
            <a:avLst/>
            <a:gdLst>
              <a:gd name="connsiteX0" fmla="*/ 179 w 191021"/>
              <a:gd name="connsiteY0" fmla="*/ 199 h 467389"/>
              <a:gd name="connsiteX1" fmla="*/ 76379 w 191021"/>
              <a:gd name="connsiteY1" fmla="*/ 362149 h 467389"/>
              <a:gd name="connsiteX2" fmla="*/ 111304 w 191021"/>
              <a:gd name="connsiteY2" fmla="*/ 320874 h 467389"/>
              <a:gd name="connsiteX3" fmla="*/ 190679 w 191021"/>
              <a:gd name="connsiteY3" fmla="*/ 466924 h 467389"/>
              <a:gd name="connsiteX4" fmla="*/ 136704 w 191021"/>
              <a:gd name="connsiteY4" fmla="*/ 365324 h 467389"/>
              <a:gd name="connsiteX5" fmla="*/ 57329 w 191021"/>
              <a:gd name="connsiteY5" fmla="*/ 311349 h 467389"/>
              <a:gd name="connsiteX6" fmla="*/ 179 w 191021"/>
              <a:gd name="connsiteY6" fmla="*/ 199 h 46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21" h="467389">
                <a:moveTo>
                  <a:pt x="179" y="199"/>
                </a:moveTo>
                <a:cubicBezTo>
                  <a:pt x="3354" y="8666"/>
                  <a:pt x="57858" y="308703"/>
                  <a:pt x="76379" y="362149"/>
                </a:cubicBezTo>
                <a:cubicBezTo>
                  <a:pt x="94900" y="415595"/>
                  <a:pt x="92254" y="303412"/>
                  <a:pt x="111304" y="320874"/>
                </a:cubicBezTo>
                <a:cubicBezTo>
                  <a:pt x="130354" y="338336"/>
                  <a:pt x="186446" y="459516"/>
                  <a:pt x="190679" y="466924"/>
                </a:cubicBezTo>
                <a:cubicBezTo>
                  <a:pt x="194912" y="474332"/>
                  <a:pt x="158929" y="391253"/>
                  <a:pt x="136704" y="365324"/>
                </a:cubicBezTo>
                <a:cubicBezTo>
                  <a:pt x="114479" y="339395"/>
                  <a:pt x="77966" y="367441"/>
                  <a:pt x="57329" y="311349"/>
                </a:cubicBezTo>
                <a:cubicBezTo>
                  <a:pt x="36692" y="255257"/>
                  <a:pt x="-2996" y="-8268"/>
                  <a:pt x="179" y="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4F99EDD-0CA4-8919-36AF-7ADB76A4742D}"/>
              </a:ext>
            </a:extLst>
          </p:cNvPr>
          <p:cNvSpPr/>
          <p:nvPr/>
        </p:nvSpPr>
        <p:spPr>
          <a:xfrm>
            <a:off x="6784952" y="6317047"/>
            <a:ext cx="302212" cy="791944"/>
          </a:xfrm>
          <a:custGeom>
            <a:avLst/>
            <a:gdLst>
              <a:gd name="connsiteX0" fmla="*/ 187348 w 302212"/>
              <a:gd name="connsiteY0" fmla="*/ 1203 h 791944"/>
              <a:gd name="connsiteX1" fmla="*/ 276248 w 302212"/>
              <a:gd name="connsiteY1" fmla="*/ 372678 h 791944"/>
              <a:gd name="connsiteX2" fmla="*/ 155598 w 302212"/>
              <a:gd name="connsiteY2" fmla="*/ 579053 h 791944"/>
              <a:gd name="connsiteX3" fmla="*/ 165123 w 302212"/>
              <a:gd name="connsiteY3" fmla="*/ 556828 h 791944"/>
              <a:gd name="connsiteX4" fmla="*/ 23 w 302212"/>
              <a:gd name="connsiteY4" fmla="*/ 791778 h 791944"/>
              <a:gd name="connsiteX5" fmla="*/ 177823 w 302212"/>
              <a:gd name="connsiteY5" fmla="*/ 591753 h 791944"/>
              <a:gd name="connsiteX6" fmla="*/ 301648 w 302212"/>
              <a:gd name="connsiteY6" fmla="*/ 448878 h 791944"/>
              <a:gd name="connsiteX7" fmla="*/ 222273 w 302212"/>
              <a:gd name="connsiteY7" fmla="*/ 486978 h 791944"/>
              <a:gd name="connsiteX8" fmla="*/ 250848 w 302212"/>
              <a:gd name="connsiteY8" fmla="*/ 385378 h 791944"/>
              <a:gd name="connsiteX9" fmla="*/ 276248 w 302212"/>
              <a:gd name="connsiteY9" fmla="*/ 353628 h 791944"/>
              <a:gd name="connsiteX10" fmla="*/ 298473 w 302212"/>
              <a:gd name="connsiteY10" fmla="*/ 242503 h 791944"/>
              <a:gd name="connsiteX11" fmla="*/ 193698 w 302212"/>
              <a:gd name="connsiteY11" fmla="*/ 128203 h 791944"/>
              <a:gd name="connsiteX12" fmla="*/ 244498 w 302212"/>
              <a:gd name="connsiteY12" fmla="*/ 248853 h 791944"/>
              <a:gd name="connsiteX13" fmla="*/ 187348 w 302212"/>
              <a:gd name="connsiteY13" fmla="*/ 1203 h 7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212" h="791944">
                <a:moveTo>
                  <a:pt x="187348" y="1203"/>
                </a:moveTo>
                <a:cubicBezTo>
                  <a:pt x="192640" y="21840"/>
                  <a:pt x="281540" y="276370"/>
                  <a:pt x="276248" y="372678"/>
                </a:cubicBezTo>
                <a:cubicBezTo>
                  <a:pt x="270956" y="468986"/>
                  <a:pt x="174119" y="548362"/>
                  <a:pt x="155598" y="579053"/>
                </a:cubicBezTo>
                <a:cubicBezTo>
                  <a:pt x="137077" y="609744"/>
                  <a:pt x="191052" y="521374"/>
                  <a:pt x="165123" y="556828"/>
                </a:cubicBezTo>
                <a:cubicBezTo>
                  <a:pt x="139194" y="592282"/>
                  <a:pt x="-2094" y="785957"/>
                  <a:pt x="23" y="791778"/>
                </a:cubicBezTo>
                <a:cubicBezTo>
                  <a:pt x="2140" y="797599"/>
                  <a:pt x="127552" y="648903"/>
                  <a:pt x="177823" y="591753"/>
                </a:cubicBezTo>
                <a:cubicBezTo>
                  <a:pt x="228094" y="534603"/>
                  <a:pt x="294240" y="466340"/>
                  <a:pt x="301648" y="448878"/>
                </a:cubicBezTo>
                <a:cubicBezTo>
                  <a:pt x="309056" y="431416"/>
                  <a:pt x="230740" y="497561"/>
                  <a:pt x="222273" y="486978"/>
                </a:cubicBezTo>
                <a:cubicBezTo>
                  <a:pt x="213806" y="476395"/>
                  <a:pt x="241852" y="407603"/>
                  <a:pt x="250848" y="385378"/>
                </a:cubicBezTo>
                <a:cubicBezTo>
                  <a:pt x="259844" y="363153"/>
                  <a:pt x="268311" y="377441"/>
                  <a:pt x="276248" y="353628"/>
                </a:cubicBezTo>
                <a:cubicBezTo>
                  <a:pt x="284186" y="329816"/>
                  <a:pt x="312231" y="280074"/>
                  <a:pt x="298473" y="242503"/>
                </a:cubicBezTo>
                <a:cubicBezTo>
                  <a:pt x="284715" y="204932"/>
                  <a:pt x="202694" y="127145"/>
                  <a:pt x="193698" y="128203"/>
                </a:cubicBezTo>
                <a:cubicBezTo>
                  <a:pt x="184702" y="129261"/>
                  <a:pt x="241852" y="265786"/>
                  <a:pt x="244498" y="248853"/>
                </a:cubicBezTo>
                <a:cubicBezTo>
                  <a:pt x="247144" y="231920"/>
                  <a:pt x="182056" y="-19434"/>
                  <a:pt x="187348" y="1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F9299AF-5C41-34B4-2650-47837D21A2D8}"/>
              </a:ext>
            </a:extLst>
          </p:cNvPr>
          <p:cNvSpPr/>
          <p:nvPr/>
        </p:nvSpPr>
        <p:spPr>
          <a:xfrm>
            <a:off x="4427117" y="6366143"/>
            <a:ext cx="38852" cy="283022"/>
          </a:xfrm>
          <a:custGeom>
            <a:avLst/>
            <a:gdLst>
              <a:gd name="connsiteX0" fmla="*/ 38646 w 38852"/>
              <a:gd name="connsiteY0" fmla="*/ 509 h 283022"/>
              <a:gd name="connsiteX1" fmla="*/ 15881 w 38852"/>
              <a:gd name="connsiteY1" fmla="*/ 167454 h 283022"/>
              <a:gd name="connsiteX2" fmla="*/ 15881 w 38852"/>
              <a:gd name="connsiteY2" fmla="*/ 281279 h 283022"/>
              <a:gd name="connsiteX3" fmla="*/ 12086 w 38852"/>
              <a:gd name="connsiteY3" fmla="*/ 228161 h 283022"/>
              <a:gd name="connsiteX4" fmla="*/ 704 w 38852"/>
              <a:gd name="connsiteY4" fmla="*/ 118129 h 283022"/>
              <a:gd name="connsiteX5" fmla="*/ 38646 w 38852"/>
              <a:gd name="connsiteY5" fmla="*/ 509 h 28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52" h="283022">
                <a:moveTo>
                  <a:pt x="38646" y="509"/>
                </a:moveTo>
                <a:cubicBezTo>
                  <a:pt x="41175" y="8730"/>
                  <a:pt x="19675" y="120659"/>
                  <a:pt x="15881" y="167454"/>
                </a:cubicBezTo>
                <a:cubicBezTo>
                  <a:pt x="12087" y="214249"/>
                  <a:pt x="16513" y="271161"/>
                  <a:pt x="15881" y="281279"/>
                </a:cubicBezTo>
                <a:cubicBezTo>
                  <a:pt x="15249" y="291397"/>
                  <a:pt x="14615" y="255353"/>
                  <a:pt x="12086" y="228161"/>
                </a:cubicBezTo>
                <a:cubicBezTo>
                  <a:pt x="9557" y="200969"/>
                  <a:pt x="-3090" y="150380"/>
                  <a:pt x="704" y="118129"/>
                </a:cubicBezTo>
                <a:cubicBezTo>
                  <a:pt x="4498" y="85878"/>
                  <a:pt x="36117" y="-7712"/>
                  <a:pt x="38646" y="50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024EC23-C7AB-8CE1-7986-63A1A0BC095C}"/>
              </a:ext>
            </a:extLst>
          </p:cNvPr>
          <p:cNvSpPr/>
          <p:nvPr/>
        </p:nvSpPr>
        <p:spPr>
          <a:xfrm>
            <a:off x="4445418" y="6146026"/>
            <a:ext cx="159249" cy="147822"/>
          </a:xfrm>
          <a:custGeom>
            <a:avLst/>
            <a:gdLst>
              <a:gd name="connsiteX0" fmla="*/ 2757 w 159249"/>
              <a:gd name="connsiteY0" fmla="*/ 146824 h 147822"/>
              <a:gd name="connsiteX1" fmla="*/ 151982 w 159249"/>
              <a:gd name="connsiteY1" fmla="*/ 3949 h 147822"/>
              <a:gd name="connsiteX2" fmla="*/ 126582 w 159249"/>
              <a:gd name="connsiteY2" fmla="*/ 42049 h 147822"/>
              <a:gd name="connsiteX3" fmla="*/ 44032 w 159249"/>
              <a:gd name="connsiteY3" fmla="*/ 64274 h 147822"/>
              <a:gd name="connsiteX4" fmla="*/ 53557 w 159249"/>
              <a:gd name="connsiteY4" fmla="*/ 67449 h 147822"/>
              <a:gd name="connsiteX5" fmla="*/ 2757 w 159249"/>
              <a:gd name="connsiteY5" fmla="*/ 146824 h 1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249" h="147822">
                <a:moveTo>
                  <a:pt x="2757" y="146824"/>
                </a:moveTo>
                <a:cubicBezTo>
                  <a:pt x="19161" y="136241"/>
                  <a:pt x="131345" y="21411"/>
                  <a:pt x="151982" y="3949"/>
                </a:cubicBezTo>
                <a:cubicBezTo>
                  <a:pt x="172619" y="-13513"/>
                  <a:pt x="144574" y="31995"/>
                  <a:pt x="126582" y="42049"/>
                </a:cubicBezTo>
                <a:cubicBezTo>
                  <a:pt x="108590" y="52103"/>
                  <a:pt x="44032" y="64274"/>
                  <a:pt x="44032" y="64274"/>
                </a:cubicBezTo>
                <a:cubicBezTo>
                  <a:pt x="31861" y="68507"/>
                  <a:pt x="58849" y="54220"/>
                  <a:pt x="53557" y="67449"/>
                </a:cubicBezTo>
                <a:cubicBezTo>
                  <a:pt x="48265" y="80678"/>
                  <a:pt x="-13647" y="157407"/>
                  <a:pt x="2757" y="14682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4175F8-FB57-A314-734E-BA220DAC33BB}"/>
              </a:ext>
            </a:extLst>
          </p:cNvPr>
          <p:cNvSpPr/>
          <p:nvPr/>
        </p:nvSpPr>
        <p:spPr>
          <a:xfrm>
            <a:off x="8556625" y="5805764"/>
            <a:ext cx="111130" cy="284573"/>
          </a:xfrm>
          <a:custGeom>
            <a:avLst/>
            <a:gdLst>
              <a:gd name="connsiteX0" fmla="*/ 0 w 111130"/>
              <a:gd name="connsiteY0" fmla="*/ 1311 h 284573"/>
              <a:gd name="connsiteX1" fmla="*/ 66675 w 111130"/>
              <a:gd name="connsiteY1" fmla="*/ 245786 h 284573"/>
              <a:gd name="connsiteX2" fmla="*/ 66675 w 111130"/>
              <a:gd name="connsiteY2" fmla="*/ 283886 h 284573"/>
              <a:gd name="connsiteX3" fmla="*/ 66675 w 111130"/>
              <a:gd name="connsiteY3" fmla="*/ 248961 h 284573"/>
              <a:gd name="connsiteX4" fmla="*/ 111125 w 111130"/>
              <a:gd name="connsiteY4" fmla="*/ 83861 h 284573"/>
              <a:gd name="connsiteX5" fmla="*/ 69850 w 111130"/>
              <a:gd name="connsiteY5" fmla="*/ 207686 h 284573"/>
              <a:gd name="connsiteX6" fmla="*/ 88900 w 111130"/>
              <a:gd name="connsiteY6" fmla="*/ 191811 h 284573"/>
              <a:gd name="connsiteX7" fmla="*/ 66675 w 111130"/>
              <a:gd name="connsiteY7" fmla="*/ 150536 h 284573"/>
              <a:gd name="connsiteX8" fmla="*/ 0 w 111130"/>
              <a:gd name="connsiteY8" fmla="*/ 1311 h 28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30" h="284573">
                <a:moveTo>
                  <a:pt x="0" y="1311"/>
                </a:moveTo>
                <a:cubicBezTo>
                  <a:pt x="0" y="17186"/>
                  <a:pt x="55563" y="198690"/>
                  <a:pt x="66675" y="245786"/>
                </a:cubicBezTo>
                <a:cubicBezTo>
                  <a:pt x="77787" y="292882"/>
                  <a:pt x="66675" y="283886"/>
                  <a:pt x="66675" y="283886"/>
                </a:cubicBezTo>
                <a:cubicBezTo>
                  <a:pt x="66675" y="284415"/>
                  <a:pt x="59267" y="282298"/>
                  <a:pt x="66675" y="248961"/>
                </a:cubicBezTo>
                <a:cubicBezTo>
                  <a:pt x="74083" y="215624"/>
                  <a:pt x="110596" y="90740"/>
                  <a:pt x="111125" y="83861"/>
                </a:cubicBezTo>
                <a:cubicBezTo>
                  <a:pt x="111654" y="76982"/>
                  <a:pt x="73554" y="189694"/>
                  <a:pt x="69850" y="207686"/>
                </a:cubicBezTo>
                <a:cubicBezTo>
                  <a:pt x="66146" y="225678"/>
                  <a:pt x="89429" y="201336"/>
                  <a:pt x="88900" y="191811"/>
                </a:cubicBezTo>
                <a:cubicBezTo>
                  <a:pt x="88371" y="182286"/>
                  <a:pt x="80433" y="182815"/>
                  <a:pt x="66675" y="150536"/>
                </a:cubicBezTo>
                <a:cubicBezTo>
                  <a:pt x="52917" y="118257"/>
                  <a:pt x="0" y="-14564"/>
                  <a:pt x="0" y="1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FFE9AB63-CB90-4FEC-FD83-7A590D3F7144}"/>
              </a:ext>
            </a:extLst>
          </p:cNvPr>
          <p:cNvSpPr/>
          <p:nvPr/>
        </p:nvSpPr>
        <p:spPr>
          <a:xfrm>
            <a:off x="8486646" y="5940278"/>
            <a:ext cx="63266" cy="276574"/>
          </a:xfrm>
          <a:custGeom>
            <a:avLst/>
            <a:gdLst>
              <a:gd name="connsiteX0" fmla="*/ 129 w 63266"/>
              <a:gd name="connsiteY0" fmla="*/ 147 h 276574"/>
              <a:gd name="connsiteX1" fmla="*/ 57279 w 63266"/>
              <a:gd name="connsiteY1" fmla="*/ 171597 h 276574"/>
              <a:gd name="connsiteX2" fmla="*/ 60454 w 63266"/>
              <a:gd name="connsiteY2" fmla="*/ 276372 h 276574"/>
              <a:gd name="connsiteX3" fmla="*/ 47754 w 63266"/>
              <a:gd name="connsiteY3" fmla="*/ 146197 h 276574"/>
              <a:gd name="connsiteX4" fmla="*/ 50929 w 63266"/>
              <a:gd name="connsiteY4" fmla="*/ 47772 h 276574"/>
              <a:gd name="connsiteX5" fmla="*/ 41404 w 63266"/>
              <a:gd name="connsiteY5" fmla="*/ 139847 h 276574"/>
              <a:gd name="connsiteX6" fmla="*/ 129 w 63266"/>
              <a:gd name="connsiteY6" fmla="*/ 147 h 27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66" h="276574">
                <a:moveTo>
                  <a:pt x="129" y="147"/>
                </a:moveTo>
                <a:cubicBezTo>
                  <a:pt x="2775" y="5439"/>
                  <a:pt x="47225" y="125560"/>
                  <a:pt x="57279" y="171597"/>
                </a:cubicBezTo>
                <a:cubicBezTo>
                  <a:pt x="67333" y="217635"/>
                  <a:pt x="62041" y="280605"/>
                  <a:pt x="60454" y="276372"/>
                </a:cubicBezTo>
                <a:cubicBezTo>
                  <a:pt x="58867" y="272139"/>
                  <a:pt x="49342" y="184297"/>
                  <a:pt x="47754" y="146197"/>
                </a:cubicBezTo>
                <a:cubicBezTo>
                  <a:pt x="46166" y="108097"/>
                  <a:pt x="51987" y="48830"/>
                  <a:pt x="50929" y="47772"/>
                </a:cubicBezTo>
                <a:cubicBezTo>
                  <a:pt x="49871" y="46714"/>
                  <a:pt x="46696" y="145668"/>
                  <a:pt x="41404" y="139847"/>
                </a:cubicBezTo>
                <a:cubicBezTo>
                  <a:pt x="36112" y="134026"/>
                  <a:pt x="-2517" y="-5145"/>
                  <a:pt x="129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B56C921-87DA-F914-0893-EC4A0124A963}"/>
              </a:ext>
            </a:extLst>
          </p:cNvPr>
          <p:cNvSpPr/>
          <p:nvPr/>
        </p:nvSpPr>
        <p:spPr>
          <a:xfrm>
            <a:off x="4264338" y="3640508"/>
            <a:ext cx="1350249" cy="2683389"/>
          </a:xfrm>
          <a:custGeom>
            <a:avLst/>
            <a:gdLst>
              <a:gd name="connsiteX0" fmla="*/ 1350249 w 1350249"/>
              <a:gd name="connsiteY0" fmla="*/ 0 h 2683389"/>
              <a:gd name="connsiteX1" fmla="*/ 846047 w 1350249"/>
              <a:gd name="connsiteY1" fmla="*/ 1478423 h 2683389"/>
              <a:gd name="connsiteX2" fmla="*/ 581127 w 1350249"/>
              <a:gd name="connsiteY2" fmla="*/ 2110812 h 2683389"/>
              <a:gd name="connsiteX3" fmla="*/ 700769 w 1350249"/>
              <a:gd name="connsiteY3" fmla="*/ 1794617 h 2683389"/>
              <a:gd name="connsiteX4" fmla="*/ 367483 w 1350249"/>
              <a:gd name="connsiteY4" fmla="*/ 2230453 h 2683389"/>
              <a:gd name="connsiteX5" fmla="*/ 504215 w 1350249"/>
              <a:gd name="connsiteY5" fmla="*/ 1948442 h 2683389"/>
              <a:gd name="connsiteX6" fmla="*/ 13 w 1350249"/>
              <a:gd name="connsiteY6" fmla="*/ 2683380 h 2683389"/>
              <a:gd name="connsiteX7" fmla="*/ 521307 w 1350249"/>
              <a:gd name="connsiteY7" fmla="*/ 1931350 h 2683389"/>
              <a:gd name="connsiteX8" fmla="*/ 854593 w 1350249"/>
              <a:gd name="connsiteY8" fmla="*/ 846034 h 2683389"/>
              <a:gd name="connsiteX9" fmla="*/ 615311 w 1350249"/>
              <a:gd name="connsiteY9" fmla="*/ 1880075 h 2683389"/>
              <a:gd name="connsiteX10" fmla="*/ 811864 w 1350249"/>
              <a:gd name="connsiteY10" fmla="*/ 1333144 h 2683389"/>
              <a:gd name="connsiteX11" fmla="*/ 1059692 w 1350249"/>
              <a:gd name="connsiteY11" fmla="*/ 470019 h 2683389"/>
              <a:gd name="connsiteX12" fmla="*/ 982780 w 1350249"/>
              <a:gd name="connsiteY12" fmla="*/ 1187866 h 2683389"/>
              <a:gd name="connsiteX13" fmla="*/ 1128058 w 1350249"/>
              <a:gd name="connsiteY13" fmla="*/ 658027 h 2683389"/>
              <a:gd name="connsiteX14" fmla="*/ 1350249 w 1350249"/>
              <a:gd name="connsiteY14" fmla="*/ 0 h 268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0249" h="2683389">
                <a:moveTo>
                  <a:pt x="1350249" y="0"/>
                </a:moveTo>
                <a:cubicBezTo>
                  <a:pt x="1303247" y="136733"/>
                  <a:pt x="974234" y="1126621"/>
                  <a:pt x="846047" y="1478423"/>
                </a:cubicBezTo>
                <a:cubicBezTo>
                  <a:pt x="717860" y="1830225"/>
                  <a:pt x="605340" y="2058113"/>
                  <a:pt x="581127" y="2110812"/>
                </a:cubicBezTo>
                <a:cubicBezTo>
                  <a:pt x="556914" y="2163511"/>
                  <a:pt x="736376" y="1774677"/>
                  <a:pt x="700769" y="1794617"/>
                </a:cubicBezTo>
                <a:cubicBezTo>
                  <a:pt x="665162" y="1814557"/>
                  <a:pt x="400242" y="2204815"/>
                  <a:pt x="367483" y="2230453"/>
                </a:cubicBezTo>
                <a:cubicBezTo>
                  <a:pt x="334724" y="2256091"/>
                  <a:pt x="565460" y="1872954"/>
                  <a:pt x="504215" y="1948442"/>
                </a:cubicBezTo>
                <a:cubicBezTo>
                  <a:pt x="442970" y="2023930"/>
                  <a:pt x="-2836" y="2686229"/>
                  <a:pt x="13" y="2683380"/>
                </a:cubicBezTo>
                <a:cubicBezTo>
                  <a:pt x="2862" y="2680531"/>
                  <a:pt x="378877" y="2237574"/>
                  <a:pt x="521307" y="1931350"/>
                </a:cubicBezTo>
                <a:cubicBezTo>
                  <a:pt x="663737" y="1625126"/>
                  <a:pt x="838926" y="854580"/>
                  <a:pt x="854593" y="846034"/>
                </a:cubicBezTo>
                <a:cubicBezTo>
                  <a:pt x="870260" y="837488"/>
                  <a:pt x="622432" y="1798890"/>
                  <a:pt x="615311" y="1880075"/>
                </a:cubicBezTo>
                <a:cubicBezTo>
                  <a:pt x="608190" y="1961260"/>
                  <a:pt x="737800" y="1568153"/>
                  <a:pt x="811864" y="1333144"/>
                </a:cubicBezTo>
                <a:cubicBezTo>
                  <a:pt x="885928" y="1098135"/>
                  <a:pt x="1031206" y="494232"/>
                  <a:pt x="1059692" y="470019"/>
                </a:cubicBezTo>
                <a:cubicBezTo>
                  <a:pt x="1088178" y="445806"/>
                  <a:pt x="971386" y="1156531"/>
                  <a:pt x="982780" y="1187866"/>
                </a:cubicBezTo>
                <a:cubicBezTo>
                  <a:pt x="994174" y="1219201"/>
                  <a:pt x="1061116" y="856005"/>
                  <a:pt x="1128058" y="658027"/>
                </a:cubicBezTo>
                <a:lnTo>
                  <a:pt x="135024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9473E41-11D7-8ECF-79E9-3380F984C215}"/>
              </a:ext>
            </a:extLst>
          </p:cNvPr>
          <p:cNvSpPr/>
          <p:nvPr/>
        </p:nvSpPr>
        <p:spPr>
          <a:xfrm>
            <a:off x="3245482" y="5461860"/>
            <a:ext cx="369445" cy="2970404"/>
          </a:xfrm>
          <a:custGeom>
            <a:avLst/>
            <a:gdLst>
              <a:gd name="connsiteX0" fmla="*/ 369389 w 369445"/>
              <a:gd name="connsiteY0" fmla="*/ 7448 h 2970404"/>
              <a:gd name="connsiteX1" fmla="*/ 87378 w 369445"/>
              <a:gd name="connsiteY1" fmla="*/ 1374776 h 2970404"/>
              <a:gd name="connsiteX2" fmla="*/ 121561 w 369445"/>
              <a:gd name="connsiteY2" fmla="*/ 2237901 h 2970404"/>
              <a:gd name="connsiteX3" fmla="*/ 61740 w 369445"/>
              <a:gd name="connsiteY3" fmla="*/ 1887523 h 2970404"/>
              <a:gd name="connsiteX4" fmla="*/ 189927 w 369445"/>
              <a:gd name="connsiteY4" fmla="*/ 2964293 h 2970404"/>
              <a:gd name="connsiteX5" fmla="*/ 113015 w 369445"/>
              <a:gd name="connsiteY5" fmla="*/ 2272084 h 2970404"/>
              <a:gd name="connsiteX6" fmla="*/ 10466 w 369445"/>
              <a:gd name="connsiteY6" fmla="*/ 1152585 h 2970404"/>
              <a:gd name="connsiteX7" fmla="*/ 27557 w 369445"/>
              <a:gd name="connsiteY7" fmla="*/ 1477325 h 2970404"/>
              <a:gd name="connsiteX8" fmla="*/ 224111 w 369445"/>
              <a:gd name="connsiteY8" fmla="*/ 648383 h 2970404"/>
              <a:gd name="connsiteX9" fmla="*/ 113015 w 369445"/>
              <a:gd name="connsiteY9" fmla="*/ 819299 h 2970404"/>
              <a:gd name="connsiteX10" fmla="*/ 369389 w 369445"/>
              <a:gd name="connsiteY10" fmla="*/ 7448 h 297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445" h="2970404">
                <a:moveTo>
                  <a:pt x="369389" y="7448"/>
                </a:moveTo>
                <a:cubicBezTo>
                  <a:pt x="365116" y="100028"/>
                  <a:pt x="128683" y="1003034"/>
                  <a:pt x="87378" y="1374776"/>
                </a:cubicBezTo>
                <a:cubicBezTo>
                  <a:pt x="46073" y="1746518"/>
                  <a:pt x="125834" y="2152443"/>
                  <a:pt x="121561" y="2237901"/>
                </a:cubicBezTo>
                <a:cubicBezTo>
                  <a:pt x="117288" y="2323359"/>
                  <a:pt x="50346" y="1766458"/>
                  <a:pt x="61740" y="1887523"/>
                </a:cubicBezTo>
                <a:cubicBezTo>
                  <a:pt x="73134" y="2008588"/>
                  <a:pt x="181381" y="2900200"/>
                  <a:pt x="189927" y="2964293"/>
                </a:cubicBezTo>
                <a:cubicBezTo>
                  <a:pt x="198473" y="3028387"/>
                  <a:pt x="142925" y="2574035"/>
                  <a:pt x="113015" y="2272084"/>
                </a:cubicBezTo>
                <a:cubicBezTo>
                  <a:pt x="83105" y="1970133"/>
                  <a:pt x="24709" y="1285045"/>
                  <a:pt x="10466" y="1152585"/>
                </a:cubicBezTo>
                <a:cubicBezTo>
                  <a:pt x="-3777" y="1020125"/>
                  <a:pt x="-8051" y="1561359"/>
                  <a:pt x="27557" y="1477325"/>
                </a:cubicBezTo>
                <a:cubicBezTo>
                  <a:pt x="63164" y="1393291"/>
                  <a:pt x="209868" y="758054"/>
                  <a:pt x="224111" y="648383"/>
                </a:cubicBezTo>
                <a:cubicBezTo>
                  <a:pt x="238354" y="538712"/>
                  <a:pt x="90226" y="924697"/>
                  <a:pt x="113015" y="819299"/>
                </a:cubicBezTo>
                <a:cubicBezTo>
                  <a:pt x="135804" y="713901"/>
                  <a:pt x="373662" y="-85132"/>
                  <a:pt x="369389" y="74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169490E2-6E6C-9398-F6E9-526082A1D0F8}"/>
              </a:ext>
            </a:extLst>
          </p:cNvPr>
          <p:cNvSpPr/>
          <p:nvPr/>
        </p:nvSpPr>
        <p:spPr>
          <a:xfrm>
            <a:off x="3631884" y="5382670"/>
            <a:ext cx="618048" cy="3293587"/>
          </a:xfrm>
          <a:custGeom>
            <a:avLst/>
            <a:gdLst>
              <a:gd name="connsiteX0" fmla="*/ 572647 w 618048"/>
              <a:gd name="connsiteY0" fmla="*/ 95184 h 3293587"/>
              <a:gd name="connsiteX1" fmla="*/ 572647 w 618048"/>
              <a:gd name="connsiteY1" fmla="*/ 155005 h 3293587"/>
              <a:gd name="connsiteX2" fmla="*/ 205178 w 618048"/>
              <a:gd name="connsiteY2" fmla="*/ 1394145 h 3293587"/>
              <a:gd name="connsiteX3" fmla="*/ 239361 w 618048"/>
              <a:gd name="connsiteY3" fmla="*/ 2479461 h 3293587"/>
              <a:gd name="connsiteX4" fmla="*/ 239361 w 618048"/>
              <a:gd name="connsiteY4" fmla="*/ 2205995 h 3293587"/>
              <a:gd name="connsiteX5" fmla="*/ 435914 w 618048"/>
              <a:gd name="connsiteY5" fmla="*/ 3282766 h 3293587"/>
              <a:gd name="connsiteX6" fmla="*/ 316273 w 618048"/>
              <a:gd name="connsiteY6" fmla="*/ 2676014 h 3293587"/>
              <a:gd name="connsiteX7" fmla="*/ 102628 w 618048"/>
              <a:gd name="connsiteY7" fmla="*/ 1342870 h 3293587"/>
              <a:gd name="connsiteX8" fmla="*/ 79 w 618048"/>
              <a:gd name="connsiteY8" fmla="*/ 1872709 h 3293587"/>
              <a:gd name="connsiteX9" fmla="*/ 85537 w 618048"/>
              <a:gd name="connsiteY9" fmla="*/ 838668 h 3293587"/>
              <a:gd name="connsiteX10" fmla="*/ 85537 w 618048"/>
              <a:gd name="connsiteY10" fmla="*/ 1445420 h 3293587"/>
              <a:gd name="connsiteX11" fmla="*/ 213723 w 618048"/>
              <a:gd name="connsiteY11" fmla="*/ 855760 h 3293587"/>
              <a:gd name="connsiteX12" fmla="*/ 572647 w 618048"/>
              <a:gd name="connsiteY12" fmla="*/ 95184 h 329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8048" h="3293587">
                <a:moveTo>
                  <a:pt x="572647" y="95184"/>
                </a:moveTo>
                <a:cubicBezTo>
                  <a:pt x="632468" y="-21609"/>
                  <a:pt x="633892" y="-61488"/>
                  <a:pt x="572647" y="155005"/>
                </a:cubicBezTo>
                <a:cubicBezTo>
                  <a:pt x="511402" y="371498"/>
                  <a:pt x="260726" y="1006736"/>
                  <a:pt x="205178" y="1394145"/>
                </a:cubicBezTo>
                <a:cubicBezTo>
                  <a:pt x="149630" y="1781554"/>
                  <a:pt x="233664" y="2344153"/>
                  <a:pt x="239361" y="2479461"/>
                </a:cubicBezTo>
                <a:cubicBezTo>
                  <a:pt x="245058" y="2614769"/>
                  <a:pt x="206602" y="2072111"/>
                  <a:pt x="239361" y="2205995"/>
                </a:cubicBezTo>
                <a:cubicBezTo>
                  <a:pt x="272120" y="2339879"/>
                  <a:pt x="423095" y="3204430"/>
                  <a:pt x="435914" y="3282766"/>
                </a:cubicBezTo>
                <a:cubicBezTo>
                  <a:pt x="448733" y="3361102"/>
                  <a:pt x="371821" y="2999330"/>
                  <a:pt x="316273" y="2676014"/>
                </a:cubicBezTo>
                <a:cubicBezTo>
                  <a:pt x="260725" y="2352698"/>
                  <a:pt x="155327" y="1476754"/>
                  <a:pt x="102628" y="1342870"/>
                </a:cubicBezTo>
                <a:cubicBezTo>
                  <a:pt x="49929" y="1208986"/>
                  <a:pt x="2927" y="1956743"/>
                  <a:pt x="79" y="1872709"/>
                </a:cubicBezTo>
                <a:cubicBezTo>
                  <a:pt x="-2769" y="1788675"/>
                  <a:pt x="71294" y="909883"/>
                  <a:pt x="85537" y="838668"/>
                </a:cubicBezTo>
                <a:cubicBezTo>
                  <a:pt x="99780" y="767453"/>
                  <a:pt x="64173" y="1442571"/>
                  <a:pt x="85537" y="1445420"/>
                </a:cubicBezTo>
                <a:cubicBezTo>
                  <a:pt x="106901" y="1448269"/>
                  <a:pt x="132538" y="1077951"/>
                  <a:pt x="213723" y="855760"/>
                </a:cubicBezTo>
                <a:cubicBezTo>
                  <a:pt x="294908" y="633569"/>
                  <a:pt x="512826" y="211977"/>
                  <a:pt x="572647" y="95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B92864F-BE61-7D58-2CE0-C432F81FB529}"/>
              </a:ext>
            </a:extLst>
          </p:cNvPr>
          <p:cNvSpPr/>
          <p:nvPr/>
        </p:nvSpPr>
        <p:spPr>
          <a:xfrm>
            <a:off x="8846158" y="4911145"/>
            <a:ext cx="614375" cy="2220716"/>
          </a:xfrm>
          <a:custGeom>
            <a:avLst/>
            <a:gdLst>
              <a:gd name="connsiteX0" fmla="*/ 15831 w 614375"/>
              <a:gd name="connsiteY0" fmla="*/ 88145 h 2220716"/>
              <a:gd name="connsiteX1" fmla="*/ 67106 w 614375"/>
              <a:gd name="connsiteY1" fmla="*/ 182148 h 2220716"/>
              <a:gd name="connsiteX2" fmla="*/ 502941 w 614375"/>
              <a:gd name="connsiteY2" fmla="*/ 1592205 h 2220716"/>
              <a:gd name="connsiteX3" fmla="*/ 451666 w 614375"/>
              <a:gd name="connsiteY3" fmla="*/ 1404197 h 2220716"/>
              <a:gd name="connsiteX4" fmla="*/ 614036 w 614375"/>
              <a:gd name="connsiteY4" fmla="*/ 2216048 h 2220716"/>
              <a:gd name="connsiteX5" fmla="*/ 485849 w 614375"/>
              <a:gd name="connsiteY5" fmla="*/ 1694754 h 2220716"/>
              <a:gd name="connsiteX6" fmla="*/ 212384 w 614375"/>
              <a:gd name="connsiteY6" fmla="*/ 831629 h 2220716"/>
              <a:gd name="connsiteX7" fmla="*/ 15831 w 614375"/>
              <a:gd name="connsiteY7" fmla="*/ 88145 h 222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375" h="2220716">
                <a:moveTo>
                  <a:pt x="15831" y="88145"/>
                </a:moveTo>
                <a:cubicBezTo>
                  <a:pt x="-8382" y="-20102"/>
                  <a:pt x="-14079" y="-68529"/>
                  <a:pt x="67106" y="182148"/>
                </a:cubicBezTo>
                <a:cubicBezTo>
                  <a:pt x="148291" y="432825"/>
                  <a:pt x="438848" y="1388530"/>
                  <a:pt x="502941" y="1592205"/>
                </a:cubicBezTo>
                <a:cubicBezTo>
                  <a:pt x="567034" y="1795880"/>
                  <a:pt x="433150" y="1300223"/>
                  <a:pt x="451666" y="1404197"/>
                </a:cubicBezTo>
                <a:cubicBezTo>
                  <a:pt x="470182" y="1508171"/>
                  <a:pt x="608339" y="2167622"/>
                  <a:pt x="614036" y="2216048"/>
                </a:cubicBezTo>
                <a:cubicBezTo>
                  <a:pt x="619733" y="2264474"/>
                  <a:pt x="552791" y="1925490"/>
                  <a:pt x="485849" y="1694754"/>
                </a:cubicBezTo>
                <a:cubicBezTo>
                  <a:pt x="418907" y="1464018"/>
                  <a:pt x="293569" y="1097973"/>
                  <a:pt x="212384" y="831629"/>
                </a:cubicBezTo>
                <a:cubicBezTo>
                  <a:pt x="131199" y="565285"/>
                  <a:pt x="40044" y="196392"/>
                  <a:pt x="15831" y="881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8A5E4D89-DF55-814B-C48B-1F004536CDE6}"/>
              </a:ext>
            </a:extLst>
          </p:cNvPr>
          <p:cNvSpPr/>
          <p:nvPr/>
        </p:nvSpPr>
        <p:spPr>
          <a:xfrm>
            <a:off x="8604774" y="7848673"/>
            <a:ext cx="667419" cy="2857390"/>
          </a:xfrm>
          <a:custGeom>
            <a:avLst/>
            <a:gdLst>
              <a:gd name="connsiteX0" fmla="*/ 667413 w 667419"/>
              <a:gd name="connsiteY0" fmla="*/ 47641 h 2857390"/>
              <a:gd name="connsiteX1" fmla="*/ 385402 w 667419"/>
              <a:gd name="connsiteY1" fmla="*/ 526206 h 2857390"/>
              <a:gd name="connsiteX2" fmla="*/ 274306 w 667419"/>
              <a:gd name="connsiteY2" fmla="*/ 1440606 h 2857390"/>
              <a:gd name="connsiteX3" fmla="*/ 248669 w 667419"/>
              <a:gd name="connsiteY3" fmla="*/ 1209869 h 2857390"/>
              <a:gd name="connsiteX4" fmla="*/ 282852 w 667419"/>
              <a:gd name="connsiteY4" fmla="*/ 1961899 h 2857390"/>
              <a:gd name="connsiteX5" fmla="*/ 248669 w 667419"/>
              <a:gd name="connsiteY5" fmla="*/ 1765346 h 2857390"/>
              <a:gd name="connsiteX6" fmla="*/ 419585 w 667419"/>
              <a:gd name="connsiteY6" fmla="*/ 2825024 h 2857390"/>
              <a:gd name="connsiteX7" fmla="*/ 385402 w 667419"/>
              <a:gd name="connsiteY7" fmla="*/ 2508830 h 2857390"/>
              <a:gd name="connsiteX8" fmla="*/ 274306 w 667419"/>
              <a:gd name="connsiteY8" fmla="*/ 1739708 h 2857390"/>
              <a:gd name="connsiteX9" fmla="*/ 205940 w 667419"/>
              <a:gd name="connsiteY9" fmla="*/ 1269690 h 2857390"/>
              <a:gd name="connsiteX10" fmla="*/ 223032 w 667419"/>
              <a:gd name="connsiteY10" fmla="*/ 1295327 h 2857390"/>
              <a:gd name="connsiteX11" fmla="*/ 462314 w 667419"/>
              <a:gd name="connsiteY11" fmla="*/ 338198 h 2857390"/>
              <a:gd name="connsiteX12" fmla="*/ 841 w 667419"/>
              <a:gd name="connsiteY12" fmla="*/ 1201323 h 2857390"/>
              <a:gd name="connsiteX13" fmla="*/ 599047 w 667419"/>
              <a:gd name="connsiteY13" fmla="*/ 22004 h 2857390"/>
              <a:gd name="connsiteX14" fmla="*/ 376856 w 667419"/>
              <a:gd name="connsiteY14" fmla="*/ 406564 h 2857390"/>
              <a:gd name="connsiteX15" fmla="*/ 667413 w 667419"/>
              <a:gd name="connsiteY15" fmla="*/ 47641 h 28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7419" h="2857390">
                <a:moveTo>
                  <a:pt x="667413" y="47641"/>
                </a:moveTo>
                <a:cubicBezTo>
                  <a:pt x="668837" y="67581"/>
                  <a:pt x="450920" y="294045"/>
                  <a:pt x="385402" y="526206"/>
                </a:cubicBezTo>
                <a:cubicBezTo>
                  <a:pt x="319884" y="758367"/>
                  <a:pt x="297095" y="1326662"/>
                  <a:pt x="274306" y="1440606"/>
                </a:cubicBezTo>
                <a:cubicBezTo>
                  <a:pt x="251517" y="1554550"/>
                  <a:pt x="247245" y="1122987"/>
                  <a:pt x="248669" y="1209869"/>
                </a:cubicBezTo>
                <a:cubicBezTo>
                  <a:pt x="250093" y="1296751"/>
                  <a:pt x="282852" y="1869320"/>
                  <a:pt x="282852" y="1961899"/>
                </a:cubicBezTo>
                <a:cubicBezTo>
                  <a:pt x="282852" y="2054478"/>
                  <a:pt x="225880" y="1621492"/>
                  <a:pt x="248669" y="1765346"/>
                </a:cubicBezTo>
                <a:cubicBezTo>
                  <a:pt x="271458" y="1909200"/>
                  <a:pt x="396796" y="2701110"/>
                  <a:pt x="419585" y="2825024"/>
                </a:cubicBezTo>
                <a:cubicBezTo>
                  <a:pt x="442374" y="2948938"/>
                  <a:pt x="409615" y="2689716"/>
                  <a:pt x="385402" y="2508830"/>
                </a:cubicBezTo>
                <a:cubicBezTo>
                  <a:pt x="361189" y="2327944"/>
                  <a:pt x="304216" y="1946231"/>
                  <a:pt x="274306" y="1739708"/>
                </a:cubicBezTo>
                <a:cubicBezTo>
                  <a:pt x="244396" y="1533185"/>
                  <a:pt x="214486" y="1343754"/>
                  <a:pt x="205940" y="1269690"/>
                </a:cubicBezTo>
                <a:cubicBezTo>
                  <a:pt x="197394" y="1195627"/>
                  <a:pt x="180303" y="1450576"/>
                  <a:pt x="223032" y="1295327"/>
                </a:cubicBezTo>
                <a:cubicBezTo>
                  <a:pt x="265761" y="1140078"/>
                  <a:pt x="499346" y="353865"/>
                  <a:pt x="462314" y="338198"/>
                </a:cubicBezTo>
                <a:cubicBezTo>
                  <a:pt x="425282" y="322531"/>
                  <a:pt x="-21948" y="1254022"/>
                  <a:pt x="841" y="1201323"/>
                </a:cubicBezTo>
                <a:cubicBezTo>
                  <a:pt x="23630" y="1148624"/>
                  <a:pt x="536378" y="154464"/>
                  <a:pt x="599047" y="22004"/>
                </a:cubicBezTo>
                <a:cubicBezTo>
                  <a:pt x="661716" y="-110456"/>
                  <a:pt x="368310" y="398018"/>
                  <a:pt x="376856" y="406564"/>
                </a:cubicBezTo>
                <a:cubicBezTo>
                  <a:pt x="385402" y="415110"/>
                  <a:pt x="665989" y="27701"/>
                  <a:pt x="667413" y="47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422596A-7469-7615-35E7-0DCC8E29069E}"/>
              </a:ext>
            </a:extLst>
          </p:cNvPr>
          <p:cNvSpPr/>
          <p:nvPr/>
        </p:nvSpPr>
        <p:spPr>
          <a:xfrm>
            <a:off x="5155869" y="9873091"/>
            <a:ext cx="1528455" cy="1811861"/>
          </a:xfrm>
          <a:custGeom>
            <a:avLst/>
            <a:gdLst>
              <a:gd name="connsiteX0" fmla="*/ 1524331 w 1528455"/>
              <a:gd name="connsiteY0" fmla="*/ 7509 h 1811861"/>
              <a:gd name="connsiteX1" fmla="*/ 292431 w 1528455"/>
              <a:gd name="connsiteY1" fmla="*/ 1429909 h 1811861"/>
              <a:gd name="connsiteX2" fmla="*/ 444831 w 1528455"/>
              <a:gd name="connsiteY2" fmla="*/ 1252109 h 1811861"/>
              <a:gd name="connsiteX3" fmla="*/ 331 w 1528455"/>
              <a:gd name="connsiteY3" fmla="*/ 1810909 h 1811861"/>
              <a:gd name="connsiteX4" fmla="*/ 381331 w 1528455"/>
              <a:gd name="connsiteY4" fmla="*/ 1366409 h 1811861"/>
              <a:gd name="connsiteX5" fmla="*/ 876631 w 1528455"/>
              <a:gd name="connsiteY5" fmla="*/ 655209 h 1811861"/>
              <a:gd name="connsiteX6" fmla="*/ 698831 w 1528455"/>
              <a:gd name="connsiteY6" fmla="*/ 858409 h 1811861"/>
              <a:gd name="connsiteX7" fmla="*/ 1524331 w 1528455"/>
              <a:gd name="connsiteY7" fmla="*/ 7509 h 18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455" h="1811861">
                <a:moveTo>
                  <a:pt x="1524331" y="7509"/>
                </a:moveTo>
                <a:cubicBezTo>
                  <a:pt x="1456598" y="102759"/>
                  <a:pt x="472348" y="1222476"/>
                  <a:pt x="292431" y="1429909"/>
                </a:cubicBezTo>
                <a:cubicBezTo>
                  <a:pt x="112514" y="1637342"/>
                  <a:pt x="493514" y="1188609"/>
                  <a:pt x="444831" y="1252109"/>
                </a:cubicBezTo>
                <a:cubicBezTo>
                  <a:pt x="396148" y="1315609"/>
                  <a:pt x="10914" y="1791859"/>
                  <a:pt x="331" y="1810909"/>
                </a:cubicBezTo>
                <a:cubicBezTo>
                  <a:pt x="-10252" y="1829959"/>
                  <a:pt x="235281" y="1559026"/>
                  <a:pt x="381331" y="1366409"/>
                </a:cubicBezTo>
                <a:cubicBezTo>
                  <a:pt x="527381" y="1173792"/>
                  <a:pt x="823714" y="739876"/>
                  <a:pt x="876631" y="655209"/>
                </a:cubicBezTo>
                <a:cubicBezTo>
                  <a:pt x="929548" y="570542"/>
                  <a:pt x="592998" y="964242"/>
                  <a:pt x="698831" y="858409"/>
                </a:cubicBezTo>
                <a:cubicBezTo>
                  <a:pt x="804664" y="752576"/>
                  <a:pt x="1592064" y="-87741"/>
                  <a:pt x="1524331" y="75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9032001-6135-71E5-32DE-7A9BE58A3E0C}"/>
              </a:ext>
            </a:extLst>
          </p:cNvPr>
          <p:cNvSpPr/>
          <p:nvPr/>
        </p:nvSpPr>
        <p:spPr>
          <a:xfrm>
            <a:off x="3242127" y="7911640"/>
            <a:ext cx="1088016" cy="663238"/>
          </a:xfrm>
          <a:custGeom>
            <a:avLst/>
            <a:gdLst>
              <a:gd name="connsiteX0" fmla="*/ 948873 w 1088016"/>
              <a:gd name="connsiteY0" fmla="*/ 460 h 663238"/>
              <a:gd name="connsiteX1" fmla="*/ 961573 w 1088016"/>
              <a:gd name="connsiteY1" fmla="*/ 178260 h 663238"/>
              <a:gd name="connsiteX2" fmla="*/ 288473 w 1088016"/>
              <a:gd name="connsiteY2" fmla="*/ 457660 h 663238"/>
              <a:gd name="connsiteX3" fmla="*/ 504373 w 1088016"/>
              <a:gd name="connsiteY3" fmla="*/ 394160 h 663238"/>
              <a:gd name="connsiteX4" fmla="*/ 9073 w 1088016"/>
              <a:gd name="connsiteY4" fmla="*/ 660860 h 663238"/>
              <a:gd name="connsiteX5" fmla="*/ 250373 w 1088016"/>
              <a:gd name="connsiteY5" fmla="*/ 508460 h 663238"/>
              <a:gd name="connsiteX6" fmla="*/ 1050473 w 1088016"/>
              <a:gd name="connsiteY6" fmla="*/ 229060 h 663238"/>
              <a:gd name="connsiteX7" fmla="*/ 948873 w 1088016"/>
              <a:gd name="connsiteY7" fmla="*/ 460 h 66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016" h="663238">
                <a:moveTo>
                  <a:pt x="948873" y="460"/>
                </a:moveTo>
                <a:cubicBezTo>
                  <a:pt x="934056" y="-8007"/>
                  <a:pt x="1071640" y="102060"/>
                  <a:pt x="961573" y="178260"/>
                </a:cubicBezTo>
                <a:cubicBezTo>
                  <a:pt x="851506" y="254460"/>
                  <a:pt x="364673" y="421677"/>
                  <a:pt x="288473" y="457660"/>
                </a:cubicBezTo>
                <a:cubicBezTo>
                  <a:pt x="212273" y="493643"/>
                  <a:pt x="550939" y="360293"/>
                  <a:pt x="504373" y="394160"/>
                </a:cubicBezTo>
                <a:cubicBezTo>
                  <a:pt x="457807" y="428027"/>
                  <a:pt x="51406" y="641810"/>
                  <a:pt x="9073" y="660860"/>
                </a:cubicBezTo>
                <a:cubicBezTo>
                  <a:pt x="-33260" y="679910"/>
                  <a:pt x="76806" y="580427"/>
                  <a:pt x="250373" y="508460"/>
                </a:cubicBezTo>
                <a:cubicBezTo>
                  <a:pt x="423940" y="436493"/>
                  <a:pt x="929823" y="309493"/>
                  <a:pt x="1050473" y="229060"/>
                </a:cubicBezTo>
                <a:cubicBezTo>
                  <a:pt x="1171123" y="148627"/>
                  <a:pt x="963690" y="8927"/>
                  <a:pt x="948873" y="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2971436-2D44-C84E-A096-71A631F4D374}"/>
              </a:ext>
            </a:extLst>
          </p:cNvPr>
          <p:cNvSpPr/>
          <p:nvPr/>
        </p:nvSpPr>
        <p:spPr>
          <a:xfrm>
            <a:off x="3131221" y="8047248"/>
            <a:ext cx="704389" cy="1260018"/>
          </a:xfrm>
          <a:custGeom>
            <a:avLst/>
            <a:gdLst>
              <a:gd name="connsiteX0" fmla="*/ 704179 w 704389"/>
              <a:gd name="connsiteY0" fmla="*/ 182352 h 1260018"/>
              <a:gd name="connsiteX1" fmla="*/ 221579 w 704389"/>
              <a:gd name="connsiteY1" fmla="*/ 156952 h 1260018"/>
              <a:gd name="connsiteX2" fmla="*/ 94579 w 704389"/>
              <a:gd name="connsiteY2" fmla="*/ 791952 h 1260018"/>
              <a:gd name="connsiteX3" fmla="*/ 132679 w 704389"/>
              <a:gd name="connsiteY3" fmla="*/ 1033252 h 1260018"/>
              <a:gd name="connsiteX4" fmla="*/ 158079 w 704389"/>
              <a:gd name="connsiteY4" fmla="*/ 1249152 h 1260018"/>
              <a:gd name="connsiteX5" fmla="*/ 18379 w 704389"/>
              <a:gd name="connsiteY5" fmla="*/ 677652 h 1260018"/>
              <a:gd name="connsiteX6" fmla="*/ 5679 w 704389"/>
              <a:gd name="connsiteY6" fmla="*/ 233152 h 1260018"/>
              <a:gd name="connsiteX7" fmla="*/ 56479 w 704389"/>
              <a:gd name="connsiteY7" fmla="*/ 372852 h 1260018"/>
              <a:gd name="connsiteX8" fmla="*/ 158079 w 704389"/>
              <a:gd name="connsiteY8" fmla="*/ 4552 h 1260018"/>
              <a:gd name="connsiteX9" fmla="*/ 704179 w 704389"/>
              <a:gd name="connsiteY9" fmla="*/ 182352 h 12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389" h="1260018">
                <a:moveTo>
                  <a:pt x="704179" y="182352"/>
                </a:moveTo>
                <a:cubicBezTo>
                  <a:pt x="714762" y="207752"/>
                  <a:pt x="323179" y="55352"/>
                  <a:pt x="221579" y="156952"/>
                </a:cubicBezTo>
                <a:cubicBezTo>
                  <a:pt x="119979" y="258552"/>
                  <a:pt x="109396" y="645902"/>
                  <a:pt x="94579" y="791952"/>
                </a:cubicBezTo>
                <a:cubicBezTo>
                  <a:pt x="79762" y="938002"/>
                  <a:pt x="122096" y="957052"/>
                  <a:pt x="132679" y="1033252"/>
                </a:cubicBezTo>
                <a:cubicBezTo>
                  <a:pt x="143262" y="1109452"/>
                  <a:pt x="177129" y="1308419"/>
                  <a:pt x="158079" y="1249152"/>
                </a:cubicBezTo>
                <a:cubicBezTo>
                  <a:pt x="139029" y="1189885"/>
                  <a:pt x="43779" y="846985"/>
                  <a:pt x="18379" y="677652"/>
                </a:cubicBezTo>
                <a:cubicBezTo>
                  <a:pt x="-7021" y="508319"/>
                  <a:pt x="-671" y="283952"/>
                  <a:pt x="5679" y="233152"/>
                </a:cubicBezTo>
                <a:cubicBezTo>
                  <a:pt x="12029" y="182352"/>
                  <a:pt x="31079" y="410952"/>
                  <a:pt x="56479" y="372852"/>
                </a:cubicBezTo>
                <a:cubicBezTo>
                  <a:pt x="81879" y="334752"/>
                  <a:pt x="45896" y="40535"/>
                  <a:pt x="158079" y="4552"/>
                </a:cubicBezTo>
                <a:cubicBezTo>
                  <a:pt x="270262" y="-31431"/>
                  <a:pt x="693596" y="156952"/>
                  <a:pt x="704179" y="1823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1EF170E-23F6-530A-09BB-ACFF474A2549}"/>
              </a:ext>
            </a:extLst>
          </p:cNvPr>
          <p:cNvSpPr/>
          <p:nvPr/>
        </p:nvSpPr>
        <p:spPr>
          <a:xfrm>
            <a:off x="5816089" y="9943897"/>
            <a:ext cx="928394" cy="1944702"/>
          </a:xfrm>
          <a:custGeom>
            <a:avLst/>
            <a:gdLst>
              <a:gd name="connsiteX0" fmla="*/ 927611 w 928394"/>
              <a:gd name="connsiteY0" fmla="*/ 203 h 1944702"/>
              <a:gd name="connsiteX1" fmla="*/ 813311 w 928394"/>
              <a:gd name="connsiteY1" fmla="*/ 965403 h 1944702"/>
              <a:gd name="connsiteX2" fmla="*/ 394211 w 928394"/>
              <a:gd name="connsiteY2" fmla="*/ 1625803 h 1944702"/>
              <a:gd name="connsiteX3" fmla="*/ 457711 w 928394"/>
              <a:gd name="connsiteY3" fmla="*/ 1587703 h 1944702"/>
              <a:gd name="connsiteX4" fmla="*/ 511 w 928394"/>
              <a:gd name="connsiteY4" fmla="*/ 1943303 h 1944702"/>
              <a:gd name="connsiteX5" fmla="*/ 559311 w 928394"/>
              <a:gd name="connsiteY5" fmla="*/ 1435303 h 1944702"/>
              <a:gd name="connsiteX6" fmla="*/ 889511 w 928394"/>
              <a:gd name="connsiteY6" fmla="*/ 940003 h 1944702"/>
              <a:gd name="connsiteX7" fmla="*/ 673611 w 928394"/>
              <a:gd name="connsiteY7" fmla="*/ 1206703 h 1944702"/>
              <a:gd name="connsiteX8" fmla="*/ 800611 w 928394"/>
              <a:gd name="connsiteY8" fmla="*/ 584403 h 1944702"/>
              <a:gd name="connsiteX9" fmla="*/ 775211 w 928394"/>
              <a:gd name="connsiteY9" fmla="*/ 876503 h 1944702"/>
              <a:gd name="connsiteX10" fmla="*/ 927611 w 928394"/>
              <a:gd name="connsiteY10" fmla="*/ 203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394" h="1944702">
                <a:moveTo>
                  <a:pt x="927611" y="203"/>
                </a:moveTo>
                <a:cubicBezTo>
                  <a:pt x="933961" y="15020"/>
                  <a:pt x="902211" y="694470"/>
                  <a:pt x="813311" y="965403"/>
                </a:cubicBezTo>
                <a:cubicBezTo>
                  <a:pt x="724411" y="1236336"/>
                  <a:pt x="453478" y="1522086"/>
                  <a:pt x="394211" y="1625803"/>
                </a:cubicBezTo>
                <a:cubicBezTo>
                  <a:pt x="334944" y="1729520"/>
                  <a:pt x="523328" y="1534786"/>
                  <a:pt x="457711" y="1587703"/>
                </a:cubicBezTo>
                <a:cubicBezTo>
                  <a:pt x="392094" y="1640620"/>
                  <a:pt x="-16422" y="1968703"/>
                  <a:pt x="511" y="1943303"/>
                </a:cubicBezTo>
                <a:cubicBezTo>
                  <a:pt x="17444" y="1917903"/>
                  <a:pt x="411144" y="1602520"/>
                  <a:pt x="559311" y="1435303"/>
                </a:cubicBezTo>
                <a:cubicBezTo>
                  <a:pt x="707478" y="1268086"/>
                  <a:pt x="870461" y="978103"/>
                  <a:pt x="889511" y="940003"/>
                </a:cubicBezTo>
                <a:cubicBezTo>
                  <a:pt x="908561" y="901903"/>
                  <a:pt x="688428" y="1265970"/>
                  <a:pt x="673611" y="1206703"/>
                </a:cubicBezTo>
                <a:cubicBezTo>
                  <a:pt x="658794" y="1147436"/>
                  <a:pt x="783678" y="639436"/>
                  <a:pt x="800611" y="584403"/>
                </a:cubicBezTo>
                <a:cubicBezTo>
                  <a:pt x="817544" y="529370"/>
                  <a:pt x="747694" y="969636"/>
                  <a:pt x="775211" y="876503"/>
                </a:cubicBezTo>
                <a:cubicBezTo>
                  <a:pt x="802728" y="783370"/>
                  <a:pt x="921261" y="-14614"/>
                  <a:pt x="927611" y="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76BAE120-11E0-AB77-BAA3-77559FE15986}"/>
              </a:ext>
            </a:extLst>
          </p:cNvPr>
          <p:cNvSpPr/>
          <p:nvPr/>
        </p:nvSpPr>
        <p:spPr>
          <a:xfrm>
            <a:off x="2538848" y="8196428"/>
            <a:ext cx="2178133" cy="3861129"/>
          </a:xfrm>
          <a:custGeom>
            <a:avLst/>
            <a:gdLst>
              <a:gd name="connsiteX0" fmla="*/ 750452 w 2178133"/>
              <a:gd name="connsiteY0" fmla="*/ 7772 h 3861129"/>
              <a:gd name="connsiteX1" fmla="*/ 610752 w 2178133"/>
              <a:gd name="connsiteY1" fmla="*/ 198272 h 3861129"/>
              <a:gd name="connsiteX2" fmla="*/ 1152 w 2178133"/>
              <a:gd name="connsiteY2" fmla="*/ 172872 h 3861129"/>
              <a:gd name="connsiteX3" fmla="*/ 458352 w 2178133"/>
              <a:gd name="connsiteY3" fmla="*/ 350672 h 3861129"/>
              <a:gd name="connsiteX4" fmla="*/ 483752 w 2178133"/>
              <a:gd name="connsiteY4" fmla="*/ 604672 h 3861129"/>
              <a:gd name="connsiteX5" fmla="*/ 458352 w 2178133"/>
              <a:gd name="connsiteY5" fmla="*/ 1112672 h 3861129"/>
              <a:gd name="connsiteX6" fmla="*/ 369452 w 2178133"/>
              <a:gd name="connsiteY6" fmla="*/ 1011072 h 3861129"/>
              <a:gd name="connsiteX7" fmla="*/ 661552 w 2178133"/>
              <a:gd name="connsiteY7" fmla="*/ 1811172 h 3861129"/>
              <a:gd name="connsiteX8" fmla="*/ 458352 w 2178133"/>
              <a:gd name="connsiteY8" fmla="*/ 1493672 h 3861129"/>
              <a:gd name="connsiteX9" fmla="*/ 1055252 w 2178133"/>
              <a:gd name="connsiteY9" fmla="*/ 2242972 h 3861129"/>
              <a:gd name="connsiteX10" fmla="*/ 661552 w 2178133"/>
              <a:gd name="connsiteY10" fmla="*/ 1988972 h 3861129"/>
              <a:gd name="connsiteX11" fmla="*/ 1220352 w 2178133"/>
              <a:gd name="connsiteY11" fmla="*/ 2636672 h 3861129"/>
              <a:gd name="connsiteX12" fmla="*/ 1156852 w 2178133"/>
              <a:gd name="connsiteY12" fmla="*/ 2674772 h 3861129"/>
              <a:gd name="connsiteX13" fmla="*/ 1398152 w 2178133"/>
              <a:gd name="connsiteY13" fmla="*/ 3030372 h 3861129"/>
              <a:gd name="connsiteX14" fmla="*/ 1652152 w 2178133"/>
              <a:gd name="connsiteY14" fmla="*/ 3373272 h 3861129"/>
              <a:gd name="connsiteX15" fmla="*/ 1398152 w 2178133"/>
              <a:gd name="connsiteY15" fmla="*/ 3347872 h 3861129"/>
              <a:gd name="connsiteX16" fmla="*/ 1791852 w 2178133"/>
              <a:gd name="connsiteY16" fmla="*/ 3462172 h 3861129"/>
              <a:gd name="connsiteX17" fmla="*/ 2172852 w 2178133"/>
              <a:gd name="connsiteY17" fmla="*/ 3855872 h 3861129"/>
              <a:gd name="connsiteX18" fmla="*/ 1499752 w 2178133"/>
              <a:gd name="connsiteY18" fmla="*/ 3144672 h 3861129"/>
              <a:gd name="connsiteX19" fmla="*/ 445652 w 2178133"/>
              <a:gd name="connsiteY19" fmla="*/ 1531772 h 3861129"/>
              <a:gd name="connsiteX20" fmla="*/ 394852 w 2178133"/>
              <a:gd name="connsiteY20" fmla="*/ 655472 h 3861129"/>
              <a:gd name="connsiteX21" fmla="*/ 534552 w 2178133"/>
              <a:gd name="connsiteY21" fmla="*/ 693572 h 3861129"/>
              <a:gd name="connsiteX22" fmla="*/ 432952 w 2178133"/>
              <a:gd name="connsiteY22" fmla="*/ 185572 h 3861129"/>
              <a:gd name="connsiteX23" fmla="*/ 610752 w 2178133"/>
              <a:gd name="connsiteY23" fmla="*/ 503072 h 3861129"/>
              <a:gd name="connsiteX24" fmla="*/ 750452 w 2178133"/>
              <a:gd name="connsiteY24" fmla="*/ 7772 h 38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78133" h="3861129">
                <a:moveTo>
                  <a:pt x="750452" y="7772"/>
                </a:moveTo>
                <a:cubicBezTo>
                  <a:pt x="750452" y="-43028"/>
                  <a:pt x="735635" y="170755"/>
                  <a:pt x="610752" y="198272"/>
                </a:cubicBezTo>
                <a:cubicBezTo>
                  <a:pt x="485869" y="225789"/>
                  <a:pt x="26552" y="147472"/>
                  <a:pt x="1152" y="172872"/>
                </a:cubicBezTo>
                <a:cubicBezTo>
                  <a:pt x="-24248" y="198272"/>
                  <a:pt x="377919" y="278705"/>
                  <a:pt x="458352" y="350672"/>
                </a:cubicBezTo>
                <a:cubicBezTo>
                  <a:pt x="538785" y="422639"/>
                  <a:pt x="483752" y="477672"/>
                  <a:pt x="483752" y="604672"/>
                </a:cubicBezTo>
                <a:cubicBezTo>
                  <a:pt x="483752" y="731672"/>
                  <a:pt x="477402" y="1044939"/>
                  <a:pt x="458352" y="1112672"/>
                </a:cubicBezTo>
                <a:cubicBezTo>
                  <a:pt x="439302" y="1180405"/>
                  <a:pt x="335585" y="894655"/>
                  <a:pt x="369452" y="1011072"/>
                </a:cubicBezTo>
                <a:cubicBezTo>
                  <a:pt x="403319" y="1127489"/>
                  <a:pt x="646735" y="1730739"/>
                  <a:pt x="661552" y="1811172"/>
                </a:cubicBezTo>
                <a:cubicBezTo>
                  <a:pt x="676369" y="1891605"/>
                  <a:pt x="392736" y="1421706"/>
                  <a:pt x="458352" y="1493672"/>
                </a:cubicBezTo>
                <a:cubicBezTo>
                  <a:pt x="523968" y="1565638"/>
                  <a:pt x="1021385" y="2160422"/>
                  <a:pt x="1055252" y="2242972"/>
                </a:cubicBezTo>
                <a:cubicBezTo>
                  <a:pt x="1089119" y="2325522"/>
                  <a:pt x="634035" y="1923355"/>
                  <a:pt x="661552" y="1988972"/>
                </a:cubicBezTo>
                <a:cubicBezTo>
                  <a:pt x="689069" y="2054589"/>
                  <a:pt x="1137802" y="2522372"/>
                  <a:pt x="1220352" y="2636672"/>
                </a:cubicBezTo>
                <a:cubicBezTo>
                  <a:pt x="1302902" y="2750972"/>
                  <a:pt x="1127219" y="2609155"/>
                  <a:pt x="1156852" y="2674772"/>
                </a:cubicBezTo>
                <a:cubicBezTo>
                  <a:pt x="1186485" y="2740389"/>
                  <a:pt x="1315602" y="2913955"/>
                  <a:pt x="1398152" y="3030372"/>
                </a:cubicBezTo>
                <a:cubicBezTo>
                  <a:pt x="1480702" y="3146789"/>
                  <a:pt x="1652152" y="3320355"/>
                  <a:pt x="1652152" y="3373272"/>
                </a:cubicBezTo>
                <a:cubicBezTo>
                  <a:pt x="1652152" y="3426189"/>
                  <a:pt x="1374869" y="3333055"/>
                  <a:pt x="1398152" y="3347872"/>
                </a:cubicBezTo>
                <a:cubicBezTo>
                  <a:pt x="1421435" y="3362689"/>
                  <a:pt x="1662735" y="3377505"/>
                  <a:pt x="1791852" y="3462172"/>
                </a:cubicBezTo>
                <a:cubicBezTo>
                  <a:pt x="1920969" y="3546839"/>
                  <a:pt x="2221535" y="3908789"/>
                  <a:pt x="2172852" y="3855872"/>
                </a:cubicBezTo>
                <a:cubicBezTo>
                  <a:pt x="2124169" y="3802955"/>
                  <a:pt x="1787619" y="3532022"/>
                  <a:pt x="1499752" y="3144672"/>
                </a:cubicBezTo>
                <a:cubicBezTo>
                  <a:pt x="1211885" y="2757322"/>
                  <a:pt x="629802" y="1946639"/>
                  <a:pt x="445652" y="1531772"/>
                </a:cubicBezTo>
                <a:cubicBezTo>
                  <a:pt x="261502" y="1116905"/>
                  <a:pt x="380035" y="795172"/>
                  <a:pt x="394852" y="655472"/>
                </a:cubicBezTo>
                <a:cubicBezTo>
                  <a:pt x="409669" y="515772"/>
                  <a:pt x="528202" y="771889"/>
                  <a:pt x="534552" y="693572"/>
                </a:cubicBezTo>
                <a:cubicBezTo>
                  <a:pt x="540902" y="615255"/>
                  <a:pt x="420252" y="217322"/>
                  <a:pt x="432952" y="185572"/>
                </a:cubicBezTo>
                <a:cubicBezTo>
                  <a:pt x="445652" y="153822"/>
                  <a:pt x="562069" y="532705"/>
                  <a:pt x="610752" y="503072"/>
                </a:cubicBezTo>
                <a:cubicBezTo>
                  <a:pt x="659435" y="473439"/>
                  <a:pt x="750452" y="58572"/>
                  <a:pt x="750452" y="7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D06FF4CD-01F6-99AA-A7E5-BF094CBDD3BC}"/>
              </a:ext>
            </a:extLst>
          </p:cNvPr>
          <p:cNvSpPr/>
          <p:nvPr/>
        </p:nvSpPr>
        <p:spPr>
          <a:xfrm>
            <a:off x="3083570" y="9065640"/>
            <a:ext cx="2212430" cy="2985855"/>
          </a:xfrm>
          <a:custGeom>
            <a:avLst/>
            <a:gdLst>
              <a:gd name="connsiteX0" fmla="*/ 53330 w 2212430"/>
              <a:gd name="connsiteY0" fmla="*/ 116460 h 2985855"/>
              <a:gd name="connsiteX1" fmla="*/ 78730 w 2212430"/>
              <a:gd name="connsiteY1" fmla="*/ 179960 h 2985855"/>
              <a:gd name="connsiteX2" fmla="*/ 447030 w 2212430"/>
              <a:gd name="connsiteY2" fmla="*/ 1183260 h 2985855"/>
              <a:gd name="connsiteX3" fmla="*/ 1120130 w 2212430"/>
              <a:gd name="connsiteY3" fmla="*/ 2148460 h 2985855"/>
              <a:gd name="connsiteX4" fmla="*/ 1018530 w 2212430"/>
              <a:gd name="connsiteY4" fmla="*/ 2072260 h 2985855"/>
              <a:gd name="connsiteX5" fmla="*/ 1742430 w 2212430"/>
              <a:gd name="connsiteY5" fmla="*/ 2783460 h 2985855"/>
              <a:gd name="connsiteX6" fmla="*/ 1844030 w 2212430"/>
              <a:gd name="connsiteY6" fmla="*/ 2834260 h 2985855"/>
              <a:gd name="connsiteX7" fmla="*/ 2212330 w 2212430"/>
              <a:gd name="connsiteY7" fmla="*/ 2973960 h 2985855"/>
              <a:gd name="connsiteX8" fmla="*/ 1805930 w 2212430"/>
              <a:gd name="connsiteY8" fmla="*/ 2821560 h 2985855"/>
              <a:gd name="connsiteX9" fmla="*/ 739130 w 2212430"/>
              <a:gd name="connsiteY9" fmla="*/ 1589660 h 2985855"/>
              <a:gd name="connsiteX10" fmla="*/ 269230 w 2212430"/>
              <a:gd name="connsiteY10" fmla="*/ 345060 h 2985855"/>
              <a:gd name="connsiteX11" fmla="*/ 345430 w 2212430"/>
              <a:gd name="connsiteY11" fmla="*/ 675260 h 2985855"/>
              <a:gd name="connsiteX12" fmla="*/ 15230 w 2212430"/>
              <a:gd name="connsiteY12" fmla="*/ 27560 h 2985855"/>
              <a:gd name="connsiteX13" fmla="*/ 53330 w 2212430"/>
              <a:gd name="connsiteY13" fmla="*/ 116460 h 298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2430" h="2985855">
                <a:moveTo>
                  <a:pt x="53330" y="116460"/>
                </a:moveTo>
                <a:cubicBezTo>
                  <a:pt x="63913" y="141860"/>
                  <a:pt x="13113" y="2160"/>
                  <a:pt x="78730" y="179960"/>
                </a:cubicBezTo>
                <a:cubicBezTo>
                  <a:pt x="144347" y="357760"/>
                  <a:pt x="273463" y="855177"/>
                  <a:pt x="447030" y="1183260"/>
                </a:cubicBezTo>
                <a:cubicBezTo>
                  <a:pt x="620597" y="1511343"/>
                  <a:pt x="1024880" y="2000293"/>
                  <a:pt x="1120130" y="2148460"/>
                </a:cubicBezTo>
                <a:cubicBezTo>
                  <a:pt x="1215380" y="2296627"/>
                  <a:pt x="914813" y="1966427"/>
                  <a:pt x="1018530" y="2072260"/>
                </a:cubicBezTo>
                <a:cubicBezTo>
                  <a:pt x="1122247" y="2178093"/>
                  <a:pt x="1604847" y="2656460"/>
                  <a:pt x="1742430" y="2783460"/>
                </a:cubicBezTo>
                <a:cubicBezTo>
                  <a:pt x="1880013" y="2910460"/>
                  <a:pt x="1765713" y="2802510"/>
                  <a:pt x="1844030" y="2834260"/>
                </a:cubicBezTo>
                <a:cubicBezTo>
                  <a:pt x="1922347" y="2866010"/>
                  <a:pt x="2218680" y="2976077"/>
                  <a:pt x="2212330" y="2973960"/>
                </a:cubicBezTo>
                <a:cubicBezTo>
                  <a:pt x="2205980" y="2971843"/>
                  <a:pt x="2051463" y="3052277"/>
                  <a:pt x="1805930" y="2821560"/>
                </a:cubicBezTo>
                <a:cubicBezTo>
                  <a:pt x="1560397" y="2590843"/>
                  <a:pt x="995247" y="2002410"/>
                  <a:pt x="739130" y="1589660"/>
                </a:cubicBezTo>
                <a:cubicBezTo>
                  <a:pt x="483013" y="1176910"/>
                  <a:pt x="334847" y="497460"/>
                  <a:pt x="269230" y="345060"/>
                </a:cubicBezTo>
                <a:cubicBezTo>
                  <a:pt x="203613" y="192660"/>
                  <a:pt x="387763" y="728177"/>
                  <a:pt x="345430" y="675260"/>
                </a:cubicBezTo>
                <a:cubicBezTo>
                  <a:pt x="303097" y="622343"/>
                  <a:pt x="61797" y="116460"/>
                  <a:pt x="15230" y="27560"/>
                </a:cubicBezTo>
                <a:cubicBezTo>
                  <a:pt x="-31337" y="-61340"/>
                  <a:pt x="42747" y="91060"/>
                  <a:pt x="53330" y="116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CC0BC74-7654-D2BD-DF6C-68DFD33800F7}"/>
              </a:ext>
            </a:extLst>
          </p:cNvPr>
          <p:cNvSpPr/>
          <p:nvPr/>
        </p:nvSpPr>
        <p:spPr>
          <a:xfrm>
            <a:off x="3242715" y="8699159"/>
            <a:ext cx="2053565" cy="3252446"/>
          </a:xfrm>
          <a:custGeom>
            <a:avLst/>
            <a:gdLst>
              <a:gd name="connsiteX0" fmla="*/ 122785 w 2053565"/>
              <a:gd name="connsiteY0" fmla="*/ 341 h 3252446"/>
              <a:gd name="connsiteX1" fmla="*/ 97385 w 2053565"/>
              <a:gd name="connsiteY1" fmla="*/ 521041 h 3252446"/>
              <a:gd name="connsiteX2" fmla="*/ 237085 w 2053565"/>
              <a:gd name="connsiteY2" fmla="*/ 1244941 h 3252446"/>
              <a:gd name="connsiteX3" fmla="*/ 402185 w 2053565"/>
              <a:gd name="connsiteY3" fmla="*/ 1410041 h 3252446"/>
              <a:gd name="connsiteX4" fmla="*/ 846685 w 2053565"/>
              <a:gd name="connsiteY4" fmla="*/ 2222841 h 3252446"/>
              <a:gd name="connsiteX5" fmla="*/ 1621385 w 2053565"/>
              <a:gd name="connsiteY5" fmla="*/ 3048341 h 3252446"/>
              <a:gd name="connsiteX6" fmla="*/ 1684885 w 2053565"/>
              <a:gd name="connsiteY6" fmla="*/ 3061041 h 3252446"/>
              <a:gd name="connsiteX7" fmla="*/ 2053185 w 2053565"/>
              <a:gd name="connsiteY7" fmla="*/ 3251541 h 3252446"/>
              <a:gd name="connsiteX8" fmla="*/ 1608685 w 2053565"/>
              <a:gd name="connsiteY8" fmla="*/ 2972141 h 3252446"/>
              <a:gd name="connsiteX9" fmla="*/ 745085 w 2053565"/>
              <a:gd name="connsiteY9" fmla="*/ 2045041 h 3252446"/>
              <a:gd name="connsiteX10" fmla="*/ 389485 w 2053565"/>
              <a:gd name="connsiteY10" fmla="*/ 1384641 h 3252446"/>
              <a:gd name="connsiteX11" fmla="*/ 8485 w 2053565"/>
              <a:gd name="connsiteY11" fmla="*/ 457541 h 3252446"/>
              <a:gd name="connsiteX12" fmla="*/ 122785 w 2053565"/>
              <a:gd name="connsiteY12" fmla="*/ 341 h 325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3565" h="3252446">
                <a:moveTo>
                  <a:pt x="122785" y="341"/>
                </a:moveTo>
                <a:cubicBezTo>
                  <a:pt x="137602" y="10924"/>
                  <a:pt x="78335" y="313608"/>
                  <a:pt x="97385" y="521041"/>
                </a:cubicBezTo>
                <a:cubicBezTo>
                  <a:pt x="116435" y="728474"/>
                  <a:pt x="186285" y="1096774"/>
                  <a:pt x="237085" y="1244941"/>
                </a:cubicBezTo>
                <a:cubicBezTo>
                  <a:pt x="287885" y="1393108"/>
                  <a:pt x="300585" y="1247058"/>
                  <a:pt x="402185" y="1410041"/>
                </a:cubicBezTo>
                <a:cubicBezTo>
                  <a:pt x="503785" y="1573024"/>
                  <a:pt x="643485" y="1949791"/>
                  <a:pt x="846685" y="2222841"/>
                </a:cubicBezTo>
                <a:cubicBezTo>
                  <a:pt x="1049885" y="2495891"/>
                  <a:pt x="1481685" y="2908641"/>
                  <a:pt x="1621385" y="3048341"/>
                </a:cubicBezTo>
                <a:cubicBezTo>
                  <a:pt x="1761085" y="3188041"/>
                  <a:pt x="1612918" y="3027174"/>
                  <a:pt x="1684885" y="3061041"/>
                </a:cubicBezTo>
                <a:cubicBezTo>
                  <a:pt x="1756852" y="3094908"/>
                  <a:pt x="2065885" y="3266358"/>
                  <a:pt x="2053185" y="3251541"/>
                </a:cubicBezTo>
                <a:cubicBezTo>
                  <a:pt x="2040485" y="3236724"/>
                  <a:pt x="1826702" y="3173224"/>
                  <a:pt x="1608685" y="2972141"/>
                </a:cubicBezTo>
                <a:cubicBezTo>
                  <a:pt x="1390668" y="2771058"/>
                  <a:pt x="948285" y="2309624"/>
                  <a:pt x="745085" y="2045041"/>
                </a:cubicBezTo>
                <a:cubicBezTo>
                  <a:pt x="541885" y="1780458"/>
                  <a:pt x="512252" y="1649224"/>
                  <a:pt x="389485" y="1384641"/>
                </a:cubicBezTo>
                <a:cubicBezTo>
                  <a:pt x="266718" y="1120058"/>
                  <a:pt x="52935" y="688258"/>
                  <a:pt x="8485" y="457541"/>
                </a:cubicBezTo>
                <a:cubicBezTo>
                  <a:pt x="-35965" y="226824"/>
                  <a:pt x="107968" y="-10242"/>
                  <a:pt x="122785" y="3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02BF140-8DD3-DA9B-8270-08D14007E0F9}"/>
              </a:ext>
            </a:extLst>
          </p:cNvPr>
          <p:cNvSpPr/>
          <p:nvPr/>
        </p:nvSpPr>
        <p:spPr>
          <a:xfrm>
            <a:off x="6069717" y="9843533"/>
            <a:ext cx="907070" cy="2366856"/>
          </a:xfrm>
          <a:custGeom>
            <a:avLst/>
            <a:gdLst>
              <a:gd name="connsiteX0" fmla="*/ 788283 w 907070"/>
              <a:gd name="connsiteY0" fmla="*/ 24367 h 2366856"/>
              <a:gd name="connsiteX1" fmla="*/ 686683 w 907070"/>
              <a:gd name="connsiteY1" fmla="*/ 1205467 h 2366856"/>
              <a:gd name="connsiteX2" fmla="*/ 661283 w 907070"/>
              <a:gd name="connsiteY2" fmla="*/ 1522967 h 2366856"/>
              <a:gd name="connsiteX3" fmla="*/ 661283 w 907070"/>
              <a:gd name="connsiteY3" fmla="*/ 1205467 h 2366856"/>
              <a:gd name="connsiteX4" fmla="*/ 775583 w 907070"/>
              <a:gd name="connsiteY4" fmla="*/ 1738867 h 2366856"/>
              <a:gd name="connsiteX5" fmla="*/ 762883 w 907070"/>
              <a:gd name="connsiteY5" fmla="*/ 1434067 h 2366856"/>
              <a:gd name="connsiteX6" fmla="*/ 635883 w 907070"/>
              <a:gd name="connsiteY6" fmla="*/ 1967467 h 2366856"/>
              <a:gd name="connsiteX7" fmla="*/ 572383 w 907070"/>
              <a:gd name="connsiteY7" fmla="*/ 1776967 h 2366856"/>
              <a:gd name="connsiteX8" fmla="*/ 280283 w 907070"/>
              <a:gd name="connsiteY8" fmla="*/ 2284967 h 2366856"/>
              <a:gd name="connsiteX9" fmla="*/ 883 w 907070"/>
              <a:gd name="connsiteY9" fmla="*/ 2361167 h 2366856"/>
              <a:gd name="connsiteX10" fmla="*/ 204083 w 907070"/>
              <a:gd name="connsiteY10" fmla="*/ 2234167 h 2366856"/>
              <a:gd name="connsiteX11" fmla="*/ 534283 w 907070"/>
              <a:gd name="connsiteY11" fmla="*/ 1967467 h 2366856"/>
              <a:gd name="connsiteX12" fmla="*/ 762883 w 907070"/>
              <a:gd name="connsiteY12" fmla="*/ 1446767 h 2366856"/>
              <a:gd name="connsiteX13" fmla="*/ 877183 w 907070"/>
              <a:gd name="connsiteY13" fmla="*/ 1053067 h 2366856"/>
              <a:gd name="connsiteX14" fmla="*/ 851783 w 907070"/>
              <a:gd name="connsiteY14" fmla="*/ 1459467 h 2366856"/>
              <a:gd name="connsiteX15" fmla="*/ 864483 w 907070"/>
              <a:gd name="connsiteY15" fmla="*/ 1027667 h 2366856"/>
              <a:gd name="connsiteX16" fmla="*/ 877183 w 907070"/>
              <a:gd name="connsiteY16" fmla="*/ 913367 h 2366856"/>
              <a:gd name="connsiteX17" fmla="*/ 902583 w 907070"/>
              <a:gd name="connsiteY17" fmla="*/ 405367 h 2366856"/>
              <a:gd name="connsiteX18" fmla="*/ 775583 w 907070"/>
              <a:gd name="connsiteY18" fmla="*/ 1053067 h 2366856"/>
              <a:gd name="connsiteX19" fmla="*/ 737483 w 907070"/>
              <a:gd name="connsiteY19" fmla="*/ 456167 h 2366856"/>
              <a:gd name="connsiteX20" fmla="*/ 788283 w 907070"/>
              <a:gd name="connsiteY20" fmla="*/ 24367 h 236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07070" h="2366856">
                <a:moveTo>
                  <a:pt x="788283" y="24367"/>
                </a:moveTo>
                <a:cubicBezTo>
                  <a:pt x="779816" y="149250"/>
                  <a:pt x="707850" y="955700"/>
                  <a:pt x="686683" y="1205467"/>
                </a:cubicBezTo>
                <a:cubicBezTo>
                  <a:pt x="665516" y="1455234"/>
                  <a:pt x="665516" y="1522967"/>
                  <a:pt x="661283" y="1522967"/>
                </a:cubicBezTo>
                <a:cubicBezTo>
                  <a:pt x="657050" y="1522967"/>
                  <a:pt x="642233" y="1169484"/>
                  <a:pt x="661283" y="1205467"/>
                </a:cubicBezTo>
                <a:cubicBezTo>
                  <a:pt x="680333" y="1241450"/>
                  <a:pt x="758650" y="1700767"/>
                  <a:pt x="775583" y="1738867"/>
                </a:cubicBezTo>
                <a:cubicBezTo>
                  <a:pt x="792516" y="1776967"/>
                  <a:pt x="786166" y="1395967"/>
                  <a:pt x="762883" y="1434067"/>
                </a:cubicBezTo>
                <a:cubicBezTo>
                  <a:pt x="739600" y="1472167"/>
                  <a:pt x="667633" y="1910317"/>
                  <a:pt x="635883" y="1967467"/>
                </a:cubicBezTo>
                <a:cubicBezTo>
                  <a:pt x="604133" y="2024617"/>
                  <a:pt x="631650" y="1724050"/>
                  <a:pt x="572383" y="1776967"/>
                </a:cubicBezTo>
                <a:cubicBezTo>
                  <a:pt x="513116" y="1829884"/>
                  <a:pt x="375533" y="2187600"/>
                  <a:pt x="280283" y="2284967"/>
                </a:cubicBezTo>
                <a:cubicBezTo>
                  <a:pt x="185033" y="2382334"/>
                  <a:pt x="13583" y="2369634"/>
                  <a:pt x="883" y="2361167"/>
                </a:cubicBezTo>
                <a:cubicBezTo>
                  <a:pt x="-11817" y="2352700"/>
                  <a:pt x="115183" y="2299784"/>
                  <a:pt x="204083" y="2234167"/>
                </a:cubicBezTo>
                <a:cubicBezTo>
                  <a:pt x="292983" y="2168550"/>
                  <a:pt x="441150" y="2098700"/>
                  <a:pt x="534283" y="1967467"/>
                </a:cubicBezTo>
                <a:cubicBezTo>
                  <a:pt x="627416" y="1836234"/>
                  <a:pt x="705733" y="1599167"/>
                  <a:pt x="762883" y="1446767"/>
                </a:cubicBezTo>
                <a:cubicBezTo>
                  <a:pt x="820033" y="1294367"/>
                  <a:pt x="862366" y="1050950"/>
                  <a:pt x="877183" y="1053067"/>
                </a:cubicBezTo>
                <a:cubicBezTo>
                  <a:pt x="892000" y="1055184"/>
                  <a:pt x="853900" y="1463700"/>
                  <a:pt x="851783" y="1459467"/>
                </a:cubicBezTo>
                <a:cubicBezTo>
                  <a:pt x="849666" y="1455234"/>
                  <a:pt x="860250" y="1118684"/>
                  <a:pt x="864483" y="1027667"/>
                </a:cubicBezTo>
                <a:cubicBezTo>
                  <a:pt x="868716" y="936650"/>
                  <a:pt x="870833" y="1017084"/>
                  <a:pt x="877183" y="913367"/>
                </a:cubicBezTo>
                <a:cubicBezTo>
                  <a:pt x="883533" y="809650"/>
                  <a:pt x="919516" y="382084"/>
                  <a:pt x="902583" y="405367"/>
                </a:cubicBezTo>
                <a:cubicBezTo>
                  <a:pt x="885650" y="428650"/>
                  <a:pt x="803100" y="1044600"/>
                  <a:pt x="775583" y="1053067"/>
                </a:cubicBezTo>
                <a:cubicBezTo>
                  <a:pt x="748066" y="1061534"/>
                  <a:pt x="737483" y="625500"/>
                  <a:pt x="737483" y="456167"/>
                </a:cubicBezTo>
                <a:cubicBezTo>
                  <a:pt x="737483" y="286834"/>
                  <a:pt x="796750" y="-100516"/>
                  <a:pt x="788283" y="243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D805C83-E26A-977B-AE16-A1B44E7F7940}"/>
              </a:ext>
            </a:extLst>
          </p:cNvPr>
          <p:cNvSpPr/>
          <p:nvPr/>
        </p:nvSpPr>
        <p:spPr>
          <a:xfrm>
            <a:off x="4742433" y="11091285"/>
            <a:ext cx="1990529" cy="991949"/>
          </a:xfrm>
          <a:custGeom>
            <a:avLst/>
            <a:gdLst>
              <a:gd name="connsiteX0" fmla="*/ 1988567 w 1990529"/>
              <a:gd name="connsiteY0" fmla="*/ 8515 h 991949"/>
              <a:gd name="connsiteX1" fmla="*/ 1251967 w 1990529"/>
              <a:gd name="connsiteY1" fmla="*/ 884815 h 991949"/>
              <a:gd name="connsiteX2" fmla="*/ 1493267 w 1990529"/>
              <a:gd name="connsiteY2" fmla="*/ 821315 h 991949"/>
              <a:gd name="connsiteX3" fmla="*/ 680467 w 1990529"/>
              <a:gd name="connsiteY3" fmla="*/ 935615 h 991949"/>
              <a:gd name="connsiteX4" fmla="*/ 20067 w 1990529"/>
              <a:gd name="connsiteY4" fmla="*/ 986415 h 991949"/>
              <a:gd name="connsiteX5" fmla="*/ 1467867 w 1990529"/>
              <a:gd name="connsiteY5" fmla="*/ 808615 h 991949"/>
              <a:gd name="connsiteX6" fmla="*/ 1556767 w 1990529"/>
              <a:gd name="connsiteY6" fmla="*/ 668915 h 991949"/>
              <a:gd name="connsiteX7" fmla="*/ 1391667 w 1990529"/>
              <a:gd name="connsiteY7" fmla="*/ 681615 h 991949"/>
              <a:gd name="connsiteX8" fmla="*/ 1899667 w 1990529"/>
              <a:gd name="connsiteY8" fmla="*/ 262515 h 991949"/>
              <a:gd name="connsiteX9" fmla="*/ 1480567 w 1990529"/>
              <a:gd name="connsiteY9" fmla="*/ 427615 h 991949"/>
              <a:gd name="connsiteX10" fmla="*/ 1988567 w 1990529"/>
              <a:gd name="connsiteY10" fmla="*/ 8515 h 9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0529" h="991949">
                <a:moveTo>
                  <a:pt x="1988567" y="8515"/>
                </a:moveTo>
                <a:cubicBezTo>
                  <a:pt x="1950467" y="84715"/>
                  <a:pt x="1334517" y="749348"/>
                  <a:pt x="1251967" y="884815"/>
                </a:cubicBezTo>
                <a:cubicBezTo>
                  <a:pt x="1169417" y="1020282"/>
                  <a:pt x="1588517" y="812848"/>
                  <a:pt x="1493267" y="821315"/>
                </a:cubicBezTo>
                <a:cubicBezTo>
                  <a:pt x="1398017" y="829782"/>
                  <a:pt x="926000" y="908098"/>
                  <a:pt x="680467" y="935615"/>
                </a:cubicBezTo>
                <a:cubicBezTo>
                  <a:pt x="434934" y="963132"/>
                  <a:pt x="-111166" y="1007582"/>
                  <a:pt x="20067" y="986415"/>
                </a:cubicBezTo>
                <a:cubicBezTo>
                  <a:pt x="151300" y="965248"/>
                  <a:pt x="1211750" y="861532"/>
                  <a:pt x="1467867" y="808615"/>
                </a:cubicBezTo>
                <a:cubicBezTo>
                  <a:pt x="1723984" y="755698"/>
                  <a:pt x="1569467" y="690082"/>
                  <a:pt x="1556767" y="668915"/>
                </a:cubicBezTo>
                <a:cubicBezTo>
                  <a:pt x="1544067" y="647748"/>
                  <a:pt x="1334517" y="749348"/>
                  <a:pt x="1391667" y="681615"/>
                </a:cubicBezTo>
                <a:cubicBezTo>
                  <a:pt x="1448817" y="613882"/>
                  <a:pt x="1884850" y="304848"/>
                  <a:pt x="1899667" y="262515"/>
                </a:cubicBezTo>
                <a:cubicBezTo>
                  <a:pt x="1914484" y="220182"/>
                  <a:pt x="1463634" y="463598"/>
                  <a:pt x="1480567" y="427615"/>
                </a:cubicBezTo>
                <a:cubicBezTo>
                  <a:pt x="1497500" y="391632"/>
                  <a:pt x="2026667" y="-67685"/>
                  <a:pt x="1988567" y="85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FFDE7C86-60D4-3C88-B306-8F32E3D5043E}"/>
              </a:ext>
            </a:extLst>
          </p:cNvPr>
          <p:cNvSpPr/>
          <p:nvPr/>
        </p:nvSpPr>
        <p:spPr>
          <a:xfrm>
            <a:off x="3577620" y="10814671"/>
            <a:ext cx="2465279" cy="1548869"/>
          </a:xfrm>
          <a:custGeom>
            <a:avLst/>
            <a:gdLst>
              <a:gd name="connsiteX0" fmla="*/ 280005 w 2465279"/>
              <a:gd name="connsiteY0" fmla="*/ 272429 h 1548869"/>
              <a:gd name="connsiteX1" fmla="*/ 3780 w 2465279"/>
              <a:gd name="connsiteY1" fmla="*/ 5729 h 1548869"/>
              <a:gd name="connsiteX2" fmla="*/ 499080 w 2465279"/>
              <a:gd name="connsiteY2" fmla="*/ 548654 h 1548869"/>
              <a:gd name="connsiteX3" fmla="*/ 403830 w 2465279"/>
              <a:gd name="connsiteY3" fmla="*/ 548654 h 1548869"/>
              <a:gd name="connsiteX4" fmla="*/ 689580 w 2465279"/>
              <a:gd name="connsiteY4" fmla="*/ 777254 h 1548869"/>
              <a:gd name="connsiteX5" fmla="*/ 946755 w 2465279"/>
              <a:gd name="connsiteY5" fmla="*/ 1177304 h 1548869"/>
              <a:gd name="connsiteX6" fmla="*/ 946755 w 2465279"/>
              <a:gd name="connsiteY6" fmla="*/ 1186829 h 1548869"/>
              <a:gd name="connsiteX7" fmla="*/ 1251555 w 2465279"/>
              <a:gd name="connsiteY7" fmla="*/ 1501154 h 1548869"/>
              <a:gd name="connsiteX8" fmla="*/ 1280130 w 2465279"/>
              <a:gd name="connsiteY8" fmla="*/ 1463054 h 1548869"/>
              <a:gd name="connsiteX9" fmla="*/ 1670655 w 2465279"/>
              <a:gd name="connsiteY9" fmla="*/ 1548779 h 1548869"/>
              <a:gd name="connsiteX10" fmla="*/ 1623030 w 2465279"/>
              <a:gd name="connsiteY10" fmla="*/ 1444004 h 1548869"/>
              <a:gd name="connsiteX11" fmla="*/ 2127855 w 2465279"/>
              <a:gd name="connsiteY11" fmla="*/ 1520204 h 1548869"/>
              <a:gd name="connsiteX12" fmla="*/ 2013555 w 2465279"/>
              <a:gd name="connsiteY12" fmla="*/ 1501154 h 1548869"/>
              <a:gd name="connsiteX13" fmla="*/ 2461230 w 2465279"/>
              <a:gd name="connsiteY13" fmla="*/ 1491629 h 1548869"/>
              <a:gd name="connsiteX14" fmla="*/ 1708755 w 2465279"/>
              <a:gd name="connsiteY14" fmla="*/ 1367804 h 1548869"/>
              <a:gd name="connsiteX15" fmla="*/ 1480155 w 2465279"/>
              <a:gd name="connsiteY15" fmla="*/ 1272554 h 1548869"/>
              <a:gd name="connsiteX16" fmla="*/ 1184880 w 2465279"/>
              <a:gd name="connsiteY16" fmla="*/ 1510679 h 1548869"/>
              <a:gd name="connsiteX17" fmla="*/ 1070580 w 2465279"/>
              <a:gd name="connsiteY17" fmla="*/ 1101104 h 1548869"/>
              <a:gd name="connsiteX18" fmla="*/ 537180 w 2465279"/>
              <a:gd name="connsiteY18" fmla="*/ 281954 h 1548869"/>
              <a:gd name="connsiteX19" fmla="*/ 737205 w 2465279"/>
              <a:gd name="connsiteY19" fmla="*/ 662954 h 1548869"/>
              <a:gd name="connsiteX20" fmla="*/ 451455 w 2465279"/>
              <a:gd name="connsiteY20" fmla="*/ 415304 h 1548869"/>
              <a:gd name="connsiteX21" fmla="*/ 280005 w 2465279"/>
              <a:gd name="connsiteY21" fmla="*/ 272429 h 154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65279" h="1548869">
                <a:moveTo>
                  <a:pt x="280005" y="272429"/>
                </a:moveTo>
                <a:cubicBezTo>
                  <a:pt x="205393" y="204167"/>
                  <a:pt x="-32732" y="-40308"/>
                  <a:pt x="3780" y="5729"/>
                </a:cubicBezTo>
                <a:cubicBezTo>
                  <a:pt x="40292" y="51766"/>
                  <a:pt x="432405" y="458167"/>
                  <a:pt x="499080" y="548654"/>
                </a:cubicBezTo>
                <a:cubicBezTo>
                  <a:pt x="565755" y="639142"/>
                  <a:pt x="372080" y="510554"/>
                  <a:pt x="403830" y="548654"/>
                </a:cubicBezTo>
                <a:cubicBezTo>
                  <a:pt x="435580" y="586754"/>
                  <a:pt x="599093" y="672479"/>
                  <a:pt x="689580" y="777254"/>
                </a:cubicBezTo>
                <a:cubicBezTo>
                  <a:pt x="780067" y="882029"/>
                  <a:pt x="946755" y="1177304"/>
                  <a:pt x="946755" y="1177304"/>
                </a:cubicBezTo>
                <a:cubicBezTo>
                  <a:pt x="989617" y="1245566"/>
                  <a:pt x="895955" y="1132854"/>
                  <a:pt x="946755" y="1186829"/>
                </a:cubicBezTo>
                <a:cubicBezTo>
                  <a:pt x="997555" y="1240804"/>
                  <a:pt x="1195993" y="1455117"/>
                  <a:pt x="1251555" y="1501154"/>
                </a:cubicBezTo>
                <a:cubicBezTo>
                  <a:pt x="1307117" y="1547191"/>
                  <a:pt x="1210280" y="1455117"/>
                  <a:pt x="1280130" y="1463054"/>
                </a:cubicBezTo>
                <a:cubicBezTo>
                  <a:pt x="1349980" y="1470991"/>
                  <a:pt x="1613505" y="1551954"/>
                  <a:pt x="1670655" y="1548779"/>
                </a:cubicBezTo>
                <a:cubicBezTo>
                  <a:pt x="1727805" y="1545604"/>
                  <a:pt x="1546830" y="1448766"/>
                  <a:pt x="1623030" y="1444004"/>
                </a:cubicBezTo>
                <a:cubicBezTo>
                  <a:pt x="1699230" y="1439242"/>
                  <a:pt x="2062768" y="1510679"/>
                  <a:pt x="2127855" y="1520204"/>
                </a:cubicBezTo>
                <a:cubicBezTo>
                  <a:pt x="2192942" y="1529729"/>
                  <a:pt x="1957993" y="1505917"/>
                  <a:pt x="2013555" y="1501154"/>
                </a:cubicBezTo>
                <a:cubicBezTo>
                  <a:pt x="2069118" y="1496392"/>
                  <a:pt x="2512030" y="1513854"/>
                  <a:pt x="2461230" y="1491629"/>
                </a:cubicBezTo>
                <a:cubicBezTo>
                  <a:pt x="2410430" y="1469404"/>
                  <a:pt x="1872268" y="1404317"/>
                  <a:pt x="1708755" y="1367804"/>
                </a:cubicBezTo>
                <a:cubicBezTo>
                  <a:pt x="1545242" y="1331291"/>
                  <a:pt x="1567468" y="1248742"/>
                  <a:pt x="1480155" y="1272554"/>
                </a:cubicBezTo>
                <a:cubicBezTo>
                  <a:pt x="1392843" y="1296367"/>
                  <a:pt x="1253142" y="1539254"/>
                  <a:pt x="1184880" y="1510679"/>
                </a:cubicBezTo>
                <a:cubicBezTo>
                  <a:pt x="1116618" y="1482104"/>
                  <a:pt x="1178530" y="1305891"/>
                  <a:pt x="1070580" y="1101104"/>
                </a:cubicBezTo>
                <a:cubicBezTo>
                  <a:pt x="962630" y="896317"/>
                  <a:pt x="592742" y="354979"/>
                  <a:pt x="537180" y="281954"/>
                </a:cubicBezTo>
                <a:cubicBezTo>
                  <a:pt x="481618" y="208929"/>
                  <a:pt x="751493" y="640729"/>
                  <a:pt x="737205" y="662954"/>
                </a:cubicBezTo>
                <a:cubicBezTo>
                  <a:pt x="722917" y="685179"/>
                  <a:pt x="526068" y="488329"/>
                  <a:pt x="451455" y="415304"/>
                </a:cubicBezTo>
                <a:cubicBezTo>
                  <a:pt x="376843" y="342279"/>
                  <a:pt x="354617" y="340691"/>
                  <a:pt x="280005" y="2724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ADFAF66D-BC74-93A8-42F9-A4D5B5B1F5E7}"/>
              </a:ext>
            </a:extLst>
          </p:cNvPr>
          <p:cNvSpPr/>
          <p:nvPr/>
        </p:nvSpPr>
        <p:spPr>
          <a:xfrm>
            <a:off x="712660" y="8483238"/>
            <a:ext cx="2552591" cy="636874"/>
          </a:xfrm>
          <a:custGeom>
            <a:avLst/>
            <a:gdLst>
              <a:gd name="connsiteX0" fmla="*/ 2440115 w 2552591"/>
              <a:gd name="connsiteY0" fmla="*/ 251187 h 636874"/>
              <a:gd name="connsiteX1" fmla="*/ 2516315 w 2552591"/>
              <a:gd name="connsiteY1" fmla="*/ 260712 h 636874"/>
              <a:gd name="connsiteX2" fmla="*/ 2097215 w 2552591"/>
              <a:gd name="connsiteY2" fmla="*/ 41637 h 636874"/>
              <a:gd name="connsiteX3" fmla="*/ 1382840 w 2552591"/>
              <a:gd name="connsiteY3" fmla="*/ 22587 h 636874"/>
              <a:gd name="connsiteX4" fmla="*/ 2040065 w 2552591"/>
              <a:gd name="connsiteY4" fmla="*/ 289287 h 636874"/>
              <a:gd name="connsiteX5" fmla="*/ 1973390 w 2552591"/>
              <a:gd name="connsiteY5" fmla="*/ 498837 h 636874"/>
              <a:gd name="connsiteX6" fmla="*/ 1297115 w 2552591"/>
              <a:gd name="connsiteY6" fmla="*/ 203562 h 636874"/>
              <a:gd name="connsiteX7" fmla="*/ 1316165 w 2552591"/>
              <a:gd name="connsiteY7" fmla="*/ 375012 h 636874"/>
              <a:gd name="connsiteX8" fmla="*/ 754190 w 2552591"/>
              <a:gd name="connsiteY8" fmla="*/ 327387 h 636874"/>
              <a:gd name="connsiteX9" fmla="*/ 220790 w 2552591"/>
              <a:gd name="connsiteY9" fmla="*/ 565512 h 636874"/>
              <a:gd name="connsiteX10" fmla="*/ 49340 w 2552591"/>
              <a:gd name="connsiteY10" fmla="*/ 632187 h 636874"/>
              <a:gd name="connsiteX11" fmla="*/ 1068515 w 2552591"/>
              <a:gd name="connsiteY11" fmla="*/ 460737 h 636874"/>
              <a:gd name="connsiteX12" fmla="*/ 1887665 w 2552591"/>
              <a:gd name="connsiteY12" fmla="*/ 441687 h 636874"/>
              <a:gd name="connsiteX13" fmla="*/ 1716215 w 2552591"/>
              <a:gd name="connsiteY13" fmla="*/ 117837 h 636874"/>
              <a:gd name="connsiteX14" fmla="*/ 2440115 w 2552591"/>
              <a:gd name="connsiteY14" fmla="*/ 251187 h 63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2591" h="636874">
                <a:moveTo>
                  <a:pt x="2440115" y="251187"/>
                </a:moveTo>
                <a:cubicBezTo>
                  <a:pt x="2573465" y="275000"/>
                  <a:pt x="2573465" y="295637"/>
                  <a:pt x="2516315" y="260712"/>
                </a:cubicBezTo>
                <a:cubicBezTo>
                  <a:pt x="2459165" y="225787"/>
                  <a:pt x="2286127" y="81324"/>
                  <a:pt x="2097215" y="41637"/>
                </a:cubicBezTo>
                <a:cubicBezTo>
                  <a:pt x="1908303" y="1950"/>
                  <a:pt x="1392365" y="-18688"/>
                  <a:pt x="1382840" y="22587"/>
                </a:cubicBezTo>
                <a:cubicBezTo>
                  <a:pt x="1373315" y="63862"/>
                  <a:pt x="1941640" y="209912"/>
                  <a:pt x="2040065" y="289287"/>
                </a:cubicBezTo>
                <a:cubicBezTo>
                  <a:pt x="2138490" y="368662"/>
                  <a:pt x="2097215" y="513125"/>
                  <a:pt x="1973390" y="498837"/>
                </a:cubicBezTo>
                <a:cubicBezTo>
                  <a:pt x="1849565" y="484550"/>
                  <a:pt x="1406652" y="224199"/>
                  <a:pt x="1297115" y="203562"/>
                </a:cubicBezTo>
                <a:cubicBezTo>
                  <a:pt x="1187578" y="182925"/>
                  <a:pt x="1406652" y="354375"/>
                  <a:pt x="1316165" y="375012"/>
                </a:cubicBezTo>
                <a:cubicBezTo>
                  <a:pt x="1225677" y="395650"/>
                  <a:pt x="936752" y="295637"/>
                  <a:pt x="754190" y="327387"/>
                </a:cubicBezTo>
                <a:cubicBezTo>
                  <a:pt x="571628" y="359137"/>
                  <a:pt x="338265" y="514712"/>
                  <a:pt x="220790" y="565512"/>
                </a:cubicBezTo>
                <a:cubicBezTo>
                  <a:pt x="103315" y="616312"/>
                  <a:pt x="-91948" y="649650"/>
                  <a:pt x="49340" y="632187"/>
                </a:cubicBezTo>
                <a:cubicBezTo>
                  <a:pt x="190628" y="614724"/>
                  <a:pt x="762127" y="492487"/>
                  <a:pt x="1068515" y="460737"/>
                </a:cubicBezTo>
                <a:cubicBezTo>
                  <a:pt x="1374903" y="428987"/>
                  <a:pt x="1779715" y="498837"/>
                  <a:pt x="1887665" y="441687"/>
                </a:cubicBezTo>
                <a:cubicBezTo>
                  <a:pt x="1995615" y="384537"/>
                  <a:pt x="1620965" y="149587"/>
                  <a:pt x="1716215" y="117837"/>
                </a:cubicBezTo>
                <a:cubicBezTo>
                  <a:pt x="1811465" y="86087"/>
                  <a:pt x="2306765" y="227374"/>
                  <a:pt x="2440115" y="2511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0D4770BA-9C9E-33DC-7C8E-DE74243001CB}"/>
              </a:ext>
            </a:extLst>
          </p:cNvPr>
          <p:cNvSpPr/>
          <p:nvPr/>
        </p:nvSpPr>
        <p:spPr>
          <a:xfrm>
            <a:off x="6712587" y="9803857"/>
            <a:ext cx="1032297" cy="1207822"/>
          </a:xfrm>
          <a:custGeom>
            <a:avLst/>
            <a:gdLst>
              <a:gd name="connsiteX0" fmla="*/ 21588 w 1032297"/>
              <a:gd name="connsiteY0" fmla="*/ 25943 h 1207822"/>
              <a:gd name="connsiteX1" fmla="*/ 116838 w 1032297"/>
              <a:gd name="connsiteY1" fmla="*/ 140243 h 1207822"/>
              <a:gd name="connsiteX2" fmla="*/ 735963 w 1032297"/>
              <a:gd name="connsiteY2" fmla="*/ 787943 h 1207822"/>
              <a:gd name="connsiteX3" fmla="*/ 669288 w 1032297"/>
              <a:gd name="connsiteY3" fmla="*/ 749843 h 1207822"/>
              <a:gd name="connsiteX4" fmla="*/ 1031238 w 1032297"/>
              <a:gd name="connsiteY4" fmla="*/ 1207043 h 1207822"/>
              <a:gd name="connsiteX5" fmla="*/ 774063 w 1032297"/>
              <a:gd name="connsiteY5" fmla="*/ 854618 h 1207822"/>
              <a:gd name="connsiteX6" fmla="*/ 602613 w 1032297"/>
              <a:gd name="connsiteY6" fmla="*/ 673643 h 1207822"/>
              <a:gd name="connsiteX7" fmla="*/ 697863 w 1032297"/>
              <a:gd name="connsiteY7" fmla="*/ 883193 h 1207822"/>
              <a:gd name="connsiteX8" fmla="*/ 383538 w 1032297"/>
              <a:gd name="connsiteY8" fmla="*/ 502193 h 1207822"/>
              <a:gd name="connsiteX9" fmla="*/ 21588 w 1032297"/>
              <a:gd name="connsiteY9" fmla="*/ 25943 h 120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2297" h="1207822">
                <a:moveTo>
                  <a:pt x="21588" y="25943"/>
                </a:moveTo>
                <a:cubicBezTo>
                  <a:pt x="-22862" y="-34382"/>
                  <a:pt x="-2224" y="13243"/>
                  <a:pt x="116838" y="140243"/>
                </a:cubicBezTo>
                <a:cubicBezTo>
                  <a:pt x="235900" y="267243"/>
                  <a:pt x="643888" y="686343"/>
                  <a:pt x="735963" y="787943"/>
                </a:cubicBezTo>
                <a:cubicBezTo>
                  <a:pt x="828038" y="889543"/>
                  <a:pt x="620076" y="679993"/>
                  <a:pt x="669288" y="749843"/>
                </a:cubicBezTo>
                <a:cubicBezTo>
                  <a:pt x="718500" y="819693"/>
                  <a:pt x="1013776" y="1189581"/>
                  <a:pt x="1031238" y="1207043"/>
                </a:cubicBezTo>
                <a:cubicBezTo>
                  <a:pt x="1048700" y="1224505"/>
                  <a:pt x="845501" y="943518"/>
                  <a:pt x="774063" y="854618"/>
                </a:cubicBezTo>
                <a:cubicBezTo>
                  <a:pt x="702626" y="765718"/>
                  <a:pt x="615313" y="668880"/>
                  <a:pt x="602613" y="673643"/>
                </a:cubicBezTo>
                <a:cubicBezTo>
                  <a:pt x="589913" y="678406"/>
                  <a:pt x="734375" y="911768"/>
                  <a:pt x="697863" y="883193"/>
                </a:cubicBezTo>
                <a:cubicBezTo>
                  <a:pt x="661351" y="854618"/>
                  <a:pt x="497838" y="645068"/>
                  <a:pt x="383538" y="502193"/>
                </a:cubicBezTo>
                <a:cubicBezTo>
                  <a:pt x="269238" y="359318"/>
                  <a:pt x="66038" y="86268"/>
                  <a:pt x="21588" y="25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628AF6F-AA93-3DCF-B839-35D280588B98}"/>
              </a:ext>
            </a:extLst>
          </p:cNvPr>
          <p:cNvSpPr/>
          <p:nvPr/>
        </p:nvSpPr>
        <p:spPr>
          <a:xfrm>
            <a:off x="6723579" y="9646030"/>
            <a:ext cx="982235" cy="1069627"/>
          </a:xfrm>
          <a:custGeom>
            <a:avLst/>
            <a:gdLst>
              <a:gd name="connsiteX0" fmla="*/ 1071 w 982235"/>
              <a:gd name="connsiteY0" fmla="*/ 2795 h 1069627"/>
              <a:gd name="connsiteX1" fmla="*/ 744021 w 982235"/>
              <a:gd name="connsiteY1" fmla="*/ 850520 h 1069627"/>
              <a:gd name="connsiteX2" fmla="*/ 705921 w 982235"/>
              <a:gd name="connsiteY2" fmla="*/ 745745 h 1069627"/>
              <a:gd name="connsiteX3" fmla="*/ 982146 w 982235"/>
              <a:gd name="connsiteY3" fmla="*/ 1069595 h 1069627"/>
              <a:gd name="connsiteX4" fmla="*/ 734496 w 982235"/>
              <a:gd name="connsiteY4" fmla="*/ 764795 h 1069627"/>
              <a:gd name="connsiteX5" fmla="*/ 582096 w 982235"/>
              <a:gd name="connsiteY5" fmla="*/ 583820 h 1069627"/>
              <a:gd name="connsiteX6" fmla="*/ 1071 w 982235"/>
              <a:gd name="connsiteY6" fmla="*/ 2795 h 10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235" h="1069627">
                <a:moveTo>
                  <a:pt x="1071" y="2795"/>
                </a:moveTo>
                <a:cubicBezTo>
                  <a:pt x="28059" y="47245"/>
                  <a:pt x="626546" y="726695"/>
                  <a:pt x="744021" y="850520"/>
                </a:cubicBezTo>
                <a:cubicBezTo>
                  <a:pt x="861496" y="974345"/>
                  <a:pt x="666234" y="709233"/>
                  <a:pt x="705921" y="745745"/>
                </a:cubicBezTo>
                <a:cubicBezTo>
                  <a:pt x="745608" y="782257"/>
                  <a:pt x="977384" y="1066420"/>
                  <a:pt x="982146" y="1069595"/>
                </a:cubicBezTo>
                <a:cubicBezTo>
                  <a:pt x="986908" y="1072770"/>
                  <a:pt x="801171" y="845758"/>
                  <a:pt x="734496" y="764795"/>
                </a:cubicBezTo>
                <a:cubicBezTo>
                  <a:pt x="667821" y="683833"/>
                  <a:pt x="699571" y="710820"/>
                  <a:pt x="582096" y="583820"/>
                </a:cubicBezTo>
                <a:cubicBezTo>
                  <a:pt x="464621" y="456820"/>
                  <a:pt x="-25917" y="-41655"/>
                  <a:pt x="1071" y="27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9943C6D1-F2CD-CC04-F4EB-E71F2F263DE6}"/>
              </a:ext>
            </a:extLst>
          </p:cNvPr>
          <p:cNvSpPr/>
          <p:nvPr/>
        </p:nvSpPr>
        <p:spPr>
          <a:xfrm>
            <a:off x="7797462" y="10850230"/>
            <a:ext cx="1723834" cy="1613765"/>
          </a:xfrm>
          <a:custGeom>
            <a:avLst/>
            <a:gdLst>
              <a:gd name="connsiteX0" fmla="*/ 79713 w 1723834"/>
              <a:gd name="connsiteY0" fmla="*/ 17795 h 1613765"/>
              <a:gd name="connsiteX1" fmla="*/ 1022688 w 1723834"/>
              <a:gd name="connsiteY1" fmla="*/ 379745 h 1613765"/>
              <a:gd name="connsiteX2" fmla="*/ 1041738 w 1723834"/>
              <a:gd name="connsiteY2" fmla="*/ 417845 h 1613765"/>
              <a:gd name="connsiteX3" fmla="*/ 1298913 w 1723834"/>
              <a:gd name="connsiteY3" fmla="*/ 684545 h 1613765"/>
              <a:gd name="connsiteX4" fmla="*/ 1718013 w 1723834"/>
              <a:gd name="connsiteY4" fmla="*/ 1598945 h 1613765"/>
              <a:gd name="connsiteX5" fmla="*/ 1527513 w 1723834"/>
              <a:gd name="connsiteY5" fmla="*/ 1198895 h 1613765"/>
              <a:gd name="connsiteX6" fmla="*/ 1298913 w 1723834"/>
              <a:gd name="connsiteY6" fmla="*/ 522620 h 1613765"/>
              <a:gd name="connsiteX7" fmla="*/ 594063 w 1723834"/>
              <a:gd name="connsiteY7" fmla="*/ 170195 h 1613765"/>
              <a:gd name="connsiteX8" fmla="*/ 108288 w 1723834"/>
              <a:gd name="connsiteY8" fmla="*/ 65420 h 1613765"/>
              <a:gd name="connsiteX9" fmla="*/ 79713 w 1723834"/>
              <a:gd name="connsiteY9" fmla="*/ 17795 h 161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3834" h="1613765">
                <a:moveTo>
                  <a:pt x="79713" y="17795"/>
                </a:moveTo>
                <a:cubicBezTo>
                  <a:pt x="232113" y="70183"/>
                  <a:pt x="862351" y="313070"/>
                  <a:pt x="1022688" y="379745"/>
                </a:cubicBezTo>
                <a:cubicBezTo>
                  <a:pt x="1183025" y="446420"/>
                  <a:pt x="995701" y="367045"/>
                  <a:pt x="1041738" y="417845"/>
                </a:cubicBezTo>
                <a:cubicBezTo>
                  <a:pt x="1087776" y="468645"/>
                  <a:pt x="1186201" y="487695"/>
                  <a:pt x="1298913" y="684545"/>
                </a:cubicBezTo>
                <a:cubicBezTo>
                  <a:pt x="1411625" y="881395"/>
                  <a:pt x="1679913" y="1513220"/>
                  <a:pt x="1718013" y="1598945"/>
                </a:cubicBezTo>
                <a:cubicBezTo>
                  <a:pt x="1756113" y="1684670"/>
                  <a:pt x="1597363" y="1378282"/>
                  <a:pt x="1527513" y="1198895"/>
                </a:cubicBezTo>
                <a:cubicBezTo>
                  <a:pt x="1457663" y="1019508"/>
                  <a:pt x="1454488" y="694070"/>
                  <a:pt x="1298913" y="522620"/>
                </a:cubicBezTo>
                <a:cubicBezTo>
                  <a:pt x="1143338" y="351170"/>
                  <a:pt x="792501" y="246395"/>
                  <a:pt x="594063" y="170195"/>
                </a:cubicBezTo>
                <a:cubicBezTo>
                  <a:pt x="395626" y="93995"/>
                  <a:pt x="190838" y="87645"/>
                  <a:pt x="108288" y="65420"/>
                </a:cubicBezTo>
                <a:cubicBezTo>
                  <a:pt x="25738" y="43195"/>
                  <a:pt x="-72687" y="-34593"/>
                  <a:pt x="79713" y="177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CA5D4085-935B-D897-1CFC-4C63AA631669}"/>
              </a:ext>
            </a:extLst>
          </p:cNvPr>
          <p:cNvSpPr/>
          <p:nvPr/>
        </p:nvSpPr>
        <p:spPr>
          <a:xfrm>
            <a:off x="7407708" y="10451487"/>
            <a:ext cx="227408" cy="1914773"/>
          </a:xfrm>
          <a:custGeom>
            <a:avLst/>
            <a:gdLst>
              <a:gd name="connsiteX0" fmla="*/ 145092 w 227408"/>
              <a:gd name="connsiteY0" fmla="*/ 17313 h 1914773"/>
              <a:gd name="connsiteX1" fmla="*/ 152292 w 227408"/>
              <a:gd name="connsiteY1" fmla="*/ 1601313 h 1914773"/>
              <a:gd name="connsiteX2" fmla="*/ 188292 w 227408"/>
              <a:gd name="connsiteY2" fmla="*/ 1421313 h 1914773"/>
              <a:gd name="connsiteX3" fmla="*/ 1092 w 227408"/>
              <a:gd name="connsiteY3" fmla="*/ 1910913 h 1914773"/>
              <a:gd name="connsiteX4" fmla="*/ 116292 w 227408"/>
              <a:gd name="connsiteY4" fmla="*/ 1601313 h 1914773"/>
              <a:gd name="connsiteX5" fmla="*/ 224292 w 227408"/>
              <a:gd name="connsiteY5" fmla="*/ 766113 h 1914773"/>
              <a:gd name="connsiteX6" fmla="*/ 195492 w 227408"/>
              <a:gd name="connsiteY6" fmla="*/ 1010913 h 1914773"/>
              <a:gd name="connsiteX7" fmla="*/ 166692 w 227408"/>
              <a:gd name="connsiteY7" fmla="*/ 773313 h 1914773"/>
              <a:gd name="connsiteX8" fmla="*/ 145092 w 227408"/>
              <a:gd name="connsiteY8" fmla="*/ 17313 h 191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08" h="1914773">
                <a:moveTo>
                  <a:pt x="145092" y="17313"/>
                </a:moveTo>
                <a:cubicBezTo>
                  <a:pt x="142692" y="155313"/>
                  <a:pt x="145092" y="1367313"/>
                  <a:pt x="152292" y="1601313"/>
                </a:cubicBezTo>
                <a:cubicBezTo>
                  <a:pt x="159492" y="1835313"/>
                  <a:pt x="213492" y="1369713"/>
                  <a:pt x="188292" y="1421313"/>
                </a:cubicBezTo>
                <a:cubicBezTo>
                  <a:pt x="163092" y="1472913"/>
                  <a:pt x="13092" y="1880913"/>
                  <a:pt x="1092" y="1910913"/>
                </a:cubicBezTo>
                <a:cubicBezTo>
                  <a:pt x="-10908" y="1940913"/>
                  <a:pt x="79092" y="1792113"/>
                  <a:pt x="116292" y="1601313"/>
                </a:cubicBezTo>
                <a:cubicBezTo>
                  <a:pt x="153492" y="1410513"/>
                  <a:pt x="211092" y="864513"/>
                  <a:pt x="224292" y="766113"/>
                </a:cubicBezTo>
                <a:cubicBezTo>
                  <a:pt x="237492" y="667713"/>
                  <a:pt x="205092" y="1009713"/>
                  <a:pt x="195492" y="1010913"/>
                </a:cubicBezTo>
                <a:cubicBezTo>
                  <a:pt x="185892" y="1012113"/>
                  <a:pt x="173892" y="940113"/>
                  <a:pt x="166692" y="773313"/>
                </a:cubicBezTo>
                <a:cubicBezTo>
                  <a:pt x="159492" y="606513"/>
                  <a:pt x="147492" y="-120687"/>
                  <a:pt x="145092" y="17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BD74D47C-C24E-09C5-FD21-AE73F65ACA6F}"/>
              </a:ext>
            </a:extLst>
          </p:cNvPr>
          <p:cNvSpPr/>
          <p:nvPr/>
        </p:nvSpPr>
        <p:spPr>
          <a:xfrm>
            <a:off x="7631091" y="10606331"/>
            <a:ext cx="434880" cy="1836747"/>
          </a:xfrm>
          <a:custGeom>
            <a:avLst/>
            <a:gdLst>
              <a:gd name="connsiteX0" fmla="*/ 29709 w 434880"/>
              <a:gd name="connsiteY0" fmla="*/ 20869 h 1836747"/>
              <a:gd name="connsiteX1" fmla="*/ 65709 w 434880"/>
              <a:gd name="connsiteY1" fmla="*/ 71269 h 1836747"/>
              <a:gd name="connsiteX2" fmla="*/ 375309 w 434880"/>
              <a:gd name="connsiteY2" fmla="*/ 287269 h 1836747"/>
              <a:gd name="connsiteX3" fmla="*/ 375309 w 434880"/>
              <a:gd name="connsiteY3" fmla="*/ 1266469 h 1836747"/>
              <a:gd name="connsiteX4" fmla="*/ 368109 w 434880"/>
              <a:gd name="connsiteY4" fmla="*/ 1828069 h 1836747"/>
              <a:gd name="connsiteX5" fmla="*/ 346509 w 434880"/>
              <a:gd name="connsiteY5" fmla="*/ 1518469 h 1836747"/>
              <a:gd name="connsiteX6" fmla="*/ 418509 w 434880"/>
              <a:gd name="connsiteY6" fmla="*/ 388069 h 1836747"/>
              <a:gd name="connsiteX7" fmla="*/ 29709 w 434880"/>
              <a:gd name="connsiteY7" fmla="*/ 20869 h 18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880" h="1836747">
                <a:moveTo>
                  <a:pt x="29709" y="20869"/>
                </a:moveTo>
                <a:cubicBezTo>
                  <a:pt x="-29091" y="-31931"/>
                  <a:pt x="8109" y="26869"/>
                  <a:pt x="65709" y="71269"/>
                </a:cubicBezTo>
                <a:cubicBezTo>
                  <a:pt x="123309" y="115669"/>
                  <a:pt x="323709" y="88069"/>
                  <a:pt x="375309" y="287269"/>
                </a:cubicBezTo>
                <a:cubicBezTo>
                  <a:pt x="426909" y="486469"/>
                  <a:pt x="376509" y="1009669"/>
                  <a:pt x="375309" y="1266469"/>
                </a:cubicBezTo>
                <a:cubicBezTo>
                  <a:pt x="374109" y="1523269"/>
                  <a:pt x="372909" y="1786069"/>
                  <a:pt x="368109" y="1828069"/>
                </a:cubicBezTo>
                <a:cubicBezTo>
                  <a:pt x="363309" y="1870069"/>
                  <a:pt x="338109" y="1758469"/>
                  <a:pt x="346509" y="1518469"/>
                </a:cubicBezTo>
                <a:cubicBezTo>
                  <a:pt x="354909" y="1278469"/>
                  <a:pt x="478509" y="635269"/>
                  <a:pt x="418509" y="388069"/>
                </a:cubicBezTo>
                <a:cubicBezTo>
                  <a:pt x="358509" y="140869"/>
                  <a:pt x="88509" y="73669"/>
                  <a:pt x="29709" y="208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A80898B-9203-04B7-21BA-331408F3C924}"/>
              </a:ext>
            </a:extLst>
          </p:cNvPr>
          <p:cNvSpPr/>
          <p:nvPr/>
        </p:nvSpPr>
        <p:spPr>
          <a:xfrm>
            <a:off x="7358067" y="10459565"/>
            <a:ext cx="363101" cy="2003841"/>
          </a:xfrm>
          <a:custGeom>
            <a:avLst/>
            <a:gdLst>
              <a:gd name="connsiteX0" fmla="*/ 338733 w 363101"/>
              <a:gd name="connsiteY0" fmla="*/ 9235 h 2003841"/>
              <a:gd name="connsiteX1" fmla="*/ 353133 w 363101"/>
              <a:gd name="connsiteY1" fmla="*/ 1413235 h 2003841"/>
              <a:gd name="connsiteX2" fmla="*/ 194733 w 363101"/>
              <a:gd name="connsiteY2" fmla="*/ 1794835 h 2003841"/>
              <a:gd name="connsiteX3" fmla="*/ 223533 w 363101"/>
              <a:gd name="connsiteY3" fmla="*/ 1650835 h 2003841"/>
              <a:gd name="connsiteX4" fmla="*/ 333 w 363101"/>
              <a:gd name="connsiteY4" fmla="*/ 2003635 h 2003841"/>
              <a:gd name="connsiteX5" fmla="*/ 281133 w 363101"/>
              <a:gd name="connsiteY5" fmla="*/ 1593235 h 2003841"/>
              <a:gd name="connsiteX6" fmla="*/ 345933 w 363101"/>
              <a:gd name="connsiteY6" fmla="*/ 1247635 h 2003841"/>
              <a:gd name="connsiteX7" fmla="*/ 245133 w 363101"/>
              <a:gd name="connsiteY7" fmla="*/ 736435 h 2003841"/>
              <a:gd name="connsiteX8" fmla="*/ 273933 w 363101"/>
              <a:gd name="connsiteY8" fmla="*/ 801235 h 2003841"/>
              <a:gd name="connsiteX9" fmla="*/ 338733 w 363101"/>
              <a:gd name="connsiteY9" fmla="*/ 9235 h 200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01" h="2003841">
                <a:moveTo>
                  <a:pt x="338733" y="9235"/>
                </a:moveTo>
                <a:cubicBezTo>
                  <a:pt x="351933" y="111235"/>
                  <a:pt x="377133" y="1115635"/>
                  <a:pt x="353133" y="1413235"/>
                </a:cubicBezTo>
                <a:cubicBezTo>
                  <a:pt x="329133" y="1710835"/>
                  <a:pt x="216333" y="1755235"/>
                  <a:pt x="194733" y="1794835"/>
                </a:cubicBezTo>
                <a:cubicBezTo>
                  <a:pt x="173133" y="1834435"/>
                  <a:pt x="255933" y="1616035"/>
                  <a:pt x="223533" y="1650835"/>
                </a:cubicBezTo>
                <a:cubicBezTo>
                  <a:pt x="191133" y="1685635"/>
                  <a:pt x="-9267" y="2013235"/>
                  <a:pt x="333" y="2003635"/>
                </a:cubicBezTo>
                <a:cubicBezTo>
                  <a:pt x="9933" y="1994035"/>
                  <a:pt x="223533" y="1719235"/>
                  <a:pt x="281133" y="1593235"/>
                </a:cubicBezTo>
                <a:cubicBezTo>
                  <a:pt x="338733" y="1467235"/>
                  <a:pt x="351933" y="1390435"/>
                  <a:pt x="345933" y="1247635"/>
                </a:cubicBezTo>
                <a:cubicBezTo>
                  <a:pt x="339933" y="1104835"/>
                  <a:pt x="257133" y="810835"/>
                  <a:pt x="245133" y="736435"/>
                </a:cubicBezTo>
                <a:cubicBezTo>
                  <a:pt x="233133" y="662035"/>
                  <a:pt x="263133" y="921235"/>
                  <a:pt x="273933" y="801235"/>
                </a:cubicBezTo>
                <a:cubicBezTo>
                  <a:pt x="284733" y="681235"/>
                  <a:pt x="325533" y="-92765"/>
                  <a:pt x="338733" y="9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2054A94-F78B-3AAC-9D95-23DE32FFB64D}"/>
              </a:ext>
            </a:extLst>
          </p:cNvPr>
          <p:cNvSpPr/>
          <p:nvPr/>
        </p:nvSpPr>
        <p:spPr>
          <a:xfrm>
            <a:off x="71256" y="8982757"/>
            <a:ext cx="1981506" cy="3614384"/>
          </a:xfrm>
          <a:custGeom>
            <a:avLst/>
            <a:gdLst>
              <a:gd name="connsiteX0" fmla="*/ 36744 w 1981506"/>
              <a:gd name="connsiteY0" fmla="*/ 10043 h 3614384"/>
              <a:gd name="connsiteX1" fmla="*/ 115944 w 1981506"/>
              <a:gd name="connsiteY1" fmla="*/ 67643 h 3614384"/>
              <a:gd name="connsiteX2" fmla="*/ 569544 w 1981506"/>
              <a:gd name="connsiteY2" fmla="*/ 118043 h 3614384"/>
              <a:gd name="connsiteX3" fmla="*/ 648744 w 1981506"/>
              <a:gd name="connsiteY3" fmla="*/ 67643 h 3614384"/>
              <a:gd name="connsiteX4" fmla="*/ 1109544 w 1981506"/>
              <a:gd name="connsiteY4" fmla="*/ 535643 h 3614384"/>
              <a:gd name="connsiteX5" fmla="*/ 1498344 w 1981506"/>
              <a:gd name="connsiteY5" fmla="*/ 1032443 h 3614384"/>
              <a:gd name="connsiteX6" fmla="*/ 1570344 w 1981506"/>
              <a:gd name="connsiteY6" fmla="*/ 1025243 h 3614384"/>
              <a:gd name="connsiteX7" fmla="*/ 1901544 w 1981506"/>
              <a:gd name="connsiteY7" fmla="*/ 1975643 h 3614384"/>
              <a:gd name="connsiteX8" fmla="*/ 1901544 w 1981506"/>
              <a:gd name="connsiteY8" fmla="*/ 2249243 h 3614384"/>
              <a:gd name="connsiteX9" fmla="*/ 1980744 w 1981506"/>
              <a:gd name="connsiteY9" fmla="*/ 3552443 h 3614384"/>
              <a:gd name="connsiteX10" fmla="*/ 1930344 w 1981506"/>
              <a:gd name="connsiteY10" fmla="*/ 3271643 h 3614384"/>
              <a:gd name="connsiteX11" fmla="*/ 1757544 w 1981506"/>
              <a:gd name="connsiteY11" fmla="*/ 2105243 h 3614384"/>
              <a:gd name="connsiteX12" fmla="*/ 1872744 w 1981506"/>
              <a:gd name="connsiteY12" fmla="*/ 2306843 h 3614384"/>
              <a:gd name="connsiteX13" fmla="*/ 1786344 w 1981506"/>
              <a:gd name="connsiteY13" fmla="*/ 1651643 h 3614384"/>
              <a:gd name="connsiteX14" fmla="*/ 1541544 w 1981506"/>
              <a:gd name="connsiteY14" fmla="*/ 1183643 h 3614384"/>
              <a:gd name="connsiteX15" fmla="*/ 1656744 w 1981506"/>
              <a:gd name="connsiteY15" fmla="*/ 1154843 h 3614384"/>
              <a:gd name="connsiteX16" fmla="*/ 1275144 w 1981506"/>
              <a:gd name="connsiteY16" fmla="*/ 1111643 h 3614384"/>
              <a:gd name="connsiteX17" fmla="*/ 1527144 w 1981506"/>
              <a:gd name="connsiteY17" fmla="*/ 996443 h 3614384"/>
              <a:gd name="connsiteX18" fmla="*/ 1109544 w 1981506"/>
              <a:gd name="connsiteY18" fmla="*/ 931643 h 3614384"/>
              <a:gd name="connsiteX19" fmla="*/ 1123944 w 1981506"/>
              <a:gd name="connsiteY19" fmla="*/ 550043 h 3614384"/>
              <a:gd name="connsiteX20" fmla="*/ 663144 w 1981506"/>
              <a:gd name="connsiteY20" fmla="*/ 161243 h 3614384"/>
              <a:gd name="connsiteX21" fmla="*/ 619944 w 1981506"/>
              <a:gd name="connsiteY21" fmla="*/ 290843 h 3614384"/>
              <a:gd name="connsiteX22" fmla="*/ 36744 w 1981506"/>
              <a:gd name="connsiteY22" fmla="*/ 10043 h 361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81506" h="3614384">
                <a:moveTo>
                  <a:pt x="36744" y="10043"/>
                </a:moveTo>
                <a:cubicBezTo>
                  <a:pt x="-47256" y="-27157"/>
                  <a:pt x="27144" y="49643"/>
                  <a:pt x="115944" y="67643"/>
                </a:cubicBezTo>
                <a:cubicBezTo>
                  <a:pt x="204744" y="85643"/>
                  <a:pt x="480744" y="118043"/>
                  <a:pt x="569544" y="118043"/>
                </a:cubicBezTo>
                <a:cubicBezTo>
                  <a:pt x="658344" y="118043"/>
                  <a:pt x="558744" y="-1957"/>
                  <a:pt x="648744" y="67643"/>
                </a:cubicBezTo>
                <a:cubicBezTo>
                  <a:pt x="738744" y="137243"/>
                  <a:pt x="967944" y="374843"/>
                  <a:pt x="1109544" y="535643"/>
                </a:cubicBezTo>
                <a:cubicBezTo>
                  <a:pt x="1251144" y="696443"/>
                  <a:pt x="1421544" y="950843"/>
                  <a:pt x="1498344" y="1032443"/>
                </a:cubicBezTo>
                <a:cubicBezTo>
                  <a:pt x="1575144" y="1114043"/>
                  <a:pt x="1503144" y="868043"/>
                  <a:pt x="1570344" y="1025243"/>
                </a:cubicBezTo>
                <a:cubicBezTo>
                  <a:pt x="1637544" y="1182443"/>
                  <a:pt x="1846344" y="1771643"/>
                  <a:pt x="1901544" y="1975643"/>
                </a:cubicBezTo>
                <a:cubicBezTo>
                  <a:pt x="1956744" y="2179643"/>
                  <a:pt x="1888344" y="1986443"/>
                  <a:pt x="1901544" y="2249243"/>
                </a:cubicBezTo>
                <a:cubicBezTo>
                  <a:pt x="1914744" y="2512043"/>
                  <a:pt x="1975944" y="3382043"/>
                  <a:pt x="1980744" y="3552443"/>
                </a:cubicBezTo>
                <a:cubicBezTo>
                  <a:pt x="1985544" y="3722843"/>
                  <a:pt x="1967544" y="3512843"/>
                  <a:pt x="1930344" y="3271643"/>
                </a:cubicBezTo>
                <a:cubicBezTo>
                  <a:pt x="1893144" y="3030443"/>
                  <a:pt x="1767144" y="2266043"/>
                  <a:pt x="1757544" y="2105243"/>
                </a:cubicBezTo>
                <a:cubicBezTo>
                  <a:pt x="1747944" y="1944443"/>
                  <a:pt x="1867944" y="2382443"/>
                  <a:pt x="1872744" y="2306843"/>
                </a:cubicBezTo>
                <a:cubicBezTo>
                  <a:pt x="1877544" y="2231243"/>
                  <a:pt x="1841544" y="1838843"/>
                  <a:pt x="1786344" y="1651643"/>
                </a:cubicBezTo>
                <a:cubicBezTo>
                  <a:pt x="1731144" y="1464443"/>
                  <a:pt x="1563144" y="1266443"/>
                  <a:pt x="1541544" y="1183643"/>
                </a:cubicBezTo>
                <a:cubicBezTo>
                  <a:pt x="1519944" y="1100843"/>
                  <a:pt x="1701144" y="1166843"/>
                  <a:pt x="1656744" y="1154843"/>
                </a:cubicBezTo>
                <a:cubicBezTo>
                  <a:pt x="1612344" y="1142843"/>
                  <a:pt x="1296744" y="1138043"/>
                  <a:pt x="1275144" y="1111643"/>
                </a:cubicBezTo>
                <a:cubicBezTo>
                  <a:pt x="1253544" y="1085243"/>
                  <a:pt x="1554744" y="1026443"/>
                  <a:pt x="1527144" y="996443"/>
                </a:cubicBezTo>
                <a:cubicBezTo>
                  <a:pt x="1499544" y="966443"/>
                  <a:pt x="1176744" y="1006043"/>
                  <a:pt x="1109544" y="931643"/>
                </a:cubicBezTo>
                <a:cubicBezTo>
                  <a:pt x="1042344" y="857243"/>
                  <a:pt x="1198344" y="678443"/>
                  <a:pt x="1123944" y="550043"/>
                </a:cubicBezTo>
                <a:cubicBezTo>
                  <a:pt x="1049544" y="421643"/>
                  <a:pt x="747144" y="204443"/>
                  <a:pt x="663144" y="161243"/>
                </a:cubicBezTo>
                <a:cubicBezTo>
                  <a:pt x="579144" y="118043"/>
                  <a:pt x="726744" y="310043"/>
                  <a:pt x="619944" y="290843"/>
                </a:cubicBezTo>
                <a:cubicBezTo>
                  <a:pt x="513144" y="271643"/>
                  <a:pt x="120744" y="47243"/>
                  <a:pt x="36744" y="100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5121B392-4A42-E9AB-4C6C-9BBE2C57534A}"/>
              </a:ext>
            </a:extLst>
          </p:cNvPr>
          <p:cNvSpPr/>
          <p:nvPr/>
        </p:nvSpPr>
        <p:spPr>
          <a:xfrm>
            <a:off x="164771" y="9039799"/>
            <a:ext cx="1436942" cy="3491017"/>
          </a:xfrm>
          <a:custGeom>
            <a:avLst/>
            <a:gdLst>
              <a:gd name="connsiteX0" fmla="*/ 108829 w 1436942"/>
              <a:gd name="connsiteY0" fmla="*/ 25001 h 3491017"/>
              <a:gd name="connsiteX1" fmla="*/ 267229 w 1436942"/>
              <a:gd name="connsiteY1" fmla="*/ 169001 h 3491017"/>
              <a:gd name="connsiteX2" fmla="*/ 1196029 w 1436942"/>
              <a:gd name="connsiteY2" fmla="*/ 1385801 h 3491017"/>
              <a:gd name="connsiteX3" fmla="*/ 1282429 w 1436942"/>
              <a:gd name="connsiteY3" fmla="*/ 1630601 h 3491017"/>
              <a:gd name="connsiteX4" fmla="*/ 1433629 w 1436942"/>
              <a:gd name="connsiteY4" fmla="*/ 2501801 h 3491017"/>
              <a:gd name="connsiteX5" fmla="*/ 1390429 w 1436942"/>
              <a:gd name="connsiteY5" fmla="*/ 3466601 h 3491017"/>
              <a:gd name="connsiteX6" fmla="*/ 1433629 w 1436942"/>
              <a:gd name="connsiteY6" fmla="*/ 3106601 h 3491017"/>
              <a:gd name="connsiteX7" fmla="*/ 1296829 w 1436942"/>
              <a:gd name="connsiteY7" fmla="*/ 2077001 h 3491017"/>
              <a:gd name="connsiteX8" fmla="*/ 1275229 w 1436942"/>
              <a:gd name="connsiteY8" fmla="*/ 1925801 h 3491017"/>
              <a:gd name="connsiteX9" fmla="*/ 1268029 w 1436942"/>
              <a:gd name="connsiteY9" fmla="*/ 1882601 h 3491017"/>
              <a:gd name="connsiteX10" fmla="*/ 1052029 w 1436942"/>
              <a:gd name="connsiteY10" fmla="*/ 1256201 h 3491017"/>
              <a:gd name="connsiteX11" fmla="*/ 591229 w 1436942"/>
              <a:gd name="connsiteY11" fmla="*/ 514601 h 3491017"/>
              <a:gd name="connsiteX12" fmla="*/ 829 w 1436942"/>
              <a:gd name="connsiteY12" fmla="*/ 89801 h 3491017"/>
              <a:gd name="connsiteX13" fmla="*/ 454429 w 1436942"/>
              <a:gd name="connsiteY13" fmla="*/ 313001 h 3491017"/>
              <a:gd name="connsiteX14" fmla="*/ 108829 w 1436942"/>
              <a:gd name="connsiteY14" fmla="*/ 25001 h 349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6942" h="3491017">
                <a:moveTo>
                  <a:pt x="108829" y="25001"/>
                </a:moveTo>
                <a:cubicBezTo>
                  <a:pt x="77629" y="1001"/>
                  <a:pt x="86029" y="-57799"/>
                  <a:pt x="267229" y="169001"/>
                </a:cubicBezTo>
                <a:cubicBezTo>
                  <a:pt x="448429" y="395801"/>
                  <a:pt x="1026829" y="1142201"/>
                  <a:pt x="1196029" y="1385801"/>
                </a:cubicBezTo>
                <a:cubicBezTo>
                  <a:pt x="1365229" y="1629401"/>
                  <a:pt x="1242829" y="1444601"/>
                  <a:pt x="1282429" y="1630601"/>
                </a:cubicBezTo>
                <a:cubicBezTo>
                  <a:pt x="1322029" y="1816601"/>
                  <a:pt x="1415629" y="2195801"/>
                  <a:pt x="1433629" y="2501801"/>
                </a:cubicBezTo>
                <a:cubicBezTo>
                  <a:pt x="1451629" y="2807801"/>
                  <a:pt x="1390429" y="3365801"/>
                  <a:pt x="1390429" y="3466601"/>
                </a:cubicBezTo>
                <a:cubicBezTo>
                  <a:pt x="1390429" y="3567401"/>
                  <a:pt x="1449229" y="3338201"/>
                  <a:pt x="1433629" y="3106601"/>
                </a:cubicBezTo>
                <a:cubicBezTo>
                  <a:pt x="1418029" y="2875001"/>
                  <a:pt x="1323229" y="2273801"/>
                  <a:pt x="1296829" y="2077001"/>
                </a:cubicBezTo>
                <a:cubicBezTo>
                  <a:pt x="1270429" y="1880201"/>
                  <a:pt x="1280029" y="1958201"/>
                  <a:pt x="1275229" y="1925801"/>
                </a:cubicBezTo>
                <a:cubicBezTo>
                  <a:pt x="1270429" y="1893401"/>
                  <a:pt x="1305229" y="1994201"/>
                  <a:pt x="1268029" y="1882601"/>
                </a:cubicBezTo>
                <a:cubicBezTo>
                  <a:pt x="1230829" y="1771001"/>
                  <a:pt x="1164829" y="1484201"/>
                  <a:pt x="1052029" y="1256201"/>
                </a:cubicBezTo>
                <a:cubicBezTo>
                  <a:pt x="939229" y="1028201"/>
                  <a:pt x="766429" y="709001"/>
                  <a:pt x="591229" y="514601"/>
                </a:cubicBezTo>
                <a:cubicBezTo>
                  <a:pt x="416029" y="320201"/>
                  <a:pt x="23629" y="123401"/>
                  <a:pt x="829" y="89801"/>
                </a:cubicBezTo>
                <a:cubicBezTo>
                  <a:pt x="-21971" y="56201"/>
                  <a:pt x="432829" y="326201"/>
                  <a:pt x="454429" y="313001"/>
                </a:cubicBezTo>
                <a:cubicBezTo>
                  <a:pt x="476029" y="299801"/>
                  <a:pt x="140029" y="49001"/>
                  <a:pt x="108829" y="250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0BE7090A-ECF3-4AB5-F798-DE98C4889FEA}"/>
              </a:ext>
            </a:extLst>
          </p:cNvPr>
          <p:cNvSpPr/>
          <p:nvPr/>
        </p:nvSpPr>
        <p:spPr>
          <a:xfrm>
            <a:off x="5583603" y="9990786"/>
            <a:ext cx="777008" cy="545895"/>
          </a:xfrm>
          <a:custGeom>
            <a:avLst/>
            <a:gdLst>
              <a:gd name="connsiteX0" fmla="*/ 396573 w 777008"/>
              <a:gd name="connsiteY0" fmla="*/ 67614 h 545895"/>
              <a:gd name="connsiteX1" fmla="*/ 369141 w 777008"/>
              <a:gd name="connsiteY1" fmla="*/ 277926 h 545895"/>
              <a:gd name="connsiteX2" fmla="*/ 3381 w 777008"/>
              <a:gd name="connsiteY2" fmla="*/ 543102 h 545895"/>
              <a:gd name="connsiteX3" fmla="*/ 177117 w 777008"/>
              <a:gd name="connsiteY3" fmla="*/ 424230 h 545895"/>
              <a:gd name="connsiteX4" fmla="*/ 771477 w 777008"/>
              <a:gd name="connsiteY4" fmla="*/ 3606 h 545895"/>
              <a:gd name="connsiteX5" fmla="*/ 469725 w 777008"/>
              <a:gd name="connsiteY5" fmla="*/ 213918 h 545895"/>
              <a:gd name="connsiteX6" fmla="*/ 396573 w 777008"/>
              <a:gd name="connsiteY6" fmla="*/ 67614 h 5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008" h="545895">
                <a:moveTo>
                  <a:pt x="396573" y="67614"/>
                </a:moveTo>
                <a:cubicBezTo>
                  <a:pt x="379809" y="78282"/>
                  <a:pt x="434673" y="198678"/>
                  <a:pt x="369141" y="277926"/>
                </a:cubicBezTo>
                <a:cubicBezTo>
                  <a:pt x="303609" y="357174"/>
                  <a:pt x="35385" y="518718"/>
                  <a:pt x="3381" y="543102"/>
                </a:cubicBezTo>
                <a:cubicBezTo>
                  <a:pt x="-28623" y="567486"/>
                  <a:pt x="177117" y="424230"/>
                  <a:pt x="177117" y="424230"/>
                </a:cubicBezTo>
                <a:lnTo>
                  <a:pt x="771477" y="3606"/>
                </a:lnTo>
                <a:cubicBezTo>
                  <a:pt x="820245" y="-31446"/>
                  <a:pt x="532209" y="200202"/>
                  <a:pt x="469725" y="213918"/>
                </a:cubicBezTo>
                <a:cubicBezTo>
                  <a:pt x="407241" y="227634"/>
                  <a:pt x="413337" y="56946"/>
                  <a:pt x="396573" y="676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F100F1D-7CC8-1712-EC27-228E5C30DFDB}"/>
              </a:ext>
            </a:extLst>
          </p:cNvPr>
          <p:cNvSpPr/>
          <p:nvPr/>
        </p:nvSpPr>
        <p:spPr>
          <a:xfrm>
            <a:off x="4389293" y="8938842"/>
            <a:ext cx="898669" cy="801232"/>
          </a:xfrm>
          <a:custGeom>
            <a:avLst/>
            <a:gdLst>
              <a:gd name="connsiteX0" fmla="*/ 8971 w 898669"/>
              <a:gd name="connsiteY0" fmla="*/ 3990 h 801232"/>
              <a:gd name="connsiteX1" fmla="*/ 850219 w 898669"/>
              <a:gd name="connsiteY1" fmla="*/ 762942 h 801232"/>
              <a:gd name="connsiteX2" fmla="*/ 749635 w 898669"/>
              <a:gd name="connsiteY2" fmla="*/ 662358 h 801232"/>
              <a:gd name="connsiteX3" fmla="*/ 356443 w 898669"/>
              <a:gd name="connsiteY3" fmla="*/ 433758 h 801232"/>
              <a:gd name="connsiteX4" fmla="*/ 402163 w 898669"/>
              <a:gd name="connsiteY4" fmla="*/ 461190 h 801232"/>
              <a:gd name="connsiteX5" fmla="*/ 8971 w 898669"/>
              <a:gd name="connsiteY5" fmla="*/ 3990 h 80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669" h="801232">
                <a:moveTo>
                  <a:pt x="8971" y="3990"/>
                </a:moveTo>
                <a:cubicBezTo>
                  <a:pt x="83647" y="54282"/>
                  <a:pt x="850219" y="762942"/>
                  <a:pt x="850219" y="762942"/>
                </a:cubicBezTo>
                <a:cubicBezTo>
                  <a:pt x="973663" y="872670"/>
                  <a:pt x="831931" y="717222"/>
                  <a:pt x="749635" y="662358"/>
                </a:cubicBezTo>
                <a:cubicBezTo>
                  <a:pt x="667339" y="607494"/>
                  <a:pt x="356443" y="433758"/>
                  <a:pt x="356443" y="433758"/>
                </a:cubicBezTo>
                <a:cubicBezTo>
                  <a:pt x="298531" y="400230"/>
                  <a:pt x="455503" y="528246"/>
                  <a:pt x="402163" y="461190"/>
                </a:cubicBezTo>
                <a:cubicBezTo>
                  <a:pt x="348823" y="394134"/>
                  <a:pt x="-65705" y="-46302"/>
                  <a:pt x="8971" y="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3D23779-6575-D48D-28DB-461DF2E3128A}"/>
              </a:ext>
            </a:extLst>
          </p:cNvPr>
          <p:cNvSpPr/>
          <p:nvPr/>
        </p:nvSpPr>
        <p:spPr>
          <a:xfrm>
            <a:off x="4086825" y="9326876"/>
            <a:ext cx="326298" cy="982888"/>
          </a:xfrm>
          <a:custGeom>
            <a:avLst/>
            <a:gdLst>
              <a:gd name="connsiteX0" fmla="*/ 543 w 326298"/>
              <a:gd name="connsiteY0" fmla="*/ 4 h 982888"/>
              <a:gd name="connsiteX1" fmla="*/ 238287 w 326298"/>
              <a:gd name="connsiteY1" fmla="*/ 548644 h 982888"/>
              <a:gd name="connsiteX2" fmla="*/ 320583 w 326298"/>
              <a:gd name="connsiteY2" fmla="*/ 969268 h 982888"/>
              <a:gd name="connsiteX3" fmla="*/ 302295 w 326298"/>
              <a:gd name="connsiteY3" fmla="*/ 841252 h 982888"/>
              <a:gd name="connsiteX4" fmla="*/ 201711 w 326298"/>
              <a:gd name="connsiteY4" fmla="*/ 457204 h 982888"/>
              <a:gd name="connsiteX5" fmla="*/ 274863 w 326298"/>
              <a:gd name="connsiteY5" fmla="*/ 758956 h 982888"/>
              <a:gd name="connsiteX6" fmla="*/ 311439 w 326298"/>
              <a:gd name="connsiteY6" fmla="*/ 557788 h 982888"/>
              <a:gd name="connsiteX7" fmla="*/ 543 w 326298"/>
              <a:gd name="connsiteY7" fmla="*/ 4 h 98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98" h="982888">
                <a:moveTo>
                  <a:pt x="543" y="4"/>
                </a:moveTo>
                <a:cubicBezTo>
                  <a:pt x="-11649" y="-1520"/>
                  <a:pt x="184947" y="387100"/>
                  <a:pt x="238287" y="548644"/>
                </a:cubicBezTo>
                <a:cubicBezTo>
                  <a:pt x="291627" y="710188"/>
                  <a:pt x="309915" y="920500"/>
                  <a:pt x="320583" y="969268"/>
                </a:cubicBezTo>
                <a:cubicBezTo>
                  <a:pt x="331251" y="1018036"/>
                  <a:pt x="322107" y="926596"/>
                  <a:pt x="302295" y="841252"/>
                </a:cubicBezTo>
                <a:cubicBezTo>
                  <a:pt x="282483" y="755908"/>
                  <a:pt x="206283" y="470920"/>
                  <a:pt x="201711" y="457204"/>
                </a:cubicBezTo>
                <a:cubicBezTo>
                  <a:pt x="197139" y="443488"/>
                  <a:pt x="256575" y="742192"/>
                  <a:pt x="274863" y="758956"/>
                </a:cubicBezTo>
                <a:cubicBezTo>
                  <a:pt x="293151" y="775720"/>
                  <a:pt x="354111" y="679708"/>
                  <a:pt x="311439" y="557788"/>
                </a:cubicBezTo>
                <a:cubicBezTo>
                  <a:pt x="268767" y="435868"/>
                  <a:pt x="12735" y="1528"/>
                  <a:pt x="5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E82748E-A83E-94D1-0A62-365FF52EAC59}"/>
              </a:ext>
            </a:extLst>
          </p:cNvPr>
          <p:cNvSpPr/>
          <p:nvPr/>
        </p:nvSpPr>
        <p:spPr>
          <a:xfrm>
            <a:off x="4873444" y="9947980"/>
            <a:ext cx="596546" cy="549593"/>
          </a:xfrm>
          <a:custGeom>
            <a:avLst/>
            <a:gdLst>
              <a:gd name="connsiteX0" fmla="*/ 308 w 596546"/>
              <a:gd name="connsiteY0" fmla="*/ 692 h 549593"/>
              <a:gd name="connsiteX1" fmla="*/ 228908 w 596546"/>
              <a:gd name="connsiteY1" fmla="*/ 366452 h 549593"/>
              <a:gd name="connsiteX2" fmla="*/ 192332 w 596546"/>
              <a:gd name="connsiteY2" fmla="*/ 549332 h 549593"/>
              <a:gd name="connsiteX3" fmla="*/ 219764 w 596546"/>
              <a:gd name="connsiteY3" fmla="*/ 403028 h 549593"/>
              <a:gd name="connsiteX4" fmla="*/ 594668 w 596546"/>
              <a:gd name="connsiteY4" fmla="*/ 247580 h 549593"/>
              <a:gd name="connsiteX5" fmla="*/ 356924 w 596546"/>
              <a:gd name="connsiteY5" fmla="*/ 311588 h 549593"/>
              <a:gd name="connsiteX6" fmla="*/ 183188 w 596546"/>
              <a:gd name="connsiteY6" fmla="*/ 275012 h 549593"/>
              <a:gd name="connsiteX7" fmla="*/ 308 w 596546"/>
              <a:gd name="connsiteY7" fmla="*/ 692 h 5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546" h="549593">
                <a:moveTo>
                  <a:pt x="308" y="692"/>
                </a:moveTo>
                <a:cubicBezTo>
                  <a:pt x="7928" y="15932"/>
                  <a:pt x="196904" y="275012"/>
                  <a:pt x="228908" y="366452"/>
                </a:cubicBezTo>
                <a:cubicBezTo>
                  <a:pt x="260912" y="457892"/>
                  <a:pt x="193856" y="543236"/>
                  <a:pt x="192332" y="549332"/>
                </a:cubicBezTo>
                <a:cubicBezTo>
                  <a:pt x="190808" y="555428"/>
                  <a:pt x="152708" y="453320"/>
                  <a:pt x="219764" y="403028"/>
                </a:cubicBezTo>
                <a:cubicBezTo>
                  <a:pt x="286820" y="352736"/>
                  <a:pt x="571808" y="262820"/>
                  <a:pt x="594668" y="247580"/>
                </a:cubicBezTo>
                <a:cubicBezTo>
                  <a:pt x="617528" y="232340"/>
                  <a:pt x="425504" y="307016"/>
                  <a:pt x="356924" y="311588"/>
                </a:cubicBezTo>
                <a:cubicBezTo>
                  <a:pt x="288344" y="316160"/>
                  <a:pt x="238052" y="323780"/>
                  <a:pt x="183188" y="275012"/>
                </a:cubicBezTo>
                <a:cubicBezTo>
                  <a:pt x="128324" y="226244"/>
                  <a:pt x="-7312" y="-14548"/>
                  <a:pt x="308" y="6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6591C4A5-19B6-443B-6AEF-5CCD6BA4FEDA}"/>
              </a:ext>
            </a:extLst>
          </p:cNvPr>
          <p:cNvSpPr/>
          <p:nvPr/>
        </p:nvSpPr>
        <p:spPr>
          <a:xfrm>
            <a:off x="5702669" y="10585905"/>
            <a:ext cx="759247" cy="717817"/>
          </a:xfrm>
          <a:custGeom>
            <a:avLst/>
            <a:gdLst>
              <a:gd name="connsiteX0" fmla="*/ 752995 w 759247"/>
              <a:gd name="connsiteY0" fmla="*/ 11991 h 717817"/>
              <a:gd name="connsiteX1" fmla="*/ 3187 w 759247"/>
              <a:gd name="connsiteY1" fmla="*/ 716079 h 717817"/>
              <a:gd name="connsiteX2" fmla="*/ 478675 w 759247"/>
              <a:gd name="connsiteY2" fmla="*/ 213159 h 717817"/>
              <a:gd name="connsiteX3" fmla="*/ 368947 w 759247"/>
              <a:gd name="connsiteY3" fmla="*/ 268023 h 717817"/>
              <a:gd name="connsiteX4" fmla="*/ 752995 w 759247"/>
              <a:gd name="connsiteY4" fmla="*/ 11991 h 71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247" h="717817">
                <a:moveTo>
                  <a:pt x="752995" y="11991"/>
                </a:moveTo>
                <a:cubicBezTo>
                  <a:pt x="692035" y="86667"/>
                  <a:pt x="48907" y="682551"/>
                  <a:pt x="3187" y="716079"/>
                </a:cubicBezTo>
                <a:cubicBezTo>
                  <a:pt x="-42533" y="749607"/>
                  <a:pt x="417715" y="287835"/>
                  <a:pt x="478675" y="213159"/>
                </a:cubicBezTo>
                <a:cubicBezTo>
                  <a:pt x="539635" y="138483"/>
                  <a:pt x="327799" y="301551"/>
                  <a:pt x="368947" y="268023"/>
                </a:cubicBezTo>
                <a:cubicBezTo>
                  <a:pt x="410095" y="234495"/>
                  <a:pt x="813955" y="-62685"/>
                  <a:pt x="752995" y="11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9E721E07-A0E9-7BE1-44F2-72B0B11555B4}"/>
              </a:ext>
            </a:extLst>
          </p:cNvPr>
          <p:cNvSpPr/>
          <p:nvPr/>
        </p:nvSpPr>
        <p:spPr>
          <a:xfrm>
            <a:off x="3794649" y="9809371"/>
            <a:ext cx="432014" cy="865329"/>
          </a:xfrm>
          <a:custGeom>
            <a:avLst/>
            <a:gdLst>
              <a:gd name="connsiteX0" fmla="*/ 9255 w 432014"/>
              <a:gd name="connsiteY0" fmla="*/ 2141 h 865329"/>
              <a:gd name="connsiteX1" fmla="*/ 45831 w 432014"/>
              <a:gd name="connsiteY1" fmla="*/ 285605 h 865329"/>
              <a:gd name="connsiteX2" fmla="*/ 420735 w 432014"/>
              <a:gd name="connsiteY2" fmla="*/ 852533 h 865329"/>
              <a:gd name="connsiteX3" fmla="*/ 311007 w 432014"/>
              <a:gd name="connsiteY3" fmla="*/ 660509 h 865329"/>
              <a:gd name="connsiteX4" fmla="*/ 73263 w 432014"/>
              <a:gd name="connsiteY4" fmla="*/ 422765 h 865329"/>
              <a:gd name="connsiteX5" fmla="*/ 9255 w 432014"/>
              <a:gd name="connsiteY5" fmla="*/ 2141 h 8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14" h="865329">
                <a:moveTo>
                  <a:pt x="9255" y="2141"/>
                </a:moveTo>
                <a:cubicBezTo>
                  <a:pt x="4683" y="-20719"/>
                  <a:pt x="-22749" y="143873"/>
                  <a:pt x="45831" y="285605"/>
                </a:cubicBezTo>
                <a:cubicBezTo>
                  <a:pt x="114411" y="427337"/>
                  <a:pt x="376539" y="790049"/>
                  <a:pt x="420735" y="852533"/>
                </a:cubicBezTo>
                <a:cubicBezTo>
                  <a:pt x="464931" y="915017"/>
                  <a:pt x="368919" y="732137"/>
                  <a:pt x="311007" y="660509"/>
                </a:cubicBezTo>
                <a:cubicBezTo>
                  <a:pt x="253095" y="588881"/>
                  <a:pt x="125079" y="526397"/>
                  <a:pt x="73263" y="422765"/>
                </a:cubicBezTo>
                <a:cubicBezTo>
                  <a:pt x="21447" y="319133"/>
                  <a:pt x="13827" y="25001"/>
                  <a:pt x="9255" y="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349B0A4-2926-916D-9A89-51EADF1EBC83}"/>
              </a:ext>
            </a:extLst>
          </p:cNvPr>
          <p:cNvSpPr/>
          <p:nvPr/>
        </p:nvSpPr>
        <p:spPr>
          <a:xfrm>
            <a:off x="3761502" y="8422260"/>
            <a:ext cx="715578" cy="1021766"/>
          </a:xfrm>
          <a:custGeom>
            <a:avLst/>
            <a:gdLst>
              <a:gd name="connsiteX0" fmla="*/ 12639 w 715578"/>
              <a:gd name="connsiteY0" fmla="*/ 13528 h 1021766"/>
              <a:gd name="connsiteX1" fmla="*/ 667063 w 715578"/>
              <a:gd name="connsiteY1" fmla="*/ 963787 h 1021766"/>
              <a:gd name="connsiteX2" fmla="*/ 622239 w 715578"/>
              <a:gd name="connsiteY2" fmla="*/ 865175 h 1021766"/>
              <a:gd name="connsiteX3" fmla="*/ 263651 w 715578"/>
              <a:gd name="connsiteY3" fmla="*/ 434869 h 1021766"/>
              <a:gd name="connsiteX4" fmla="*/ 12639 w 715578"/>
              <a:gd name="connsiteY4" fmla="*/ 13528 h 10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578" h="1021766">
                <a:moveTo>
                  <a:pt x="12639" y="13528"/>
                </a:moveTo>
                <a:cubicBezTo>
                  <a:pt x="79874" y="101681"/>
                  <a:pt x="565463" y="821846"/>
                  <a:pt x="667063" y="963787"/>
                </a:cubicBezTo>
                <a:cubicBezTo>
                  <a:pt x="768663" y="1105728"/>
                  <a:pt x="689474" y="953328"/>
                  <a:pt x="622239" y="865175"/>
                </a:cubicBezTo>
                <a:cubicBezTo>
                  <a:pt x="555004" y="777022"/>
                  <a:pt x="363757" y="578304"/>
                  <a:pt x="263651" y="434869"/>
                </a:cubicBezTo>
                <a:cubicBezTo>
                  <a:pt x="163545" y="291434"/>
                  <a:pt x="-54596" y="-74625"/>
                  <a:pt x="12639" y="135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1023024D-D148-EBF6-AFBA-80638C13694D}"/>
              </a:ext>
            </a:extLst>
          </p:cNvPr>
          <p:cNvSpPr/>
          <p:nvPr/>
        </p:nvSpPr>
        <p:spPr>
          <a:xfrm>
            <a:off x="3397137" y="8507085"/>
            <a:ext cx="262450" cy="729573"/>
          </a:xfrm>
          <a:custGeom>
            <a:avLst/>
            <a:gdLst>
              <a:gd name="connsiteX0" fmla="*/ 81169 w 262450"/>
              <a:gd name="connsiteY0" fmla="*/ 421 h 729573"/>
              <a:gd name="connsiteX1" fmla="*/ 45310 w 262450"/>
              <a:gd name="connsiteY1" fmla="*/ 296256 h 729573"/>
              <a:gd name="connsiteX2" fmla="*/ 260463 w 262450"/>
              <a:gd name="connsiteY2" fmla="*/ 717597 h 729573"/>
              <a:gd name="connsiteX3" fmla="*/ 143922 w 262450"/>
              <a:gd name="connsiteY3" fmla="*/ 592091 h 729573"/>
              <a:gd name="connsiteX4" fmla="*/ 487 w 262450"/>
              <a:gd name="connsiteY4" fmla="*/ 359009 h 729573"/>
              <a:gd name="connsiteX5" fmla="*/ 81169 w 262450"/>
              <a:gd name="connsiteY5" fmla="*/ 421 h 72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450" h="729573">
                <a:moveTo>
                  <a:pt x="81169" y="421"/>
                </a:moveTo>
                <a:cubicBezTo>
                  <a:pt x="88639" y="-10038"/>
                  <a:pt x="15428" y="176727"/>
                  <a:pt x="45310" y="296256"/>
                </a:cubicBezTo>
                <a:cubicBezTo>
                  <a:pt x="75192" y="415785"/>
                  <a:pt x="244028" y="668291"/>
                  <a:pt x="260463" y="717597"/>
                </a:cubicBezTo>
                <a:cubicBezTo>
                  <a:pt x="276898" y="766903"/>
                  <a:pt x="187251" y="651856"/>
                  <a:pt x="143922" y="592091"/>
                </a:cubicBezTo>
                <a:cubicBezTo>
                  <a:pt x="100593" y="532326"/>
                  <a:pt x="7958" y="453138"/>
                  <a:pt x="487" y="359009"/>
                </a:cubicBezTo>
                <a:cubicBezTo>
                  <a:pt x="-6984" y="264880"/>
                  <a:pt x="73699" y="10880"/>
                  <a:pt x="81169" y="4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685F647D-F16B-0101-1123-83C452931D37}"/>
              </a:ext>
            </a:extLst>
          </p:cNvPr>
          <p:cNvSpPr/>
          <p:nvPr/>
        </p:nvSpPr>
        <p:spPr>
          <a:xfrm>
            <a:off x="4791929" y="10593187"/>
            <a:ext cx="610113" cy="760012"/>
          </a:xfrm>
          <a:custGeom>
            <a:avLst/>
            <a:gdLst>
              <a:gd name="connsiteX0" fmla="*/ 604824 w 610113"/>
              <a:gd name="connsiteY0" fmla="*/ 3095 h 760012"/>
              <a:gd name="connsiteX1" fmla="*/ 434495 w 610113"/>
              <a:gd name="connsiteY1" fmla="*/ 146531 h 760012"/>
              <a:gd name="connsiteX2" fmla="*/ 228306 w 610113"/>
              <a:gd name="connsiteY2" fmla="*/ 370648 h 760012"/>
              <a:gd name="connsiteX3" fmla="*/ 4189 w 610113"/>
              <a:gd name="connsiteY3" fmla="*/ 756131 h 760012"/>
              <a:gd name="connsiteX4" fmla="*/ 102800 w 610113"/>
              <a:gd name="connsiteY4" fmla="*/ 540978 h 760012"/>
              <a:gd name="connsiteX5" fmla="*/ 353812 w 610113"/>
              <a:gd name="connsiteY5" fmla="*/ 92742 h 760012"/>
              <a:gd name="connsiteX6" fmla="*/ 228306 w 610113"/>
              <a:gd name="connsiteY6" fmla="*/ 281001 h 760012"/>
              <a:gd name="connsiteX7" fmla="*/ 604824 w 610113"/>
              <a:gd name="connsiteY7" fmla="*/ 3095 h 7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113" h="760012">
                <a:moveTo>
                  <a:pt x="604824" y="3095"/>
                </a:moveTo>
                <a:cubicBezTo>
                  <a:pt x="639189" y="-19317"/>
                  <a:pt x="497248" y="85272"/>
                  <a:pt x="434495" y="146531"/>
                </a:cubicBezTo>
                <a:cubicBezTo>
                  <a:pt x="371742" y="207790"/>
                  <a:pt x="300024" y="269048"/>
                  <a:pt x="228306" y="370648"/>
                </a:cubicBezTo>
                <a:cubicBezTo>
                  <a:pt x="156588" y="472248"/>
                  <a:pt x="25107" y="727743"/>
                  <a:pt x="4189" y="756131"/>
                </a:cubicBezTo>
                <a:cubicBezTo>
                  <a:pt x="-16729" y="784519"/>
                  <a:pt x="44530" y="651543"/>
                  <a:pt x="102800" y="540978"/>
                </a:cubicBezTo>
                <a:cubicBezTo>
                  <a:pt x="161070" y="430413"/>
                  <a:pt x="332894" y="136072"/>
                  <a:pt x="353812" y="92742"/>
                </a:cubicBezTo>
                <a:cubicBezTo>
                  <a:pt x="374730" y="49413"/>
                  <a:pt x="179000" y="294448"/>
                  <a:pt x="228306" y="281001"/>
                </a:cubicBezTo>
                <a:cubicBezTo>
                  <a:pt x="277612" y="267554"/>
                  <a:pt x="570459" y="25507"/>
                  <a:pt x="604824" y="30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F8C47D0F-83E2-D17B-DD7D-F2AAFF5B53D3}"/>
              </a:ext>
            </a:extLst>
          </p:cNvPr>
          <p:cNvSpPr/>
          <p:nvPr/>
        </p:nvSpPr>
        <p:spPr>
          <a:xfrm>
            <a:off x="4366359" y="8526589"/>
            <a:ext cx="880385" cy="972588"/>
          </a:xfrm>
          <a:custGeom>
            <a:avLst/>
            <a:gdLst>
              <a:gd name="connsiteX0" fmla="*/ 8417 w 880385"/>
              <a:gd name="connsiteY0" fmla="*/ 7811 h 972588"/>
              <a:gd name="connsiteX1" fmla="*/ 842135 w 880385"/>
              <a:gd name="connsiteY1" fmla="*/ 931176 h 972588"/>
              <a:gd name="connsiteX2" fmla="*/ 689735 w 880385"/>
              <a:gd name="connsiteY2" fmla="*/ 769811 h 972588"/>
              <a:gd name="connsiteX3" fmla="*/ 241500 w 880385"/>
              <a:gd name="connsiteY3" fmla="*/ 384329 h 972588"/>
              <a:gd name="connsiteX4" fmla="*/ 402865 w 880385"/>
              <a:gd name="connsiteY4" fmla="*/ 482940 h 972588"/>
              <a:gd name="connsiteX5" fmla="*/ 8417 w 880385"/>
              <a:gd name="connsiteY5" fmla="*/ 7811 h 97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0385" h="972588">
                <a:moveTo>
                  <a:pt x="8417" y="7811"/>
                </a:moveTo>
                <a:cubicBezTo>
                  <a:pt x="81629" y="82517"/>
                  <a:pt x="728582" y="804176"/>
                  <a:pt x="842135" y="931176"/>
                </a:cubicBezTo>
                <a:cubicBezTo>
                  <a:pt x="955688" y="1058176"/>
                  <a:pt x="789841" y="860952"/>
                  <a:pt x="689735" y="769811"/>
                </a:cubicBezTo>
                <a:cubicBezTo>
                  <a:pt x="589629" y="678670"/>
                  <a:pt x="289312" y="432141"/>
                  <a:pt x="241500" y="384329"/>
                </a:cubicBezTo>
                <a:cubicBezTo>
                  <a:pt x="193688" y="336517"/>
                  <a:pt x="443206" y="548681"/>
                  <a:pt x="402865" y="482940"/>
                </a:cubicBezTo>
                <a:cubicBezTo>
                  <a:pt x="362524" y="417199"/>
                  <a:pt x="-64795" y="-66895"/>
                  <a:pt x="8417" y="78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420E3821-B78F-4F08-F27B-B1CCDE3E71FA}"/>
              </a:ext>
            </a:extLst>
          </p:cNvPr>
          <p:cNvSpPr/>
          <p:nvPr/>
        </p:nvSpPr>
        <p:spPr>
          <a:xfrm>
            <a:off x="5146725" y="7600161"/>
            <a:ext cx="233921" cy="125485"/>
          </a:xfrm>
          <a:custGeom>
            <a:avLst/>
            <a:gdLst>
              <a:gd name="connsiteX0" fmla="*/ 678 w 233921"/>
              <a:gd name="connsiteY0" fmla="*/ 27273 h 125485"/>
              <a:gd name="connsiteX1" fmla="*/ 98809 w 233921"/>
              <a:gd name="connsiteY1" fmla="*/ 98641 h 125485"/>
              <a:gd name="connsiteX2" fmla="*/ 232623 w 233921"/>
              <a:gd name="connsiteY2" fmla="*/ 510 h 125485"/>
              <a:gd name="connsiteX3" fmla="*/ 165716 w 233921"/>
              <a:gd name="connsiteY3" fmla="*/ 62957 h 125485"/>
              <a:gd name="connsiteX4" fmla="*/ 147874 w 233921"/>
              <a:gd name="connsiteY4" fmla="*/ 125404 h 125485"/>
              <a:gd name="connsiteX5" fmla="*/ 678 w 233921"/>
              <a:gd name="connsiteY5" fmla="*/ 27273 h 12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921" h="125485">
                <a:moveTo>
                  <a:pt x="678" y="27273"/>
                </a:moveTo>
                <a:cubicBezTo>
                  <a:pt x="-7500" y="22812"/>
                  <a:pt x="60151" y="103102"/>
                  <a:pt x="98809" y="98641"/>
                </a:cubicBezTo>
                <a:cubicBezTo>
                  <a:pt x="137467" y="94180"/>
                  <a:pt x="221472" y="6457"/>
                  <a:pt x="232623" y="510"/>
                </a:cubicBezTo>
                <a:cubicBezTo>
                  <a:pt x="243774" y="-5437"/>
                  <a:pt x="179841" y="42141"/>
                  <a:pt x="165716" y="62957"/>
                </a:cubicBezTo>
                <a:cubicBezTo>
                  <a:pt x="151591" y="83773"/>
                  <a:pt x="174637" y="127634"/>
                  <a:pt x="147874" y="125404"/>
                </a:cubicBezTo>
                <a:cubicBezTo>
                  <a:pt x="121111" y="123174"/>
                  <a:pt x="8856" y="31734"/>
                  <a:pt x="678" y="2727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DDAC624-2D68-4CF5-5C8B-EB0299B0015C}"/>
              </a:ext>
            </a:extLst>
          </p:cNvPr>
          <p:cNvSpPr/>
          <p:nvPr/>
        </p:nvSpPr>
        <p:spPr>
          <a:xfrm>
            <a:off x="7969637" y="7654179"/>
            <a:ext cx="181981" cy="174024"/>
          </a:xfrm>
          <a:custGeom>
            <a:avLst/>
            <a:gdLst>
              <a:gd name="connsiteX0" fmla="*/ 166293 w 181981"/>
              <a:gd name="connsiteY0" fmla="*/ 18 h 174024"/>
              <a:gd name="connsiteX1" fmla="*/ 175214 w 181981"/>
              <a:gd name="connsiteY1" fmla="*/ 120451 h 174024"/>
              <a:gd name="connsiteX2" fmla="*/ 166293 w 181981"/>
              <a:gd name="connsiteY2" fmla="*/ 160596 h 174024"/>
              <a:gd name="connsiteX3" fmla="*/ 1255 w 181981"/>
              <a:gd name="connsiteY3" fmla="*/ 173977 h 174024"/>
              <a:gd name="connsiteX4" fmla="*/ 94925 w 181981"/>
              <a:gd name="connsiteY4" fmla="*/ 165056 h 174024"/>
              <a:gd name="connsiteX5" fmla="*/ 179674 w 181981"/>
              <a:gd name="connsiteY5" fmla="*/ 165056 h 174024"/>
              <a:gd name="connsiteX6" fmla="*/ 148451 w 181981"/>
              <a:gd name="connsiteY6" fmla="*/ 111530 h 174024"/>
              <a:gd name="connsiteX7" fmla="*/ 166293 w 181981"/>
              <a:gd name="connsiteY7" fmla="*/ 18 h 17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81" h="174024">
                <a:moveTo>
                  <a:pt x="166293" y="18"/>
                </a:moveTo>
                <a:cubicBezTo>
                  <a:pt x="170753" y="1505"/>
                  <a:pt x="175214" y="93688"/>
                  <a:pt x="175214" y="120451"/>
                </a:cubicBezTo>
                <a:cubicBezTo>
                  <a:pt x="175214" y="147214"/>
                  <a:pt x="195286" y="151675"/>
                  <a:pt x="166293" y="160596"/>
                </a:cubicBezTo>
                <a:cubicBezTo>
                  <a:pt x="137300" y="169517"/>
                  <a:pt x="13150" y="173234"/>
                  <a:pt x="1255" y="173977"/>
                </a:cubicBezTo>
                <a:cubicBezTo>
                  <a:pt x="-10640" y="174720"/>
                  <a:pt x="65189" y="166543"/>
                  <a:pt x="94925" y="165056"/>
                </a:cubicBezTo>
                <a:cubicBezTo>
                  <a:pt x="124661" y="163569"/>
                  <a:pt x="170753" y="173977"/>
                  <a:pt x="179674" y="165056"/>
                </a:cubicBezTo>
                <a:cubicBezTo>
                  <a:pt x="188595" y="156135"/>
                  <a:pt x="152911" y="137550"/>
                  <a:pt x="148451" y="111530"/>
                </a:cubicBezTo>
                <a:cubicBezTo>
                  <a:pt x="143990" y="85511"/>
                  <a:pt x="161833" y="-1469"/>
                  <a:pt x="166293" y="1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D9D3727-E276-0697-2660-19D5828A28EB}"/>
              </a:ext>
            </a:extLst>
          </p:cNvPr>
          <p:cNvSpPr/>
          <p:nvPr/>
        </p:nvSpPr>
        <p:spPr>
          <a:xfrm>
            <a:off x="7122892" y="5909480"/>
            <a:ext cx="156638" cy="317798"/>
          </a:xfrm>
          <a:custGeom>
            <a:avLst/>
            <a:gdLst>
              <a:gd name="connsiteX0" fmla="*/ 156624 w 156638"/>
              <a:gd name="connsiteY0" fmla="*/ 666 h 317798"/>
              <a:gd name="connsiteX1" fmla="*/ 13888 w 156638"/>
              <a:gd name="connsiteY1" fmla="*/ 254914 h 317798"/>
              <a:gd name="connsiteX2" fmla="*/ 4968 w 156638"/>
              <a:gd name="connsiteY2" fmla="*/ 317361 h 317798"/>
              <a:gd name="connsiteX3" fmla="*/ 9428 w 156638"/>
              <a:gd name="connsiteY3" fmla="*/ 272756 h 317798"/>
              <a:gd name="connsiteX4" fmla="*/ 4968 w 156638"/>
              <a:gd name="connsiteY4" fmla="*/ 103258 h 317798"/>
              <a:gd name="connsiteX5" fmla="*/ 18349 w 156638"/>
              <a:gd name="connsiteY5" fmla="*/ 214770 h 317798"/>
              <a:gd name="connsiteX6" fmla="*/ 31730 w 156638"/>
              <a:gd name="connsiteY6" fmla="*/ 134481 h 317798"/>
              <a:gd name="connsiteX7" fmla="*/ 22809 w 156638"/>
              <a:gd name="connsiteY7" fmla="*/ 179086 h 317798"/>
              <a:gd name="connsiteX8" fmla="*/ 156624 w 156638"/>
              <a:gd name="connsiteY8" fmla="*/ 666 h 31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638" h="317798">
                <a:moveTo>
                  <a:pt x="156624" y="666"/>
                </a:moveTo>
                <a:cubicBezTo>
                  <a:pt x="155137" y="13304"/>
                  <a:pt x="39164" y="202132"/>
                  <a:pt x="13888" y="254914"/>
                </a:cubicBezTo>
                <a:cubicBezTo>
                  <a:pt x="-11388" y="307696"/>
                  <a:pt x="5711" y="314387"/>
                  <a:pt x="4968" y="317361"/>
                </a:cubicBezTo>
                <a:cubicBezTo>
                  <a:pt x="4225" y="320335"/>
                  <a:pt x="9428" y="308440"/>
                  <a:pt x="9428" y="272756"/>
                </a:cubicBezTo>
                <a:cubicBezTo>
                  <a:pt x="9428" y="237072"/>
                  <a:pt x="3481" y="112922"/>
                  <a:pt x="4968" y="103258"/>
                </a:cubicBezTo>
                <a:cubicBezTo>
                  <a:pt x="6455" y="93594"/>
                  <a:pt x="13889" y="209566"/>
                  <a:pt x="18349" y="214770"/>
                </a:cubicBezTo>
                <a:cubicBezTo>
                  <a:pt x="22809" y="219974"/>
                  <a:pt x="30987" y="140428"/>
                  <a:pt x="31730" y="134481"/>
                </a:cubicBezTo>
                <a:cubicBezTo>
                  <a:pt x="32473" y="128534"/>
                  <a:pt x="1250" y="199158"/>
                  <a:pt x="22809" y="179086"/>
                </a:cubicBezTo>
                <a:cubicBezTo>
                  <a:pt x="44368" y="159014"/>
                  <a:pt x="158111" y="-11972"/>
                  <a:pt x="156624" y="6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EDD5B3AF-9431-DE3D-0FEC-E70A6E212C6E}"/>
              </a:ext>
            </a:extLst>
          </p:cNvPr>
          <p:cNvSpPr/>
          <p:nvPr/>
        </p:nvSpPr>
        <p:spPr>
          <a:xfrm>
            <a:off x="4669953" y="6382958"/>
            <a:ext cx="137202" cy="250660"/>
          </a:xfrm>
          <a:custGeom>
            <a:avLst/>
            <a:gdLst>
              <a:gd name="connsiteX0" fmla="*/ 178 w 137202"/>
              <a:gd name="connsiteY0" fmla="*/ 0 h 250660"/>
              <a:gd name="connsiteX1" fmla="*/ 98308 w 137202"/>
              <a:gd name="connsiteY1" fmla="*/ 84749 h 250660"/>
              <a:gd name="connsiteX2" fmla="*/ 133992 w 137202"/>
              <a:gd name="connsiteY2" fmla="*/ 249787 h 250660"/>
              <a:gd name="connsiteX3" fmla="*/ 129532 w 137202"/>
              <a:gd name="connsiteY3" fmla="*/ 147196 h 250660"/>
              <a:gd name="connsiteX4" fmla="*/ 125071 w 137202"/>
              <a:gd name="connsiteY4" fmla="*/ 84749 h 250660"/>
              <a:gd name="connsiteX5" fmla="*/ 178 w 137202"/>
              <a:gd name="connsiteY5" fmla="*/ 0 h 2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2" h="250660">
                <a:moveTo>
                  <a:pt x="178" y="0"/>
                </a:moveTo>
                <a:cubicBezTo>
                  <a:pt x="-4282" y="0"/>
                  <a:pt x="76006" y="43118"/>
                  <a:pt x="98308" y="84749"/>
                </a:cubicBezTo>
                <a:cubicBezTo>
                  <a:pt x="120610" y="126380"/>
                  <a:pt x="128788" y="239379"/>
                  <a:pt x="133992" y="249787"/>
                </a:cubicBezTo>
                <a:cubicBezTo>
                  <a:pt x="139196" y="260195"/>
                  <a:pt x="131019" y="174702"/>
                  <a:pt x="129532" y="147196"/>
                </a:cubicBezTo>
                <a:cubicBezTo>
                  <a:pt x="128045" y="119690"/>
                  <a:pt x="150347" y="104821"/>
                  <a:pt x="125071" y="84749"/>
                </a:cubicBezTo>
                <a:cubicBezTo>
                  <a:pt x="99795" y="64677"/>
                  <a:pt x="4638" y="0"/>
                  <a:pt x="178" y="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F54C782D-EC9B-E65F-AEBA-C13D3E64516B}"/>
              </a:ext>
            </a:extLst>
          </p:cNvPr>
          <p:cNvSpPr/>
          <p:nvPr/>
        </p:nvSpPr>
        <p:spPr>
          <a:xfrm>
            <a:off x="4919776" y="6507691"/>
            <a:ext cx="68348" cy="160852"/>
          </a:xfrm>
          <a:custGeom>
            <a:avLst/>
            <a:gdLst>
              <a:gd name="connsiteX0" fmla="*/ 142 w 68348"/>
              <a:gd name="connsiteY0" fmla="*/ 161 h 160852"/>
              <a:gd name="connsiteX1" fmla="*/ 49207 w 68348"/>
              <a:gd name="connsiteY1" fmla="*/ 62608 h 160852"/>
              <a:gd name="connsiteX2" fmla="*/ 44747 w 68348"/>
              <a:gd name="connsiteY2" fmla="*/ 160738 h 160852"/>
              <a:gd name="connsiteX3" fmla="*/ 67049 w 68348"/>
              <a:gd name="connsiteY3" fmla="*/ 80449 h 160852"/>
              <a:gd name="connsiteX4" fmla="*/ 142 w 68348"/>
              <a:gd name="connsiteY4" fmla="*/ 161 h 16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8" h="160852">
                <a:moveTo>
                  <a:pt x="142" y="161"/>
                </a:moveTo>
                <a:cubicBezTo>
                  <a:pt x="-2832" y="-2812"/>
                  <a:pt x="41773" y="35845"/>
                  <a:pt x="49207" y="62608"/>
                </a:cubicBezTo>
                <a:cubicBezTo>
                  <a:pt x="56641" y="89371"/>
                  <a:pt x="41773" y="157765"/>
                  <a:pt x="44747" y="160738"/>
                </a:cubicBezTo>
                <a:cubicBezTo>
                  <a:pt x="47721" y="163711"/>
                  <a:pt x="74483" y="107955"/>
                  <a:pt x="67049" y="80449"/>
                </a:cubicBezTo>
                <a:cubicBezTo>
                  <a:pt x="59615" y="52943"/>
                  <a:pt x="3116" y="3134"/>
                  <a:pt x="142" y="16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5A3E82F7-4265-F985-465C-1D642DF3FBAF}"/>
              </a:ext>
            </a:extLst>
          </p:cNvPr>
          <p:cNvSpPr/>
          <p:nvPr/>
        </p:nvSpPr>
        <p:spPr>
          <a:xfrm>
            <a:off x="5379274" y="6414885"/>
            <a:ext cx="581702" cy="93133"/>
          </a:xfrm>
          <a:custGeom>
            <a:avLst/>
            <a:gdLst>
              <a:gd name="connsiteX0" fmla="*/ 4535 w 581702"/>
              <a:gd name="connsiteY0" fmla="*/ 92967 h 93133"/>
              <a:gd name="connsiteX1" fmla="*/ 566556 w 581702"/>
              <a:gd name="connsiteY1" fmla="*/ 3757 h 93133"/>
              <a:gd name="connsiteX2" fmla="*/ 405979 w 581702"/>
              <a:gd name="connsiteY2" fmla="*/ 17138 h 93133"/>
              <a:gd name="connsiteX3" fmla="*/ 240941 w 581702"/>
              <a:gd name="connsiteY3" fmla="*/ 21599 h 93133"/>
              <a:gd name="connsiteX4" fmla="*/ 298927 w 581702"/>
              <a:gd name="connsiteY4" fmla="*/ 26059 h 93133"/>
              <a:gd name="connsiteX5" fmla="*/ 4535 w 581702"/>
              <a:gd name="connsiteY5" fmla="*/ 92967 h 9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702" h="93133">
                <a:moveTo>
                  <a:pt x="4535" y="92967"/>
                </a:moveTo>
                <a:cubicBezTo>
                  <a:pt x="49140" y="89250"/>
                  <a:pt x="499649" y="16395"/>
                  <a:pt x="566556" y="3757"/>
                </a:cubicBezTo>
                <a:cubicBezTo>
                  <a:pt x="633463" y="-8881"/>
                  <a:pt x="460248" y="14164"/>
                  <a:pt x="405979" y="17138"/>
                </a:cubicBezTo>
                <a:cubicBezTo>
                  <a:pt x="351710" y="20112"/>
                  <a:pt x="258783" y="20112"/>
                  <a:pt x="240941" y="21599"/>
                </a:cubicBezTo>
                <a:lnTo>
                  <a:pt x="298927" y="26059"/>
                </a:lnTo>
                <a:cubicBezTo>
                  <a:pt x="258039" y="37210"/>
                  <a:pt x="-40070" y="96684"/>
                  <a:pt x="4535" y="9296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AF3A125A-2725-5702-3597-09C8EA376C8C}"/>
              </a:ext>
            </a:extLst>
          </p:cNvPr>
          <p:cNvSpPr/>
          <p:nvPr/>
        </p:nvSpPr>
        <p:spPr>
          <a:xfrm>
            <a:off x="7485480" y="6877988"/>
            <a:ext cx="84030" cy="125079"/>
          </a:xfrm>
          <a:custGeom>
            <a:avLst/>
            <a:gdLst>
              <a:gd name="connsiteX0" fmla="*/ 83968 w 84030"/>
              <a:gd name="connsiteY0" fmla="*/ 84 h 125079"/>
              <a:gd name="connsiteX1" fmla="*/ 17060 w 84030"/>
              <a:gd name="connsiteY1" fmla="*/ 71452 h 125079"/>
              <a:gd name="connsiteX2" fmla="*/ 17060 w 84030"/>
              <a:gd name="connsiteY2" fmla="*/ 124978 h 125079"/>
              <a:gd name="connsiteX3" fmla="*/ 3679 w 84030"/>
              <a:gd name="connsiteY3" fmla="*/ 58071 h 125079"/>
              <a:gd name="connsiteX4" fmla="*/ 83968 w 84030"/>
              <a:gd name="connsiteY4" fmla="*/ 84 h 12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30" h="125079">
                <a:moveTo>
                  <a:pt x="83968" y="84"/>
                </a:moveTo>
                <a:cubicBezTo>
                  <a:pt x="86198" y="2314"/>
                  <a:pt x="28211" y="50636"/>
                  <a:pt x="17060" y="71452"/>
                </a:cubicBezTo>
                <a:cubicBezTo>
                  <a:pt x="5909" y="92268"/>
                  <a:pt x="19290" y="127208"/>
                  <a:pt x="17060" y="124978"/>
                </a:cubicBezTo>
                <a:cubicBezTo>
                  <a:pt x="14830" y="122748"/>
                  <a:pt x="-8959" y="75913"/>
                  <a:pt x="3679" y="58071"/>
                </a:cubicBezTo>
                <a:cubicBezTo>
                  <a:pt x="16317" y="40229"/>
                  <a:pt x="81738" y="-2146"/>
                  <a:pt x="83968" y="8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CC08596-5C49-7B53-00A3-8732C3721631}"/>
              </a:ext>
            </a:extLst>
          </p:cNvPr>
          <p:cNvSpPr/>
          <p:nvPr/>
        </p:nvSpPr>
        <p:spPr>
          <a:xfrm>
            <a:off x="8388250" y="6467696"/>
            <a:ext cx="144876" cy="147552"/>
          </a:xfrm>
          <a:custGeom>
            <a:avLst/>
            <a:gdLst>
              <a:gd name="connsiteX0" fmla="*/ 144663 w 144876"/>
              <a:gd name="connsiteY0" fmla="*/ 11 h 147552"/>
              <a:gd name="connsiteX1" fmla="*/ 37611 w 144876"/>
              <a:gd name="connsiteY1" fmla="*/ 49077 h 147552"/>
              <a:gd name="connsiteX2" fmla="*/ 19770 w 144876"/>
              <a:gd name="connsiteY2" fmla="*/ 147207 h 147552"/>
              <a:gd name="connsiteX3" fmla="*/ 19770 w 144876"/>
              <a:gd name="connsiteY3" fmla="*/ 80300 h 147552"/>
              <a:gd name="connsiteX4" fmla="*/ 6388 w 144876"/>
              <a:gd name="connsiteY4" fmla="*/ 44616 h 147552"/>
              <a:gd name="connsiteX5" fmla="*/ 144663 w 144876"/>
              <a:gd name="connsiteY5" fmla="*/ 11 h 14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76" h="147552">
                <a:moveTo>
                  <a:pt x="144663" y="11"/>
                </a:moveTo>
                <a:cubicBezTo>
                  <a:pt x="149867" y="754"/>
                  <a:pt x="58426" y="24544"/>
                  <a:pt x="37611" y="49077"/>
                </a:cubicBezTo>
                <a:cubicBezTo>
                  <a:pt x="16795" y="73610"/>
                  <a:pt x="22743" y="142003"/>
                  <a:pt x="19770" y="147207"/>
                </a:cubicBezTo>
                <a:cubicBezTo>
                  <a:pt x="16797" y="152411"/>
                  <a:pt x="22000" y="97398"/>
                  <a:pt x="19770" y="80300"/>
                </a:cubicBezTo>
                <a:cubicBezTo>
                  <a:pt x="17540" y="63202"/>
                  <a:pt x="-12941" y="54280"/>
                  <a:pt x="6388" y="44616"/>
                </a:cubicBezTo>
                <a:cubicBezTo>
                  <a:pt x="25717" y="34952"/>
                  <a:pt x="139459" y="-732"/>
                  <a:pt x="144663" y="1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53D9B70-B647-6A16-F6E3-E6C5643E53D1}"/>
              </a:ext>
            </a:extLst>
          </p:cNvPr>
          <p:cNvSpPr/>
          <p:nvPr/>
        </p:nvSpPr>
        <p:spPr>
          <a:xfrm>
            <a:off x="7648909" y="6659391"/>
            <a:ext cx="54543" cy="147593"/>
          </a:xfrm>
          <a:custGeom>
            <a:avLst/>
            <a:gdLst>
              <a:gd name="connsiteX0" fmla="*/ 54353 w 54543"/>
              <a:gd name="connsiteY0" fmla="*/ 117 h 147593"/>
              <a:gd name="connsiteX1" fmla="*/ 18670 w 54543"/>
              <a:gd name="connsiteY1" fmla="*/ 80406 h 147593"/>
              <a:gd name="connsiteX2" fmla="*/ 18670 w 54543"/>
              <a:gd name="connsiteY2" fmla="*/ 147313 h 147593"/>
              <a:gd name="connsiteX3" fmla="*/ 14209 w 54543"/>
              <a:gd name="connsiteY3" fmla="*/ 102709 h 147593"/>
              <a:gd name="connsiteX4" fmla="*/ 828 w 54543"/>
              <a:gd name="connsiteY4" fmla="*/ 62564 h 147593"/>
              <a:gd name="connsiteX5" fmla="*/ 54353 w 54543"/>
              <a:gd name="connsiteY5" fmla="*/ 117 h 14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" h="147593">
                <a:moveTo>
                  <a:pt x="54353" y="117"/>
                </a:moveTo>
                <a:cubicBezTo>
                  <a:pt x="57327" y="3091"/>
                  <a:pt x="24617" y="55873"/>
                  <a:pt x="18670" y="80406"/>
                </a:cubicBezTo>
                <a:cubicBezTo>
                  <a:pt x="12723" y="104939"/>
                  <a:pt x="19413" y="143596"/>
                  <a:pt x="18670" y="147313"/>
                </a:cubicBezTo>
                <a:cubicBezTo>
                  <a:pt x="17927" y="151030"/>
                  <a:pt x="17183" y="116834"/>
                  <a:pt x="14209" y="102709"/>
                </a:cubicBezTo>
                <a:cubicBezTo>
                  <a:pt x="11235" y="88584"/>
                  <a:pt x="-3633" y="73715"/>
                  <a:pt x="828" y="62564"/>
                </a:cubicBezTo>
                <a:cubicBezTo>
                  <a:pt x="5288" y="51413"/>
                  <a:pt x="51379" y="-2857"/>
                  <a:pt x="54353" y="11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A619DB4-FAB6-E2FE-240A-02D7712235C9}"/>
              </a:ext>
            </a:extLst>
          </p:cNvPr>
          <p:cNvSpPr/>
          <p:nvPr/>
        </p:nvSpPr>
        <p:spPr>
          <a:xfrm>
            <a:off x="7480238" y="6458100"/>
            <a:ext cx="718263" cy="45407"/>
          </a:xfrm>
          <a:custGeom>
            <a:avLst/>
            <a:gdLst>
              <a:gd name="connsiteX0" fmla="*/ 0 w 718263"/>
              <a:gd name="connsiteY0" fmla="*/ 27449 h 45407"/>
              <a:gd name="connsiteX1" fmla="*/ 294392 w 718263"/>
              <a:gd name="connsiteY1" fmla="*/ 18528 h 45407"/>
              <a:gd name="connsiteX2" fmla="*/ 584324 w 718263"/>
              <a:gd name="connsiteY2" fmla="*/ 18528 h 45407"/>
              <a:gd name="connsiteX3" fmla="*/ 499575 w 718263"/>
              <a:gd name="connsiteY3" fmla="*/ 22989 h 45407"/>
              <a:gd name="connsiteX4" fmla="*/ 718139 w 718263"/>
              <a:gd name="connsiteY4" fmla="*/ 18528 h 45407"/>
              <a:gd name="connsiteX5" fmla="*/ 526338 w 718263"/>
              <a:gd name="connsiteY5" fmla="*/ 686 h 45407"/>
              <a:gd name="connsiteX6" fmla="*/ 236406 w 718263"/>
              <a:gd name="connsiteY6" fmla="*/ 45291 h 45407"/>
              <a:gd name="connsiteX7" fmla="*/ 468351 w 718263"/>
              <a:gd name="connsiteY7" fmla="*/ 14068 h 45407"/>
              <a:gd name="connsiteX8" fmla="*/ 0 w 718263"/>
              <a:gd name="connsiteY8" fmla="*/ 27449 h 4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8263" h="45407">
                <a:moveTo>
                  <a:pt x="0" y="27449"/>
                </a:moveTo>
                <a:lnTo>
                  <a:pt x="294392" y="18528"/>
                </a:lnTo>
                <a:cubicBezTo>
                  <a:pt x="391779" y="17041"/>
                  <a:pt x="550127" y="17785"/>
                  <a:pt x="584324" y="18528"/>
                </a:cubicBezTo>
                <a:cubicBezTo>
                  <a:pt x="618521" y="19271"/>
                  <a:pt x="477273" y="22989"/>
                  <a:pt x="499575" y="22989"/>
                </a:cubicBezTo>
                <a:cubicBezTo>
                  <a:pt x="521877" y="22989"/>
                  <a:pt x="713679" y="22245"/>
                  <a:pt x="718139" y="18528"/>
                </a:cubicBezTo>
                <a:cubicBezTo>
                  <a:pt x="722599" y="14811"/>
                  <a:pt x="606627" y="-3775"/>
                  <a:pt x="526338" y="686"/>
                </a:cubicBezTo>
                <a:cubicBezTo>
                  <a:pt x="446049" y="5146"/>
                  <a:pt x="246071" y="43061"/>
                  <a:pt x="236406" y="45291"/>
                </a:cubicBezTo>
                <a:cubicBezTo>
                  <a:pt x="226742" y="47521"/>
                  <a:pt x="502548" y="17042"/>
                  <a:pt x="468351" y="14068"/>
                </a:cubicBezTo>
                <a:cubicBezTo>
                  <a:pt x="434154" y="11094"/>
                  <a:pt x="28993" y="26706"/>
                  <a:pt x="0" y="2744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85BC9291-43B9-9C27-9966-1AC7A6D028A7}"/>
              </a:ext>
            </a:extLst>
          </p:cNvPr>
          <p:cNvSpPr/>
          <p:nvPr/>
        </p:nvSpPr>
        <p:spPr>
          <a:xfrm>
            <a:off x="5571989" y="7788253"/>
            <a:ext cx="97143" cy="173483"/>
          </a:xfrm>
          <a:custGeom>
            <a:avLst/>
            <a:gdLst>
              <a:gd name="connsiteX0" fmla="*/ 16011 w 97143"/>
              <a:gd name="connsiteY0" fmla="*/ 22 h 173483"/>
              <a:gd name="connsiteX1" fmla="*/ 25536 w 97143"/>
              <a:gd name="connsiteY1" fmla="*/ 111147 h 173483"/>
              <a:gd name="connsiteX2" fmla="*/ 95386 w 97143"/>
              <a:gd name="connsiteY2" fmla="*/ 171472 h 173483"/>
              <a:gd name="connsiteX3" fmla="*/ 69986 w 97143"/>
              <a:gd name="connsiteY3" fmla="*/ 155597 h 173483"/>
              <a:gd name="connsiteX4" fmla="*/ 3311 w 97143"/>
              <a:gd name="connsiteY4" fmla="*/ 120672 h 173483"/>
              <a:gd name="connsiteX5" fmla="*/ 16011 w 97143"/>
              <a:gd name="connsiteY5" fmla="*/ 22 h 17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43" h="173483">
                <a:moveTo>
                  <a:pt x="16011" y="22"/>
                </a:moveTo>
                <a:cubicBezTo>
                  <a:pt x="19715" y="-1565"/>
                  <a:pt x="12307" y="82572"/>
                  <a:pt x="25536" y="111147"/>
                </a:cubicBezTo>
                <a:cubicBezTo>
                  <a:pt x="38765" y="139722"/>
                  <a:pt x="87978" y="164064"/>
                  <a:pt x="95386" y="171472"/>
                </a:cubicBezTo>
                <a:cubicBezTo>
                  <a:pt x="102794" y="178880"/>
                  <a:pt x="85332" y="164064"/>
                  <a:pt x="69986" y="155597"/>
                </a:cubicBezTo>
                <a:cubicBezTo>
                  <a:pt x="54640" y="147130"/>
                  <a:pt x="14423" y="143955"/>
                  <a:pt x="3311" y="120672"/>
                </a:cubicBezTo>
                <a:cubicBezTo>
                  <a:pt x="-7801" y="97389"/>
                  <a:pt x="12307" y="1609"/>
                  <a:pt x="16011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F8DFEE34-29F2-8AFB-D64C-38E249A9CB58}"/>
              </a:ext>
            </a:extLst>
          </p:cNvPr>
          <p:cNvSpPr/>
          <p:nvPr/>
        </p:nvSpPr>
        <p:spPr>
          <a:xfrm>
            <a:off x="7256261" y="7939534"/>
            <a:ext cx="165323" cy="55341"/>
          </a:xfrm>
          <a:custGeom>
            <a:avLst/>
            <a:gdLst>
              <a:gd name="connsiteX0" fmla="*/ 1789 w 165323"/>
              <a:gd name="connsiteY0" fmla="*/ 1141 h 55341"/>
              <a:gd name="connsiteX1" fmla="*/ 163714 w 165323"/>
              <a:gd name="connsiteY1" fmla="*/ 55116 h 55341"/>
              <a:gd name="connsiteX2" fmla="*/ 81164 w 165323"/>
              <a:gd name="connsiteY2" fmla="*/ 20191 h 55341"/>
              <a:gd name="connsiteX3" fmla="*/ 1789 w 165323"/>
              <a:gd name="connsiteY3" fmla="*/ 1141 h 5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23" h="55341">
                <a:moveTo>
                  <a:pt x="1789" y="1141"/>
                </a:moveTo>
                <a:cubicBezTo>
                  <a:pt x="15547" y="6962"/>
                  <a:pt x="150485" y="51941"/>
                  <a:pt x="163714" y="55116"/>
                </a:cubicBezTo>
                <a:cubicBezTo>
                  <a:pt x="176943" y="58291"/>
                  <a:pt x="104976" y="27070"/>
                  <a:pt x="81164" y="20191"/>
                </a:cubicBezTo>
                <a:cubicBezTo>
                  <a:pt x="57352" y="13312"/>
                  <a:pt x="-11969" y="-4680"/>
                  <a:pt x="1789" y="114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5268FD5-8A9E-3DE9-F919-4CEB54C30AE0}"/>
              </a:ext>
            </a:extLst>
          </p:cNvPr>
          <p:cNvSpPr/>
          <p:nvPr/>
        </p:nvSpPr>
        <p:spPr>
          <a:xfrm>
            <a:off x="7381803" y="7870819"/>
            <a:ext cx="71026" cy="73042"/>
          </a:xfrm>
          <a:custGeom>
            <a:avLst/>
            <a:gdLst>
              <a:gd name="connsiteX0" fmla="*/ 72 w 71026"/>
              <a:gd name="connsiteY0" fmla="*/ 6 h 73042"/>
              <a:gd name="connsiteX1" fmla="*/ 54047 w 71026"/>
              <a:gd name="connsiteY1" fmla="*/ 41281 h 73042"/>
              <a:gd name="connsiteX2" fmla="*/ 66747 w 71026"/>
              <a:gd name="connsiteY2" fmla="*/ 73031 h 73042"/>
              <a:gd name="connsiteX3" fmla="*/ 66747 w 71026"/>
              <a:gd name="connsiteY3" fmla="*/ 44456 h 73042"/>
              <a:gd name="connsiteX4" fmla="*/ 72 w 71026"/>
              <a:gd name="connsiteY4" fmla="*/ 6 h 7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26" h="73042">
                <a:moveTo>
                  <a:pt x="72" y="6"/>
                </a:moveTo>
                <a:cubicBezTo>
                  <a:pt x="-2045" y="-523"/>
                  <a:pt x="42934" y="29110"/>
                  <a:pt x="54047" y="41281"/>
                </a:cubicBezTo>
                <a:cubicBezTo>
                  <a:pt x="65160" y="53452"/>
                  <a:pt x="64630" y="72502"/>
                  <a:pt x="66747" y="73031"/>
                </a:cubicBezTo>
                <a:cubicBezTo>
                  <a:pt x="68864" y="73560"/>
                  <a:pt x="75214" y="55568"/>
                  <a:pt x="66747" y="44456"/>
                </a:cubicBezTo>
                <a:cubicBezTo>
                  <a:pt x="58280" y="33344"/>
                  <a:pt x="2189" y="535"/>
                  <a:pt x="72" y="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5BC77D2D-36A3-ED85-BE76-BF0209802C66}"/>
              </a:ext>
            </a:extLst>
          </p:cNvPr>
          <p:cNvSpPr/>
          <p:nvPr/>
        </p:nvSpPr>
        <p:spPr>
          <a:xfrm>
            <a:off x="5640824" y="7045302"/>
            <a:ext cx="188732" cy="98856"/>
          </a:xfrm>
          <a:custGeom>
            <a:avLst/>
            <a:gdLst>
              <a:gd name="connsiteX0" fmla="*/ 1151 w 188732"/>
              <a:gd name="connsiteY0" fmla="*/ 98448 h 98856"/>
              <a:gd name="connsiteX1" fmla="*/ 112276 w 188732"/>
              <a:gd name="connsiteY1" fmla="*/ 9548 h 98856"/>
              <a:gd name="connsiteX2" fmla="*/ 188476 w 188732"/>
              <a:gd name="connsiteY2" fmla="*/ 3198 h 98856"/>
              <a:gd name="connsiteX3" fmla="*/ 86876 w 188732"/>
              <a:gd name="connsiteY3" fmla="*/ 15898 h 98856"/>
              <a:gd name="connsiteX4" fmla="*/ 55126 w 188732"/>
              <a:gd name="connsiteY4" fmla="*/ 41298 h 98856"/>
              <a:gd name="connsiteX5" fmla="*/ 1151 w 188732"/>
              <a:gd name="connsiteY5" fmla="*/ 98448 h 9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732" h="98856">
                <a:moveTo>
                  <a:pt x="1151" y="98448"/>
                </a:moveTo>
                <a:cubicBezTo>
                  <a:pt x="10676" y="93156"/>
                  <a:pt x="81055" y="25423"/>
                  <a:pt x="112276" y="9548"/>
                </a:cubicBezTo>
                <a:cubicBezTo>
                  <a:pt x="143497" y="-6327"/>
                  <a:pt x="192709" y="2140"/>
                  <a:pt x="188476" y="3198"/>
                </a:cubicBezTo>
                <a:cubicBezTo>
                  <a:pt x="184243" y="4256"/>
                  <a:pt x="109101" y="9548"/>
                  <a:pt x="86876" y="15898"/>
                </a:cubicBezTo>
                <a:cubicBezTo>
                  <a:pt x="64651" y="22248"/>
                  <a:pt x="66238" y="26482"/>
                  <a:pt x="55126" y="41298"/>
                </a:cubicBezTo>
                <a:cubicBezTo>
                  <a:pt x="44014" y="56114"/>
                  <a:pt x="-8374" y="103740"/>
                  <a:pt x="1151" y="9844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B5AAB074-8415-7C1C-E7E3-F300A32056DB}"/>
              </a:ext>
            </a:extLst>
          </p:cNvPr>
          <p:cNvSpPr/>
          <p:nvPr/>
        </p:nvSpPr>
        <p:spPr>
          <a:xfrm>
            <a:off x="7326890" y="6851493"/>
            <a:ext cx="83871" cy="115688"/>
          </a:xfrm>
          <a:custGeom>
            <a:avLst/>
            <a:gdLst>
              <a:gd name="connsiteX0" fmla="*/ 83560 w 83871"/>
              <a:gd name="connsiteY0" fmla="*/ 157 h 115688"/>
              <a:gd name="connsiteX1" fmla="*/ 29585 w 83871"/>
              <a:gd name="connsiteY1" fmla="*/ 47782 h 115688"/>
              <a:gd name="connsiteX2" fmla="*/ 39110 w 83871"/>
              <a:gd name="connsiteY2" fmla="*/ 114457 h 115688"/>
              <a:gd name="connsiteX3" fmla="*/ 26410 w 83871"/>
              <a:gd name="connsiteY3" fmla="*/ 89057 h 115688"/>
              <a:gd name="connsiteX4" fmla="*/ 1010 w 83871"/>
              <a:gd name="connsiteY4" fmla="*/ 63657 h 115688"/>
              <a:gd name="connsiteX5" fmla="*/ 83560 w 83871"/>
              <a:gd name="connsiteY5" fmla="*/ 157 h 11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71" h="115688">
                <a:moveTo>
                  <a:pt x="83560" y="157"/>
                </a:moveTo>
                <a:cubicBezTo>
                  <a:pt x="88322" y="-2489"/>
                  <a:pt x="36993" y="28732"/>
                  <a:pt x="29585" y="47782"/>
                </a:cubicBezTo>
                <a:cubicBezTo>
                  <a:pt x="22177" y="66832"/>
                  <a:pt x="39639" y="107578"/>
                  <a:pt x="39110" y="114457"/>
                </a:cubicBezTo>
                <a:cubicBezTo>
                  <a:pt x="38581" y="121336"/>
                  <a:pt x="32760" y="97524"/>
                  <a:pt x="26410" y="89057"/>
                </a:cubicBezTo>
                <a:cubicBezTo>
                  <a:pt x="20060" y="80590"/>
                  <a:pt x="-5340" y="75299"/>
                  <a:pt x="1010" y="63657"/>
                </a:cubicBezTo>
                <a:cubicBezTo>
                  <a:pt x="7360" y="52015"/>
                  <a:pt x="78798" y="2803"/>
                  <a:pt x="83560" y="15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BA23F09A-C7D4-9E13-689C-5091611A1E4B}"/>
              </a:ext>
            </a:extLst>
          </p:cNvPr>
          <p:cNvSpPr/>
          <p:nvPr/>
        </p:nvSpPr>
        <p:spPr>
          <a:xfrm>
            <a:off x="7302133" y="7778725"/>
            <a:ext cx="168710" cy="38893"/>
          </a:xfrm>
          <a:custGeom>
            <a:avLst/>
            <a:gdLst>
              <a:gd name="connsiteX0" fmla="*/ 367 w 168710"/>
              <a:gd name="connsiteY0" fmla="*/ 25 h 38893"/>
              <a:gd name="connsiteX1" fmla="*/ 92442 w 168710"/>
              <a:gd name="connsiteY1" fmla="*/ 31775 h 38893"/>
              <a:gd name="connsiteX2" fmla="*/ 168642 w 168710"/>
              <a:gd name="connsiteY2" fmla="*/ 3200 h 38893"/>
              <a:gd name="connsiteX3" fmla="*/ 105142 w 168710"/>
              <a:gd name="connsiteY3" fmla="*/ 25425 h 38893"/>
              <a:gd name="connsiteX4" fmla="*/ 60692 w 168710"/>
              <a:gd name="connsiteY4" fmla="*/ 38125 h 38893"/>
              <a:gd name="connsiteX5" fmla="*/ 367 w 168710"/>
              <a:gd name="connsiteY5" fmla="*/ 25 h 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710" h="38893">
                <a:moveTo>
                  <a:pt x="367" y="25"/>
                </a:moveTo>
                <a:cubicBezTo>
                  <a:pt x="5658" y="-1033"/>
                  <a:pt x="64396" y="31246"/>
                  <a:pt x="92442" y="31775"/>
                </a:cubicBezTo>
                <a:cubicBezTo>
                  <a:pt x="120488" y="32304"/>
                  <a:pt x="166525" y="4258"/>
                  <a:pt x="168642" y="3200"/>
                </a:cubicBezTo>
                <a:cubicBezTo>
                  <a:pt x="170759" y="2142"/>
                  <a:pt x="123134" y="19604"/>
                  <a:pt x="105142" y="25425"/>
                </a:cubicBezTo>
                <a:cubicBezTo>
                  <a:pt x="87150" y="31246"/>
                  <a:pt x="72863" y="41829"/>
                  <a:pt x="60692" y="38125"/>
                </a:cubicBezTo>
                <a:cubicBezTo>
                  <a:pt x="48521" y="34421"/>
                  <a:pt x="-4924" y="1083"/>
                  <a:pt x="367" y="2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8D4EF43-FC3E-CB24-3575-6CA4634BA16E}"/>
              </a:ext>
            </a:extLst>
          </p:cNvPr>
          <p:cNvSpPr/>
          <p:nvPr/>
        </p:nvSpPr>
        <p:spPr>
          <a:xfrm>
            <a:off x="5870463" y="7927936"/>
            <a:ext cx="219864" cy="54263"/>
          </a:xfrm>
          <a:custGeom>
            <a:avLst/>
            <a:gdLst>
              <a:gd name="connsiteX0" fmla="*/ 112 w 219864"/>
              <a:gd name="connsiteY0" fmla="*/ 25439 h 54263"/>
              <a:gd name="connsiteX1" fmla="*/ 98537 w 219864"/>
              <a:gd name="connsiteY1" fmla="*/ 12739 h 54263"/>
              <a:gd name="connsiteX2" fmla="*/ 219187 w 219864"/>
              <a:gd name="connsiteY2" fmla="*/ 54014 h 54263"/>
              <a:gd name="connsiteX3" fmla="*/ 146162 w 219864"/>
              <a:gd name="connsiteY3" fmla="*/ 28614 h 54263"/>
              <a:gd name="connsiteX4" fmla="*/ 117587 w 219864"/>
              <a:gd name="connsiteY4" fmla="*/ 39 h 54263"/>
              <a:gd name="connsiteX5" fmla="*/ 112 w 219864"/>
              <a:gd name="connsiteY5" fmla="*/ 25439 h 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864" h="54263">
                <a:moveTo>
                  <a:pt x="112" y="25439"/>
                </a:moveTo>
                <a:cubicBezTo>
                  <a:pt x="-3063" y="27556"/>
                  <a:pt x="62025" y="7976"/>
                  <a:pt x="98537" y="12739"/>
                </a:cubicBezTo>
                <a:cubicBezTo>
                  <a:pt x="135050" y="17501"/>
                  <a:pt x="211250" y="51368"/>
                  <a:pt x="219187" y="54014"/>
                </a:cubicBezTo>
                <a:cubicBezTo>
                  <a:pt x="227124" y="56660"/>
                  <a:pt x="163095" y="37610"/>
                  <a:pt x="146162" y="28614"/>
                </a:cubicBezTo>
                <a:cubicBezTo>
                  <a:pt x="129229" y="19618"/>
                  <a:pt x="137695" y="-1019"/>
                  <a:pt x="117587" y="39"/>
                </a:cubicBezTo>
                <a:cubicBezTo>
                  <a:pt x="97479" y="1097"/>
                  <a:pt x="3287" y="23322"/>
                  <a:pt x="112" y="2543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C2DB8310-3E5F-C1CD-FEFE-A2C2441AE7CA}"/>
              </a:ext>
            </a:extLst>
          </p:cNvPr>
          <p:cNvSpPr/>
          <p:nvPr/>
        </p:nvSpPr>
        <p:spPr>
          <a:xfrm>
            <a:off x="4769608" y="7400202"/>
            <a:ext cx="45315" cy="186988"/>
          </a:xfrm>
          <a:custGeom>
            <a:avLst/>
            <a:gdLst>
              <a:gd name="connsiteX0" fmla="*/ 2417 w 45315"/>
              <a:gd name="connsiteY0" fmla="*/ 723 h 186988"/>
              <a:gd name="connsiteX1" fmla="*/ 26230 w 45315"/>
              <a:gd name="connsiteY1" fmla="*/ 153123 h 186988"/>
              <a:gd name="connsiteX2" fmla="*/ 45280 w 45315"/>
              <a:gd name="connsiteY2" fmla="*/ 186461 h 186988"/>
              <a:gd name="connsiteX3" fmla="*/ 21467 w 45315"/>
              <a:gd name="connsiteY3" fmla="*/ 138836 h 186988"/>
              <a:gd name="connsiteX4" fmla="*/ 2417 w 45315"/>
              <a:gd name="connsiteY4" fmla="*/ 95973 h 186988"/>
              <a:gd name="connsiteX5" fmla="*/ 2417 w 45315"/>
              <a:gd name="connsiteY5" fmla="*/ 723 h 18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15" h="186988">
                <a:moveTo>
                  <a:pt x="2417" y="723"/>
                </a:moveTo>
                <a:cubicBezTo>
                  <a:pt x="6386" y="10248"/>
                  <a:pt x="19086" y="122167"/>
                  <a:pt x="26230" y="153123"/>
                </a:cubicBezTo>
                <a:cubicBezTo>
                  <a:pt x="33374" y="184079"/>
                  <a:pt x="46074" y="188842"/>
                  <a:pt x="45280" y="186461"/>
                </a:cubicBezTo>
                <a:cubicBezTo>
                  <a:pt x="44486" y="184080"/>
                  <a:pt x="28611" y="153917"/>
                  <a:pt x="21467" y="138836"/>
                </a:cubicBezTo>
                <a:cubicBezTo>
                  <a:pt x="14323" y="123755"/>
                  <a:pt x="4798" y="113435"/>
                  <a:pt x="2417" y="95973"/>
                </a:cubicBezTo>
                <a:cubicBezTo>
                  <a:pt x="36" y="78511"/>
                  <a:pt x="-1552" y="-8802"/>
                  <a:pt x="2417" y="7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1AA93EC-D612-BDCF-A151-8A0C882FA387}"/>
              </a:ext>
            </a:extLst>
          </p:cNvPr>
          <p:cNvSpPr/>
          <p:nvPr/>
        </p:nvSpPr>
        <p:spPr>
          <a:xfrm>
            <a:off x="4571996" y="7110047"/>
            <a:ext cx="128065" cy="507203"/>
          </a:xfrm>
          <a:custGeom>
            <a:avLst/>
            <a:gdLst>
              <a:gd name="connsiteX0" fmla="*/ 4 w 128065"/>
              <a:gd name="connsiteY0" fmla="*/ 366 h 507203"/>
              <a:gd name="connsiteX1" fmla="*/ 119067 w 128065"/>
              <a:gd name="connsiteY1" fmla="*/ 328978 h 507203"/>
              <a:gd name="connsiteX2" fmla="*/ 119067 w 128065"/>
              <a:gd name="connsiteY2" fmla="*/ 505191 h 507203"/>
              <a:gd name="connsiteX3" fmla="*/ 114304 w 128065"/>
              <a:gd name="connsiteY3" fmla="*/ 414703 h 507203"/>
              <a:gd name="connsiteX4" fmla="*/ 114304 w 128065"/>
              <a:gd name="connsiteY4" fmla="*/ 267066 h 507203"/>
              <a:gd name="connsiteX5" fmla="*/ 4 w 128065"/>
              <a:gd name="connsiteY5" fmla="*/ 366 h 50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065" h="507203">
                <a:moveTo>
                  <a:pt x="4" y="366"/>
                </a:moveTo>
                <a:cubicBezTo>
                  <a:pt x="798" y="10685"/>
                  <a:pt x="99223" y="244841"/>
                  <a:pt x="119067" y="328978"/>
                </a:cubicBezTo>
                <a:cubicBezTo>
                  <a:pt x="138911" y="413116"/>
                  <a:pt x="119861" y="490904"/>
                  <a:pt x="119067" y="505191"/>
                </a:cubicBezTo>
                <a:cubicBezTo>
                  <a:pt x="118273" y="519478"/>
                  <a:pt x="115098" y="454390"/>
                  <a:pt x="114304" y="414703"/>
                </a:cubicBezTo>
                <a:cubicBezTo>
                  <a:pt x="113510" y="375016"/>
                  <a:pt x="134148" y="333741"/>
                  <a:pt x="114304" y="267066"/>
                </a:cubicBezTo>
                <a:cubicBezTo>
                  <a:pt x="94460" y="200391"/>
                  <a:pt x="-790" y="-9953"/>
                  <a:pt x="4" y="36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DDA0441-D0F7-D664-C7CD-8224854FF64A}"/>
              </a:ext>
            </a:extLst>
          </p:cNvPr>
          <p:cNvSpPr/>
          <p:nvPr/>
        </p:nvSpPr>
        <p:spPr>
          <a:xfrm>
            <a:off x="6457719" y="9385264"/>
            <a:ext cx="167450" cy="198855"/>
          </a:xfrm>
          <a:custGeom>
            <a:avLst/>
            <a:gdLst>
              <a:gd name="connsiteX0" fmla="*/ 95481 w 167450"/>
              <a:gd name="connsiteY0" fmla="*/ 36 h 198855"/>
              <a:gd name="connsiteX1" fmla="*/ 60556 w 167450"/>
              <a:gd name="connsiteY1" fmla="*/ 120686 h 198855"/>
              <a:gd name="connsiteX2" fmla="*/ 165331 w 167450"/>
              <a:gd name="connsiteY2" fmla="*/ 196886 h 198855"/>
              <a:gd name="connsiteX3" fmla="*/ 120881 w 167450"/>
              <a:gd name="connsiteY3" fmla="*/ 174661 h 198855"/>
              <a:gd name="connsiteX4" fmla="*/ 3406 w 167450"/>
              <a:gd name="connsiteY4" fmla="*/ 155611 h 198855"/>
              <a:gd name="connsiteX5" fmla="*/ 38331 w 167450"/>
              <a:gd name="connsiteY5" fmla="*/ 133386 h 198855"/>
              <a:gd name="connsiteX6" fmla="*/ 95481 w 167450"/>
              <a:gd name="connsiteY6" fmla="*/ 36 h 19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50" h="198855">
                <a:moveTo>
                  <a:pt x="95481" y="36"/>
                </a:moveTo>
                <a:cubicBezTo>
                  <a:pt x="99185" y="-2081"/>
                  <a:pt x="48914" y="87878"/>
                  <a:pt x="60556" y="120686"/>
                </a:cubicBezTo>
                <a:cubicBezTo>
                  <a:pt x="72198" y="153494"/>
                  <a:pt x="155277" y="187890"/>
                  <a:pt x="165331" y="196886"/>
                </a:cubicBezTo>
                <a:cubicBezTo>
                  <a:pt x="175385" y="205882"/>
                  <a:pt x="147868" y="181540"/>
                  <a:pt x="120881" y="174661"/>
                </a:cubicBezTo>
                <a:cubicBezTo>
                  <a:pt x="93894" y="167782"/>
                  <a:pt x="17164" y="162490"/>
                  <a:pt x="3406" y="155611"/>
                </a:cubicBezTo>
                <a:cubicBezTo>
                  <a:pt x="-10352" y="148732"/>
                  <a:pt x="20868" y="156669"/>
                  <a:pt x="38331" y="133386"/>
                </a:cubicBezTo>
                <a:cubicBezTo>
                  <a:pt x="55793" y="110103"/>
                  <a:pt x="91777" y="2153"/>
                  <a:pt x="95481" y="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5444FA-71CF-939B-851E-D371BF0214E5}"/>
              </a:ext>
            </a:extLst>
          </p:cNvPr>
          <p:cNvSpPr/>
          <p:nvPr/>
        </p:nvSpPr>
        <p:spPr>
          <a:xfrm>
            <a:off x="6936424" y="8287847"/>
            <a:ext cx="623753" cy="656304"/>
          </a:xfrm>
          <a:custGeom>
            <a:avLst/>
            <a:gdLst>
              <a:gd name="connsiteX0" fmla="*/ 620076 w 623753"/>
              <a:gd name="connsiteY0" fmla="*/ 5253 h 656304"/>
              <a:gd name="connsiteX1" fmla="*/ 4126 w 623753"/>
              <a:gd name="connsiteY1" fmla="*/ 652953 h 656304"/>
              <a:gd name="connsiteX2" fmla="*/ 347026 w 623753"/>
              <a:gd name="connsiteY2" fmla="*/ 262428 h 656304"/>
              <a:gd name="connsiteX3" fmla="*/ 264476 w 623753"/>
              <a:gd name="connsiteY3" fmla="*/ 341803 h 656304"/>
              <a:gd name="connsiteX4" fmla="*/ 620076 w 623753"/>
              <a:gd name="connsiteY4" fmla="*/ 5253 h 6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753" h="656304">
                <a:moveTo>
                  <a:pt x="620076" y="5253"/>
                </a:moveTo>
                <a:cubicBezTo>
                  <a:pt x="576684" y="57111"/>
                  <a:pt x="49634" y="610091"/>
                  <a:pt x="4126" y="652953"/>
                </a:cubicBezTo>
                <a:cubicBezTo>
                  <a:pt x="-41382" y="695816"/>
                  <a:pt x="303634" y="314286"/>
                  <a:pt x="347026" y="262428"/>
                </a:cubicBezTo>
                <a:cubicBezTo>
                  <a:pt x="390418" y="210570"/>
                  <a:pt x="219497" y="382020"/>
                  <a:pt x="264476" y="341803"/>
                </a:cubicBezTo>
                <a:cubicBezTo>
                  <a:pt x="309455" y="301586"/>
                  <a:pt x="663468" y="-46605"/>
                  <a:pt x="620076" y="5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86F70FE-871A-88D3-1A5F-EBB77CDE70B0}"/>
              </a:ext>
            </a:extLst>
          </p:cNvPr>
          <p:cNvSpPr/>
          <p:nvPr/>
        </p:nvSpPr>
        <p:spPr>
          <a:xfrm>
            <a:off x="7416672" y="8439090"/>
            <a:ext cx="150104" cy="247910"/>
          </a:xfrm>
          <a:custGeom>
            <a:avLst/>
            <a:gdLst>
              <a:gd name="connsiteX0" fmla="*/ 149353 w 150104"/>
              <a:gd name="connsiteY0" fmla="*/ 60 h 247910"/>
              <a:gd name="connsiteX1" fmla="*/ 98553 w 150104"/>
              <a:gd name="connsiteY1" fmla="*/ 174685 h 247910"/>
              <a:gd name="connsiteX2" fmla="*/ 128 w 150104"/>
              <a:gd name="connsiteY2" fmla="*/ 247710 h 247910"/>
              <a:gd name="connsiteX3" fmla="*/ 120778 w 150104"/>
              <a:gd name="connsiteY3" fmla="*/ 155635 h 247910"/>
              <a:gd name="connsiteX4" fmla="*/ 149353 w 150104"/>
              <a:gd name="connsiteY4" fmla="*/ 60 h 24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04" h="247910">
                <a:moveTo>
                  <a:pt x="149353" y="60"/>
                </a:moveTo>
                <a:cubicBezTo>
                  <a:pt x="145649" y="3235"/>
                  <a:pt x="123424" y="133410"/>
                  <a:pt x="98553" y="174685"/>
                </a:cubicBezTo>
                <a:cubicBezTo>
                  <a:pt x="73682" y="215960"/>
                  <a:pt x="-3576" y="250885"/>
                  <a:pt x="128" y="247710"/>
                </a:cubicBezTo>
                <a:cubicBezTo>
                  <a:pt x="3832" y="244535"/>
                  <a:pt x="98553" y="191618"/>
                  <a:pt x="120778" y="155635"/>
                </a:cubicBezTo>
                <a:cubicBezTo>
                  <a:pt x="143003" y="119652"/>
                  <a:pt x="153057" y="-3115"/>
                  <a:pt x="149353" y="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49A35F3-6A50-F2FF-732E-CC925C59D885}"/>
              </a:ext>
            </a:extLst>
          </p:cNvPr>
          <p:cNvSpPr/>
          <p:nvPr/>
        </p:nvSpPr>
        <p:spPr>
          <a:xfrm>
            <a:off x="6873856" y="9153292"/>
            <a:ext cx="285912" cy="127245"/>
          </a:xfrm>
          <a:custGeom>
            <a:avLst/>
            <a:gdLst>
              <a:gd name="connsiteX0" fmla="*/ 19 w 285912"/>
              <a:gd name="connsiteY0" fmla="*/ 127233 h 127245"/>
              <a:gd name="connsiteX1" fmla="*/ 142894 w 285912"/>
              <a:gd name="connsiteY1" fmla="*/ 38333 h 127245"/>
              <a:gd name="connsiteX2" fmla="*/ 285769 w 285912"/>
              <a:gd name="connsiteY2" fmla="*/ 233 h 127245"/>
              <a:gd name="connsiteX3" fmla="*/ 168294 w 285912"/>
              <a:gd name="connsiteY3" fmla="*/ 22458 h 127245"/>
              <a:gd name="connsiteX4" fmla="*/ 98444 w 285912"/>
              <a:gd name="connsiteY4" fmla="*/ 25633 h 127245"/>
              <a:gd name="connsiteX5" fmla="*/ 152419 w 285912"/>
              <a:gd name="connsiteY5" fmla="*/ 31983 h 127245"/>
              <a:gd name="connsiteX6" fmla="*/ 19 w 285912"/>
              <a:gd name="connsiteY6" fmla="*/ 127233 h 12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12" h="127245">
                <a:moveTo>
                  <a:pt x="19" y="127233"/>
                </a:moveTo>
                <a:cubicBezTo>
                  <a:pt x="-1569" y="128291"/>
                  <a:pt x="95269" y="59500"/>
                  <a:pt x="142894" y="38333"/>
                </a:cubicBezTo>
                <a:cubicBezTo>
                  <a:pt x="190519" y="17166"/>
                  <a:pt x="281536" y="2879"/>
                  <a:pt x="285769" y="233"/>
                </a:cubicBezTo>
                <a:cubicBezTo>
                  <a:pt x="290002" y="-2413"/>
                  <a:pt x="199515" y="18225"/>
                  <a:pt x="168294" y="22458"/>
                </a:cubicBezTo>
                <a:cubicBezTo>
                  <a:pt x="137073" y="26691"/>
                  <a:pt x="101090" y="24045"/>
                  <a:pt x="98444" y="25633"/>
                </a:cubicBezTo>
                <a:cubicBezTo>
                  <a:pt x="95798" y="27220"/>
                  <a:pt x="171469" y="16108"/>
                  <a:pt x="152419" y="31983"/>
                </a:cubicBezTo>
                <a:cubicBezTo>
                  <a:pt x="133369" y="47858"/>
                  <a:pt x="1607" y="126175"/>
                  <a:pt x="19" y="127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3D7304C9-13F0-3A18-3E64-F69CD89888E9}"/>
              </a:ext>
            </a:extLst>
          </p:cNvPr>
          <p:cNvSpPr/>
          <p:nvPr/>
        </p:nvSpPr>
        <p:spPr>
          <a:xfrm>
            <a:off x="7873997" y="8194627"/>
            <a:ext cx="89033" cy="190550"/>
          </a:xfrm>
          <a:custGeom>
            <a:avLst/>
            <a:gdLst>
              <a:gd name="connsiteX0" fmla="*/ 44453 w 89033"/>
              <a:gd name="connsiteY0" fmla="*/ 48 h 190550"/>
              <a:gd name="connsiteX1" fmla="*/ 66678 w 89033"/>
              <a:gd name="connsiteY1" fmla="*/ 92123 h 190550"/>
              <a:gd name="connsiteX2" fmla="*/ 3 w 89033"/>
              <a:gd name="connsiteY2" fmla="*/ 190548 h 190550"/>
              <a:gd name="connsiteX3" fmla="*/ 69853 w 89033"/>
              <a:gd name="connsiteY3" fmla="*/ 95298 h 190550"/>
              <a:gd name="connsiteX4" fmla="*/ 88903 w 89033"/>
              <a:gd name="connsiteY4" fmla="*/ 79423 h 190550"/>
              <a:gd name="connsiteX5" fmla="*/ 44453 w 89033"/>
              <a:gd name="connsiteY5" fmla="*/ 48 h 1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3" h="190550">
                <a:moveTo>
                  <a:pt x="44453" y="48"/>
                </a:moveTo>
                <a:cubicBezTo>
                  <a:pt x="40749" y="2165"/>
                  <a:pt x="74086" y="60373"/>
                  <a:pt x="66678" y="92123"/>
                </a:cubicBezTo>
                <a:cubicBezTo>
                  <a:pt x="59270" y="123873"/>
                  <a:pt x="-526" y="190019"/>
                  <a:pt x="3" y="190548"/>
                </a:cubicBezTo>
                <a:cubicBezTo>
                  <a:pt x="532" y="191077"/>
                  <a:pt x="69853" y="95298"/>
                  <a:pt x="69853" y="95298"/>
                </a:cubicBezTo>
                <a:cubicBezTo>
                  <a:pt x="84670" y="76777"/>
                  <a:pt x="89961" y="93710"/>
                  <a:pt x="88903" y="79423"/>
                </a:cubicBezTo>
                <a:cubicBezTo>
                  <a:pt x="87845" y="65136"/>
                  <a:pt x="48157" y="-2069"/>
                  <a:pt x="44453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DFF6ADF-1A5E-BAB7-AB28-27AFF3DE6BE0}"/>
              </a:ext>
            </a:extLst>
          </p:cNvPr>
          <p:cNvSpPr/>
          <p:nvPr/>
        </p:nvSpPr>
        <p:spPr>
          <a:xfrm>
            <a:off x="7058971" y="8734418"/>
            <a:ext cx="364716" cy="270392"/>
          </a:xfrm>
          <a:custGeom>
            <a:avLst/>
            <a:gdLst>
              <a:gd name="connsiteX0" fmla="*/ 2229 w 364716"/>
              <a:gd name="connsiteY0" fmla="*/ 269882 h 270392"/>
              <a:gd name="connsiteX1" fmla="*/ 186379 w 364716"/>
              <a:gd name="connsiteY1" fmla="*/ 60332 h 270392"/>
              <a:gd name="connsiteX2" fmla="*/ 364179 w 364716"/>
              <a:gd name="connsiteY2" fmla="*/ 38107 h 270392"/>
              <a:gd name="connsiteX3" fmla="*/ 237179 w 364716"/>
              <a:gd name="connsiteY3" fmla="*/ 31757 h 270392"/>
              <a:gd name="connsiteX4" fmla="*/ 113354 w 364716"/>
              <a:gd name="connsiteY4" fmla="*/ 7 h 270392"/>
              <a:gd name="connsiteX5" fmla="*/ 192729 w 364716"/>
              <a:gd name="connsiteY5" fmla="*/ 34932 h 270392"/>
              <a:gd name="connsiteX6" fmla="*/ 91129 w 364716"/>
              <a:gd name="connsiteY6" fmla="*/ 117482 h 270392"/>
              <a:gd name="connsiteX7" fmla="*/ 2229 w 364716"/>
              <a:gd name="connsiteY7" fmla="*/ 269882 h 27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716" h="270392">
                <a:moveTo>
                  <a:pt x="2229" y="269882"/>
                </a:moveTo>
                <a:cubicBezTo>
                  <a:pt x="18104" y="260357"/>
                  <a:pt x="126054" y="98961"/>
                  <a:pt x="186379" y="60332"/>
                </a:cubicBezTo>
                <a:cubicBezTo>
                  <a:pt x="246704" y="21703"/>
                  <a:pt x="355712" y="42870"/>
                  <a:pt x="364179" y="38107"/>
                </a:cubicBezTo>
                <a:cubicBezTo>
                  <a:pt x="372646" y="33344"/>
                  <a:pt x="278983" y="38107"/>
                  <a:pt x="237179" y="31757"/>
                </a:cubicBezTo>
                <a:cubicBezTo>
                  <a:pt x="195375" y="25407"/>
                  <a:pt x="120762" y="-522"/>
                  <a:pt x="113354" y="7"/>
                </a:cubicBezTo>
                <a:cubicBezTo>
                  <a:pt x="105946" y="536"/>
                  <a:pt x="196433" y="15353"/>
                  <a:pt x="192729" y="34932"/>
                </a:cubicBezTo>
                <a:cubicBezTo>
                  <a:pt x="189025" y="54511"/>
                  <a:pt x="122879" y="82028"/>
                  <a:pt x="91129" y="117482"/>
                </a:cubicBezTo>
                <a:cubicBezTo>
                  <a:pt x="59379" y="152936"/>
                  <a:pt x="-13646" y="279407"/>
                  <a:pt x="2229" y="2698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99167384-06C9-8215-6F4E-7A4E3CF20BAC}"/>
              </a:ext>
            </a:extLst>
          </p:cNvPr>
          <p:cNvSpPr/>
          <p:nvPr/>
        </p:nvSpPr>
        <p:spPr>
          <a:xfrm>
            <a:off x="6344649" y="9015608"/>
            <a:ext cx="622192" cy="47871"/>
          </a:xfrm>
          <a:custGeom>
            <a:avLst/>
            <a:gdLst>
              <a:gd name="connsiteX0" fmla="*/ 8526 w 622192"/>
              <a:gd name="connsiteY0" fmla="*/ 10917 h 47871"/>
              <a:gd name="connsiteX1" fmla="*/ 602251 w 622192"/>
              <a:gd name="connsiteY1" fmla="*/ 1392 h 47871"/>
              <a:gd name="connsiteX2" fmla="*/ 456201 w 622192"/>
              <a:gd name="connsiteY2" fmla="*/ 4567 h 47871"/>
              <a:gd name="connsiteX3" fmla="*/ 202201 w 622192"/>
              <a:gd name="connsiteY3" fmla="*/ 42667 h 47871"/>
              <a:gd name="connsiteX4" fmla="*/ 383176 w 622192"/>
              <a:gd name="connsiteY4" fmla="*/ 45842 h 47871"/>
              <a:gd name="connsiteX5" fmla="*/ 259351 w 622192"/>
              <a:gd name="connsiteY5" fmla="*/ 26792 h 47871"/>
              <a:gd name="connsiteX6" fmla="*/ 8526 w 622192"/>
              <a:gd name="connsiteY6" fmla="*/ 10917 h 4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192" h="47871">
                <a:moveTo>
                  <a:pt x="8526" y="10917"/>
                </a:moveTo>
                <a:cubicBezTo>
                  <a:pt x="65676" y="6684"/>
                  <a:pt x="602251" y="1392"/>
                  <a:pt x="602251" y="1392"/>
                </a:cubicBezTo>
                <a:cubicBezTo>
                  <a:pt x="676863" y="334"/>
                  <a:pt x="522876" y="-2312"/>
                  <a:pt x="456201" y="4567"/>
                </a:cubicBezTo>
                <a:cubicBezTo>
                  <a:pt x="389526" y="11446"/>
                  <a:pt x="214372" y="35788"/>
                  <a:pt x="202201" y="42667"/>
                </a:cubicBezTo>
                <a:cubicBezTo>
                  <a:pt x="190030" y="49546"/>
                  <a:pt x="373651" y="48488"/>
                  <a:pt x="383176" y="45842"/>
                </a:cubicBezTo>
                <a:cubicBezTo>
                  <a:pt x="392701" y="43196"/>
                  <a:pt x="320734" y="31025"/>
                  <a:pt x="259351" y="26792"/>
                </a:cubicBezTo>
                <a:cubicBezTo>
                  <a:pt x="197968" y="22559"/>
                  <a:pt x="-48624" y="15150"/>
                  <a:pt x="8526" y="109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6FA2844D-C7D1-A849-1E0B-83EF1EED7E9C}"/>
              </a:ext>
            </a:extLst>
          </p:cNvPr>
          <p:cNvSpPr/>
          <p:nvPr/>
        </p:nvSpPr>
        <p:spPr>
          <a:xfrm>
            <a:off x="6065285" y="5160619"/>
            <a:ext cx="256581" cy="228460"/>
          </a:xfrm>
          <a:custGeom>
            <a:avLst/>
            <a:gdLst>
              <a:gd name="connsiteX0" fmla="*/ 16 w 256581"/>
              <a:gd name="connsiteY0" fmla="*/ 141585 h 228460"/>
              <a:gd name="connsiteX1" fmla="*/ 157898 w 256581"/>
              <a:gd name="connsiteY1" fmla="*/ 125139 h 228460"/>
              <a:gd name="connsiteX2" fmla="*/ 223682 w 256581"/>
              <a:gd name="connsiteY2" fmla="*/ 227105 h 228460"/>
              <a:gd name="connsiteX3" fmla="*/ 220393 w 256581"/>
              <a:gd name="connsiteY3" fmla="*/ 171188 h 228460"/>
              <a:gd name="connsiteX4" fmla="*/ 256574 w 256581"/>
              <a:gd name="connsiteY4" fmla="*/ 149 h 228460"/>
              <a:gd name="connsiteX5" fmla="*/ 217103 w 256581"/>
              <a:gd name="connsiteY5" fmla="*/ 141585 h 228460"/>
              <a:gd name="connsiteX6" fmla="*/ 207236 w 256581"/>
              <a:gd name="connsiteY6" fmla="*/ 167899 h 228460"/>
              <a:gd name="connsiteX7" fmla="*/ 167765 w 256581"/>
              <a:gd name="connsiteY7" fmla="*/ 131718 h 228460"/>
              <a:gd name="connsiteX8" fmla="*/ 16 w 256581"/>
              <a:gd name="connsiteY8" fmla="*/ 141585 h 22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81" h="228460">
                <a:moveTo>
                  <a:pt x="16" y="141585"/>
                </a:moveTo>
                <a:cubicBezTo>
                  <a:pt x="-1628" y="140489"/>
                  <a:pt x="120620" y="110886"/>
                  <a:pt x="157898" y="125139"/>
                </a:cubicBezTo>
                <a:cubicBezTo>
                  <a:pt x="195176" y="139392"/>
                  <a:pt x="213266" y="219430"/>
                  <a:pt x="223682" y="227105"/>
                </a:cubicBezTo>
                <a:cubicBezTo>
                  <a:pt x="234098" y="234780"/>
                  <a:pt x="214911" y="209014"/>
                  <a:pt x="220393" y="171188"/>
                </a:cubicBezTo>
                <a:cubicBezTo>
                  <a:pt x="225875" y="133362"/>
                  <a:pt x="257122" y="5083"/>
                  <a:pt x="256574" y="149"/>
                </a:cubicBezTo>
                <a:cubicBezTo>
                  <a:pt x="256026" y="-4785"/>
                  <a:pt x="225326" y="113627"/>
                  <a:pt x="217103" y="141585"/>
                </a:cubicBezTo>
                <a:cubicBezTo>
                  <a:pt x="208880" y="169543"/>
                  <a:pt x="215459" y="169543"/>
                  <a:pt x="207236" y="167899"/>
                </a:cubicBezTo>
                <a:cubicBezTo>
                  <a:pt x="199013" y="166255"/>
                  <a:pt x="199012" y="134459"/>
                  <a:pt x="167765" y="131718"/>
                </a:cubicBezTo>
                <a:cubicBezTo>
                  <a:pt x="136518" y="128977"/>
                  <a:pt x="1660" y="142681"/>
                  <a:pt x="16" y="141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4A33C37B-B8A0-395E-9BC6-0A4591ABB9B5}"/>
              </a:ext>
            </a:extLst>
          </p:cNvPr>
          <p:cNvSpPr/>
          <p:nvPr/>
        </p:nvSpPr>
        <p:spPr>
          <a:xfrm>
            <a:off x="8253295" y="6930546"/>
            <a:ext cx="652208" cy="1281248"/>
          </a:xfrm>
          <a:custGeom>
            <a:avLst/>
            <a:gdLst>
              <a:gd name="connsiteX0" fmla="*/ 617573 w 652208"/>
              <a:gd name="connsiteY0" fmla="*/ 16519 h 1281248"/>
              <a:gd name="connsiteX1" fmla="*/ 296939 w 652208"/>
              <a:gd name="connsiteY1" fmla="*/ 936857 h 1281248"/>
              <a:gd name="connsiteX2" fmla="*/ 332565 w 652208"/>
              <a:gd name="connsiteY2" fmla="*/ 812166 h 1281248"/>
              <a:gd name="connsiteX3" fmla="*/ 56 w 652208"/>
              <a:gd name="connsiteY3" fmla="*/ 1281241 h 1281248"/>
              <a:gd name="connsiteX4" fmla="*/ 308814 w 652208"/>
              <a:gd name="connsiteY4" fmla="*/ 800290 h 1281248"/>
              <a:gd name="connsiteX5" fmla="*/ 647261 w 652208"/>
              <a:gd name="connsiteY5" fmla="*/ 93709 h 1281248"/>
              <a:gd name="connsiteX6" fmla="*/ 516632 w 652208"/>
              <a:gd name="connsiteY6" fmla="*/ 325277 h 1281248"/>
              <a:gd name="connsiteX7" fmla="*/ 617573 w 652208"/>
              <a:gd name="connsiteY7" fmla="*/ 16519 h 128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208" h="1281248">
                <a:moveTo>
                  <a:pt x="617573" y="16519"/>
                </a:moveTo>
                <a:cubicBezTo>
                  <a:pt x="580958" y="118449"/>
                  <a:pt x="344440" y="804249"/>
                  <a:pt x="296939" y="936857"/>
                </a:cubicBezTo>
                <a:cubicBezTo>
                  <a:pt x="249438" y="1069465"/>
                  <a:pt x="382045" y="754769"/>
                  <a:pt x="332565" y="812166"/>
                </a:cubicBezTo>
                <a:cubicBezTo>
                  <a:pt x="283085" y="869563"/>
                  <a:pt x="4014" y="1283220"/>
                  <a:pt x="56" y="1281241"/>
                </a:cubicBezTo>
                <a:cubicBezTo>
                  <a:pt x="-3902" y="1279262"/>
                  <a:pt x="200947" y="998212"/>
                  <a:pt x="308814" y="800290"/>
                </a:cubicBezTo>
                <a:cubicBezTo>
                  <a:pt x="416681" y="602368"/>
                  <a:pt x="612625" y="172878"/>
                  <a:pt x="647261" y="93709"/>
                </a:cubicBezTo>
                <a:cubicBezTo>
                  <a:pt x="681897" y="14540"/>
                  <a:pt x="523559" y="333194"/>
                  <a:pt x="516632" y="325277"/>
                </a:cubicBezTo>
                <a:cubicBezTo>
                  <a:pt x="509705" y="317360"/>
                  <a:pt x="654188" y="-85411"/>
                  <a:pt x="617573" y="165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71915CD8-6491-1FFA-7AFC-2B8A02B7098D}"/>
              </a:ext>
            </a:extLst>
          </p:cNvPr>
          <p:cNvSpPr/>
          <p:nvPr/>
        </p:nvSpPr>
        <p:spPr>
          <a:xfrm>
            <a:off x="8312696" y="7285510"/>
            <a:ext cx="332921" cy="671017"/>
          </a:xfrm>
          <a:custGeom>
            <a:avLst/>
            <a:gdLst>
              <a:gd name="connsiteX0" fmla="*/ 332540 w 332921"/>
              <a:gd name="connsiteY0" fmla="*/ 2 h 671017"/>
              <a:gd name="connsiteX1" fmla="*/ 136598 w 332921"/>
              <a:gd name="connsiteY1" fmla="*/ 380012 h 671017"/>
              <a:gd name="connsiteX2" fmla="*/ 31 w 332921"/>
              <a:gd name="connsiteY2" fmla="*/ 670958 h 671017"/>
              <a:gd name="connsiteX3" fmla="*/ 124722 w 332921"/>
              <a:gd name="connsiteY3" fmla="*/ 403763 h 671017"/>
              <a:gd name="connsiteX4" fmla="*/ 213787 w 332921"/>
              <a:gd name="connsiteY4" fmla="*/ 207820 h 671017"/>
              <a:gd name="connsiteX5" fmla="*/ 83159 w 332921"/>
              <a:gd name="connsiteY5" fmla="*/ 385950 h 671017"/>
              <a:gd name="connsiteX6" fmla="*/ 332540 w 332921"/>
              <a:gd name="connsiteY6" fmla="*/ 2 h 67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921" h="671017">
                <a:moveTo>
                  <a:pt x="332540" y="2"/>
                </a:moveTo>
                <a:cubicBezTo>
                  <a:pt x="341447" y="-988"/>
                  <a:pt x="192016" y="268186"/>
                  <a:pt x="136598" y="380012"/>
                </a:cubicBezTo>
                <a:cubicBezTo>
                  <a:pt x="81180" y="491838"/>
                  <a:pt x="2010" y="667000"/>
                  <a:pt x="31" y="670958"/>
                </a:cubicBezTo>
                <a:cubicBezTo>
                  <a:pt x="-1948" y="674916"/>
                  <a:pt x="89096" y="480953"/>
                  <a:pt x="124722" y="403763"/>
                </a:cubicBezTo>
                <a:cubicBezTo>
                  <a:pt x="160348" y="326573"/>
                  <a:pt x="220714" y="210789"/>
                  <a:pt x="213787" y="207820"/>
                </a:cubicBezTo>
                <a:cubicBezTo>
                  <a:pt x="206860" y="204851"/>
                  <a:pt x="62377" y="419597"/>
                  <a:pt x="83159" y="385950"/>
                </a:cubicBezTo>
                <a:cubicBezTo>
                  <a:pt x="103941" y="352303"/>
                  <a:pt x="323633" y="992"/>
                  <a:pt x="33254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4C363C2-2565-767E-75AC-7E3028674FC2}"/>
              </a:ext>
            </a:extLst>
          </p:cNvPr>
          <p:cNvSpPr/>
          <p:nvPr/>
        </p:nvSpPr>
        <p:spPr>
          <a:xfrm>
            <a:off x="7962381" y="8085449"/>
            <a:ext cx="225891" cy="381669"/>
          </a:xfrm>
          <a:custGeom>
            <a:avLst/>
            <a:gdLst>
              <a:gd name="connsiteX0" fmla="*/ 225655 w 225891"/>
              <a:gd name="connsiteY0" fmla="*/ 1647 h 381669"/>
              <a:gd name="connsiteX1" fmla="*/ 65338 w 225891"/>
              <a:gd name="connsiteY1" fmla="*/ 262904 h 381669"/>
              <a:gd name="connsiteX2" fmla="*/ 24 w 225891"/>
              <a:gd name="connsiteY2" fmla="*/ 381657 h 381669"/>
              <a:gd name="connsiteX3" fmla="*/ 71276 w 225891"/>
              <a:gd name="connsiteY3" fmla="*/ 256967 h 381669"/>
              <a:gd name="connsiteX4" fmla="*/ 100964 w 225891"/>
              <a:gd name="connsiteY4" fmla="*/ 156026 h 381669"/>
              <a:gd name="connsiteX5" fmla="*/ 225655 w 225891"/>
              <a:gd name="connsiteY5" fmla="*/ 1647 h 38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91" h="381669">
                <a:moveTo>
                  <a:pt x="225655" y="1647"/>
                </a:moveTo>
                <a:cubicBezTo>
                  <a:pt x="219717" y="19460"/>
                  <a:pt x="102943" y="199569"/>
                  <a:pt x="65338" y="262904"/>
                </a:cubicBezTo>
                <a:cubicBezTo>
                  <a:pt x="27733" y="326239"/>
                  <a:pt x="-966" y="382646"/>
                  <a:pt x="24" y="381657"/>
                </a:cubicBezTo>
                <a:cubicBezTo>
                  <a:pt x="1014" y="380668"/>
                  <a:pt x="54453" y="294572"/>
                  <a:pt x="71276" y="256967"/>
                </a:cubicBezTo>
                <a:cubicBezTo>
                  <a:pt x="88099" y="219362"/>
                  <a:pt x="78203" y="196600"/>
                  <a:pt x="100964" y="156026"/>
                </a:cubicBezTo>
                <a:cubicBezTo>
                  <a:pt x="123725" y="115452"/>
                  <a:pt x="231593" y="-16166"/>
                  <a:pt x="225655" y="1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DEB24157-B8D8-C617-51D2-3931FD5DB90E}"/>
              </a:ext>
            </a:extLst>
          </p:cNvPr>
          <p:cNvSpPr/>
          <p:nvPr/>
        </p:nvSpPr>
        <p:spPr>
          <a:xfrm>
            <a:off x="8232912" y="7732710"/>
            <a:ext cx="188236" cy="303566"/>
          </a:xfrm>
          <a:custGeom>
            <a:avLst/>
            <a:gdLst>
              <a:gd name="connsiteX0" fmla="*/ 186693 w 188236"/>
              <a:gd name="connsiteY0" fmla="*/ 4064 h 303566"/>
              <a:gd name="connsiteX1" fmla="*/ 2626 w 188236"/>
              <a:gd name="connsiteY1" fmla="*/ 300947 h 303566"/>
              <a:gd name="connsiteX2" fmla="*/ 85753 w 188236"/>
              <a:gd name="connsiteY2" fmla="*/ 140630 h 303566"/>
              <a:gd name="connsiteX3" fmla="*/ 186693 w 188236"/>
              <a:gd name="connsiteY3" fmla="*/ 4064 h 30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36" h="303566">
                <a:moveTo>
                  <a:pt x="186693" y="4064"/>
                </a:moveTo>
                <a:cubicBezTo>
                  <a:pt x="172839" y="30783"/>
                  <a:pt x="19449" y="278186"/>
                  <a:pt x="2626" y="300947"/>
                </a:cubicBezTo>
                <a:cubicBezTo>
                  <a:pt x="-14197" y="323708"/>
                  <a:pt x="54086" y="192090"/>
                  <a:pt x="85753" y="140630"/>
                </a:cubicBezTo>
                <a:cubicBezTo>
                  <a:pt x="117420" y="89170"/>
                  <a:pt x="200547" y="-22655"/>
                  <a:pt x="186693" y="4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CB7B96E2-6DB1-C3E1-918A-FF821A385DC7}"/>
              </a:ext>
            </a:extLst>
          </p:cNvPr>
          <p:cNvSpPr/>
          <p:nvPr/>
        </p:nvSpPr>
        <p:spPr>
          <a:xfrm>
            <a:off x="4462517" y="7331178"/>
            <a:ext cx="148888" cy="771846"/>
          </a:xfrm>
          <a:custGeom>
            <a:avLst/>
            <a:gdLst>
              <a:gd name="connsiteX0" fmla="*/ 1110 w 148888"/>
              <a:gd name="connsiteY0" fmla="*/ 955 h 771846"/>
              <a:gd name="connsiteX1" fmla="*/ 136576 w 148888"/>
              <a:gd name="connsiteY1" fmla="*/ 288822 h 771846"/>
              <a:gd name="connsiteX2" fmla="*/ 119643 w 148888"/>
              <a:gd name="connsiteY2" fmla="*/ 393809 h 771846"/>
              <a:gd name="connsiteX3" fmla="*/ 119643 w 148888"/>
              <a:gd name="connsiteY3" fmla="*/ 762955 h 771846"/>
              <a:gd name="connsiteX4" fmla="*/ 85776 w 148888"/>
              <a:gd name="connsiteY4" fmla="*/ 661355 h 771846"/>
              <a:gd name="connsiteX5" fmla="*/ 102710 w 148888"/>
              <a:gd name="connsiteY5" fmla="*/ 708769 h 771846"/>
              <a:gd name="connsiteX6" fmla="*/ 89163 w 148888"/>
              <a:gd name="connsiteY6" fmla="*/ 505569 h 771846"/>
              <a:gd name="connsiteX7" fmla="*/ 146736 w 148888"/>
              <a:gd name="connsiteY7" fmla="*/ 282049 h 771846"/>
              <a:gd name="connsiteX8" fmla="*/ 1110 w 148888"/>
              <a:gd name="connsiteY8" fmla="*/ 119489 h 771846"/>
              <a:gd name="connsiteX9" fmla="*/ 75616 w 148888"/>
              <a:gd name="connsiteY9" fmla="*/ 193995 h 771846"/>
              <a:gd name="connsiteX10" fmla="*/ 1110 w 148888"/>
              <a:gd name="connsiteY10" fmla="*/ 955 h 77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888" h="771846">
                <a:moveTo>
                  <a:pt x="1110" y="955"/>
                </a:moveTo>
                <a:cubicBezTo>
                  <a:pt x="11270" y="16760"/>
                  <a:pt x="116821" y="223346"/>
                  <a:pt x="136576" y="288822"/>
                </a:cubicBezTo>
                <a:cubicBezTo>
                  <a:pt x="156331" y="354298"/>
                  <a:pt x="122465" y="314787"/>
                  <a:pt x="119643" y="393809"/>
                </a:cubicBezTo>
                <a:cubicBezTo>
                  <a:pt x="116821" y="472831"/>
                  <a:pt x="125287" y="718364"/>
                  <a:pt x="119643" y="762955"/>
                </a:cubicBezTo>
                <a:cubicBezTo>
                  <a:pt x="113999" y="807546"/>
                  <a:pt x="88598" y="670386"/>
                  <a:pt x="85776" y="661355"/>
                </a:cubicBezTo>
                <a:cubicBezTo>
                  <a:pt x="82954" y="652324"/>
                  <a:pt x="102146" y="734733"/>
                  <a:pt x="102710" y="708769"/>
                </a:cubicBezTo>
                <a:cubicBezTo>
                  <a:pt x="103275" y="682805"/>
                  <a:pt x="81825" y="576689"/>
                  <a:pt x="89163" y="505569"/>
                </a:cubicBezTo>
                <a:cubicBezTo>
                  <a:pt x="96501" y="434449"/>
                  <a:pt x="161411" y="346396"/>
                  <a:pt x="146736" y="282049"/>
                </a:cubicBezTo>
                <a:cubicBezTo>
                  <a:pt x="132061" y="217702"/>
                  <a:pt x="12963" y="134165"/>
                  <a:pt x="1110" y="119489"/>
                </a:cubicBezTo>
                <a:cubicBezTo>
                  <a:pt x="-10743" y="104813"/>
                  <a:pt x="76181" y="217702"/>
                  <a:pt x="75616" y="193995"/>
                </a:cubicBezTo>
                <a:cubicBezTo>
                  <a:pt x="75052" y="170288"/>
                  <a:pt x="-9050" y="-14850"/>
                  <a:pt x="1110" y="95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35A235F-2A08-A8E6-55DE-C3BCC1C383FC}"/>
              </a:ext>
            </a:extLst>
          </p:cNvPr>
          <p:cNvSpPr/>
          <p:nvPr/>
        </p:nvSpPr>
        <p:spPr>
          <a:xfrm>
            <a:off x="6238977" y="5938099"/>
            <a:ext cx="247151" cy="1028741"/>
          </a:xfrm>
          <a:custGeom>
            <a:avLst/>
            <a:gdLst>
              <a:gd name="connsiteX0" fmla="*/ 246429 w 247151"/>
              <a:gd name="connsiteY0" fmla="*/ 20144 h 1028741"/>
              <a:gd name="connsiteX1" fmla="*/ 73963 w 247151"/>
              <a:gd name="connsiteY1" fmla="*/ 544053 h 1028741"/>
              <a:gd name="connsiteX2" fmla="*/ 21897 w 247151"/>
              <a:gd name="connsiteY2" fmla="*/ 749061 h 1028741"/>
              <a:gd name="connsiteX3" fmla="*/ 15389 w 247151"/>
              <a:gd name="connsiteY3" fmla="*/ 628660 h 1028741"/>
              <a:gd name="connsiteX4" fmla="*/ 51184 w 247151"/>
              <a:gd name="connsiteY4" fmla="*/ 791364 h 1028741"/>
              <a:gd name="connsiteX5" fmla="*/ 21897 w 247151"/>
              <a:gd name="connsiteY5" fmla="*/ 1025659 h 1028741"/>
              <a:gd name="connsiteX6" fmla="*/ 5627 w 247151"/>
              <a:gd name="connsiteY6" fmla="*/ 898749 h 1028741"/>
              <a:gd name="connsiteX7" fmla="*/ 122774 w 247151"/>
              <a:gd name="connsiteY7" fmla="*/ 531037 h 1028741"/>
              <a:gd name="connsiteX8" fmla="*/ 54438 w 247151"/>
              <a:gd name="connsiteY8" fmla="*/ 723028 h 1028741"/>
              <a:gd name="connsiteX9" fmla="*/ 44676 w 247151"/>
              <a:gd name="connsiteY9" fmla="*/ 557070 h 1028741"/>
              <a:gd name="connsiteX10" fmla="*/ 96741 w 247151"/>
              <a:gd name="connsiteY10" fmla="*/ 329283 h 1028741"/>
              <a:gd name="connsiteX11" fmla="*/ 132536 w 247151"/>
              <a:gd name="connsiteY11" fmla="*/ 620 h 1028741"/>
              <a:gd name="connsiteX12" fmla="*/ 135790 w 247151"/>
              <a:gd name="connsiteY12" fmla="*/ 241423 h 1028741"/>
              <a:gd name="connsiteX13" fmla="*/ 246429 w 247151"/>
              <a:gd name="connsiteY13" fmla="*/ 20144 h 102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151" h="1028741">
                <a:moveTo>
                  <a:pt x="246429" y="20144"/>
                </a:moveTo>
                <a:cubicBezTo>
                  <a:pt x="236125" y="70582"/>
                  <a:pt x="111385" y="422567"/>
                  <a:pt x="73963" y="544053"/>
                </a:cubicBezTo>
                <a:cubicBezTo>
                  <a:pt x="36541" y="665539"/>
                  <a:pt x="31659" y="734960"/>
                  <a:pt x="21897" y="749061"/>
                </a:cubicBezTo>
                <a:cubicBezTo>
                  <a:pt x="12135" y="763162"/>
                  <a:pt x="10508" y="621610"/>
                  <a:pt x="15389" y="628660"/>
                </a:cubicBezTo>
                <a:cubicBezTo>
                  <a:pt x="20270" y="635711"/>
                  <a:pt x="50099" y="725198"/>
                  <a:pt x="51184" y="791364"/>
                </a:cubicBezTo>
                <a:cubicBezTo>
                  <a:pt x="52269" y="857530"/>
                  <a:pt x="29490" y="1007762"/>
                  <a:pt x="21897" y="1025659"/>
                </a:cubicBezTo>
                <a:cubicBezTo>
                  <a:pt x="14304" y="1043557"/>
                  <a:pt x="-11186" y="981186"/>
                  <a:pt x="5627" y="898749"/>
                </a:cubicBezTo>
                <a:cubicBezTo>
                  <a:pt x="22440" y="816312"/>
                  <a:pt x="114639" y="560324"/>
                  <a:pt x="122774" y="531037"/>
                </a:cubicBezTo>
                <a:cubicBezTo>
                  <a:pt x="130909" y="501750"/>
                  <a:pt x="67454" y="718689"/>
                  <a:pt x="54438" y="723028"/>
                </a:cubicBezTo>
                <a:cubicBezTo>
                  <a:pt x="41422" y="727367"/>
                  <a:pt x="37626" y="622694"/>
                  <a:pt x="44676" y="557070"/>
                </a:cubicBezTo>
                <a:cubicBezTo>
                  <a:pt x="51726" y="491446"/>
                  <a:pt x="82098" y="422025"/>
                  <a:pt x="96741" y="329283"/>
                </a:cubicBezTo>
                <a:cubicBezTo>
                  <a:pt x="111384" y="236541"/>
                  <a:pt x="126028" y="15263"/>
                  <a:pt x="132536" y="620"/>
                </a:cubicBezTo>
                <a:cubicBezTo>
                  <a:pt x="139044" y="-14023"/>
                  <a:pt x="117892" y="235457"/>
                  <a:pt x="135790" y="241423"/>
                </a:cubicBezTo>
                <a:cubicBezTo>
                  <a:pt x="153688" y="247389"/>
                  <a:pt x="256733" y="-30294"/>
                  <a:pt x="246429" y="20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C59BD8C8-0691-9A1D-680B-F889A55ACB7E}"/>
              </a:ext>
            </a:extLst>
          </p:cNvPr>
          <p:cNvSpPr/>
          <p:nvPr/>
        </p:nvSpPr>
        <p:spPr>
          <a:xfrm>
            <a:off x="4966383" y="5657871"/>
            <a:ext cx="854739" cy="116150"/>
          </a:xfrm>
          <a:custGeom>
            <a:avLst/>
            <a:gdLst>
              <a:gd name="connsiteX0" fmla="*/ 64 w 854739"/>
              <a:gd name="connsiteY0" fmla="*/ 67588 h 116150"/>
              <a:gd name="connsiteX1" fmla="*/ 388535 w 854739"/>
              <a:gd name="connsiteY1" fmla="*/ 25753 h 116150"/>
              <a:gd name="connsiteX2" fmla="*/ 645523 w 854739"/>
              <a:gd name="connsiteY2" fmla="*/ 43682 h 116150"/>
              <a:gd name="connsiteX3" fmla="*/ 603688 w 854739"/>
              <a:gd name="connsiteY3" fmla="*/ 1847 h 116150"/>
              <a:gd name="connsiteX4" fmla="*/ 854699 w 854739"/>
              <a:gd name="connsiteY4" fmla="*/ 115400 h 116150"/>
              <a:gd name="connsiteX5" fmla="*/ 621617 w 854739"/>
              <a:gd name="connsiteY5" fmla="*/ 49658 h 116150"/>
              <a:gd name="connsiteX6" fmla="*/ 418417 w 854739"/>
              <a:gd name="connsiteY6" fmla="*/ 19776 h 116150"/>
              <a:gd name="connsiteX7" fmla="*/ 64 w 854739"/>
              <a:gd name="connsiteY7" fmla="*/ 67588 h 11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739" h="116150">
                <a:moveTo>
                  <a:pt x="64" y="67588"/>
                </a:moveTo>
                <a:cubicBezTo>
                  <a:pt x="-4916" y="68584"/>
                  <a:pt x="280959" y="29737"/>
                  <a:pt x="388535" y="25753"/>
                </a:cubicBezTo>
                <a:cubicBezTo>
                  <a:pt x="496111" y="21769"/>
                  <a:pt x="609664" y="47666"/>
                  <a:pt x="645523" y="43682"/>
                </a:cubicBezTo>
                <a:cubicBezTo>
                  <a:pt x="681382" y="39698"/>
                  <a:pt x="568825" y="-10106"/>
                  <a:pt x="603688" y="1847"/>
                </a:cubicBezTo>
                <a:cubicBezTo>
                  <a:pt x="638551" y="13800"/>
                  <a:pt x="851711" y="107431"/>
                  <a:pt x="854699" y="115400"/>
                </a:cubicBezTo>
                <a:cubicBezTo>
                  <a:pt x="857687" y="123369"/>
                  <a:pt x="694331" y="65595"/>
                  <a:pt x="621617" y="49658"/>
                </a:cubicBezTo>
                <a:cubicBezTo>
                  <a:pt x="548903" y="33721"/>
                  <a:pt x="522009" y="12803"/>
                  <a:pt x="418417" y="19776"/>
                </a:cubicBezTo>
                <a:cubicBezTo>
                  <a:pt x="314825" y="26749"/>
                  <a:pt x="5044" y="66592"/>
                  <a:pt x="64" y="67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66E7011-C655-893C-C275-64D6A69C92B6}"/>
              </a:ext>
            </a:extLst>
          </p:cNvPr>
          <p:cNvSpPr/>
          <p:nvPr/>
        </p:nvSpPr>
        <p:spPr>
          <a:xfrm>
            <a:off x="4852729" y="5719467"/>
            <a:ext cx="383038" cy="424421"/>
          </a:xfrm>
          <a:custGeom>
            <a:avLst/>
            <a:gdLst>
              <a:gd name="connsiteX0" fmla="*/ 382659 w 383038"/>
              <a:gd name="connsiteY0" fmla="*/ 11968 h 424421"/>
              <a:gd name="connsiteX1" fmla="*/ 239224 w 383038"/>
              <a:gd name="connsiteY1" fmla="*/ 47827 h 424421"/>
              <a:gd name="connsiteX2" fmla="*/ 24071 w 383038"/>
              <a:gd name="connsiteY2" fmla="*/ 15 h 424421"/>
              <a:gd name="connsiteX3" fmla="*/ 197389 w 383038"/>
              <a:gd name="connsiteY3" fmla="*/ 53804 h 424421"/>
              <a:gd name="connsiteX4" fmla="*/ 165 w 383038"/>
              <a:gd name="connsiteY4" fmla="*/ 149427 h 424421"/>
              <a:gd name="connsiteX5" fmla="*/ 161530 w 383038"/>
              <a:gd name="connsiteY5" fmla="*/ 107592 h 424421"/>
              <a:gd name="connsiteX6" fmla="*/ 59930 w 383038"/>
              <a:gd name="connsiteY6" fmla="*/ 203215 h 424421"/>
              <a:gd name="connsiteX7" fmla="*/ 137624 w 383038"/>
              <a:gd name="connsiteY7" fmla="*/ 239074 h 424421"/>
              <a:gd name="connsiteX8" fmla="*/ 101765 w 383038"/>
              <a:gd name="connsiteY8" fmla="*/ 424345 h 424421"/>
              <a:gd name="connsiteX9" fmla="*/ 137624 w 383038"/>
              <a:gd name="connsiteY9" fmla="*/ 215168 h 424421"/>
              <a:gd name="connsiteX10" fmla="*/ 197389 w 383038"/>
              <a:gd name="connsiteY10" fmla="*/ 137474 h 424421"/>
              <a:gd name="connsiteX11" fmla="*/ 382659 w 383038"/>
              <a:gd name="connsiteY11" fmla="*/ 11968 h 42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038" h="424421">
                <a:moveTo>
                  <a:pt x="382659" y="11968"/>
                </a:moveTo>
                <a:cubicBezTo>
                  <a:pt x="389631" y="-2973"/>
                  <a:pt x="298989" y="49819"/>
                  <a:pt x="239224" y="47827"/>
                </a:cubicBezTo>
                <a:cubicBezTo>
                  <a:pt x="179459" y="45835"/>
                  <a:pt x="31043" y="-981"/>
                  <a:pt x="24071" y="15"/>
                </a:cubicBezTo>
                <a:cubicBezTo>
                  <a:pt x="17099" y="1011"/>
                  <a:pt x="201373" y="28902"/>
                  <a:pt x="197389" y="53804"/>
                </a:cubicBezTo>
                <a:cubicBezTo>
                  <a:pt x="193405" y="78706"/>
                  <a:pt x="6141" y="140462"/>
                  <a:pt x="165" y="149427"/>
                </a:cubicBezTo>
                <a:cubicBezTo>
                  <a:pt x="-5812" y="158392"/>
                  <a:pt x="151569" y="98627"/>
                  <a:pt x="161530" y="107592"/>
                </a:cubicBezTo>
                <a:cubicBezTo>
                  <a:pt x="171491" y="116557"/>
                  <a:pt x="63914" y="181301"/>
                  <a:pt x="59930" y="203215"/>
                </a:cubicBezTo>
                <a:cubicBezTo>
                  <a:pt x="55946" y="225129"/>
                  <a:pt x="130651" y="202219"/>
                  <a:pt x="137624" y="239074"/>
                </a:cubicBezTo>
                <a:cubicBezTo>
                  <a:pt x="144596" y="275929"/>
                  <a:pt x="101765" y="428329"/>
                  <a:pt x="101765" y="424345"/>
                </a:cubicBezTo>
                <a:cubicBezTo>
                  <a:pt x="101765" y="420361"/>
                  <a:pt x="121687" y="262980"/>
                  <a:pt x="137624" y="215168"/>
                </a:cubicBezTo>
                <a:cubicBezTo>
                  <a:pt x="153561" y="167356"/>
                  <a:pt x="160534" y="168352"/>
                  <a:pt x="197389" y="137474"/>
                </a:cubicBezTo>
                <a:cubicBezTo>
                  <a:pt x="234244" y="106596"/>
                  <a:pt x="375687" y="26909"/>
                  <a:pt x="382659" y="119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8F7A423F-C121-9EFC-A356-437240C4A0EF}"/>
              </a:ext>
            </a:extLst>
          </p:cNvPr>
          <p:cNvSpPr/>
          <p:nvPr/>
        </p:nvSpPr>
        <p:spPr>
          <a:xfrm>
            <a:off x="4902134" y="5800699"/>
            <a:ext cx="442533" cy="244734"/>
          </a:xfrm>
          <a:custGeom>
            <a:avLst/>
            <a:gdLst>
              <a:gd name="connsiteX0" fmla="*/ 441391 w 442533"/>
              <a:gd name="connsiteY0" fmla="*/ 26 h 244734"/>
              <a:gd name="connsiteX1" fmla="*/ 288991 w 442533"/>
              <a:gd name="connsiteY1" fmla="*/ 47651 h 244734"/>
              <a:gd name="connsiteX2" fmla="*/ 298516 w 442533"/>
              <a:gd name="connsiteY2" fmla="*/ 104801 h 244734"/>
              <a:gd name="connsiteX3" fmla="*/ 231841 w 442533"/>
              <a:gd name="connsiteY3" fmla="*/ 155601 h 244734"/>
              <a:gd name="connsiteX4" fmla="*/ 244541 w 442533"/>
              <a:gd name="connsiteY4" fmla="*/ 196876 h 244734"/>
              <a:gd name="connsiteX5" fmla="*/ 209616 w 442533"/>
              <a:gd name="connsiteY5" fmla="*/ 190526 h 244734"/>
              <a:gd name="connsiteX6" fmla="*/ 66 w 442533"/>
              <a:gd name="connsiteY6" fmla="*/ 244501 h 244734"/>
              <a:gd name="connsiteX7" fmla="*/ 187391 w 442533"/>
              <a:gd name="connsiteY7" fmla="*/ 209576 h 244734"/>
              <a:gd name="connsiteX8" fmla="*/ 228666 w 442533"/>
              <a:gd name="connsiteY8" fmla="*/ 196876 h 244734"/>
              <a:gd name="connsiteX9" fmla="*/ 250891 w 442533"/>
              <a:gd name="connsiteY9" fmla="*/ 136551 h 244734"/>
              <a:gd name="connsiteX10" fmla="*/ 279466 w 442533"/>
              <a:gd name="connsiteY10" fmla="*/ 114326 h 244734"/>
              <a:gd name="connsiteX11" fmla="*/ 273116 w 442533"/>
              <a:gd name="connsiteY11" fmla="*/ 54001 h 244734"/>
              <a:gd name="connsiteX12" fmla="*/ 196916 w 442533"/>
              <a:gd name="connsiteY12" fmla="*/ 54001 h 244734"/>
              <a:gd name="connsiteX13" fmla="*/ 441391 w 442533"/>
              <a:gd name="connsiteY13" fmla="*/ 26 h 2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533" h="244734">
                <a:moveTo>
                  <a:pt x="441391" y="26"/>
                </a:moveTo>
                <a:cubicBezTo>
                  <a:pt x="456737" y="-1032"/>
                  <a:pt x="312803" y="30189"/>
                  <a:pt x="288991" y="47651"/>
                </a:cubicBezTo>
                <a:cubicBezTo>
                  <a:pt x="265179" y="65113"/>
                  <a:pt x="308041" y="86809"/>
                  <a:pt x="298516" y="104801"/>
                </a:cubicBezTo>
                <a:cubicBezTo>
                  <a:pt x="288991" y="122793"/>
                  <a:pt x="240837" y="140255"/>
                  <a:pt x="231841" y="155601"/>
                </a:cubicBezTo>
                <a:cubicBezTo>
                  <a:pt x="222845" y="170947"/>
                  <a:pt x="248245" y="191055"/>
                  <a:pt x="244541" y="196876"/>
                </a:cubicBezTo>
                <a:cubicBezTo>
                  <a:pt x="240837" y="202697"/>
                  <a:pt x="250362" y="182589"/>
                  <a:pt x="209616" y="190526"/>
                </a:cubicBezTo>
                <a:cubicBezTo>
                  <a:pt x="168870" y="198463"/>
                  <a:pt x="3770" y="241326"/>
                  <a:pt x="66" y="244501"/>
                </a:cubicBezTo>
                <a:cubicBezTo>
                  <a:pt x="-3638" y="247676"/>
                  <a:pt x="149291" y="217513"/>
                  <a:pt x="187391" y="209576"/>
                </a:cubicBezTo>
                <a:cubicBezTo>
                  <a:pt x="225491" y="201639"/>
                  <a:pt x="218083" y="209047"/>
                  <a:pt x="228666" y="196876"/>
                </a:cubicBezTo>
                <a:cubicBezTo>
                  <a:pt x="239249" y="184705"/>
                  <a:pt x="242424" y="150309"/>
                  <a:pt x="250891" y="136551"/>
                </a:cubicBezTo>
                <a:cubicBezTo>
                  <a:pt x="259358" y="122793"/>
                  <a:pt x="275762" y="128084"/>
                  <a:pt x="279466" y="114326"/>
                </a:cubicBezTo>
                <a:cubicBezTo>
                  <a:pt x="283170" y="100568"/>
                  <a:pt x="286874" y="64055"/>
                  <a:pt x="273116" y="54001"/>
                </a:cubicBezTo>
                <a:cubicBezTo>
                  <a:pt x="259358" y="43947"/>
                  <a:pt x="176808" y="61409"/>
                  <a:pt x="196916" y="54001"/>
                </a:cubicBezTo>
                <a:cubicBezTo>
                  <a:pt x="217024" y="46593"/>
                  <a:pt x="426045" y="1084"/>
                  <a:pt x="441391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55372FE-756F-F88B-6398-9675A834B1E2}"/>
              </a:ext>
            </a:extLst>
          </p:cNvPr>
          <p:cNvSpPr/>
          <p:nvPr/>
        </p:nvSpPr>
        <p:spPr>
          <a:xfrm>
            <a:off x="6619133" y="3173137"/>
            <a:ext cx="227390" cy="2557813"/>
          </a:xfrm>
          <a:custGeom>
            <a:avLst/>
            <a:gdLst>
              <a:gd name="connsiteX0" fmla="*/ 107 w 227390"/>
              <a:gd name="connsiteY0" fmla="*/ 52663 h 2557813"/>
              <a:gd name="connsiteX1" fmla="*/ 45827 w 227390"/>
              <a:gd name="connsiteY1" fmla="*/ 1652863 h 2557813"/>
              <a:gd name="connsiteX2" fmla="*/ 66147 w 227390"/>
              <a:gd name="connsiteY2" fmla="*/ 1703663 h 2557813"/>
              <a:gd name="connsiteX3" fmla="*/ 96627 w 227390"/>
              <a:gd name="connsiteY3" fmla="*/ 2541863 h 2557813"/>
              <a:gd name="connsiteX4" fmla="*/ 76307 w 227390"/>
              <a:gd name="connsiteY4" fmla="*/ 2196423 h 2557813"/>
              <a:gd name="connsiteX5" fmla="*/ 142347 w 227390"/>
              <a:gd name="connsiteY5" fmla="*/ 1495383 h 2557813"/>
              <a:gd name="connsiteX6" fmla="*/ 213467 w 227390"/>
              <a:gd name="connsiteY6" fmla="*/ 2328503 h 2557813"/>
              <a:gd name="connsiteX7" fmla="*/ 223627 w 227390"/>
              <a:gd name="connsiteY7" fmla="*/ 1302343 h 2557813"/>
              <a:gd name="connsiteX8" fmla="*/ 167747 w 227390"/>
              <a:gd name="connsiteY8" fmla="*/ 428583 h 2557813"/>
              <a:gd name="connsiteX9" fmla="*/ 122027 w 227390"/>
              <a:gd name="connsiteY9" fmla="*/ 845143 h 2557813"/>
              <a:gd name="connsiteX10" fmla="*/ 35667 w 227390"/>
              <a:gd name="connsiteY10" fmla="*/ 423503 h 2557813"/>
              <a:gd name="connsiteX11" fmla="*/ 107 w 227390"/>
              <a:gd name="connsiteY11" fmla="*/ 52663 h 255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390" h="2557813">
                <a:moveTo>
                  <a:pt x="107" y="52663"/>
                </a:moveTo>
                <a:cubicBezTo>
                  <a:pt x="1800" y="257556"/>
                  <a:pt x="34820" y="1377696"/>
                  <a:pt x="45827" y="1652863"/>
                </a:cubicBezTo>
                <a:cubicBezTo>
                  <a:pt x="56834" y="1928030"/>
                  <a:pt x="57680" y="1555496"/>
                  <a:pt x="66147" y="1703663"/>
                </a:cubicBezTo>
                <a:cubicBezTo>
                  <a:pt x="74614" y="1851830"/>
                  <a:pt x="94934" y="2459736"/>
                  <a:pt x="96627" y="2541863"/>
                </a:cubicBezTo>
                <a:cubicBezTo>
                  <a:pt x="98320" y="2623990"/>
                  <a:pt x="68687" y="2370836"/>
                  <a:pt x="76307" y="2196423"/>
                </a:cubicBezTo>
                <a:cubicBezTo>
                  <a:pt x="83927" y="2022010"/>
                  <a:pt x="119487" y="1473370"/>
                  <a:pt x="142347" y="1495383"/>
                </a:cubicBezTo>
                <a:cubicBezTo>
                  <a:pt x="165207" y="1517396"/>
                  <a:pt x="199920" y="2360676"/>
                  <a:pt x="213467" y="2328503"/>
                </a:cubicBezTo>
                <a:cubicBezTo>
                  <a:pt x="227014" y="2296330"/>
                  <a:pt x="231247" y="1618996"/>
                  <a:pt x="223627" y="1302343"/>
                </a:cubicBezTo>
                <a:cubicBezTo>
                  <a:pt x="216007" y="985690"/>
                  <a:pt x="184680" y="504783"/>
                  <a:pt x="167747" y="428583"/>
                </a:cubicBezTo>
                <a:cubicBezTo>
                  <a:pt x="150814" y="352383"/>
                  <a:pt x="144040" y="845990"/>
                  <a:pt x="122027" y="845143"/>
                </a:cubicBezTo>
                <a:cubicBezTo>
                  <a:pt x="100014" y="844296"/>
                  <a:pt x="54294" y="548810"/>
                  <a:pt x="35667" y="423503"/>
                </a:cubicBezTo>
                <a:cubicBezTo>
                  <a:pt x="17040" y="298196"/>
                  <a:pt x="-1586" y="-152230"/>
                  <a:pt x="107" y="5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23EF8EA-F1AB-8555-F0C1-6B1DDB33AEC5}"/>
              </a:ext>
            </a:extLst>
          </p:cNvPr>
          <p:cNvSpPr/>
          <p:nvPr/>
        </p:nvSpPr>
        <p:spPr>
          <a:xfrm>
            <a:off x="5800361" y="5462867"/>
            <a:ext cx="551679" cy="818307"/>
          </a:xfrm>
          <a:custGeom>
            <a:avLst/>
            <a:gdLst>
              <a:gd name="connsiteX0" fmla="*/ 56879 w 551679"/>
              <a:gd name="connsiteY0" fmla="*/ 3213 h 818307"/>
              <a:gd name="connsiteX1" fmla="*/ 442959 w 551679"/>
              <a:gd name="connsiteY1" fmla="*/ 414693 h 818307"/>
              <a:gd name="connsiteX2" fmla="*/ 448039 w 551679"/>
              <a:gd name="connsiteY2" fmla="*/ 414693 h 818307"/>
              <a:gd name="connsiteX3" fmla="*/ 549639 w 551679"/>
              <a:gd name="connsiteY3" fmla="*/ 800773 h 818307"/>
              <a:gd name="connsiteX4" fmla="*/ 488679 w 551679"/>
              <a:gd name="connsiteY4" fmla="*/ 724573 h 818307"/>
              <a:gd name="connsiteX5" fmla="*/ 188959 w 551679"/>
              <a:gd name="connsiteY5" fmla="*/ 475653 h 818307"/>
              <a:gd name="connsiteX6" fmla="*/ 371839 w 551679"/>
              <a:gd name="connsiteY6" fmla="*/ 577253 h 818307"/>
              <a:gd name="connsiteX7" fmla="*/ 366759 w 551679"/>
              <a:gd name="connsiteY7" fmla="*/ 556933 h 818307"/>
              <a:gd name="connsiteX8" fmla="*/ 265159 w 551679"/>
              <a:gd name="connsiteY8" fmla="*/ 379133 h 818307"/>
              <a:gd name="connsiteX9" fmla="*/ 163559 w 551679"/>
              <a:gd name="connsiteY9" fmla="*/ 282613 h 818307"/>
              <a:gd name="connsiteX10" fmla="*/ 387079 w 551679"/>
              <a:gd name="connsiteY10" fmla="*/ 460413 h 818307"/>
              <a:gd name="connsiteX11" fmla="*/ 229599 w 551679"/>
              <a:gd name="connsiteY11" fmla="*/ 318173 h 818307"/>
              <a:gd name="connsiteX12" fmla="*/ 999 w 551679"/>
              <a:gd name="connsiteY12" fmla="*/ 109893 h 818307"/>
              <a:gd name="connsiteX13" fmla="*/ 143239 w 551679"/>
              <a:gd name="connsiteY13" fmla="*/ 216573 h 818307"/>
              <a:gd name="connsiteX14" fmla="*/ 56879 w 551679"/>
              <a:gd name="connsiteY14" fmla="*/ 3213 h 81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1679" h="818307">
                <a:moveTo>
                  <a:pt x="56879" y="3213"/>
                </a:moveTo>
                <a:cubicBezTo>
                  <a:pt x="106832" y="36233"/>
                  <a:pt x="377766" y="346113"/>
                  <a:pt x="442959" y="414693"/>
                </a:cubicBezTo>
                <a:cubicBezTo>
                  <a:pt x="508152" y="483273"/>
                  <a:pt x="430259" y="350346"/>
                  <a:pt x="448039" y="414693"/>
                </a:cubicBezTo>
                <a:cubicBezTo>
                  <a:pt x="465819" y="479040"/>
                  <a:pt x="542866" y="749126"/>
                  <a:pt x="549639" y="800773"/>
                </a:cubicBezTo>
                <a:cubicBezTo>
                  <a:pt x="556412" y="852420"/>
                  <a:pt x="548792" y="778760"/>
                  <a:pt x="488679" y="724573"/>
                </a:cubicBezTo>
                <a:cubicBezTo>
                  <a:pt x="428566" y="670386"/>
                  <a:pt x="208432" y="500206"/>
                  <a:pt x="188959" y="475653"/>
                </a:cubicBezTo>
                <a:cubicBezTo>
                  <a:pt x="169486" y="451100"/>
                  <a:pt x="371839" y="577253"/>
                  <a:pt x="371839" y="577253"/>
                </a:cubicBezTo>
                <a:cubicBezTo>
                  <a:pt x="401472" y="590800"/>
                  <a:pt x="384539" y="589953"/>
                  <a:pt x="366759" y="556933"/>
                </a:cubicBezTo>
                <a:cubicBezTo>
                  <a:pt x="348979" y="523913"/>
                  <a:pt x="299026" y="424853"/>
                  <a:pt x="265159" y="379133"/>
                </a:cubicBezTo>
                <a:cubicBezTo>
                  <a:pt x="231292" y="333413"/>
                  <a:pt x="143239" y="269066"/>
                  <a:pt x="163559" y="282613"/>
                </a:cubicBezTo>
                <a:cubicBezTo>
                  <a:pt x="183879" y="296160"/>
                  <a:pt x="376072" y="454486"/>
                  <a:pt x="387079" y="460413"/>
                </a:cubicBezTo>
                <a:cubicBezTo>
                  <a:pt x="398086" y="466340"/>
                  <a:pt x="229599" y="318173"/>
                  <a:pt x="229599" y="318173"/>
                </a:cubicBezTo>
                <a:cubicBezTo>
                  <a:pt x="165252" y="259753"/>
                  <a:pt x="15392" y="126826"/>
                  <a:pt x="999" y="109893"/>
                </a:cubicBezTo>
                <a:cubicBezTo>
                  <a:pt x="-13394" y="92960"/>
                  <a:pt x="132232" y="230966"/>
                  <a:pt x="143239" y="216573"/>
                </a:cubicBezTo>
                <a:cubicBezTo>
                  <a:pt x="154246" y="202180"/>
                  <a:pt x="6926" y="-29807"/>
                  <a:pt x="56879" y="321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8C8384A8-BAC9-24BD-5F3F-58F0FD3AC278}"/>
              </a:ext>
            </a:extLst>
          </p:cNvPr>
          <p:cNvSpPr/>
          <p:nvPr/>
        </p:nvSpPr>
        <p:spPr>
          <a:xfrm>
            <a:off x="4839595" y="6268661"/>
            <a:ext cx="1055060" cy="148601"/>
          </a:xfrm>
          <a:custGeom>
            <a:avLst/>
            <a:gdLst>
              <a:gd name="connsiteX0" fmla="*/ 16885 w 1055060"/>
              <a:gd name="connsiteY0" fmla="*/ 59 h 148601"/>
              <a:gd name="connsiteX1" fmla="*/ 799205 w 1055060"/>
              <a:gd name="connsiteY1" fmla="*/ 81339 h 148601"/>
              <a:gd name="connsiteX2" fmla="*/ 682365 w 1055060"/>
              <a:gd name="connsiteY2" fmla="*/ 25459 h 148601"/>
              <a:gd name="connsiteX3" fmla="*/ 1053205 w 1055060"/>
              <a:gd name="connsiteY3" fmla="*/ 81339 h 148601"/>
              <a:gd name="connsiteX4" fmla="*/ 834765 w 1055060"/>
              <a:gd name="connsiteY4" fmla="*/ 101659 h 148601"/>
              <a:gd name="connsiteX5" fmla="*/ 164205 w 1055060"/>
              <a:gd name="connsiteY5" fmla="*/ 147379 h 148601"/>
              <a:gd name="connsiteX6" fmla="*/ 316605 w 1055060"/>
              <a:gd name="connsiteY6" fmla="*/ 132139 h 148601"/>
              <a:gd name="connsiteX7" fmla="*/ 265805 w 1055060"/>
              <a:gd name="connsiteY7" fmla="*/ 96579 h 148601"/>
              <a:gd name="connsiteX8" fmla="*/ 16885 w 1055060"/>
              <a:gd name="connsiteY8" fmla="*/ 59 h 14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060" h="148601">
                <a:moveTo>
                  <a:pt x="16885" y="59"/>
                </a:moveTo>
                <a:cubicBezTo>
                  <a:pt x="105785" y="-2481"/>
                  <a:pt x="688292" y="77106"/>
                  <a:pt x="799205" y="81339"/>
                </a:cubicBezTo>
                <a:cubicBezTo>
                  <a:pt x="910118" y="85572"/>
                  <a:pt x="640032" y="25459"/>
                  <a:pt x="682365" y="25459"/>
                </a:cubicBezTo>
                <a:cubicBezTo>
                  <a:pt x="724698" y="25459"/>
                  <a:pt x="1027805" y="68639"/>
                  <a:pt x="1053205" y="81339"/>
                </a:cubicBezTo>
                <a:cubicBezTo>
                  <a:pt x="1078605" y="94039"/>
                  <a:pt x="834765" y="101659"/>
                  <a:pt x="834765" y="101659"/>
                </a:cubicBezTo>
                <a:lnTo>
                  <a:pt x="164205" y="147379"/>
                </a:lnTo>
                <a:cubicBezTo>
                  <a:pt x="77845" y="152459"/>
                  <a:pt x="299672" y="140606"/>
                  <a:pt x="316605" y="132139"/>
                </a:cubicBezTo>
                <a:cubicBezTo>
                  <a:pt x="333538" y="123672"/>
                  <a:pt x="314912" y="124519"/>
                  <a:pt x="265805" y="96579"/>
                </a:cubicBezTo>
                <a:cubicBezTo>
                  <a:pt x="216698" y="68639"/>
                  <a:pt x="-72015" y="2599"/>
                  <a:pt x="16885" y="5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E58DC61C-1B10-094E-47C5-51EB7BEA04E3}"/>
              </a:ext>
            </a:extLst>
          </p:cNvPr>
          <p:cNvSpPr/>
          <p:nvPr/>
        </p:nvSpPr>
        <p:spPr>
          <a:xfrm>
            <a:off x="4378926" y="5922468"/>
            <a:ext cx="689812" cy="125310"/>
          </a:xfrm>
          <a:custGeom>
            <a:avLst/>
            <a:gdLst>
              <a:gd name="connsiteX0" fmla="*/ 568994 w 689812"/>
              <a:gd name="connsiteY0" fmla="*/ 812 h 125310"/>
              <a:gd name="connsiteX1" fmla="*/ 436914 w 689812"/>
              <a:gd name="connsiteY1" fmla="*/ 51612 h 125310"/>
              <a:gd name="connsiteX2" fmla="*/ 279434 w 689812"/>
              <a:gd name="connsiteY2" fmla="*/ 61772 h 125310"/>
              <a:gd name="connsiteX3" fmla="*/ 101634 w 689812"/>
              <a:gd name="connsiteY3" fmla="*/ 41452 h 125310"/>
              <a:gd name="connsiteX4" fmla="*/ 264194 w 689812"/>
              <a:gd name="connsiteY4" fmla="*/ 56692 h 125310"/>
              <a:gd name="connsiteX5" fmla="*/ 34 w 689812"/>
              <a:gd name="connsiteY5" fmla="*/ 107492 h 125310"/>
              <a:gd name="connsiteX6" fmla="*/ 284514 w 689812"/>
              <a:gd name="connsiteY6" fmla="*/ 122732 h 125310"/>
              <a:gd name="connsiteX7" fmla="*/ 685834 w 689812"/>
              <a:gd name="connsiteY7" fmla="*/ 122732 h 125310"/>
              <a:gd name="connsiteX8" fmla="*/ 492794 w 689812"/>
              <a:gd name="connsiteY8" fmla="*/ 97332 h 125310"/>
              <a:gd name="connsiteX9" fmla="*/ 568994 w 689812"/>
              <a:gd name="connsiteY9" fmla="*/ 812 h 12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9812" h="125310">
                <a:moveTo>
                  <a:pt x="568994" y="812"/>
                </a:moveTo>
                <a:cubicBezTo>
                  <a:pt x="559681" y="-6808"/>
                  <a:pt x="485174" y="41452"/>
                  <a:pt x="436914" y="51612"/>
                </a:cubicBezTo>
                <a:cubicBezTo>
                  <a:pt x="388654" y="61772"/>
                  <a:pt x="335314" y="63465"/>
                  <a:pt x="279434" y="61772"/>
                </a:cubicBezTo>
                <a:cubicBezTo>
                  <a:pt x="223554" y="60079"/>
                  <a:pt x="104174" y="42299"/>
                  <a:pt x="101634" y="41452"/>
                </a:cubicBezTo>
                <a:cubicBezTo>
                  <a:pt x="99094" y="40605"/>
                  <a:pt x="281127" y="45685"/>
                  <a:pt x="264194" y="56692"/>
                </a:cubicBezTo>
                <a:cubicBezTo>
                  <a:pt x="247261" y="67699"/>
                  <a:pt x="-3353" y="96485"/>
                  <a:pt x="34" y="107492"/>
                </a:cubicBezTo>
                <a:cubicBezTo>
                  <a:pt x="3421" y="118499"/>
                  <a:pt x="170214" y="120192"/>
                  <a:pt x="284514" y="122732"/>
                </a:cubicBezTo>
                <a:cubicBezTo>
                  <a:pt x="398814" y="125272"/>
                  <a:pt x="651121" y="126965"/>
                  <a:pt x="685834" y="122732"/>
                </a:cubicBezTo>
                <a:cubicBezTo>
                  <a:pt x="720547" y="118499"/>
                  <a:pt x="517347" y="112572"/>
                  <a:pt x="492794" y="97332"/>
                </a:cubicBezTo>
                <a:cubicBezTo>
                  <a:pt x="468241" y="82092"/>
                  <a:pt x="578307" y="8432"/>
                  <a:pt x="568994" y="8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34DBAEDC-C3BF-4F5E-C406-3D776DB99472}"/>
              </a:ext>
            </a:extLst>
          </p:cNvPr>
          <p:cNvSpPr/>
          <p:nvPr/>
        </p:nvSpPr>
        <p:spPr>
          <a:xfrm>
            <a:off x="7782400" y="5471716"/>
            <a:ext cx="782568" cy="380783"/>
          </a:xfrm>
          <a:custGeom>
            <a:avLst/>
            <a:gdLst>
              <a:gd name="connsiteX0" fmla="*/ 411640 w 782568"/>
              <a:gd name="connsiteY0" fmla="*/ 4524 h 380783"/>
              <a:gd name="connsiteX1" fmla="*/ 660560 w 782568"/>
              <a:gd name="connsiteY1" fmla="*/ 182324 h 380783"/>
              <a:gd name="connsiteX2" fmla="*/ 782480 w 782568"/>
              <a:gd name="connsiteY2" fmla="*/ 380444 h 380783"/>
              <a:gd name="connsiteX3" fmla="*/ 675800 w 782568"/>
              <a:gd name="connsiteY3" fmla="*/ 228044 h 380783"/>
              <a:gd name="connsiteX4" fmla="*/ 442120 w 782568"/>
              <a:gd name="connsiteY4" fmla="*/ 156924 h 380783"/>
              <a:gd name="connsiteX5" fmla="*/ 160 w 782568"/>
              <a:gd name="connsiteY5" fmla="*/ 14684 h 380783"/>
              <a:gd name="connsiteX6" fmla="*/ 391320 w 782568"/>
              <a:gd name="connsiteY6" fmla="*/ 95964 h 380783"/>
              <a:gd name="connsiteX7" fmla="*/ 421800 w 782568"/>
              <a:gd name="connsiteY7" fmla="*/ 55324 h 380783"/>
              <a:gd name="connsiteX8" fmla="*/ 411640 w 782568"/>
              <a:gd name="connsiteY8" fmla="*/ 4524 h 38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568" h="380783">
                <a:moveTo>
                  <a:pt x="411640" y="4524"/>
                </a:moveTo>
                <a:cubicBezTo>
                  <a:pt x="451433" y="25691"/>
                  <a:pt x="598753" y="119671"/>
                  <a:pt x="660560" y="182324"/>
                </a:cubicBezTo>
                <a:cubicBezTo>
                  <a:pt x="722367" y="244977"/>
                  <a:pt x="779940" y="372824"/>
                  <a:pt x="782480" y="380444"/>
                </a:cubicBezTo>
                <a:cubicBezTo>
                  <a:pt x="785020" y="388064"/>
                  <a:pt x="732527" y="265297"/>
                  <a:pt x="675800" y="228044"/>
                </a:cubicBezTo>
                <a:cubicBezTo>
                  <a:pt x="619073" y="190791"/>
                  <a:pt x="442120" y="156924"/>
                  <a:pt x="442120" y="156924"/>
                </a:cubicBezTo>
                <a:cubicBezTo>
                  <a:pt x="329513" y="121364"/>
                  <a:pt x="8627" y="24844"/>
                  <a:pt x="160" y="14684"/>
                </a:cubicBezTo>
                <a:cubicBezTo>
                  <a:pt x="-8307" y="4524"/>
                  <a:pt x="321047" y="89191"/>
                  <a:pt x="391320" y="95964"/>
                </a:cubicBezTo>
                <a:cubicBezTo>
                  <a:pt x="461593" y="102737"/>
                  <a:pt x="416720" y="68024"/>
                  <a:pt x="421800" y="55324"/>
                </a:cubicBezTo>
                <a:cubicBezTo>
                  <a:pt x="426880" y="42624"/>
                  <a:pt x="371847" y="-16643"/>
                  <a:pt x="411640" y="452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9B646122-265F-4E9F-826E-3901FA655F5B}"/>
              </a:ext>
            </a:extLst>
          </p:cNvPr>
          <p:cNvSpPr/>
          <p:nvPr/>
        </p:nvSpPr>
        <p:spPr>
          <a:xfrm>
            <a:off x="7174088" y="6258417"/>
            <a:ext cx="956317" cy="205213"/>
          </a:xfrm>
          <a:custGeom>
            <a:avLst/>
            <a:gdLst>
              <a:gd name="connsiteX0" fmla="*/ 3952 w 956317"/>
              <a:gd name="connsiteY0" fmla="*/ 143 h 205213"/>
              <a:gd name="connsiteX1" fmla="*/ 527192 w 956317"/>
              <a:gd name="connsiteY1" fmla="*/ 147463 h 205213"/>
              <a:gd name="connsiteX2" fmla="*/ 415432 w 956317"/>
              <a:gd name="connsiteY2" fmla="*/ 127143 h 205213"/>
              <a:gd name="connsiteX3" fmla="*/ 948832 w 956317"/>
              <a:gd name="connsiteY3" fmla="*/ 167783 h 205213"/>
              <a:gd name="connsiteX4" fmla="*/ 694832 w 956317"/>
              <a:gd name="connsiteY4" fmla="*/ 152543 h 205213"/>
              <a:gd name="connsiteX5" fmla="*/ 232552 w 956317"/>
              <a:gd name="connsiteY5" fmla="*/ 203343 h 205213"/>
              <a:gd name="connsiteX6" fmla="*/ 283352 w 956317"/>
              <a:gd name="connsiteY6" fmla="*/ 177943 h 205213"/>
              <a:gd name="connsiteX7" fmla="*/ 3952 w 956317"/>
              <a:gd name="connsiteY7" fmla="*/ 143 h 20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317" h="205213">
                <a:moveTo>
                  <a:pt x="3952" y="143"/>
                </a:moveTo>
                <a:cubicBezTo>
                  <a:pt x="44592" y="-4937"/>
                  <a:pt x="458612" y="126296"/>
                  <a:pt x="527192" y="147463"/>
                </a:cubicBezTo>
                <a:cubicBezTo>
                  <a:pt x="595772" y="168630"/>
                  <a:pt x="345159" y="123756"/>
                  <a:pt x="415432" y="127143"/>
                </a:cubicBezTo>
                <a:cubicBezTo>
                  <a:pt x="485705" y="130530"/>
                  <a:pt x="902265" y="163550"/>
                  <a:pt x="948832" y="167783"/>
                </a:cubicBezTo>
                <a:cubicBezTo>
                  <a:pt x="995399" y="172016"/>
                  <a:pt x="814212" y="146616"/>
                  <a:pt x="694832" y="152543"/>
                </a:cubicBezTo>
                <a:cubicBezTo>
                  <a:pt x="575452" y="158470"/>
                  <a:pt x="301132" y="199110"/>
                  <a:pt x="232552" y="203343"/>
                </a:cubicBezTo>
                <a:cubicBezTo>
                  <a:pt x="163972" y="207576"/>
                  <a:pt x="318065" y="206730"/>
                  <a:pt x="283352" y="177943"/>
                </a:cubicBezTo>
                <a:cubicBezTo>
                  <a:pt x="248639" y="149156"/>
                  <a:pt x="-36688" y="5223"/>
                  <a:pt x="3952" y="14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D0BFF6C-447D-67BA-9F13-D1A4854F9E08}"/>
              </a:ext>
            </a:extLst>
          </p:cNvPr>
          <p:cNvSpPr/>
          <p:nvPr/>
        </p:nvSpPr>
        <p:spPr>
          <a:xfrm>
            <a:off x="5735726" y="6995153"/>
            <a:ext cx="710858" cy="482092"/>
          </a:xfrm>
          <a:custGeom>
            <a:avLst/>
            <a:gdLst>
              <a:gd name="connsiteX0" fmla="*/ 710794 w 710858"/>
              <a:gd name="connsiteY0" fmla="*/ 10167 h 482092"/>
              <a:gd name="connsiteX1" fmla="*/ 553314 w 710858"/>
              <a:gd name="connsiteY1" fmla="*/ 121927 h 482092"/>
              <a:gd name="connsiteX2" fmla="*/ 187554 w 710858"/>
              <a:gd name="connsiteY2" fmla="*/ 208287 h 482092"/>
              <a:gd name="connsiteX3" fmla="*/ 146914 w 710858"/>
              <a:gd name="connsiteY3" fmla="*/ 401327 h 482092"/>
              <a:gd name="connsiteX4" fmla="*/ 157074 w 710858"/>
              <a:gd name="connsiteY4" fmla="*/ 254007 h 482092"/>
              <a:gd name="connsiteX5" fmla="*/ 40234 w 710858"/>
              <a:gd name="connsiteY5" fmla="*/ 477527 h 482092"/>
              <a:gd name="connsiteX6" fmla="*/ 35154 w 710858"/>
              <a:gd name="connsiteY6" fmla="*/ 381007 h 482092"/>
              <a:gd name="connsiteX7" fmla="*/ 9754 w 710858"/>
              <a:gd name="connsiteY7" fmla="*/ 106687 h 482092"/>
              <a:gd name="connsiteX8" fmla="*/ 14834 w 710858"/>
              <a:gd name="connsiteY8" fmla="*/ 187967 h 482092"/>
              <a:gd name="connsiteX9" fmla="*/ 177394 w 710858"/>
              <a:gd name="connsiteY9" fmla="*/ 35567 h 482092"/>
              <a:gd name="connsiteX10" fmla="*/ 360274 w 710858"/>
              <a:gd name="connsiteY10" fmla="*/ 81287 h 482092"/>
              <a:gd name="connsiteX11" fmla="*/ 258674 w 710858"/>
              <a:gd name="connsiteY11" fmla="*/ 7 h 482092"/>
              <a:gd name="connsiteX12" fmla="*/ 538074 w 710858"/>
              <a:gd name="connsiteY12" fmla="*/ 86367 h 482092"/>
              <a:gd name="connsiteX13" fmla="*/ 710794 w 710858"/>
              <a:gd name="connsiteY13" fmla="*/ 10167 h 48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0858" h="482092">
                <a:moveTo>
                  <a:pt x="710794" y="10167"/>
                </a:moveTo>
                <a:cubicBezTo>
                  <a:pt x="713334" y="16094"/>
                  <a:pt x="640521" y="88907"/>
                  <a:pt x="553314" y="121927"/>
                </a:cubicBezTo>
                <a:cubicBezTo>
                  <a:pt x="466107" y="154947"/>
                  <a:pt x="255287" y="161720"/>
                  <a:pt x="187554" y="208287"/>
                </a:cubicBezTo>
                <a:cubicBezTo>
                  <a:pt x="119821" y="254854"/>
                  <a:pt x="151994" y="393707"/>
                  <a:pt x="146914" y="401327"/>
                </a:cubicBezTo>
                <a:cubicBezTo>
                  <a:pt x="141834" y="408947"/>
                  <a:pt x="174854" y="241307"/>
                  <a:pt x="157074" y="254007"/>
                </a:cubicBezTo>
                <a:cubicBezTo>
                  <a:pt x="139294" y="266707"/>
                  <a:pt x="60554" y="456360"/>
                  <a:pt x="40234" y="477527"/>
                </a:cubicBezTo>
                <a:cubicBezTo>
                  <a:pt x="19914" y="498694"/>
                  <a:pt x="40234" y="442814"/>
                  <a:pt x="35154" y="381007"/>
                </a:cubicBezTo>
                <a:cubicBezTo>
                  <a:pt x="30074" y="319200"/>
                  <a:pt x="13141" y="138860"/>
                  <a:pt x="9754" y="106687"/>
                </a:cubicBezTo>
                <a:cubicBezTo>
                  <a:pt x="6367" y="74514"/>
                  <a:pt x="-13106" y="199820"/>
                  <a:pt x="14834" y="187967"/>
                </a:cubicBezTo>
                <a:cubicBezTo>
                  <a:pt x="42774" y="176114"/>
                  <a:pt x="119821" y="53347"/>
                  <a:pt x="177394" y="35567"/>
                </a:cubicBezTo>
                <a:cubicBezTo>
                  <a:pt x="234967" y="17787"/>
                  <a:pt x="346727" y="87214"/>
                  <a:pt x="360274" y="81287"/>
                </a:cubicBezTo>
                <a:cubicBezTo>
                  <a:pt x="373821" y="75360"/>
                  <a:pt x="229041" y="-840"/>
                  <a:pt x="258674" y="7"/>
                </a:cubicBezTo>
                <a:cubicBezTo>
                  <a:pt x="288307" y="854"/>
                  <a:pt x="464414" y="79594"/>
                  <a:pt x="538074" y="86367"/>
                </a:cubicBezTo>
                <a:cubicBezTo>
                  <a:pt x="611734" y="93140"/>
                  <a:pt x="708254" y="4240"/>
                  <a:pt x="710794" y="10167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A495C74-DA84-23D6-F125-16E28CF77BF9}"/>
              </a:ext>
            </a:extLst>
          </p:cNvPr>
          <p:cNvSpPr/>
          <p:nvPr/>
        </p:nvSpPr>
        <p:spPr>
          <a:xfrm>
            <a:off x="5801137" y="7447280"/>
            <a:ext cx="977617" cy="447146"/>
          </a:xfrm>
          <a:custGeom>
            <a:avLst/>
            <a:gdLst>
              <a:gd name="connsiteX0" fmla="*/ 35783 w 977617"/>
              <a:gd name="connsiteY0" fmla="*/ 0 h 447146"/>
              <a:gd name="connsiteX1" fmla="*/ 254223 w 977617"/>
              <a:gd name="connsiteY1" fmla="*/ 147320 h 447146"/>
              <a:gd name="connsiteX2" fmla="*/ 533623 w 977617"/>
              <a:gd name="connsiteY2" fmla="*/ 213360 h 447146"/>
              <a:gd name="connsiteX3" fmla="*/ 716503 w 977617"/>
              <a:gd name="connsiteY3" fmla="*/ 386080 h 447146"/>
              <a:gd name="connsiteX4" fmla="*/ 680943 w 977617"/>
              <a:gd name="connsiteY4" fmla="*/ 345440 h 447146"/>
              <a:gd name="connsiteX5" fmla="*/ 965423 w 977617"/>
              <a:gd name="connsiteY5" fmla="*/ 325120 h 447146"/>
              <a:gd name="connsiteX6" fmla="*/ 848583 w 977617"/>
              <a:gd name="connsiteY6" fmla="*/ 391160 h 447146"/>
              <a:gd name="connsiteX7" fmla="*/ 172943 w 977617"/>
              <a:gd name="connsiteY7" fmla="*/ 447040 h 447146"/>
              <a:gd name="connsiteX8" fmla="*/ 15463 w 977617"/>
              <a:gd name="connsiteY8" fmla="*/ 401320 h 447146"/>
              <a:gd name="connsiteX9" fmla="*/ 5303 w 977617"/>
              <a:gd name="connsiteY9" fmla="*/ 274320 h 447146"/>
              <a:gd name="connsiteX10" fmla="*/ 10383 w 977617"/>
              <a:gd name="connsiteY10" fmla="*/ 264160 h 447146"/>
              <a:gd name="connsiteX11" fmla="*/ 40863 w 977617"/>
              <a:gd name="connsiteY11" fmla="*/ 147320 h 447146"/>
              <a:gd name="connsiteX12" fmla="*/ 35783 w 977617"/>
              <a:gd name="connsiteY12" fmla="*/ 0 h 44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7617" h="447146">
                <a:moveTo>
                  <a:pt x="35783" y="0"/>
                </a:moveTo>
                <a:cubicBezTo>
                  <a:pt x="71343" y="0"/>
                  <a:pt x="171250" y="111760"/>
                  <a:pt x="254223" y="147320"/>
                </a:cubicBezTo>
                <a:cubicBezTo>
                  <a:pt x="337196" y="182880"/>
                  <a:pt x="456576" y="173567"/>
                  <a:pt x="533623" y="213360"/>
                </a:cubicBezTo>
                <a:cubicBezTo>
                  <a:pt x="610670" y="253153"/>
                  <a:pt x="691950" y="364067"/>
                  <a:pt x="716503" y="386080"/>
                </a:cubicBezTo>
                <a:cubicBezTo>
                  <a:pt x="741056" y="408093"/>
                  <a:pt x="639456" y="355600"/>
                  <a:pt x="680943" y="345440"/>
                </a:cubicBezTo>
                <a:cubicBezTo>
                  <a:pt x="722430" y="335280"/>
                  <a:pt x="937483" y="317500"/>
                  <a:pt x="965423" y="325120"/>
                </a:cubicBezTo>
                <a:cubicBezTo>
                  <a:pt x="993363" y="332740"/>
                  <a:pt x="980663" y="370840"/>
                  <a:pt x="848583" y="391160"/>
                </a:cubicBezTo>
                <a:cubicBezTo>
                  <a:pt x="716503" y="411480"/>
                  <a:pt x="311796" y="445347"/>
                  <a:pt x="172943" y="447040"/>
                </a:cubicBezTo>
                <a:cubicBezTo>
                  <a:pt x="34090" y="448733"/>
                  <a:pt x="43403" y="430107"/>
                  <a:pt x="15463" y="401320"/>
                </a:cubicBezTo>
                <a:cubicBezTo>
                  <a:pt x="-12477" y="372533"/>
                  <a:pt x="6150" y="297180"/>
                  <a:pt x="5303" y="274320"/>
                </a:cubicBezTo>
                <a:cubicBezTo>
                  <a:pt x="4456" y="251460"/>
                  <a:pt x="4456" y="285327"/>
                  <a:pt x="10383" y="264160"/>
                </a:cubicBezTo>
                <a:cubicBezTo>
                  <a:pt x="16310" y="242993"/>
                  <a:pt x="36630" y="184573"/>
                  <a:pt x="40863" y="147320"/>
                </a:cubicBezTo>
                <a:cubicBezTo>
                  <a:pt x="45096" y="110067"/>
                  <a:pt x="223" y="0"/>
                  <a:pt x="35783" y="0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EE560762-8443-3589-BC46-E92B417E7BCB}"/>
              </a:ext>
            </a:extLst>
          </p:cNvPr>
          <p:cNvSpPr/>
          <p:nvPr/>
        </p:nvSpPr>
        <p:spPr>
          <a:xfrm>
            <a:off x="7270356" y="7134764"/>
            <a:ext cx="796226" cy="854724"/>
          </a:xfrm>
          <a:custGeom>
            <a:avLst/>
            <a:gdLst>
              <a:gd name="connsiteX0" fmla="*/ 143456 w 796226"/>
              <a:gd name="connsiteY0" fmla="*/ 72860 h 854724"/>
              <a:gd name="connsiteX1" fmla="*/ 466185 w 796226"/>
              <a:gd name="connsiteY1" fmla="*/ 574883 h 854724"/>
              <a:gd name="connsiteX2" fmla="*/ 457220 w 796226"/>
              <a:gd name="connsiteY2" fmla="*/ 368695 h 854724"/>
              <a:gd name="connsiteX3" fmla="*/ 663409 w 796226"/>
              <a:gd name="connsiteY3" fmla="*/ 745212 h 854724"/>
              <a:gd name="connsiteX4" fmla="*/ 788915 w 796226"/>
              <a:gd name="connsiteY4" fmla="*/ 852789 h 854724"/>
              <a:gd name="connsiteX5" fmla="*/ 744091 w 796226"/>
              <a:gd name="connsiteY5" fmla="*/ 807965 h 854724"/>
              <a:gd name="connsiteX6" fmla="*/ 439291 w 796226"/>
              <a:gd name="connsiteY6" fmla="*/ 727283 h 854724"/>
              <a:gd name="connsiteX7" fmla="*/ 313785 w 796226"/>
              <a:gd name="connsiteY7" fmla="*/ 476271 h 854724"/>
              <a:gd name="connsiteX8" fmla="*/ 107597 w 796226"/>
              <a:gd name="connsiteY8" fmla="*/ 305942 h 854724"/>
              <a:gd name="connsiteX9" fmla="*/ 20 w 796226"/>
              <a:gd name="connsiteY9" fmla="*/ 1142 h 854724"/>
              <a:gd name="connsiteX10" fmla="*/ 98632 w 796226"/>
              <a:gd name="connsiteY10" fmla="*/ 198365 h 854724"/>
              <a:gd name="connsiteX11" fmla="*/ 143456 w 796226"/>
              <a:gd name="connsiteY11" fmla="*/ 72860 h 85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6226" h="854724">
                <a:moveTo>
                  <a:pt x="143456" y="72860"/>
                </a:moveTo>
                <a:cubicBezTo>
                  <a:pt x="204715" y="135613"/>
                  <a:pt x="413891" y="525577"/>
                  <a:pt x="466185" y="574883"/>
                </a:cubicBezTo>
                <a:cubicBezTo>
                  <a:pt x="518479" y="624189"/>
                  <a:pt x="424349" y="340307"/>
                  <a:pt x="457220" y="368695"/>
                </a:cubicBezTo>
                <a:cubicBezTo>
                  <a:pt x="490091" y="397083"/>
                  <a:pt x="608126" y="664530"/>
                  <a:pt x="663409" y="745212"/>
                </a:cubicBezTo>
                <a:cubicBezTo>
                  <a:pt x="718692" y="825894"/>
                  <a:pt x="788915" y="852789"/>
                  <a:pt x="788915" y="852789"/>
                </a:cubicBezTo>
                <a:cubicBezTo>
                  <a:pt x="802362" y="863248"/>
                  <a:pt x="802362" y="828883"/>
                  <a:pt x="744091" y="807965"/>
                </a:cubicBezTo>
                <a:cubicBezTo>
                  <a:pt x="685820" y="787047"/>
                  <a:pt x="511009" y="782565"/>
                  <a:pt x="439291" y="727283"/>
                </a:cubicBezTo>
                <a:cubicBezTo>
                  <a:pt x="367573" y="672001"/>
                  <a:pt x="369067" y="546494"/>
                  <a:pt x="313785" y="476271"/>
                </a:cubicBezTo>
                <a:cubicBezTo>
                  <a:pt x="258503" y="406048"/>
                  <a:pt x="159891" y="385130"/>
                  <a:pt x="107597" y="305942"/>
                </a:cubicBezTo>
                <a:cubicBezTo>
                  <a:pt x="55303" y="226754"/>
                  <a:pt x="1514" y="19071"/>
                  <a:pt x="20" y="1142"/>
                </a:cubicBezTo>
                <a:cubicBezTo>
                  <a:pt x="-1474" y="-16787"/>
                  <a:pt x="80702" y="181930"/>
                  <a:pt x="98632" y="198365"/>
                </a:cubicBezTo>
                <a:cubicBezTo>
                  <a:pt x="116561" y="214800"/>
                  <a:pt x="82197" y="10107"/>
                  <a:pt x="143456" y="72860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7806DD-B71F-9341-CD1D-413751F8AB5F}"/>
              </a:ext>
            </a:extLst>
          </p:cNvPr>
          <p:cNvSpPr/>
          <p:nvPr/>
        </p:nvSpPr>
        <p:spPr>
          <a:xfrm>
            <a:off x="4471186" y="7616243"/>
            <a:ext cx="367514" cy="480480"/>
          </a:xfrm>
          <a:custGeom>
            <a:avLst/>
            <a:gdLst>
              <a:gd name="connsiteX0" fmla="*/ 2202 w 367514"/>
              <a:gd name="connsiteY0" fmla="*/ 3757 h 480480"/>
              <a:gd name="connsiteX1" fmla="*/ 217355 w 367514"/>
              <a:gd name="connsiteY1" fmla="*/ 66510 h 480480"/>
              <a:gd name="connsiteX2" fmla="*/ 244249 w 367514"/>
              <a:gd name="connsiteY2" fmla="*/ 129263 h 480480"/>
              <a:gd name="connsiteX3" fmla="*/ 271143 w 367514"/>
              <a:gd name="connsiteY3" fmla="*/ 290628 h 480480"/>
              <a:gd name="connsiteX4" fmla="*/ 360790 w 367514"/>
              <a:gd name="connsiteY4" fmla="*/ 478886 h 480480"/>
              <a:gd name="connsiteX5" fmla="*/ 333896 w 367514"/>
              <a:gd name="connsiteY5" fmla="*/ 371310 h 480480"/>
              <a:gd name="connsiteX6" fmla="*/ 118743 w 367514"/>
              <a:gd name="connsiteY6" fmla="*/ 200981 h 480480"/>
              <a:gd name="connsiteX7" fmla="*/ 2202 w 367514"/>
              <a:gd name="connsiteY7" fmla="*/ 3757 h 48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14" h="480480">
                <a:moveTo>
                  <a:pt x="2202" y="3757"/>
                </a:moveTo>
                <a:cubicBezTo>
                  <a:pt x="18637" y="-18655"/>
                  <a:pt x="217355" y="66510"/>
                  <a:pt x="217355" y="66510"/>
                </a:cubicBezTo>
                <a:cubicBezTo>
                  <a:pt x="257696" y="87428"/>
                  <a:pt x="235284" y="91910"/>
                  <a:pt x="244249" y="129263"/>
                </a:cubicBezTo>
                <a:cubicBezTo>
                  <a:pt x="253214" y="166616"/>
                  <a:pt x="251720" y="232358"/>
                  <a:pt x="271143" y="290628"/>
                </a:cubicBezTo>
                <a:cubicBezTo>
                  <a:pt x="290566" y="348898"/>
                  <a:pt x="350331" y="465439"/>
                  <a:pt x="360790" y="478886"/>
                </a:cubicBezTo>
                <a:cubicBezTo>
                  <a:pt x="371249" y="492333"/>
                  <a:pt x="374237" y="417628"/>
                  <a:pt x="333896" y="371310"/>
                </a:cubicBezTo>
                <a:cubicBezTo>
                  <a:pt x="293555" y="324992"/>
                  <a:pt x="172531" y="254769"/>
                  <a:pt x="118743" y="200981"/>
                </a:cubicBezTo>
                <a:cubicBezTo>
                  <a:pt x="64955" y="147193"/>
                  <a:pt x="-14233" y="26169"/>
                  <a:pt x="2202" y="375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3820DE7F-A4BC-DED4-17C8-D14D094FD9EA}"/>
              </a:ext>
            </a:extLst>
          </p:cNvPr>
          <p:cNvSpPr/>
          <p:nvPr/>
        </p:nvSpPr>
        <p:spPr>
          <a:xfrm>
            <a:off x="5357326" y="8287093"/>
            <a:ext cx="1860844" cy="946845"/>
          </a:xfrm>
          <a:custGeom>
            <a:avLst/>
            <a:gdLst>
              <a:gd name="connsiteX0" fmla="*/ 21498 w 1860844"/>
              <a:gd name="connsiteY0" fmla="*/ 5260 h 946845"/>
              <a:gd name="connsiteX1" fmla="*/ 873145 w 1860844"/>
              <a:gd name="connsiteY1" fmla="*/ 543142 h 946845"/>
              <a:gd name="connsiteX2" fmla="*/ 738674 w 1860844"/>
              <a:gd name="connsiteY2" fmla="*/ 561072 h 946845"/>
              <a:gd name="connsiteX3" fmla="*/ 1348274 w 1860844"/>
              <a:gd name="connsiteY3" fmla="*/ 623825 h 946845"/>
              <a:gd name="connsiteX4" fmla="*/ 1231733 w 1860844"/>
              <a:gd name="connsiteY4" fmla="*/ 677613 h 946845"/>
              <a:gd name="connsiteX5" fmla="*/ 1859262 w 1860844"/>
              <a:gd name="connsiteY5" fmla="*/ 372813 h 946845"/>
              <a:gd name="connsiteX6" fmla="*/ 1419992 w 1860844"/>
              <a:gd name="connsiteY6" fmla="*/ 632789 h 946845"/>
              <a:gd name="connsiteX7" fmla="*/ 1706862 w 1860844"/>
              <a:gd name="connsiteY7" fmla="*/ 785189 h 946845"/>
              <a:gd name="connsiteX8" fmla="*/ 1168980 w 1860844"/>
              <a:gd name="connsiteY8" fmla="*/ 812083 h 946845"/>
              <a:gd name="connsiteX9" fmla="*/ 406980 w 1860844"/>
              <a:gd name="connsiteY9" fmla="*/ 946554 h 946845"/>
              <a:gd name="connsiteX10" fmla="*/ 846250 w 1860844"/>
              <a:gd name="connsiteY10" fmla="*/ 838978 h 946845"/>
              <a:gd name="connsiteX11" fmla="*/ 541450 w 1860844"/>
              <a:gd name="connsiteY11" fmla="*/ 561072 h 946845"/>
              <a:gd name="connsiteX12" fmla="*/ 129074 w 1860844"/>
              <a:gd name="connsiteY12" fmla="*/ 435566 h 946845"/>
              <a:gd name="connsiteX13" fmla="*/ 469733 w 1860844"/>
              <a:gd name="connsiteY13" fmla="*/ 525213 h 946845"/>
              <a:gd name="connsiteX14" fmla="*/ 272509 w 1860844"/>
              <a:gd name="connsiteY14" fmla="*/ 283166 h 946845"/>
              <a:gd name="connsiteX15" fmla="*/ 21498 w 1860844"/>
              <a:gd name="connsiteY15" fmla="*/ 5260 h 94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60844" h="946845">
                <a:moveTo>
                  <a:pt x="21498" y="5260"/>
                </a:moveTo>
                <a:cubicBezTo>
                  <a:pt x="121604" y="48589"/>
                  <a:pt x="753616" y="450507"/>
                  <a:pt x="873145" y="543142"/>
                </a:cubicBezTo>
                <a:cubicBezTo>
                  <a:pt x="992674" y="635777"/>
                  <a:pt x="659486" y="547625"/>
                  <a:pt x="738674" y="561072"/>
                </a:cubicBezTo>
                <a:cubicBezTo>
                  <a:pt x="817862" y="574519"/>
                  <a:pt x="1266098" y="604402"/>
                  <a:pt x="1348274" y="623825"/>
                </a:cubicBezTo>
                <a:cubicBezTo>
                  <a:pt x="1430450" y="643248"/>
                  <a:pt x="1231733" y="677613"/>
                  <a:pt x="1231733" y="677613"/>
                </a:cubicBezTo>
                <a:cubicBezTo>
                  <a:pt x="1316898" y="635778"/>
                  <a:pt x="1827886" y="380284"/>
                  <a:pt x="1859262" y="372813"/>
                </a:cubicBezTo>
                <a:cubicBezTo>
                  <a:pt x="1890638" y="365342"/>
                  <a:pt x="1445392" y="564060"/>
                  <a:pt x="1419992" y="632789"/>
                </a:cubicBezTo>
                <a:cubicBezTo>
                  <a:pt x="1394592" y="701518"/>
                  <a:pt x="1748697" y="755307"/>
                  <a:pt x="1706862" y="785189"/>
                </a:cubicBezTo>
                <a:cubicBezTo>
                  <a:pt x="1665027" y="815071"/>
                  <a:pt x="1385627" y="785189"/>
                  <a:pt x="1168980" y="812083"/>
                </a:cubicBezTo>
                <a:cubicBezTo>
                  <a:pt x="952333" y="838977"/>
                  <a:pt x="460768" y="942071"/>
                  <a:pt x="406980" y="946554"/>
                </a:cubicBezTo>
                <a:cubicBezTo>
                  <a:pt x="353192" y="951037"/>
                  <a:pt x="823838" y="903225"/>
                  <a:pt x="846250" y="838978"/>
                </a:cubicBezTo>
                <a:cubicBezTo>
                  <a:pt x="868662" y="774731"/>
                  <a:pt x="660979" y="628307"/>
                  <a:pt x="541450" y="561072"/>
                </a:cubicBezTo>
                <a:cubicBezTo>
                  <a:pt x="421921" y="493837"/>
                  <a:pt x="141027" y="441542"/>
                  <a:pt x="129074" y="435566"/>
                </a:cubicBezTo>
                <a:cubicBezTo>
                  <a:pt x="117121" y="429590"/>
                  <a:pt x="445827" y="550613"/>
                  <a:pt x="469733" y="525213"/>
                </a:cubicBezTo>
                <a:cubicBezTo>
                  <a:pt x="493639" y="499813"/>
                  <a:pt x="345721" y="368331"/>
                  <a:pt x="272509" y="283166"/>
                </a:cubicBezTo>
                <a:cubicBezTo>
                  <a:pt x="199297" y="198001"/>
                  <a:pt x="-78608" y="-38069"/>
                  <a:pt x="21498" y="526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F85402D9-D7AD-0A5F-1B8E-4BB0B06A4BB2}"/>
              </a:ext>
            </a:extLst>
          </p:cNvPr>
          <p:cNvSpPr/>
          <p:nvPr/>
        </p:nvSpPr>
        <p:spPr>
          <a:xfrm>
            <a:off x="8875005" y="5492971"/>
            <a:ext cx="247280" cy="1535664"/>
          </a:xfrm>
          <a:custGeom>
            <a:avLst/>
            <a:gdLst>
              <a:gd name="connsiteX0" fmla="*/ 89701 w 247280"/>
              <a:gd name="connsiteY0" fmla="*/ 11358 h 1535664"/>
              <a:gd name="connsiteX1" fmla="*/ 44877 w 247280"/>
              <a:gd name="connsiteY1" fmla="*/ 1266417 h 1535664"/>
              <a:gd name="connsiteX2" fmla="*/ 125560 w 247280"/>
              <a:gd name="connsiteY2" fmla="*/ 970582 h 1535664"/>
              <a:gd name="connsiteX3" fmla="*/ 54 w 247280"/>
              <a:gd name="connsiteY3" fmla="*/ 1535358 h 1535664"/>
              <a:gd name="connsiteX4" fmla="*/ 143489 w 247280"/>
              <a:gd name="connsiteY4" fmla="*/ 1042300 h 1535664"/>
              <a:gd name="connsiteX5" fmla="*/ 233136 w 247280"/>
              <a:gd name="connsiteY5" fmla="*/ 549241 h 1535664"/>
              <a:gd name="connsiteX6" fmla="*/ 233136 w 247280"/>
              <a:gd name="connsiteY6" fmla="*/ 638888 h 1535664"/>
              <a:gd name="connsiteX7" fmla="*/ 89701 w 247280"/>
              <a:gd name="connsiteY7" fmla="*/ 11358 h 153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280" h="1535664">
                <a:moveTo>
                  <a:pt x="89701" y="11358"/>
                </a:moveTo>
                <a:cubicBezTo>
                  <a:pt x="58325" y="115946"/>
                  <a:pt x="38900" y="1106546"/>
                  <a:pt x="44877" y="1266417"/>
                </a:cubicBezTo>
                <a:cubicBezTo>
                  <a:pt x="50854" y="1426288"/>
                  <a:pt x="133030" y="925759"/>
                  <a:pt x="125560" y="970582"/>
                </a:cubicBezTo>
                <a:cubicBezTo>
                  <a:pt x="118090" y="1015405"/>
                  <a:pt x="-2934" y="1523405"/>
                  <a:pt x="54" y="1535358"/>
                </a:cubicBezTo>
                <a:cubicBezTo>
                  <a:pt x="3042" y="1547311"/>
                  <a:pt x="104642" y="1206653"/>
                  <a:pt x="143489" y="1042300"/>
                </a:cubicBezTo>
                <a:cubicBezTo>
                  <a:pt x="182336" y="877947"/>
                  <a:pt x="218195" y="616476"/>
                  <a:pt x="233136" y="549241"/>
                </a:cubicBezTo>
                <a:cubicBezTo>
                  <a:pt x="248077" y="482006"/>
                  <a:pt x="255548" y="721064"/>
                  <a:pt x="233136" y="638888"/>
                </a:cubicBezTo>
                <a:cubicBezTo>
                  <a:pt x="210724" y="556712"/>
                  <a:pt x="121077" y="-93230"/>
                  <a:pt x="89701" y="113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D28F3425-2346-5384-353B-83EF07241AE0}"/>
              </a:ext>
            </a:extLst>
          </p:cNvPr>
          <p:cNvSpPr/>
          <p:nvPr/>
        </p:nvSpPr>
        <p:spPr>
          <a:xfrm>
            <a:off x="6752567" y="6988946"/>
            <a:ext cx="2128449" cy="2756068"/>
          </a:xfrm>
          <a:custGeom>
            <a:avLst/>
            <a:gdLst>
              <a:gd name="connsiteX0" fmla="*/ 2086633 w 2128449"/>
              <a:gd name="connsiteY0" fmla="*/ 21454 h 2756068"/>
              <a:gd name="connsiteX1" fmla="*/ 1127409 w 2128449"/>
              <a:gd name="connsiteY1" fmla="*/ 1473736 h 2756068"/>
              <a:gd name="connsiteX2" fmla="*/ 1172233 w 2128449"/>
              <a:gd name="connsiteY2" fmla="*/ 1446842 h 2756068"/>
              <a:gd name="connsiteX3" fmla="*/ 60609 w 2128449"/>
              <a:gd name="connsiteY3" fmla="*/ 2710866 h 2756068"/>
              <a:gd name="connsiteX4" fmla="*/ 302657 w 2128449"/>
              <a:gd name="connsiteY4" fmla="*/ 2370207 h 2756068"/>
              <a:gd name="connsiteX5" fmla="*/ 1611504 w 2128449"/>
              <a:gd name="connsiteY5" fmla="*/ 1366160 h 2756068"/>
              <a:gd name="connsiteX6" fmla="*/ 1611504 w 2128449"/>
              <a:gd name="connsiteY6" fmla="*/ 1393054 h 2756068"/>
              <a:gd name="connsiteX7" fmla="*/ 2113527 w 2128449"/>
              <a:gd name="connsiteY7" fmla="*/ 487619 h 2756068"/>
              <a:gd name="connsiteX8" fmla="*/ 1970092 w 2128449"/>
              <a:gd name="connsiteY8" fmla="*/ 595195 h 2756068"/>
              <a:gd name="connsiteX9" fmla="*/ 2086633 w 2128449"/>
              <a:gd name="connsiteY9" fmla="*/ 21454 h 27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8449" h="2756068">
                <a:moveTo>
                  <a:pt x="2086633" y="21454"/>
                </a:moveTo>
                <a:cubicBezTo>
                  <a:pt x="1946186" y="167878"/>
                  <a:pt x="1279809" y="1236171"/>
                  <a:pt x="1127409" y="1473736"/>
                </a:cubicBezTo>
                <a:cubicBezTo>
                  <a:pt x="975009" y="1711301"/>
                  <a:pt x="1350033" y="1240654"/>
                  <a:pt x="1172233" y="1446842"/>
                </a:cubicBezTo>
                <a:cubicBezTo>
                  <a:pt x="994433" y="1653030"/>
                  <a:pt x="205538" y="2556972"/>
                  <a:pt x="60609" y="2710866"/>
                </a:cubicBezTo>
                <a:cubicBezTo>
                  <a:pt x="-84320" y="2864760"/>
                  <a:pt x="44175" y="2594325"/>
                  <a:pt x="302657" y="2370207"/>
                </a:cubicBezTo>
                <a:cubicBezTo>
                  <a:pt x="561139" y="2146089"/>
                  <a:pt x="1393363" y="1529019"/>
                  <a:pt x="1611504" y="1366160"/>
                </a:cubicBezTo>
                <a:cubicBezTo>
                  <a:pt x="1829645" y="1203301"/>
                  <a:pt x="1527833" y="1539478"/>
                  <a:pt x="1611504" y="1393054"/>
                </a:cubicBezTo>
                <a:cubicBezTo>
                  <a:pt x="1695174" y="1246631"/>
                  <a:pt x="2053762" y="620595"/>
                  <a:pt x="2113527" y="487619"/>
                </a:cubicBezTo>
                <a:cubicBezTo>
                  <a:pt x="2173292" y="354643"/>
                  <a:pt x="1971586" y="666913"/>
                  <a:pt x="1970092" y="595195"/>
                </a:cubicBezTo>
                <a:cubicBezTo>
                  <a:pt x="1968598" y="523477"/>
                  <a:pt x="2227080" y="-124970"/>
                  <a:pt x="2086633" y="2145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DDED73BC-D370-02EE-EDB1-320CBB416BF3}"/>
              </a:ext>
            </a:extLst>
          </p:cNvPr>
          <p:cNvSpPr/>
          <p:nvPr/>
        </p:nvSpPr>
        <p:spPr>
          <a:xfrm>
            <a:off x="5756338" y="2697475"/>
            <a:ext cx="1090147" cy="3420027"/>
          </a:xfrm>
          <a:custGeom>
            <a:avLst/>
            <a:gdLst>
              <a:gd name="connsiteX0" fmla="*/ 22670 w 1090147"/>
              <a:gd name="connsiteY0" fmla="*/ 2743205 h 3420027"/>
              <a:gd name="connsiteX1" fmla="*/ 799910 w 1090147"/>
              <a:gd name="connsiteY1" fmla="*/ 1042421 h 3420027"/>
              <a:gd name="connsiteX2" fmla="*/ 809054 w 1090147"/>
              <a:gd name="connsiteY2" fmla="*/ 1810517 h 3420027"/>
              <a:gd name="connsiteX3" fmla="*/ 937070 w 1090147"/>
              <a:gd name="connsiteY3" fmla="*/ 3090677 h 3420027"/>
              <a:gd name="connsiteX4" fmla="*/ 946214 w 1090147"/>
              <a:gd name="connsiteY4" fmla="*/ 2871221 h 3420027"/>
              <a:gd name="connsiteX5" fmla="*/ 1074230 w 1090147"/>
              <a:gd name="connsiteY5" fmla="*/ 3419861 h 3420027"/>
              <a:gd name="connsiteX6" fmla="*/ 1083374 w 1090147"/>
              <a:gd name="connsiteY6" fmla="*/ 2807213 h 3420027"/>
              <a:gd name="connsiteX7" fmla="*/ 1083374 w 1090147"/>
              <a:gd name="connsiteY7" fmla="*/ 2185421 h 3420027"/>
              <a:gd name="connsiteX8" fmla="*/ 1083374 w 1090147"/>
              <a:gd name="connsiteY8" fmla="*/ 1435613 h 3420027"/>
              <a:gd name="connsiteX9" fmla="*/ 991934 w 1090147"/>
              <a:gd name="connsiteY9" fmla="*/ 5 h 3420027"/>
              <a:gd name="connsiteX10" fmla="*/ 397574 w 1090147"/>
              <a:gd name="connsiteY10" fmla="*/ 1417325 h 3420027"/>
              <a:gd name="connsiteX11" fmla="*/ 425006 w 1090147"/>
              <a:gd name="connsiteY11" fmla="*/ 786389 h 3420027"/>
              <a:gd name="connsiteX12" fmla="*/ 223838 w 1090147"/>
              <a:gd name="connsiteY12" fmla="*/ 2039117 h 3420027"/>
              <a:gd name="connsiteX13" fmla="*/ 22670 w 1090147"/>
              <a:gd name="connsiteY13" fmla="*/ 2743205 h 342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0147" h="3420027">
                <a:moveTo>
                  <a:pt x="22670" y="2743205"/>
                </a:moveTo>
                <a:cubicBezTo>
                  <a:pt x="118682" y="2577089"/>
                  <a:pt x="668846" y="1197869"/>
                  <a:pt x="799910" y="1042421"/>
                </a:cubicBezTo>
                <a:cubicBezTo>
                  <a:pt x="930974" y="886973"/>
                  <a:pt x="786194" y="1469141"/>
                  <a:pt x="809054" y="1810517"/>
                </a:cubicBezTo>
                <a:cubicBezTo>
                  <a:pt x="831914" y="2151893"/>
                  <a:pt x="914210" y="2913893"/>
                  <a:pt x="937070" y="3090677"/>
                </a:cubicBezTo>
                <a:cubicBezTo>
                  <a:pt x="959930" y="3267461"/>
                  <a:pt x="923354" y="2816357"/>
                  <a:pt x="946214" y="2871221"/>
                </a:cubicBezTo>
                <a:cubicBezTo>
                  <a:pt x="969074" y="2926085"/>
                  <a:pt x="1051370" y="3430529"/>
                  <a:pt x="1074230" y="3419861"/>
                </a:cubicBezTo>
                <a:cubicBezTo>
                  <a:pt x="1097090" y="3409193"/>
                  <a:pt x="1081850" y="3012953"/>
                  <a:pt x="1083374" y="2807213"/>
                </a:cubicBezTo>
                <a:cubicBezTo>
                  <a:pt x="1084898" y="2601473"/>
                  <a:pt x="1083374" y="2185421"/>
                  <a:pt x="1083374" y="2185421"/>
                </a:cubicBezTo>
                <a:cubicBezTo>
                  <a:pt x="1083374" y="1956821"/>
                  <a:pt x="1098614" y="1799849"/>
                  <a:pt x="1083374" y="1435613"/>
                </a:cubicBezTo>
                <a:cubicBezTo>
                  <a:pt x="1068134" y="1071377"/>
                  <a:pt x="1106234" y="3053"/>
                  <a:pt x="991934" y="5"/>
                </a:cubicBezTo>
                <a:cubicBezTo>
                  <a:pt x="877634" y="-3043"/>
                  <a:pt x="492062" y="1286261"/>
                  <a:pt x="397574" y="1417325"/>
                </a:cubicBezTo>
                <a:cubicBezTo>
                  <a:pt x="303086" y="1548389"/>
                  <a:pt x="453962" y="682757"/>
                  <a:pt x="425006" y="786389"/>
                </a:cubicBezTo>
                <a:cubicBezTo>
                  <a:pt x="396050" y="890021"/>
                  <a:pt x="284798" y="1711457"/>
                  <a:pt x="223838" y="2039117"/>
                </a:cubicBezTo>
                <a:cubicBezTo>
                  <a:pt x="162878" y="2366777"/>
                  <a:pt x="-73342" y="2909321"/>
                  <a:pt x="22670" y="274320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4B798AF4-5756-CD54-0E0B-4AC80DCFAE3C}"/>
              </a:ext>
            </a:extLst>
          </p:cNvPr>
          <p:cNvSpPr/>
          <p:nvPr/>
        </p:nvSpPr>
        <p:spPr>
          <a:xfrm>
            <a:off x="6648516" y="4827017"/>
            <a:ext cx="723403" cy="1468315"/>
          </a:xfrm>
          <a:custGeom>
            <a:avLst/>
            <a:gdLst>
              <a:gd name="connsiteX0" fmla="*/ 17460 w 723403"/>
              <a:gd name="connsiteY0" fmla="*/ 10159 h 1468315"/>
              <a:gd name="connsiteX1" fmla="*/ 35748 w 723403"/>
              <a:gd name="connsiteY1" fmla="*/ 695959 h 1468315"/>
              <a:gd name="connsiteX2" fmla="*/ 291780 w 723403"/>
              <a:gd name="connsiteY2" fmla="*/ 1171447 h 1468315"/>
              <a:gd name="connsiteX3" fmla="*/ 291780 w 723403"/>
              <a:gd name="connsiteY3" fmla="*/ 942847 h 1468315"/>
              <a:gd name="connsiteX4" fmla="*/ 310068 w 723403"/>
              <a:gd name="connsiteY4" fmla="*/ 1464055 h 1468315"/>
              <a:gd name="connsiteX5" fmla="*/ 364932 w 723403"/>
              <a:gd name="connsiteY5" fmla="*/ 1162303 h 1468315"/>
              <a:gd name="connsiteX6" fmla="*/ 721548 w 723403"/>
              <a:gd name="connsiteY6" fmla="*/ 677671 h 1468315"/>
              <a:gd name="connsiteX7" fmla="*/ 502092 w 723403"/>
              <a:gd name="connsiteY7" fmla="*/ 942847 h 1468315"/>
              <a:gd name="connsiteX8" fmla="*/ 438084 w 723403"/>
              <a:gd name="connsiteY8" fmla="*/ 220471 h 1468315"/>
              <a:gd name="connsiteX9" fmla="*/ 328356 w 723403"/>
              <a:gd name="connsiteY9" fmla="*/ 915415 h 1468315"/>
              <a:gd name="connsiteX10" fmla="*/ 246060 w 723403"/>
              <a:gd name="connsiteY10" fmla="*/ 257047 h 1468315"/>
              <a:gd name="connsiteX11" fmla="*/ 227772 w 723403"/>
              <a:gd name="connsiteY11" fmla="*/ 714247 h 1468315"/>
              <a:gd name="connsiteX12" fmla="*/ 227772 w 723403"/>
              <a:gd name="connsiteY12" fmla="*/ 28447 h 1468315"/>
              <a:gd name="connsiteX13" fmla="*/ 182052 w 723403"/>
              <a:gd name="connsiteY13" fmla="*/ 266191 h 1468315"/>
              <a:gd name="connsiteX14" fmla="*/ 17460 w 723403"/>
              <a:gd name="connsiteY14" fmla="*/ 10159 h 146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3403" h="1468315">
                <a:moveTo>
                  <a:pt x="17460" y="10159"/>
                </a:moveTo>
                <a:cubicBezTo>
                  <a:pt x="-6924" y="81787"/>
                  <a:pt x="-9972" y="502411"/>
                  <a:pt x="35748" y="695959"/>
                </a:cubicBezTo>
                <a:cubicBezTo>
                  <a:pt x="81468" y="889507"/>
                  <a:pt x="249108" y="1130299"/>
                  <a:pt x="291780" y="1171447"/>
                </a:cubicBezTo>
                <a:cubicBezTo>
                  <a:pt x="334452" y="1212595"/>
                  <a:pt x="288732" y="894079"/>
                  <a:pt x="291780" y="942847"/>
                </a:cubicBezTo>
                <a:cubicBezTo>
                  <a:pt x="294828" y="991615"/>
                  <a:pt x="297876" y="1427479"/>
                  <a:pt x="310068" y="1464055"/>
                </a:cubicBezTo>
                <a:cubicBezTo>
                  <a:pt x="322260" y="1500631"/>
                  <a:pt x="296352" y="1293367"/>
                  <a:pt x="364932" y="1162303"/>
                </a:cubicBezTo>
                <a:cubicBezTo>
                  <a:pt x="433512" y="1031239"/>
                  <a:pt x="698688" y="714247"/>
                  <a:pt x="721548" y="677671"/>
                </a:cubicBezTo>
                <a:cubicBezTo>
                  <a:pt x="744408" y="641095"/>
                  <a:pt x="549336" y="1019047"/>
                  <a:pt x="502092" y="942847"/>
                </a:cubicBezTo>
                <a:cubicBezTo>
                  <a:pt x="454848" y="866647"/>
                  <a:pt x="467040" y="225043"/>
                  <a:pt x="438084" y="220471"/>
                </a:cubicBezTo>
                <a:cubicBezTo>
                  <a:pt x="409128" y="215899"/>
                  <a:pt x="360360" y="909319"/>
                  <a:pt x="328356" y="915415"/>
                </a:cubicBezTo>
                <a:cubicBezTo>
                  <a:pt x="296352" y="921511"/>
                  <a:pt x="262824" y="290575"/>
                  <a:pt x="246060" y="257047"/>
                </a:cubicBezTo>
                <a:cubicBezTo>
                  <a:pt x="229296" y="223519"/>
                  <a:pt x="230820" y="752347"/>
                  <a:pt x="227772" y="714247"/>
                </a:cubicBezTo>
                <a:cubicBezTo>
                  <a:pt x="224724" y="676147"/>
                  <a:pt x="235392" y="103123"/>
                  <a:pt x="227772" y="28447"/>
                </a:cubicBezTo>
                <a:cubicBezTo>
                  <a:pt x="220152" y="-46229"/>
                  <a:pt x="217104" y="263143"/>
                  <a:pt x="182052" y="266191"/>
                </a:cubicBezTo>
                <a:cubicBezTo>
                  <a:pt x="147000" y="269239"/>
                  <a:pt x="41844" y="-61469"/>
                  <a:pt x="17460" y="1015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1C8AE7B0-3129-02DA-3C3F-D1BEC317A02F}"/>
              </a:ext>
            </a:extLst>
          </p:cNvPr>
          <p:cNvSpPr/>
          <p:nvPr/>
        </p:nvSpPr>
        <p:spPr>
          <a:xfrm>
            <a:off x="7708202" y="5041254"/>
            <a:ext cx="879344" cy="912438"/>
          </a:xfrm>
          <a:custGeom>
            <a:avLst/>
            <a:gdLst>
              <a:gd name="connsiteX0" fmla="*/ 190 w 879344"/>
              <a:gd name="connsiteY0" fmla="*/ 399426 h 912438"/>
              <a:gd name="connsiteX1" fmla="*/ 567118 w 879344"/>
              <a:gd name="connsiteY1" fmla="*/ 554874 h 912438"/>
              <a:gd name="connsiteX2" fmla="*/ 868870 w 879344"/>
              <a:gd name="connsiteY2" fmla="*/ 911490 h 912438"/>
              <a:gd name="connsiteX3" fmla="*/ 759142 w 879344"/>
              <a:gd name="connsiteY3" fmla="*/ 637170 h 912438"/>
              <a:gd name="connsiteX4" fmla="*/ 274510 w 879344"/>
              <a:gd name="connsiteY4" fmla="*/ 6234 h 912438"/>
              <a:gd name="connsiteX5" fmla="*/ 484822 w 879344"/>
              <a:gd name="connsiteY5" fmla="*/ 317130 h 912438"/>
              <a:gd name="connsiteX6" fmla="*/ 503110 w 879344"/>
              <a:gd name="connsiteY6" fmla="*/ 362850 h 912438"/>
              <a:gd name="connsiteX7" fmla="*/ 190 w 879344"/>
              <a:gd name="connsiteY7" fmla="*/ 399426 h 91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344" h="912438">
                <a:moveTo>
                  <a:pt x="190" y="399426"/>
                </a:moveTo>
                <a:cubicBezTo>
                  <a:pt x="10858" y="431430"/>
                  <a:pt x="422338" y="469530"/>
                  <a:pt x="567118" y="554874"/>
                </a:cubicBezTo>
                <a:cubicBezTo>
                  <a:pt x="711898" y="640218"/>
                  <a:pt x="836866" y="897774"/>
                  <a:pt x="868870" y="911490"/>
                </a:cubicBezTo>
                <a:cubicBezTo>
                  <a:pt x="900874" y="925206"/>
                  <a:pt x="858202" y="788046"/>
                  <a:pt x="759142" y="637170"/>
                </a:cubicBezTo>
                <a:cubicBezTo>
                  <a:pt x="660082" y="486294"/>
                  <a:pt x="320230" y="59574"/>
                  <a:pt x="274510" y="6234"/>
                </a:cubicBezTo>
                <a:cubicBezTo>
                  <a:pt x="228790" y="-47106"/>
                  <a:pt x="446722" y="257694"/>
                  <a:pt x="484822" y="317130"/>
                </a:cubicBezTo>
                <a:cubicBezTo>
                  <a:pt x="522922" y="376566"/>
                  <a:pt x="576262" y="347610"/>
                  <a:pt x="503110" y="362850"/>
                </a:cubicBezTo>
                <a:cubicBezTo>
                  <a:pt x="429958" y="378090"/>
                  <a:pt x="-10478" y="367422"/>
                  <a:pt x="190" y="39942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13C0669D-8201-7B55-BCC4-C1AD0F339385}"/>
              </a:ext>
            </a:extLst>
          </p:cNvPr>
          <p:cNvSpPr/>
          <p:nvPr/>
        </p:nvSpPr>
        <p:spPr>
          <a:xfrm>
            <a:off x="3693121" y="6107612"/>
            <a:ext cx="1984233" cy="3360487"/>
          </a:xfrm>
          <a:custGeom>
            <a:avLst/>
            <a:gdLst>
              <a:gd name="connsiteX0" fmla="*/ 466503 w 1984233"/>
              <a:gd name="connsiteY0" fmla="*/ 158717 h 3360487"/>
              <a:gd name="connsiteX1" fmla="*/ 1309185 w 1984233"/>
              <a:gd name="connsiteY1" fmla="*/ 1458600 h 3360487"/>
              <a:gd name="connsiteX2" fmla="*/ 1120926 w 1984233"/>
              <a:gd name="connsiteY2" fmla="*/ 1306200 h 3360487"/>
              <a:gd name="connsiteX3" fmla="*/ 1389867 w 1984233"/>
              <a:gd name="connsiteY3" fmla="*/ 2292317 h 3360487"/>
              <a:gd name="connsiteX4" fmla="*/ 1219538 w 1984233"/>
              <a:gd name="connsiteY4" fmla="*/ 2005447 h 3360487"/>
              <a:gd name="connsiteX5" fmla="*/ 1721561 w 1984233"/>
              <a:gd name="connsiteY5" fmla="*/ 2919847 h 3360487"/>
              <a:gd name="connsiteX6" fmla="*/ 1667773 w 1984233"/>
              <a:gd name="connsiteY6" fmla="*/ 2848129 h 3360487"/>
              <a:gd name="connsiteX7" fmla="*/ 1981538 w 1984233"/>
              <a:gd name="connsiteY7" fmla="*/ 3359117 h 3360487"/>
              <a:gd name="connsiteX8" fmla="*/ 1461585 w 1984233"/>
              <a:gd name="connsiteY8" fmla="*/ 2964670 h 3360487"/>
              <a:gd name="connsiteX9" fmla="*/ 466503 w 1984233"/>
              <a:gd name="connsiteY9" fmla="*/ 2014412 h 3360487"/>
              <a:gd name="connsiteX10" fmla="*/ 251350 w 1984233"/>
              <a:gd name="connsiteY10" fmla="*/ 732459 h 3360487"/>
              <a:gd name="connsiteX11" fmla="*/ 278244 w 1984233"/>
              <a:gd name="connsiteY11" fmla="*/ 1037259 h 3360487"/>
              <a:gd name="connsiteX12" fmla="*/ 338 w 1984233"/>
              <a:gd name="connsiteY12" fmla="*/ 6317 h 3360487"/>
              <a:gd name="connsiteX13" fmla="*/ 224455 w 1984233"/>
              <a:gd name="connsiteY13" fmla="*/ 597988 h 3360487"/>
              <a:gd name="connsiteX14" fmla="*/ 367891 w 1984233"/>
              <a:gd name="connsiteY14" fmla="*/ 481447 h 3360487"/>
              <a:gd name="connsiteX15" fmla="*/ 475467 w 1984233"/>
              <a:gd name="connsiteY15" fmla="*/ 732459 h 3360487"/>
              <a:gd name="connsiteX16" fmla="*/ 466503 w 1984233"/>
              <a:gd name="connsiteY16" fmla="*/ 158717 h 336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84233" h="3360487">
                <a:moveTo>
                  <a:pt x="466503" y="158717"/>
                </a:moveTo>
                <a:cubicBezTo>
                  <a:pt x="605456" y="279741"/>
                  <a:pt x="1200115" y="1267353"/>
                  <a:pt x="1309185" y="1458600"/>
                </a:cubicBezTo>
                <a:cubicBezTo>
                  <a:pt x="1418256" y="1649847"/>
                  <a:pt x="1107479" y="1167247"/>
                  <a:pt x="1120926" y="1306200"/>
                </a:cubicBezTo>
                <a:cubicBezTo>
                  <a:pt x="1134373" y="1445153"/>
                  <a:pt x="1373432" y="2175776"/>
                  <a:pt x="1389867" y="2292317"/>
                </a:cubicBezTo>
                <a:cubicBezTo>
                  <a:pt x="1406302" y="2408858"/>
                  <a:pt x="1164256" y="1900859"/>
                  <a:pt x="1219538" y="2005447"/>
                </a:cubicBezTo>
                <a:cubicBezTo>
                  <a:pt x="1274820" y="2110035"/>
                  <a:pt x="1646855" y="2779400"/>
                  <a:pt x="1721561" y="2919847"/>
                </a:cubicBezTo>
                <a:cubicBezTo>
                  <a:pt x="1796267" y="3060294"/>
                  <a:pt x="1624444" y="2774917"/>
                  <a:pt x="1667773" y="2848129"/>
                </a:cubicBezTo>
                <a:cubicBezTo>
                  <a:pt x="1711103" y="2921341"/>
                  <a:pt x="2015903" y="3339694"/>
                  <a:pt x="1981538" y="3359117"/>
                </a:cubicBezTo>
                <a:cubicBezTo>
                  <a:pt x="1947173" y="3378540"/>
                  <a:pt x="1714091" y="3188787"/>
                  <a:pt x="1461585" y="2964670"/>
                </a:cubicBezTo>
                <a:cubicBezTo>
                  <a:pt x="1209079" y="2740553"/>
                  <a:pt x="668209" y="2386447"/>
                  <a:pt x="466503" y="2014412"/>
                </a:cubicBezTo>
                <a:cubicBezTo>
                  <a:pt x="264797" y="1642377"/>
                  <a:pt x="282726" y="895318"/>
                  <a:pt x="251350" y="732459"/>
                </a:cubicBezTo>
                <a:cubicBezTo>
                  <a:pt x="219974" y="569600"/>
                  <a:pt x="320079" y="1158283"/>
                  <a:pt x="278244" y="1037259"/>
                </a:cubicBezTo>
                <a:cubicBezTo>
                  <a:pt x="236409" y="916235"/>
                  <a:pt x="9303" y="79529"/>
                  <a:pt x="338" y="6317"/>
                </a:cubicBezTo>
                <a:cubicBezTo>
                  <a:pt x="-8627" y="-66895"/>
                  <a:pt x="163196" y="518800"/>
                  <a:pt x="224455" y="597988"/>
                </a:cubicBezTo>
                <a:cubicBezTo>
                  <a:pt x="285714" y="677176"/>
                  <a:pt x="326056" y="459035"/>
                  <a:pt x="367891" y="481447"/>
                </a:cubicBezTo>
                <a:cubicBezTo>
                  <a:pt x="409726" y="503859"/>
                  <a:pt x="459032" y="780271"/>
                  <a:pt x="475467" y="732459"/>
                </a:cubicBezTo>
                <a:cubicBezTo>
                  <a:pt x="491902" y="684647"/>
                  <a:pt x="327550" y="37693"/>
                  <a:pt x="466503" y="158717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5B87E3A3-4561-7B73-8D70-76F94F25B95A}"/>
              </a:ext>
            </a:extLst>
          </p:cNvPr>
          <p:cNvSpPr/>
          <p:nvPr/>
        </p:nvSpPr>
        <p:spPr>
          <a:xfrm>
            <a:off x="8627403" y="6137084"/>
            <a:ext cx="111493" cy="781320"/>
          </a:xfrm>
          <a:custGeom>
            <a:avLst/>
            <a:gdLst>
              <a:gd name="connsiteX0" fmla="*/ 42464 w 111493"/>
              <a:gd name="connsiteY0" fmla="*/ 1249 h 781320"/>
              <a:gd name="connsiteX1" fmla="*/ 50930 w 111493"/>
              <a:gd name="connsiteY1" fmla="*/ 534649 h 781320"/>
              <a:gd name="connsiteX2" fmla="*/ 76330 w 111493"/>
              <a:gd name="connsiteY2" fmla="*/ 433049 h 781320"/>
              <a:gd name="connsiteX3" fmla="*/ 130 w 111493"/>
              <a:gd name="connsiteY3" fmla="*/ 780183 h 781320"/>
              <a:gd name="connsiteX4" fmla="*/ 59397 w 111493"/>
              <a:gd name="connsiteY4" fmla="*/ 534649 h 781320"/>
              <a:gd name="connsiteX5" fmla="*/ 110197 w 111493"/>
              <a:gd name="connsiteY5" fmla="*/ 263716 h 781320"/>
              <a:gd name="connsiteX6" fmla="*/ 93264 w 111493"/>
              <a:gd name="connsiteY6" fmla="*/ 382249 h 781320"/>
              <a:gd name="connsiteX7" fmla="*/ 42464 w 111493"/>
              <a:gd name="connsiteY7" fmla="*/ 1249 h 78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93" h="781320">
                <a:moveTo>
                  <a:pt x="42464" y="1249"/>
                </a:moveTo>
                <a:cubicBezTo>
                  <a:pt x="35408" y="26649"/>
                  <a:pt x="45286" y="462682"/>
                  <a:pt x="50930" y="534649"/>
                </a:cubicBezTo>
                <a:cubicBezTo>
                  <a:pt x="56574" y="606616"/>
                  <a:pt x="84797" y="392127"/>
                  <a:pt x="76330" y="433049"/>
                </a:cubicBezTo>
                <a:cubicBezTo>
                  <a:pt x="67863" y="473971"/>
                  <a:pt x="2952" y="763250"/>
                  <a:pt x="130" y="780183"/>
                </a:cubicBezTo>
                <a:cubicBezTo>
                  <a:pt x="-2692" y="797116"/>
                  <a:pt x="41052" y="620727"/>
                  <a:pt x="59397" y="534649"/>
                </a:cubicBezTo>
                <a:cubicBezTo>
                  <a:pt x="77742" y="448571"/>
                  <a:pt x="104553" y="289116"/>
                  <a:pt x="110197" y="263716"/>
                </a:cubicBezTo>
                <a:cubicBezTo>
                  <a:pt x="115842" y="238316"/>
                  <a:pt x="101731" y="418938"/>
                  <a:pt x="93264" y="382249"/>
                </a:cubicBezTo>
                <a:cubicBezTo>
                  <a:pt x="84797" y="345560"/>
                  <a:pt x="49520" y="-24151"/>
                  <a:pt x="42464" y="12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3E01F3C9-1E52-7E24-CAB1-3ACDFB87A086}"/>
              </a:ext>
            </a:extLst>
          </p:cNvPr>
          <p:cNvSpPr/>
          <p:nvPr/>
        </p:nvSpPr>
        <p:spPr>
          <a:xfrm>
            <a:off x="3823384" y="8067466"/>
            <a:ext cx="2316414" cy="3307745"/>
          </a:xfrm>
          <a:custGeom>
            <a:avLst/>
            <a:gdLst>
              <a:gd name="connsiteX0" fmla="*/ 343667 w 2316414"/>
              <a:gd name="connsiteY0" fmla="*/ 5380 h 3307745"/>
              <a:gd name="connsiteX1" fmla="*/ 2146342 w 2316414"/>
              <a:gd name="connsiteY1" fmla="*/ 1559860 h 3307745"/>
              <a:gd name="connsiteX2" fmla="*/ 2041839 w 2316414"/>
              <a:gd name="connsiteY2" fmla="*/ 1442294 h 3307745"/>
              <a:gd name="connsiteX3" fmla="*/ 2316159 w 2316414"/>
              <a:gd name="connsiteY3" fmla="*/ 1729677 h 3307745"/>
              <a:gd name="connsiteX4" fmla="*/ 2081027 w 2316414"/>
              <a:gd name="connsiteY4" fmla="*/ 2121563 h 3307745"/>
              <a:gd name="connsiteX5" fmla="*/ 1584639 w 2316414"/>
              <a:gd name="connsiteY5" fmla="*/ 2735517 h 3307745"/>
              <a:gd name="connsiteX6" fmla="*/ 1310319 w 2316414"/>
              <a:gd name="connsiteY6" fmla="*/ 3297220 h 3307745"/>
              <a:gd name="connsiteX7" fmla="*/ 1362570 w 2316414"/>
              <a:gd name="connsiteY7" fmla="*/ 3022900 h 3307745"/>
              <a:gd name="connsiteX8" fmla="*/ 826993 w 2316414"/>
              <a:gd name="connsiteY8" fmla="*/ 2082374 h 3307745"/>
              <a:gd name="connsiteX9" fmla="*/ 4033 w 2316414"/>
              <a:gd name="connsiteY9" fmla="*/ 880591 h 3307745"/>
              <a:gd name="connsiteX10" fmla="*/ 500422 w 2316414"/>
              <a:gd name="connsiteY10" fmla="*/ 1403105 h 3307745"/>
              <a:gd name="connsiteX11" fmla="*/ 226102 w 2316414"/>
              <a:gd name="connsiteY11" fmla="*/ 723837 h 3307745"/>
              <a:gd name="connsiteX12" fmla="*/ 539610 w 2316414"/>
              <a:gd name="connsiteY12" fmla="*/ 1037345 h 3307745"/>
              <a:gd name="connsiteX13" fmla="*/ 343667 w 2316414"/>
              <a:gd name="connsiteY13" fmla="*/ 5380 h 330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6414" h="3307745">
                <a:moveTo>
                  <a:pt x="343667" y="5380"/>
                </a:moveTo>
                <a:cubicBezTo>
                  <a:pt x="611456" y="92466"/>
                  <a:pt x="1863313" y="1320374"/>
                  <a:pt x="2146342" y="1559860"/>
                </a:cubicBezTo>
                <a:cubicBezTo>
                  <a:pt x="2429371" y="1799346"/>
                  <a:pt x="2013536" y="1413991"/>
                  <a:pt x="2041839" y="1442294"/>
                </a:cubicBezTo>
                <a:cubicBezTo>
                  <a:pt x="2070142" y="1470597"/>
                  <a:pt x="2309628" y="1616466"/>
                  <a:pt x="2316159" y="1729677"/>
                </a:cubicBezTo>
                <a:cubicBezTo>
                  <a:pt x="2322690" y="1842889"/>
                  <a:pt x="2202947" y="1953923"/>
                  <a:pt x="2081027" y="2121563"/>
                </a:cubicBezTo>
                <a:cubicBezTo>
                  <a:pt x="1959107" y="2289203"/>
                  <a:pt x="1713090" y="2539574"/>
                  <a:pt x="1584639" y="2735517"/>
                </a:cubicBezTo>
                <a:cubicBezTo>
                  <a:pt x="1456188" y="2931460"/>
                  <a:pt x="1347330" y="3249323"/>
                  <a:pt x="1310319" y="3297220"/>
                </a:cubicBezTo>
                <a:cubicBezTo>
                  <a:pt x="1273308" y="3345117"/>
                  <a:pt x="1443124" y="3225374"/>
                  <a:pt x="1362570" y="3022900"/>
                </a:cubicBezTo>
                <a:cubicBezTo>
                  <a:pt x="1282016" y="2820426"/>
                  <a:pt x="1053416" y="2439425"/>
                  <a:pt x="826993" y="2082374"/>
                </a:cubicBezTo>
                <a:cubicBezTo>
                  <a:pt x="600570" y="1725323"/>
                  <a:pt x="58461" y="993803"/>
                  <a:pt x="4033" y="880591"/>
                </a:cubicBezTo>
                <a:cubicBezTo>
                  <a:pt x="-50396" y="767380"/>
                  <a:pt x="463410" y="1429231"/>
                  <a:pt x="500422" y="1403105"/>
                </a:cubicBezTo>
                <a:cubicBezTo>
                  <a:pt x="537434" y="1376979"/>
                  <a:pt x="219571" y="784797"/>
                  <a:pt x="226102" y="723837"/>
                </a:cubicBezTo>
                <a:cubicBezTo>
                  <a:pt x="232633" y="662877"/>
                  <a:pt x="513484" y="1159265"/>
                  <a:pt x="539610" y="1037345"/>
                </a:cubicBezTo>
                <a:cubicBezTo>
                  <a:pt x="565736" y="915425"/>
                  <a:pt x="75878" y="-81706"/>
                  <a:pt x="343667" y="538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0C635D92-8CB8-3419-ED5E-5EAFE8477563}"/>
              </a:ext>
            </a:extLst>
          </p:cNvPr>
          <p:cNvSpPr/>
          <p:nvPr/>
        </p:nvSpPr>
        <p:spPr>
          <a:xfrm>
            <a:off x="3077009" y="8136522"/>
            <a:ext cx="3254579" cy="3498313"/>
          </a:xfrm>
          <a:custGeom>
            <a:avLst/>
            <a:gdLst>
              <a:gd name="connsiteX0" fmla="*/ 3245414 w 3254579"/>
              <a:gd name="connsiteY0" fmla="*/ 1804312 h 3498313"/>
              <a:gd name="connsiteX1" fmla="*/ 2526957 w 3254579"/>
              <a:gd name="connsiteY1" fmla="*/ 2640335 h 3498313"/>
              <a:gd name="connsiteX2" fmla="*/ 2095882 w 3254579"/>
              <a:gd name="connsiteY2" fmla="*/ 3071409 h 3498313"/>
              <a:gd name="connsiteX3" fmla="*/ 2618397 w 3254579"/>
              <a:gd name="connsiteY3" fmla="*/ 2770964 h 3498313"/>
              <a:gd name="connsiteX4" fmla="*/ 1952191 w 3254579"/>
              <a:gd name="connsiteY4" fmla="*/ 3489421 h 3498313"/>
              <a:gd name="connsiteX5" fmla="*/ 1494991 w 3254579"/>
              <a:gd name="connsiteY5" fmla="*/ 3058347 h 3498313"/>
              <a:gd name="connsiteX6" fmla="*/ 45014 w 3254579"/>
              <a:gd name="connsiteY6" fmla="*/ 1490804 h 3498313"/>
              <a:gd name="connsiteX7" fmla="*/ 397711 w 3254579"/>
              <a:gd name="connsiteY7" fmla="*/ 1752061 h 3498313"/>
              <a:gd name="connsiteX8" fmla="*/ 18888 w 3254579"/>
              <a:gd name="connsiteY8" fmla="*/ 249832 h 3498313"/>
              <a:gd name="connsiteX9" fmla="*/ 84202 w 3254579"/>
              <a:gd name="connsiteY9" fmla="*/ 667844 h 3498313"/>
              <a:gd name="connsiteX10" fmla="*/ 319334 w 3254579"/>
              <a:gd name="connsiteY10" fmla="*/ 1638 h 3498313"/>
              <a:gd name="connsiteX11" fmla="*/ 632842 w 3254579"/>
              <a:gd name="connsiteY11" fmla="*/ 471901 h 3498313"/>
              <a:gd name="connsiteX12" fmla="*/ 658968 w 3254579"/>
              <a:gd name="connsiteY12" fmla="*/ 223707 h 3498313"/>
              <a:gd name="connsiteX13" fmla="*/ 1285985 w 3254579"/>
              <a:gd name="connsiteY13" fmla="*/ 902975 h 3498313"/>
              <a:gd name="connsiteX14" fmla="*/ 1246797 w 3254579"/>
              <a:gd name="connsiteY14" fmla="*/ 223707 h 3498313"/>
              <a:gd name="connsiteX15" fmla="*/ 2226511 w 3254579"/>
              <a:gd name="connsiteY15" fmla="*/ 1725935 h 3498313"/>
              <a:gd name="connsiteX16" fmla="*/ 2409391 w 3254579"/>
              <a:gd name="connsiteY16" fmla="*/ 1987192 h 3498313"/>
              <a:gd name="connsiteX17" fmla="*/ 2553082 w 3254579"/>
              <a:gd name="connsiteY17" fmla="*/ 1908815 h 3498313"/>
              <a:gd name="connsiteX18" fmla="*/ 1978317 w 3254579"/>
              <a:gd name="connsiteY18" fmla="*/ 2496644 h 3498313"/>
              <a:gd name="connsiteX19" fmla="*/ 3245414 w 3254579"/>
              <a:gd name="connsiteY19" fmla="*/ 1804312 h 349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54579" h="3498313">
                <a:moveTo>
                  <a:pt x="3245414" y="1804312"/>
                </a:moveTo>
                <a:cubicBezTo>
                  <a:pt x="3336854" y="1828261"/>
                  <a:pt x="2718546" y="2429152"/>
                  <a:pt x="2526957" y="2640335"/>
                </a:cubicBezTo>
                <a:cubicBezTo>
                  <a:pt x="2335368" y="2851518"/>
                  <a:pt x="2080642" y="3049638"/>
                  <a:pt x="2095882" y="3071409"/>
                </a:cubicBezTo>
                <a:cubicBezTo>
                  <a:pt x="2111122" y="3093181"/>
                  <a:pt x="2642345" y="2701295"/>
                  <a:pt x="2618397" y="2770964"/>
                </a:cubicBezTo>
                <a:cubicBezTo>
                  <a:pt x="2594449" y="2840633"/>
                  <a:pt x="2139425" y="3441524"/>
                  <a:pt x="1952191" y="3489421"/>
                </a:cubicBezTo>
                <a:cubicBezTo>
                  <a:pt x="1764957" y="3537318"/>
                  <a:pt x="1812854" y="3391450"/>
                  <a:pt x="1494991" y="3058347"/>
                </a:cubicBezTo>
                <a:cubicBezTo>
                  <a:pt x="1177128" y="2725244"/>
                  <a:pt x="227894" y="1708518"/>
                  <a:pt x="45014" y="1490804"/>
                </a:cubicBezTo>
                <a:cubicBezTo>
                  <a:pt x="-137866" y="1273090"/>
                  <a:pt x="402065" y="1958890"/>
                  <a:pt x="397711" y="1752061"/>
                </a:cubicBezTo>
                <a:cubicBezTo>
                  <a:pt x="393357" y="1545232"/>
                  <a:pt x="71140" y="430535"/>
                  <a:pt x="18888" y="249832"/>
                </a:cubicBezTo>
                <a:cubicBezTo>
                  <a:pt x="-33364" y="69129"/>
                  <a:pt x="34128" y="709210"/>
                  <a:pt x="84202" y="667844"/>
                </a:cubicBezTo>
                <a:cubicBezTo>
                  <a:pt x="134276" y="626478"/>
                  <a:pt x="227894" y="34295"/>
                  <a:pt x="319334" y="1638"/>
                </a:cubicBezTo>
                <a:cubicBezTo>
                  <a:pt x="410774" y="-31019"/>
                  <a:pt x="576236" y="434890"/>
                  <a:pt x="632842" y="471901"/>
                </a:cubicBezTo>
                <a:cubicBezTo>
                  <a:pt x="689448" y="508912"/>
                  <a:pt x="550111" y="151861"/>
                  <a:pt x="658968" y="223707"/>
                </a:cubicBezTo>
                <a:cubicBezTo>
                  <a:pt x="767825" y="295553"/>
                  <a:pt x="1188014" y="902975"/>
                  <a:pt x="1285985" y="902975"/>
                </a:cubicBezTo>
                <a:cubicBezTo>
                  <a:pt x="1383956" y="902975"/>
                  <a:pt x="1090043" y="86547"/>
                  <a:pt x="1246797" y="223707"/>
                </a:cubicBezTo>
                <a:cubicBezTo>
                  <a:pt x="1403551" y="360867"/>
                  <a:pt x="2032745" y="1432021"/>
                  <a:pt x="2226511" y="1725935"/>
                </a:cubicBezTo>
                <a:cubicBezTo>
                  <a:pt x="2420277" y="2019849"/>
                  <a:pt x="2354962" y="1956712"/>
                  <a:pt x="2409391" y="1987192"/>
                </a:cubicBezTo>
                <a:cubicBezTo>
                  <a:pt x="2463820" y="2017672"/>
                  <a:pt x="2624928" y="1823906"/>
                  <a:pt x="2553082" y="1908815"/>
                </a:cubicBezTo>
                <a:cubicBezTo>
                  <a:pt x="2481236" y="1993724"/>
                  <a:pt x="1860751" y="2509707"/>
                  <a:pt x="1978317" y="2496644"/>
                </a:cubicBezTo>
                <a:cubicBezTo>
                  <a:pt x="2095883" y="2483581"/>
                  <a:pt x="3153974" y="1780363"/>
                  <a:pt x="3245414" y="180431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1160172D-3DAD-BCE5-B4B3-691BD2BC5C24}"/>
              </a:ext>
            </a:extLst>
          </p:cNvPr>
          <p:cNvSpPr/>
          <p:nvPr/>
        </p:nvSpPr>
        <p:spPr>
          <a:xfrm>
            <a:off x="5100565" y="9770891"/>
            <a:ext cx="1779803" cy="2200329"/>
          </a:xfrm>
          <a:custGeom>
            <a:avLst/>
            <a:gdLst>
              <a:gd name="connsiteX0" fmla="*/ 1274109 w 1779803"/>
              <a:gd name="connsiteY0" fmla="*/ 126 h 2200329"/>
              <a:gd name="connsiteX1" fmla="*/ 1496178 w 1779803"/>
              <a:gd name="connsiteY1" fmla="*/ 535703 h 2200329"/>
              <a:gd name="connsiteX2" fmla="*/ 1156544 w 1779803"/>
              <a:gd name="connsiteY2" fmla="*/ 1293349 h 2200329"/>
              <a:gd name="connsiteX3" fmla="*/ 1247984 w 1779803"/>
              <a:gd name="connsiteY3" fmla="*/ 1241098 h 2200329"/>
              <a:gd name="connsiteX4" fmla="*/ 555652 w 1779803"/>
              <a:gd name="connsiteY4" fmla="*/ 2037932 h 2200329"/>
              <a:gd name="connsiteX5" fmla="*/ 7012 w 1779803"/>
              <a:gd name="connsiteY5" fmla="*/ 2194686 h 2200329"/>
              <a:gd name="connsiteX6" fmla="*/ 947538 w 1779803"/>
              <a:gd name="connsiteY6" fmla="*/ 1933429 h 2200329"/>
              <a:gd name="connsiteX7" fmla="*/ 1404738 w 1779803"/>
              <a:gd name="connsiteY7" fmla="*/ 1802800 h 2200329"/>
              <a:gd name="connsiteX8" fmla="*/ 1692121 w 1779803"/>
              <a:gd name="connsiteY8" fmla="*/ 914526 h 2200329"/>
              <a:gd name="connsiteX9" fmla="*/ 1639869 w 1779803"/>
              <a:gd name="connsiteY9" fmla="*/ 1149658 h 2200329"/>
              <a:gd name="connsiteX10" fmla="*/ 1770498 w 1779803"/>
              <a:gd name="connsiteY10" fmla="*/ 300572 h 2200329"/>
              <a:gd name="connsiteX11" fmla="*/ 1718246 w 1779803"/>
              <a:gd name="connsiteY11" fmla="*/ 483452 h 2200329"/>
              <a:gd name="connsiteX12" fmla="*/ 1274109 w 1779803"/>
              <a:gd name="connsiteY12" fmla="*/ 126 h 2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9803" h="2200329">
                <a:moveTo>
                  <a:pt x="1274109" y="126"/>
                </a:moveTo>
                <a:cubicBezTo>
                  <a:pt x="1237098" y="8834"/>
                  <a:pt x="1515772" y="320166"/>
                  <a:pt x="1496178" y="535703"/>
                </a:cubicBezTo>
                <a:cubicBezTo>
                  <a:pt x="1476584" y="751240"/>
                  <a:pt x="1197910" y="1175783"/>
                  <a:pt x="1156544" y="1293349"/>
                </a:cubicBezTo>
                <a:cubicBezTo>
                  <a:pt x="1115178" y="1410915"/>
                  <a:pt x="1348133" y="1117001"/>
                  <a:pt x="1247984" y="1241098"/>
                </a:cubicBezTo>
                <a:cubicBezTo>
                  <a:pt x="1147835" y="1365195"/>
                  <a:pt x="762481" y="1879001"/>
                  <a:pt x="555652" y="2037932"/>
                </a:cubicBezTo>
                <a:cubicBezTo>
                  <a:pt x="348823" y="2196863"/>
                  <a:pt x="-58302" y="2212103"/>
                  <a:pt x="7012" y="2194686"/>
                </a:cubicBezTo>
                <a:cubicBezTo>
                  <a:pt x="72326" y="2177269"/>
                  <a:pt x="947538" y="1933429"/>
                  <a:pt x="947538" y="1933429"/>
                </a:cubicBezTo>
                <a:cubicBezTo>
                  <a:pt x="1180492" y="1868115"/>
                  <a:pt x="1280641" y="1972617"/>
                  <a:pt x="1404738" y="1802800"/>
                </a:cubicBezTo>
                <a:cubicBezTo>
                  <a:pt x="1528835" y="1632983"/>
                  <a:pt x="1652933" y="1023383"/>
                  <a:pt x="1692121" y="914526"/>
                </a:cubicBezTo>
                <a:cubicBezTo>
                  <a:pt x="1731309" y="805669"/>
                  <a:pt x="1626806" y="1251984"/>
                  <a:pt x="1639869" y="1149658"/>
                </a:cubicBezTo>
                <a:cubicBezTo>
                  <a:pt x="1652932" y="1047332"/>
                  <a:pt x="1757435" y="411606"/>
                  <a:pt x="1770498" y="300572"/>
                </a:cubicBezTo>
                <a:cubicBezTo>
                  <a:pt x="1783561" y="189538"/>
                  <a:pt x="1794446" y="531349"/>
                  <a:pt x="1718246" y="483452"/>
                </a:cubicBezTo>
                <a:cubicBezTo>
                  <a:pt x="1642046" y="435555"/>
                  <a:pt x="1311120" y="-8582"/>
                  <a:pt x="1274109" y="12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E4492EA2-F180-503C-0F39-9CC3EBA6CD19}"/>
              </a:ext>
            </a:extLst>
          </p:cNvPr>
          <p:cNvSpPr/>
          <p:nvPr/>
        </p:nvSpPr>
        <p:spPr>
          <a:xfrm>
            <a:off x="5912678" y="7605822"/>
            <a:ext cx="1312348" cy="392011"/>
          </a:xfrm>
          <a:custGeom>
            <a:avLst/>
            <a:gdLst>
              <a:gd name="connsiteX0" fmla="*/ 742122 w 1312348"/>
              <a:gd name="connsiteY0" fmla="*/ 212298 h 392011"/>
              <a:gd name="connsiteX1" fmla="*/ 996122 w 1312348"/>
              <a:gd name="connsiteY1" fmla="*/ 4018 h 392011"/>
              <a:gd name="connsiteX2" fmla="*/ 1285682 w 1312348"/>
              <a:gd name="connsiteY2" fmla="*/ 70058 h 392011"/>
              <a:gd name="connsiteX3" fmla="*/ 1290762 w 1312348"/>
              <a:gd name="connsiteY3" fmla="*/ 9098 h 392011"/>
              <a:gd name="connsiteX4" fmla="*/ 1209482 w 1312348"/>
              <a:gd name="connsiteY4" fmla="*/ 85298 h 392011"/>
              <a:gd name="connsiteX5" fmla="*/ 848802 w 1312348"/>
              <a:gd name="connsiteY5" fmla="*/ 197058 h 392011"/>
              <a:gd name="connsiteX6" fmla="*/ 564322 w 1312348"/>
              <a:gd name="connsiteY6" fmla="*/ 359618 h 392011"/>
              <a:gd name="connsiteX7" fmla="*/ 345882 w 1312348"/>
              <a:gd name="connsiteY7" fmla="*/ 379938 h 392011"/>
              <a:gd name="connsiteX8" fmla="*/ 442 w 1312348"/>
              <a:gd name="connsiteY8" fmla="*/ 217378 h 392011"/>
              <a:gd name="connsiteX9" fmla="*/ 422082 w 1312348"/>
              <a:gd name="connsiteY9" fmla="*/ 217378 h 392011"/>
              <a:gd name="connsiteX10" fmla="*/ 742122 w 1312348"/>
              <a:gd name="connsiteY10" fmla="*/ 212298 h 39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2348" h="392011">
                <a:moveTo>
                  <a:pt x="742122" y="212298"/>
                </a:moveTo>
                <a:cubicBezTo>
                  <a:pt x="837795" y="176738"/>
                  <a:pt x="905529" y="27725"/>
                  <a:pt x="996122" y="4018"/>
                </a:cubicBezTo>
                <a:cubicBezTo>
                  <a:pt x="1086715" y="-19689"/>
                  <a:pt x="1236575" y="69211"/>
                  <a:pt x="1285682" y="70058"/>
                </a:cubicBezTo>
                <a:cubicBezTo>
                  <a:pt x="1334789" y="70905"/>
                  <a:pt x="1303462" y="6558"/>
                  <a:pt x="1290762" y="9098"/>
                </a:cubicBezTo>
                <a:cubicBezTo>
                  <a:pt x="1278062" y="11638"/>
                  <a:pt x="1283142" y="53971"/>
                  <a:pt x="1209482" y="85298"/>
                </a:cubicBezTo>
                <a:cubicBezTo>
                  <a:pt x="1135822" y="116625"/>
                  <a:pt x="956329" y="151338"/>
                  <a:pt x="848802" y="197058"/>
                </a:cubicBezTo>
                <a:cubicBezTo>
                  <a:pt x="741275" y="242778"/>
                  <a:pt x="648142" y="329138"/>
                  <a:pt x="564322" y="359618"/>
                </a:cubicBezTo>
                <a:cubicBezTo>
                  <a:pt x="480502" y="390098"/>
                  <a:pt x="439862" y="403645"/>
                  <a:pt x="345882" y="379938"/>
                </a:cubicBezTo>
                <a:cubicBezTo>
                  <a:pt x="251902" y="356231"/>
                  <a:pt x="-12258" y="244471"/>
                  <a:pt x="442" y="217378"/>
                </a:cubicBezTo>
                <a:cubicBezTo>
                  <a:pt x="13142" y="190285"/>
                  <a:pt x="290849" y="219918"/>
                  <a:pt x="422082" y="217378"/>
                </a:cubicBezTo>
                <a:cubicBezTo>
                  <a:pt x="553315" y="214838"/>
                  <a:pt x="646449" y="247858"/>
                  <a:pt x="742122" y="212298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925BF9AC-D49C-4397-448B-998F6E2B10A0}"/>
              </a:ext>
            </a:extLst>
          </p:cNvPr>
          <p:cNvSpPr/>
          <p:nvPr/>
        </p:nvSpPr>
        <p:spPr>
          <a:xfrm>
            <a:off x="4341902" y="5989034"/>
            <a:ext cx="1566853" cy="301464"/>
          </a:xfrm>
          <a:custGeom>
            <a:avLst/>
            <a:gdLst>
              <a:gd name="connsiteX0" fmla="*/ 1498 w 1566853"/>
              <a:gd name="connsiteY0" fmla="*/ 56166 h 301464"/>
              <a:gd name="connsiteX1" fmla="*/ 547598 w 1566853"/>
              <a:gd name="connsiteY1" fmla="*/ 5366 h 301464"/>
              <a:gd name="connsiteX2" fmla="*/ 1068298 w 1566853"/>
              <a:gd name="connsiteY2" fmla="*/ 183166 h 301464"/>
              <a:gd name="connsiteX3" fmla="*/ 915898 w 1566853"/>
              <a:gd name="connsiteY3" fmla="*/ 170466 h 301464"/>
              <a:gd name="connsiteX4" fmla="*/ 1563598 w 1566853"/>
              <a:gd name="connsiteY4" fmla="*/ 297466 h 301464"/>
              <a:gd name="connsiteX5" fmla="*/ 1182598 w 1566853"/>
              <a:gd name="connsiteY5" fmla="*/ 272066 h 301464"/>
              <a:gd name="connsiteX6" fmla="*/ 306298 w 1566853"/>
              <a:gd name="connsiteY6" fmla="*/ 221266 h 301464"/>
              <a:gd name="connsiteX7" fmla="*/ 382498 w 1566853"/>
              <a:gd name="connsiteY7" fmla="*/ 157766 h 301464"/>
              <a:gd name="connsiteX8" fmla="*/ 1498 w 1566853"/>
              <a:gd name="connsiteY8" fmla="*/ 56166 h 30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6853" h="301464">
                <a:moveTo>
                  <a:pt x="1498" y="56166"/>
                </a:moveTo>
                <a:cubicBezTo>
                  <a:pt x="29015" y="30766"/>
                  <a:pt x="369798" y="-15801"/>
                  <a:pt x="547598" y="5366"/>
                </a:cubicBezTo>
                <a:cubicBezTo>
                  <a:pt x="725398" y="26533"/>
                  <a:pt x="1006915" y="155649"/>
                  <a:pt x="1068298" y="183166"/>
                </a:cubicBezTo>
                <a:cubicBezTo>
                  <a:pt x="1129681" y="210683"/>
                  <a:pt x="833348" y="151416"/>
                  <a:pt x="915898" y="170466"/>
                </a:cubicBezTo>
                <a:cubicBezTo>
                  <a:pt x="998448" y="189516"/>
                  <a:pt x="1519148" y="280533"/>
                  <a:pt x="1563598" y="297466"/>
                </a:cubicBezTo>
                <a:cubicBezTo>
                  <a:pt x="1608048" y="314399"/>
                  <a:pt x="1182598" y="272066"/>
                  <a:pt x="1182598" y="272066"/>
                </a:cubicBezTo>
                <a:lnTo>
                  <a:pt x="306298" y="221266"/>
                </a:lnTo>
                <a:cubicBezTo>
                  <a:pt x="172948" y="202216"/>
                  <a:pt x="431181" y="189516"/>
                  <a:pt x="382498" y="157766"/>
                </a:cubicBezTo>
                <a:cubicBezTo>
                  <a:pt x="333815" y="126016"/>
                  <a:pt x="-26019" y="81566"/>
                  <a:pt x="1498" y="56166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643F27F8-4B92-C16E-DB9A-F396CFDDFE4D}"/>
              </a:ext>
            </a:extLst>
          </p:cNvPr>
          <p:cNvSpPr/>
          <p:nvPr/>
        </p:nvSpPr>
        <p:spPr>
          <a:xfrm>
            <a:off x="6993368" y="5522540"/>
            <a:ext cx="488560" cy="774959"/>
          </a:xfrm>
          <a:custGeom>
            <a:avLst/>
            <a:gdLst>
              <a:gd name="connsiteX0" fmla="*/ 255157 w 488560"/>
              <a:gd name="connsiteY0" fmla="*/ 21010 h 774959"/>
              <a:gd name="connsiteX1" fmla="*/ 7507 w 488560"/>
              <a:gd name="connsiteY1" fmla="*/ 354385 h 774959"/>
              <a:gd name="connsiteX2" fmla="*/ 64657 w 488560"/>
              <a:gd name="connsiteY2" fmla="*/ 525835 h 774959"/>
              <a:gd name="connsiteX3" fmla="*/ 69420 w 488560"/>
              <a:gd name="connsiteY3" fmla="*/ 768723 h 774959"/>
              <a:gd name="connsiteX4" fmla="*/ 112282 w 488560"/>
              <a:gd name="connsiteY4" fmla="*/ 673473 h 774959"/>
              <a:gd name="connsiteX5" fmla="*/ 402795 w 488560"/>
              <a:gd name="connsiteY5" fmla="*/ 359148 h 774959"/>
              <a:gd name="connsiteX6" fmla="*/ 293257 w 488560"/>
              <a:gd name="connsiteY6" fmla="*/ 454398 h 774959"/>
              <a:gd name="connsiteX7" fmla="*/ 488520 w 488560"/>
              <a:gd name="connsiteY7" fmla="*/ 1960 h 774959"/>
              <a:gd name="connsiteX8" fmla="*/ 274207 w 488560"/>
              <a:gd name="connsiteY8" fmla="*/ 292473 h 774959"/>
              <a:gd name="connsiteX9" fmla="*/ 240870 w 488560"/>
              <a:gd name="connsiteY9" fmla="*/ 349623 h 774959"/>
              <a:gd name="connsiteX10" fmla="*/ 226582 w 488560"/>
              <a:gd name="connsiteY10" fmla="*/ 249610 h 774959"/>
              <a:gd name="connsiteX11" fmla="*/ 255157 w 488560"/>
              <a:gd name="connsiteY11" fmla="*/ 21010 h 77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8560" h="774959">
                <a:moveTo>
                  <a:pt x="255157" y="21010"/>
                </a:moveTo>
                <a:cubicBezTo>
                  <a:pt x="218645" y="38472"/>
                  <a:pt x="39257" y="270248"/>
                  <a:pt x="7507" y="354385"/>
                </a:cubicBezTo>
                <a:cubicBezTo>
                  <a:pt x="-24243" y="438523"/>
                  <a:pt x="54338" y="456779"/>
                  <a:pt x="64657" y="525835"/>
                </a:cubicBezTo>
                <a:cubicBezTo>
                  <a:pt x="74976" y="594891"/>
                  <a:pt x="61483" y="744117"/>
                  <a:pt x="69420" y="768723"/>
                </a:cubicBezTo>
                <a:cubicBezTo>
                  <a:pt x="77357" y="793329"/>
                  <a:pt x="56720" y="741735"/>
                  <a:pt x="112282" y="673473"/>
                </a:cubicBezTo>
                <a:cubicBezTo>
                  <a:pt x="167844" y="605211"/>
                  <a:pt x="372632" y="395661"/>
                  <a:pt x="402795" y="359148"/>
                </a:cubicBezTo>
                <a:cubicBezTo>
                  <a:pt x="432958" y="322635"/>
                  <a:pt x="278970" y="513929"/>
                  <a:pt x="293257" y="454398"/>
                </a:cubicBezTo>
                <a:cubicBezTo>
                  <a:pt x="307544" y="394867"/>
                  <a:pt x="491695" y="28948"/>
                  <a:pt x="488520" y="1960"/>
                </a:cubicBezTo>
                <a:cubicBezTo>
                  <a:pt x="485345" y="-25028"/>
                  <a:pt x="315482" y="234529"/>
                  <a:pt x="274207" y="292473"/>
                </a:cubicBezTo>
                <a:cubicBezTo>
                  <a:pt x="232932" y="350417"/>
                  <a:pt x="248807" y="356767"/>
                  <a:pt x="240870" y="349623"/>
                </a:cubicBezTo>
                <a:cubicBezTo>
                  <a:pt x="232932" y="342479"/>
                  <a:pt x="225788" y="297235"/>
                  <a:pt x="226582" y="249610"/>
                </a:cubicBezTo>
                <a:cubicBezTo>
                  <a:pt x="227376" y="201985"/>
                  <a:pt x="291669" y="3548"/>
                  <a:pt x="255157" y="21010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0A2DB8CA-A981-4312-D082-761DAE316D35}"/>
              </a:ext>
            </a:extLst>
          </p:cNvPr>
          <p:cNvSpPr/>
          <p:nvPr/>
        </p:nvSpPr>
        <p:spPr>
          <a:xfrm>
            <a:off x="5072227" y="7620384"/>
            <a:ext cx="804508" cy="545384"/>
          </a:xfrm>
          <a:custGeom>
            <a:avLst/>
            <a:gdLst>
              <a:gd name="connsiteX0" fmla="*/ 1218 w 804508"/>
              <a:gd name="connsiteY0" fmla="*/ 201177 h 545384"/>
              <a:gd name="connsiteX1" fmla="*/ 178199 w 804508"/>
              <a:gd name="connsiteY1" fmla="*/ 137268 h 545384"/>
              <a:gd name="connsiteX2" fmla="*/ 310934 w 804508"/>
              <a:gd name="connsiteY2" fmla="*/ 4532 h 545384"/>
              <a:gd name="connsiteX3" fmla="*/ 296186 w 804508"/>
              <a:gd name="connsiteY3" fmla="*/ 48777 h 545384"/>
              <a:gd name="connsiteX4" fmla="*/ 433838 w 804508"/>
              <a:gd name="connsiteY4" fmla="*/ 220842 h 545384"/>
              <a:gd name="connsiteX5" fmla="*/ 433838 w 804508"/>
              <a:gd name="connsiteY5" fmla="*/ 122519 h 545384"/>
              <a:gd name="connsiteX6" fmla="*/ 438754 w 804508"/>
              <a:gd name="connsiteY6" fmla="*/ 265087 h 545384"/>
              <a:gd name="connsiteX7" fmla="*/ 581321 w 804508"/>
              <a:gd name="connsiteY7" fmla="*/ 397822 h 545384"/>
              <a:gd name="connsiteX8" fmla="*/ 802547 w 804508"/>
              <a:gd name="connsiteY8" fmla="*/ 491229 h 545384"/>
              <a:gd name="connsiteX9" fmla="*/ 674728 w 804508"/>
              <a:gd name="connsiteY9" fmla="*/ 417487 h 545384"/>
              <a:gd name="connsiteX10" fmla="*/ 424005 w 804508"/>
              <a:gd name="connsiteY10" fmla="*/ 383074 h 545384"/>
              <a:gd name="connsiteX11" fmla="*/ 188031 w 804508"/>
              <a:gd name="connsiteY11" fmla="*/ 481397 h 545384"/>
              <a:gd name="connsiteX12" fmla="*/ 232276 w 804508"/>
              <a:gd name="connsiteY12" fmla="*/ 442068 h 545384"/>
              <a:gd name="connsiteX13" fmla="*/ 256857 w 804508"/>
              <a:gd name="connsiteY13" fmla="*/ 545306 h 545384"/>
              <a:gd name="connsiteX14" fmla="*/ 232276 w 804508"/>
              <a:gd name="connsiteY14" fmla="*/ 456816 h 545384"/>
              <a:gd name="connsiteX15" fmla="*/ 55296 w 804508"/>
              <a:gd name="connsiteY15" fmla="*/ 333913 h 545384"/>
              <a:gd name="connsiteX16" fmla="*/ 124121 w 804508"/>
              <a:gd name="connsiteY16" fmla="*/ 363410 h 545384"/>
              <a:gd name="connsiteX17" fmla="*/ 138870 w 804508"/>
              <a:gd name="connsiteY17" fmla="*/ 245422 h 545384"/>
              <a:gd name="connsiteX18" fmla="*/ 104457 w 804508"/>
              <a:gd name="connsiteY18" fmla="*/ 274919 h 545384"/>
              <a:gd name="connsiteX19" fmla="*/ 99541 w 804508"/>
              <a:gd name="connsiteY19" fmla="*/ 402739 h 545384"/>
              <a:gd name="connsiteX20" fmla="*/ 1218 w 804508"/>
              <a:gd name="connsiteY20" fmla="*/ 201177 h 54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4508" h="545384">
                <a:moveTo>
                  <a:pt x="1218" y="201177"/>
                </a:moveTo>
                <a:cubicBezTo>
                  <a:pt x="14328" y="156932"/>
                  <a:pt x="126580" y="170042"/>
                  <a:pt x="178199" y="137268"/>
                </a:cubicBezTo>
                <a:cubicBezTo>
                  <a:pt x="229818" y="104494"/>
                  <a:pt x="291270" y="19280"/>
                  <a:pt x="310934" y="4532"/>
                </a:cubicBezTo>
                <a:cubicBezTo>
                  <a:pt x="330599" y="-10217"/>
                  <a:pt x="275702" y="12725"/>
                  <a:pt x="296186" y="48777"/>
                </a:cubicBezTo>
                <a:cubicBezTo>
                  <a:pt x="316670" y="84829"/>
                  <a:pt x="410896" y="208552"/>
                  <a:pt x="433838" y="220842"/>
                </a:cubicBezTo>
                <a:cubicBezTo>
                  <a:pt x="456780" y="233132"/>
                  <a:pt x="433019" y="115145"/>
                  <a:pt x="433838" y="122519"/>
                </a:cubicBezTo>
                <a:cubicBezTo>
                  <a:pt x="434657" y="129893"/>
                  <a:pt x="414174" y="219203"/>
                  <a:pt x="438754" y="265087"/>
                </a:cubicBezTo>
                <a:cubicBezTo>
                  <a:pt x="463334" y="310971"/>
                  <a:pt x="520689" y="360132"/>
                  <a:pt x="581321" y="397822"/>
                </a:cubicBezTo>
                <a:cubicBezTo>
                  <a:pt x="641953" y="435512"/>
                  <a:pt x="786979" y="487952"/>
                  <a:pt x="802547" y="491229"/>
                </a:cubicBezTo>
                <a:cubicBezTo>
                  <a:pt x="818115" y="494506"/>
                  <a:pt x="737818" y="435513"/>
                  <a:pt x="674728" y="417487"/>
                </a:cubicBezTo>
                <a:cubicBezTo>
                  <a:pt x="611638" y="399461"/>
                  <a:pt x="505121" y="372422"/>
                  <a:pt x="424005" y="383074"/>
                </a:cubicBezTo>
                <a:cubicBezTo>
                  <a:pt x="342889" y="393726"/>
                  <a:pt x="219986" y="471565"/>
                  <a:pt x="188031" y="481397"/>
                </a:cubicBezTo>
                <a:cubicBezTo>
                  <a:pt x="156076" y="491229"/>
                  <a:pt x="220805" y="431417"/>
                  <a:pt x="232276" y="442068"/>
                </a:cubicBezTo>
                <a:cubicBezTo>
                  <a:pt x="243747" y="452719"/>
                  <a:pt x="256857" y="542848"/>
                  <a:pt x="256857" y="545306"/>
                </a:cubicBezTo>
                <a:cubicBezTo>
                  <a:pt x="256857" y="547764"/>
                  <a:pt x="265869" y="492048"/>
                  <a:pt x="232276" y="456816"/>
                </a:cubicBezTo>
                <a:cubicBezTo>
                  <a:pt x="198683" y="421584"/>
                  <a:pt x="73322" y="349481"/>
                  <a:pt x="55296" y="333913"/>
                </a:cubicBezTo>
                <a:cubicBezTo>
                  <a:pt x="37270" y="318345"/>
                  <a:pt x="110192" y="378158"/>
                  <a:pt x="124121" y="363410"/>
                </a:cubicBezTo>
                <a:cubicBezTo>
                  <a:pt x="138050" y="348662"/>
                  <a:pt x="142147" y="260171"/>
                  <a:pt x="138870" y="245422"/>
                </a:cubicBezTo>
                <a:cubicBezTo>
                  <a:pt x="135593" y="230674"/>
                  <a:pt x="111012" y="248700"/>
                  <a:pt x="104457" y="274919"/>
                </a:cubicBezTo>
                <a:cubicBezTo>
                  <a:pt x="97902" y="301138"/>
                  <a:pt x="114289" y="410933"/>
                  <a:pt x="99541" y="402739"/>
                </a:cubicBezTo>
                <a:cubicBezTo>
                  <a:pt x="84793" y="394545"/>
                  <a:pt x="-11892" y="245422"/>
                  <a:pt x="1218" y="201177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0BBCCED-12A7-B7E4-017C-C53B86822884}"/>
              </a:ext>
            </a:extLst>
          </p:cNvPr>
          <p:cNvSpPr/>
          <p:nvPr/>
        </p:nvSpPr>
        <p:spPr>
          <a:xfrm>
            <a:off x="7457551" y="7985475"/>
            <a:ext cx="378928" cy="504695"/>
          </a:xfrm>
          <a:custGeom>
            <a:avLst/>
            <a:gdLst>
              <a:gd name="connsiteX0" fmla="*/ 265688 w 378928"/>
              <a:gd name="connsiteY0" fmla="*/ 3235 h 504695"/>
              <a:gd name="connsiteX1" fmla="*/ 187030 w 378928"/>
              <a:gd name="connsiteY1" fmla="*/ 135970 h 504695"/>
              <a:gd name="connsiteX2" fmla="*/ 201778 w 378928"/>
              <a:gd name="connsiteY2" fmla="*/ 352280 h 504695"/>
              <a:gd name="connsiteX3" fmla="*/ 108372 w 378928"/>
              <a:gd name="connsiteY3" fmla="*/ 303119 h 504695"/>
              <a:gd name="connsiteX4" fmla="*/ 157533 w 378928"/>
              <a:gd name="connsiteY4" fmla="*/ 357196 h 504695"/>
              <a:gd name="connsiteX5" fmla="*/ 217 w 378928"/>
              <a:gd name="connsiteY5" fmla="*/ 504680 h 504695"/>
              <a:gd name="connsiteX6" fmla="*/ 128036 w 378928"/>
              <a:gd name="connsiteY6" fmla="*/ 367028 h 504695"/>
              <a:gd name="connsiteX7" fmla="*/ 319765 w 378928"/>
              <a:gd name="connsiteY7" fmla="*/ 465351 h 504695"/>
              <a:gd name="connsiteX8" fmla="*/ 250939 w 378928"/>
              <a:gd name="connsiteY8" fmla="*/ 367028 h 504695"/>
              <a:gd name="connsiteX9" fmla="*/ 305017 w 378928"/>
              <a:gd name="connsiteY9" fmla="*/ 253957 h 504695"/>
              <a:gd name="connsiteX10" fmla="*/ 378759 w 378928"/>
              <a:gd name="connsiteY10" fmla="*/ 37648 h 504695"/>
              <a:gd name="connsiteX11" fmla="*/ 324681 w 378928"/>
              <a:gd name="connsiteY11" fmla="*/ 131054 h 504695"/>
              <a:gd name="connsiteX12" fmla="*/ 305017 w 378928"/>
              <a:gd name="connsiteY12" fmla="*/ 47480 h 504695"/>
              <a:gd name="connsiteX13" fmla="*/ 265688 w 378928"/>
              <a:gd name="connsiteY13" fmla="*/ 3235 h 50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8928" h="504695">
                <a:moveTo>
                  <a:pt x="265688" y="3235"/>
                </a:moveTo>
                <a:cubicBezTo>
                  <a:pt x="246023" y="17983"/>
                  <a:pt x="197682" y="77796"/>
                  <a:pt x="187030" y="135970"/>
                </a:cubicBezTo>
                <a:cubicBezTo>
                  <a:pt x="176378" y="194144"/>
                  <a:pt x="214888" y="324422"/>
                  <a:pt x="201778" y="352280"/>
                </a:cubicBezTo>
                <a:cubicBezTo>
                  <a:pt x="188668" y="380138"/>
                  <a:pt x="115746" y="302300"/>
                  <a:pt x="108372" y="303119"/>
                </a:cubicBezTo>
                <a:cubicBezTo>
                  <a:pt x="100998" y="303938"/>
                  <a:pt x="175559" y="323603"/>
                  <a:pt x="157533" y="357196"/>
                </a:cubicBezTo>
                <a:cubicBezTo>
                  <a:pt x="139507" y="390789"/>
                  <a:pt x="5133" y="503041"/>
                  <a:pt x="217" y="504680"/>
                </a:cubicBezTo>
                <a:cubicBezTo>
                  <a:pt x="-4699" y="506319"/>
                  <a:pt x="74778" y="373583"/>
                  <a:pt x="128036" y="367028"/>
                </a:cubicBezTo>
                <a:cubicBezTo>
                  <a:pt x="181294" y="360473"/>
                  <a:pt x="299281" y="465351"/>
                  <a:pt x="319765" y="465351"/>
                </a:cubicBezTo>
                <a:cubicBezTo>
                  <a:pt x="340249" y="465351"/>
                  <a:pt x="253397" y="402260"/>
                  <a:pt x="250939" y="367028"/>
                </a:cubicBezTo>
                <a:cubicBezTo>
                  <a:pt x="248481" y="331796"/>
                  <a:pt x="283714" y="308854"/>
                  <a:pt x="305017" y="253957"/>
                </a:cubicBezTo>
                <a:cubicBezTo>
                  <a:pt x="326320" y="199060"/>
                  <a:pt x="375482" y="58132"/>
                  <a:pt x="378759" y="37648"/>
                </a:cubicBezTo>
                <a:cubicBezTo>
                  <a:pt x="382036" y="17164"/>
                  <a:pt x="336971" y="129415"/>
                  <a:pt x="324681" y="131054"/>
                </a:cubicBezTo>
                <a:cubicBezTo>
                  <a:pt x="312391" y="132693"/>
                  <a:pt x="313211" y="67145"/>
                  <a:pt x="305017" y="47480"/>
                </a:cubicBezTo>
                <a:cubicBezTo>
                  <a:pt x="296823" y="27815"/>
                  <a:pt x="285353" y="-11513"/>
                  <a:pt x="265688" y="3235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8D78105-06E5-FD5A-26FB-8EBD060B5516}"/>
              </a:ext>
            </a:extLst>
          </p:cNvPr>
          <p:cNvSpPr/>
          <p:nvPr/>
        </p:nvSpPr>
        <p:spPr>
          <a:xfrm>
            <a:off x="4286340" y="1950686"/>
            <a:ext cx="1675073" cy="3674523"/>
          </a:xfrm>
          <a:custGeom>
            <a:avLst/>
            <a:gdLst>
              <a:gd name="connsiteX0" fmla="*/ 1674193 w 1675073"/>
              <a:gd name="connsiteY0" fmla="*/ 2292 h 3674523"/>
              <a:gd name="connsiteX1" fmla="*/ 658193 w 1675073"/>
              <a:gd name="connsiteY1" fmla="*/ 1943981 h 3674523"/>
              <a:gd name="connsiteX2" fmla="*/ 782371 w 1675073"/>
              <a:gd name="connsiteY2" fmla="*/ 1447270 h 3674523"/>
              <a:gd name="connsiteX3" fmla="*/ 26016 w 1675073"/>
              <a:gd name="connsiteY3" fmla="*/ 3580870 h 3674523"/>
              <a:gd name="connsiteX4" fmla="*/ 251793 w 1675073"/>
              <a:gd name="connsiteY4" fmla="*/ 3050292 h 3674523"/>
              <a:gd name="connsiteX5" fmla="*/ 996860 w 1675073"/>
              <a:gd name="connsiteY5" fmla="*/ 860247 h 3674523"/>
              <a:gd name="connsiteX6" fmla="*/ 838816 w 1675073"/>
              <a:gd name="connsiteY6" fmla="*/ 1537581 h 3674523"/>
              <a:gd name="connsiteX7" fmla="*/ 1674193 w 1675073"/>
              <a:gd name="connsiteY7" fmla="*/ 2292 h 367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5073" h="3674523">
                <a:moveTo>
                  <a:pt x="1674193" y="2292"/>
                </a:moveTo>
                <a:cubicBezTo>
                  <a:pt x="1644089" y="70025"/>
                  <a:pt x="806830" y="1703151"/>
                  <a:pt x="658193" y="1943981"/>
                </a:cubicBezTo>
                <a:cubicBezTo>
                  <a:pt x="509556" y="2184811"/>
                  <a:pt x="887734" y="1174455"/>
                  <a:pt x="782371" y="1447270"/>
                </a:cubicBezTo>
                <a:cubicBezTo>
                  <a:pt x="677008" y="1720085"/>
                  <a:pt x="114446" y="3313700"/>
                  <a:pt x="26016" y="3580870"/>
                </a:cubicBezTo>
                <a:cubicBezTo>
                  <a:pt x="-62414" y="3848040"/>
                  <a:pt x="89986" y="3503729"/>
                  <a:pt x="251793" y="3050292"/>
                </a:cubicBezTo>
                <a:cubicBezTo>
                  <a:pt x="413600" y="2596855"/>
                  <a:pt x="899023" y="1112365"/>
                  <a:pt x="996860" y="860247"/>
                </a:cubicBezTo>
                <a:cubicBezTo>
                  <a:pt x="1094697" y="608129"/>
                  <a:pt x="724046" y="1686218"/>
                  <a:pt x="838816" y="1537581"/>
                </a:cubicBezTo>
                <a:cubicBezTo>
                  <a:pt x="953586" y="1388944"/>
                  <a:pt x="1704297" y="-65441"/>
                  <a:pt x="1674193" y="22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A801C50C-400B-8592-C41F-CEE8C3D03B40}"/>
              </a:ext>
            </a:extLst>
          </p:cNvPr>
          <p:cNvSpPr/>
          <p:nvPr/>
        </p:nvSpPr>
        <p:spPr>
          <a:xfrm>
            <a:off x="5077810" y="3353397"/>
            <a:ext cx="668783" cy="2479738"/>
          </a:xfrm>
          <a:custGeom>
            <a:avLst/>
            <a:gdLst>
              <a:gd name="connsiteX0" fmla="*/ 668234 w 668783"/>
              <a:gd name="connsiteY0" fmla="*/ 10692 h 2479738"/>
              <a:gd name="connsiteX1" fmla="*/ 261834 w 668783"/>
              <a:gd name="connsiteY1" fmla="*/ 1681447 h 2479738"/>
              <a:gd name="connsiteX2" fmla="*/ 284412 w 668783"/>
              <a:gd name="connsiteY2" fmla="*/ 1489536 h 2479738"/>
              <a:gd name="connsiteX3" fmla="*/ 36057 w 668783"/>
              <a:gd name="connsiteY3" fmla="*/ 2415225 h 2479738"/>
              <a:gd name="connsiteX4" fmla="*/ 47346 w 668783"/>
              <a:gd name="connsiteY4" fmla="*/ 2200736 h 2479738"/>
              <a:gd name="connsiteX5" fmla="*/ 465034 w 668783"/>
              <a:gd name="connsiteY5" fmla="*/ 597714 h 2479738"/>
              <a:gd name="connsiteX6" fmla="*/ 352146 w 668783"/>
              <a:gd name="connsiteY6" fmla="*/ 947670 h 2479738"/>
              <a:gd name="connsiteX7" fmla="*/ 668234 w 668783"/>
              <a:gd name="connsiteY7" fmla="*/ 10692 h 247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783" h="2479738">
                <a:moveTo>
                  <a:pt x="668234" y="10692"/>
                </a:moveTo>
                <a:cubicBezTo>
                  <a:pt x="653182" y="132988"/>
                  <a:pt x="325804" y="1434973"/>
                  <a:pt x="261834" y="1681447"/>
                </a:cubicBezTo>
                <a:cubicBezTo>
                  <a:pt x="197864" y="1927921"/>
                  <a:pt x="322041" y="1367240"/>
                  <a:pt x="284412" y="1489536"/>
                </a:cubicBezTo>
                <a:cubicBezTo>
                  <a:pt x="246783" y="1611832"/>
                  <a:pt x="75568" y="2296692"/>
                  <a:pt x="36057" y="2415225"/>
                </a:cubicBezTo>
                <a:cubicBezTo>
                  <a:pt x="-3454" y="2533758"/>
                  <a:pt x="-24150" y="2503655"/>
                  <a:pt x="47346" y="2200736"/>
                </a:cubicBezTo>
                <a:cubicBezTo>
                  <a:pt x="118842" y="1897818"/>
                  <a:pt x="414234" y="806558"/>
                  <a:pt x="465034" y="597714"/>
                </a:cubicBezTo>
                <a:cubicBezTo>
                  <a:pt x="515834" y="388870"/>
                  <a:pt x="320161" y="1041744"/>
                  <a:pt x="352146" y="947670"/>
                </a:cubicBezTo>
                <a:cubicBezTo>
                  <a:pt x="384131" y="853596"/>
                  <a:pt x="683286" y="-111604"/>
                  <a:pt x="668234" y="106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D7E865A6-F058-B8D3-AB64-4F1C25EA5418}"/>
              </a:ext>
            </a:extLst>
          </p:cNvPr>
          <p:cNvSpPr/>
          <p:nvPr/>
        </p:nvSpPr>
        <p:spPr>
          <a:xfrm>
            <a:off x="3564793" y="1274035"/>
            <a:ext cx="2603267" cy="1165100"/>
          </a:xfrm>
          <a:custGeom>
            <a:avLst/>
            <a:gdLst>
              <a:gd name="connsiteX0" fmla="*/ 2598940 w 2603267"/>
              <a:gd name="connsiteY0" fmla="*/ 1609 h 1165100"/>
              <a:gd name="connsiteX1" fmla="*/ 1661963 w 2603267"/>
              <a:gd name="connsiteY1" fmla="*/ 137076 h 1165100"/>
              <a:gd name="connsiteX2" fmla="*/ 612096 w 2603267"/>
              <a:gd name="connsiteY2" fmla="*/ 656365 h 1165100"/>
              <a:gd name="connsiteX3" fmla="*/ 950763 w 2603267"/>
              <a:gd name="connsiteY3" fmla="*/ 464454 h 1165100"/>
              <a:gd name="connsiteX4" fmla="*/ 2496 w 2603267"/>
              <a:gd name="connsiteY4" fmla="*/ 1164365 h 1165100"/>
              <a:gd name="connsiteX5" fmla="*/ 702407 w 2603267"/>
              <a:gd name="connsiteY5" fmla="*/ 588632 h 1165100"/>
              <a:gd name="connsiteX6" fmla="*/ 1549074 w 2603267"/>
              <a:gd name="connsiteY6" fmla="*/ 114498 h 1165100"/>
              <a:gd name="connsiteX7" fmla="*/ 1424896 w 2603267"/>
              <a:gd name="connsiteY7" fmla="*/ 283832 h 1165100"/>
              <a:gd name="connsiteX8" fmla="*/ 860451 w 2603267"/>
              <a:gd name="connsiteY8" fmla="*/ 622498 h 1165100"/>
              <a:gd name="connsiteX9" fmla="*/ 1718407 w 2603267"/>
              <a:gd name="connsiteY9" fmla="*/ 193521 h 1165100"/>
              <a:gd name="connsiteX10" fmla="*/ 2000629 w 2603267"/>
              <a:gd name="connsiteY10" fmla="*/ 69343 h 1165100"/>
              <a:gd name="connsiteX11" fmla="*/ 2598940 w 2603267"/>
              <a:gd name="connsiteY11" fmla="*/ 1609 h 1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3267" h="1165100">
                <a:moveTo>
                  <a:pt x="2598940" y="1609"/>
                </a:moveTo>
                <a:cubicBezTo>
                  <a:pt x="2542496" y="12898"/>
                  <a:pt x="1993104" y="27950"/>
                  <a:pt x="1661963" y="137076"/>
                </a:cubicBezTo>
                <a:cubicBezTo>
                  <a:pt x="1330822" y="246202"/>
                  <a:pt x="730629" y="601802"/>
                  <a:pt x="612096" y="656365"/>
                </a:cubicBezTo>
                <a:cubicBezTo>
                  <a:pt x="493563" y="710928"/>
                  <a:pt x="1052363" y="379787"/>
                  <a:pt x="950763" y="464454"/>
                </a:cubicBezTo>
                <a:cubicBezTo>
                  <a:pt x="849163" y="549121"/>
                  <a:pt x="43889" y="1143669"/>
                  <a:pt x="2496" y="1164365"/>
                </a:cubicBezTo>
                <a:cubicBezTo>
                  <a:pt x="-38897" y="1185061"/>
                  <a:pt x="444644" y="763610"/>
                  <a:pt x="702407" y="588632"/>
                </a:cubicBezTo>
                <a:cubicBezTo>
                  <a:pt x="960170" y="413654"/>
                  <a:pt x="1428659" y="165298"/>
                  <a:pt x="1549074" y="114498"/>
                </a:cubicBezTo>
                <a:cubicBezTo>
                  <a:pt x="1669489" y="63698"/>
                  <a:pt x="1539666" y="199165"/>
                  <a:pt x="1424896" y="283832"/>
                </a:cubicBezTo>
                <a:cubicBezTo>
                  <a:pt x="1310126" y="368499"/>
                  <a:pt x="811532" y="637550"/>
                  <a:pt x="860451" y="622498"/>
                </a:cubicBezTo>
                <a:cubicBezTo>
                  <a:pt x="909369" y="607446"/>
                  <a:pt x="1528378" y="285713"/>
                  <a:pt x="1718407" y="193521"/>
                </a:cubicBezTo>
                <a:cubicBezTo>
                  <a:pt x="1908436" y="101329"/>
                  <a:pt x="1857636" y="97565"/>
                  <a:pt x="2000629" y="69343"/>
                </a:cubicBezTo>
                <a:cubicBezTo>
                  <a:pt x="2143622" y="41121"/>
                  <a:pt x="2655384" y="-9680"/>
                  <a:pt x="2598940" y="16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A860A886-EE00-15BE-3279-C4FE367FB11D}"/>
              </a:ext>
            </a:extLst>
          </p:cNvPr>
          <p:cNvSpPr/>
          <p:nvPr/>
        </p:nvSpPr>
        <p:spPr>
          <a:xfrm>
            <a:off x="6824901" y="1270384"/>
            <a:ext cx="1661007" cy="633146"/>
          </a:xfrm>
          <a:custGeom>
            <a:avLst/>
            <a:gdLst>
              <a:gd name="connsiteX0" fmla="*/ 4877 w 1661007"/>
              <a:gd name="connsiteY0" fmla="*/ 366505 h 633146"/>
              <a:gd name="connsiteX1" fmla="*/ 535455 w 1661007"/>
              <a:gd name="connsiteY1" fmla="*/ 208460 h 633146"/>
              <a:gd name="connsiteX2" fmla="*/ 1009588 w 1661007"/>
              <a:gd name="connsiteY2" fmla="*/ 321349 h 633146"/>
              <a:gd name="connsiteX3" fmla="*/ 874121 w 1661007"/>
              <a:gd name="connsiteY3" fmla="*/ 5260 h 633146"/>
              <a:gd name="connsiteX4" fmla="*/ 1641766 w 1661007"/>
              <a:gd name="connsiteY4" fmla="*/ 626149 h 633146"/>
              <a:gd name="connsiteX5" fmla="*/ 1382121 w 1661007"/>
              <a:gd name="connsiteY5" fmla="*/ 332638 h 633146"/>
              <a:gd name="connsiteX6" fmla="*/ 862832 w 1661007"/>
              <a:gd name="connsiteY6" fmla="*/ 219749 h 633146"/>
              <a:gd name="connsiteX7" fmla="*/ 4877 w 1661007"/>
              <a:gd name="connsiteY7" fmla="*/ 366505 h 63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1007" h="633146">
                <a:moveTo>
                  <a:pt x="4877" y="366505"/>
                </a:moveTo>
                <a:cubicBezTo>
                  <a:pt x="-49686" y="364624"/>
                  <a:pt x="368003" y="215986"/>
                  <a:pt x="535455" y="208460"/>
                </a:cubicBezTo>
                <a:cubicBezTo>
                  <a:pt x="702907" y="200934"/>
                  <a:pt x="953144" y="355216"/>
                  <a:pt x="1009588" y="321349"/>
                </a:cubicBezTo>
                <a:cubicBezTo>
                  <a:pt x="1066032" y="287482"/>
                  <a:pt x="768758" y="-45540"/>
                  <a:pt x="874121" y="5260"/>
                </a:cubicBezTo>
                <a:cubicBezTo>
                  <a:pt x="979484" y="56060"/>
                  <a:pt x="1557099" y="571586"/>
                  <a:pt x="1641766" y="626149"/>
                </a:cubicBezTo>
                <a:cubicBezTo>
                  <a:pt x="1726433" y="680712"/>
                  <a:pt x="1511943" y="400371"/>
                  <a:pt x="1382121" y="332638"/>
                </a:cubicBezTo>
                <a:cubicBezTo>
                  <a:pt x="1252299" y="264905"/>
                  <a:pt x="1088610" y="215986"/>
                  <a:pt x="862832" y="219749"/>
                </a:cubicBezTo>
                <a:cubicBezTo>
                  <a:pt x="637054" y="223512"/>
                  <a:pt x="59440" y="368386"/>
                  <a:pt x="4877" y="3665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698942F3-CE72-980D-A8CC-0A3DC659FA1D}"/>
              </a:ext>
            </a:extLst>
          </p:cNvPr>
          <p:cNvSpPr/>
          <p:nvPr/>
        </p:nvSpPr>
        <p:spPr>
          <a:xfrm>
            <a:off x="6761415" y="1880333"/>
            <a:ext cx="1045792" cy="2189907"/>
          </a:xfrm>
          <a:custGeom>
            <a:avLst/>
            <a:gdLst>
              <a:gd name="connsiteX0" fmla="*/ 316718 w 1045792"/>
              <a:gd name="connsiteY0" fmla="*/ 4911 h 2189907"/>
              <a:gd name="connsiteX1" fmla="*/ 463474 w 1045792"/>
              <a:gd name="connsiteY1" fmla="*/ 591934 h 2189907"/>
              <a:gd name="connsiteX2" fmla="*/ 892452 w 1045792"/>
              <a:gd name="connsiteY2" fmla="*/ 1438600 h 2189907"/>
              <a:gd name="connsiteX3" fmla="*/ 644096 w 1045792"/>
              <a:gd name="connsiteY3" fmla="*/ 1133800 h 2189907"/>
              <a:gd name="connsiteX4" fmla="*/ 1039207 w 1045792"/>
              <a:gd name="connsiteY4" fmla="*/ 2183667 h 2189907"/>
              <a:gd name="connsiteX5" fmla="*/ 824718 w 1045792"/>
              <a:gd name="connsiteY5" fmla="*/ 1506334 h 2189907"/>
              <a:gd name="connsiteX6" fmla="*/ 11918 w 1045792"/>
              <a:gd name="connsiteY6" fmla="*/ 230689 h 2189907"/>
              <a:gd name="connsiteX7" fmla="*/ 350585 w 1045792"/>
              <a:gd name="connsiteY7" fmla="*/ 829000 h 2189907"/>
              <a:gd name="connsiteX8" fmla="*/ 497341 w 1045792"/>
              <a:gd name="connsiteY8" fmla="*/ 908023 h 2189907"/>
              <a:gd name="connsiteX9" fmla="*/ 497341 w 1045792"/>
              <a:gd name="connsiteY9" fmla="*/ 919311 h 2189907"/>
              <a:gd name="connsiteX10" fmla="*/ 395741 w 1045792"/>
              <a:gd name="connsiteY10" fmla="*/ 343578 h 2189907"/>
              <a:gd name="connsiteX11" fmla="*/ 316718 w 1045792"/>
              <a:gd name="connsiteY11" fmla="*/ 4911 h 218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5792" h="2189907">
                <a:moveTo>
                  <a:pt x="316718" y="4911"/>
                </a:moveTo>
                <a:cubicBezTo>
                  <a:pt x="328007" y="46304"/>
                  <a:pt x="367518" y="352986"/>
                  <a:pt x="463474" y="591934"/>
                </a:cubicBezTo>
                <a:cubicBezTo>
                  <a:pt x="559430" y="830882"/>
                  <a:pt x="862348" y="1348289"/>
                  <a:pt x="892452" y="1438600"/>
                </a:cubicBezTo>
                <a:cubicBezTo>
                  <a:pt x="922556" y="1528911"/>
                  <a:pt x="619637" y="1009622"/>
                  <a:pt x="644096" y="1133800"/>
                </a:cubicBezTo>
                <a:cubicBezTo>
                  <a:pt x="668555" y="1257978"/>
                  <a:pt x="1009103" y="2121578"/>
                  <a:pt x="1039207" y="2183667"/>
                </a:cubicBezTo>
                <a:cubicBezTo>
                  <a:pt x="1069311" y="2245756"/>
                  <a:pt x="995933" y="1831830"/>
                  <a:pt x="824718" y="1506334"/>
                </a:cubicBezTo>
                <a:cubicBezTo>
                  <a:pt x="653503" y="1180838"/>
                  <a:pt x="90940" y="343578"/>
                  <a:pt x="11918" y="230689"/>
                </a:cubicBezTo>
                <a:cubicBezTo>
                  <a:pt x="-67104" y="117800"/>
                  <a:pt x="269681" y="716111"/>
                  <a:pt x="350585" y="829000"/>
                </a:cubicBezTo>
                <a:cubicBezTo>
                  <a:pt x="431489" y="941889"/>
                  <a:pt x="472882" y="892971"/>
                  <a:pt x="497341" y="908023"/>
                </a:cubicBezTo>
                <a:cubicBezTo>
                  <a:pt x="521800" y="923075"/>
                  <a:pt x="514274" y="1013385"/>
                  <a:pt x="497341" y="919311"/>
                </a:cubicBezTo>
                <a:cubicBezTo>
                  <a:pt x="480408" y="825237"/>
                  <a:pt x="425845" y="494097"/>
                  <a:pt x="395741" y="343578"/>
                </a:cubicBezTo>
                <a:cubicBezTo>
                  <a:pt x="365637" y="193059"/>
                  <a:pt x="305429" y="-36482"/>
                  <a:pt x="316718" y="49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A95CAA71-7E08-AC4F-1775-9A3CE55DAF3B}"/>
              </a:ext>
            </a:extLst>
          </p:cNvPr>
          <p:cNvSpPr/>
          <p:nvPr/>
        </p:nvSpPr>
        <p:spPr>
          <a:xfrm>
            <a:off x="7416009" y="2200536"/>
            <a:ext cx="792567" cy="2138814"/>
          </a:xfrm>
          <a:custGeom>
            <a:avLst/>
            <a:gdLst>
              <a:gd name="connsiteX0" fmla="*/ 203991 w 792567"/>
              <a:gd name="connsiteY0" fmla="*/ 797 h 2138814"/>
              <a:gd name="connsiteX1" fmla="*/ 316880 w 792567"/>
              <a:gd name="connsiteY1" fmla="*/ 892620 h 2138814"/>
              <a:gd name="connsiteX2" fmla="*/ 553947 w 792567"/>
              <a:gd name="connsiteY2" fmla="*/ 1389331 h 2138814"/>
              <a:gd name="connsiteX3" fmla="*/ 452347 w 792567"/>
              <a:gd name="connsiteY3" fmla="*/ 1186131 h 2138814"/>
              <a:gd name="connsiteX4" fmla="*/ 791013 w 792567"/>
              <a:gd name="connsiteY4" fmla="*/ 2134397 h 2138814"/>
              <a:gd name="connsiteX5" fmla="*/ 553947 w 792567"/>
              <a:gd name="connsiteY5" fmla="*/ 1502220 h 2138814"/>
              <a:gd name="connsiteX6" fmla="*/ 12080 w 792567"/>
              <a:gd name="connsiteY6" fmla="*/ 610397 h 2138814"/>
              <a:gd name="connsiteX7" fmla="*/ 181413 w 792567"/>
              <a:gd name="connsiteY7" fmla="*/ 971642 h 2138814"/>
              <a:gd name="connsiteX8" fmla="*/ 226569 w 792567"/>
              <a:gd name="connsiteY8" fmla="*/ 734575 h 2138814"/>
              <a:gd name="connsiteX9" fmla="*/ 226569 w 792567"/>
              <a:gd name="connsiteY9" fmla="*/ 734575 h 2138814"/>
              <a:gd name="connsiteX10" fmla="*/ 203991 w 792567"/>
              <a:gd name="connsiteY10" fmla="*/ 797 h 213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567" h="2138814">
                <a:moveTo>
                  <a:pt x="203991" y="797"/>
                </a:moveTo>
                <a:cubicBezTo>
                  <a:pt x="219043" y="27138"/>
                  <a:pt x="258554" y="661198"/>
                  <a:pt x="316880" y="892620"/>
                </a:cubicBezTo>
                <a:cubicBezTo>
                  <a:pt x="375206" y="1124042"/>
                  <a:pt x="531369" y="1340413"/>
                  <a:pt x="553947" y="1389331"/>
                </a:cubicBezTo>
                <a:cubicBezTo>
                  <a:pt x="576525" y="1438249"/>
                  <a:pt x="412836" y="1061953"/>
                  <a:pt x="452347" y="1186131"/>
                </a:cubicBezTo>
                <a:cubicBezTo>
                  <a:pt x="491858" y="1310309"/>
                  <a:pt x="774080" y="2081716"/>
                  <a:pt x="791013" y="2134397"/>
                </a:cubicBezTo>
                <a:cubicBezTo>
                  <a:pt x="807946" y="2187079"/>
                  <a:pt x="683769" y="1756220"/>
                  <a:pt x="553947" y="1502220"/>
                </a:cubicBezTo>
                <a:cubicBezTo>
                  <a:pt x="424125" y="1248220"/>
                  <a:pt x="74169" y="698827"/>
                  <a:pt x="12080" y="610397"/>
                </a:cubicBezTo>
                <a:cubicBezTo>
                  <a:pt x="-50009" y="521967"/>
                  <a:pt x="145665" y="950946"/>
                  <a:pt x="181413" y="971642"/>
                </a:cubicBezTo>
                <a:cubicBezTo>
                  <a:pt x="217161" y="992338"/>
                  <a:pt x="226569" y="734575"/>
                  <a:pt x="226569" y="734575"/>
                </a:cubicBezTo>
                <a:lnTo>
                  <a:pt x="226569" y="734575"/>
                </a:lnTo>
                <a:cubicBezTo>
                  <a:pt x="224688" y="608516"/>
                  <a:pt x="188939" y="-25544"/>
                  <a:pt x="203991" y="7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29639620-58EB-81EE-E8B6-5FF439403628}"/>
              </a:ext>
            </a:extLst>
          </p:cNvPr>
          <p:cNvSpPr/>
          <p:nvPr/>
        </p:nvSpPr>
        <p:spPr>
          <a:xfrm>
            <a:off x="8003592" y="1974942"/>
            <a:ext cx="1358399" cy="2153434"/>
          </a:xfrm>
          <a:custGeom>
            <a:avLst/>
            <a:gdLst>
              <a:gd name="connsiteX0" fmla="*/ 230 w 1358399"/>
              <a:gd name="connsiteY0" fmla="*/ 339280 h 2153434"/>
              <a:gd name="connsiteX1" fmla="*/ 700141 w 1358399"/>
              <a:gd name="connsiteY1" fmla="*/ 982747 h 2153434"/>
              <a:gd name="connsiteX2" fmla="*/ 948497 w 1358399"/>
              <a:gd name="connsiteY2" fmla="*/ 1614925 h 2153434"/>
              <a:gd name="connsiteX3" fmla="*/ 925919 w 1358399"/>
              <a:gd name="connsiteY3" fmla="*/ 1310125 h 2153434"/>
              <a:gd name="connsiteX4" fmla="*/ 1354897 w 1358399"/>
              <a:gd name="connsiteY4" fmla="*/ 2145502 h 2153434"/>
              <a:gd name="connsiteX5" fmla="*/ 1117830 w 1358399"/>
              <a:gd name="connsiteY5" fmla="*/ 1693947 h 2153434"/>
              <a:gd name="connsiteX6" fmla="*/ 914630 w 1358399"/>
              <a:gd name="connsiteY6" fmla="*/ 1084347 h 2153434"/>
              <a:gd name="connsiteX7" fmla="*/ 372764 w 1358399"/>
              <a:gd name="connsiteY7" fmla="*/ 614 h 2153434"/>
              <a:gd name="connsiteX8" fmla="*/ 925919 w 1358399"/>
              <a:gd name="connsiteY8" fmla="*/ 1242391 h 2153434"/>
              <a:gd name="connsiteX9" fmla="*/ 779164 w 1358399"/>
              <a:gd name="connsiteY9" fmla="*/ 858569 h 2153434"/>
              <a:gd name="connsiteX10" fmla="*/ 230 w 1358399"/>
              <a:gd name="connsiteY10" fmla="*/ 339280 h 215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8399" h="2153434">
                <a:moveTo>
                  <a:pt x="230" y="339280"/>
                </a:moveTo>
                <a:cubicBezTo>
                  <a:pt x="-12941" y="359976"/>
                  <a:pt x="542097" y="770140"/>
                  <a:pt x="700141" y="982747"/>
                </a:cubicBezTo>
                <a:cubicBezTo>
                  <a:pt x="858186" y="1195355"/>
                  <a:pt x="910867" y="1560362"/>
                  <a:pt x="948497" y="1614925"/>
                </a:cubicBezTo>
                <a:cubicBezTo>
                  <a:pt x="986127" y="1669488"/>
                  <a:pt x="858186" y="1221696"/>
                  <a:pt x="925919" y="1310125"/>
                </a:cubicBezTo>
                <a:cubicBezTo>
                  <a:pt x="993652" y="1398554"/>
                  <a:pt x="1322912" y="2081532"/>
                  <a:pt x="1354897" y="2145502"/>
                </a:cubicBezTo>
                <a:cubicBezTo>
                  <a:pt x="1386882" y="2209472"/>
                  <a:pt x="1191208" y="1870806"/>
                  <a:pt x="1117830" y="1693947"/>
                </a:cubicBezTo>
                <a:cubicBezTo>
                  <a:pt x="1044452" y="1517088"/>
                  <a:pt x="1038808" y="1366569"/>
                  <a:pt x="914630" y="1084347"/>
                </a:cubicBezTo>
                <a:cubicBezTo>
                  <a:pt x="790452" y="802125"/>
                  <a:pt x="370883" y="-25727"/>
                  <a:pt x="372764" y="614"/>
                </a:cubicBezTo>
                <a:cubicBezTo>
                  <a:pt x="374645" y="26955"/>
                  <a:pt x="858186" y="1099399"/>
                  <a:pt x="925919" y="1242391"/>
                </a:cubicBezTo>
                <a:cubicBezTo>
                  <a:pt x="993652" y="1385383"/>
                  <a:pt x="929683" y="1012851"/>
                  <a:pt x="779164" y="858569"/>
                </a:cubicBezTo>
                <a:cubicBezTo>
                  <a:pt x="628646" y="704288"/>
                  <a:pt x="13401" y="318584"/>
                  <a:pt x="230" y="339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4F562E1A-2CFF-35B2-88F9-B230F566981E}"/>
              </a:ext>
            </a:extLst>
          </p:cNvPr>
          <p:cNvSpPr/>
          <p:nvPr/>
        </p:nvSpPr>
        <p:spPr>
          <a:xfrm>
            <a:off x="2528469" y="857678"/>
            <a:ext cx="4483315" cy="4297492"/>
          </a:xfrm>
          <a:custGeom>
            <a:avLst/>
            <a:gdLst>
              <a:gd name="connsiteX0" fmla="*/ 3601398 w 4483315"/>
              <a:gd name="connsiteY0" fmla="*/ 278 h 4297492"/>
              <a:gd name="connsiteX1" fmla="*/ 2122553 w 4483315"/>
              <a:gd name="connsiteY1" fmla="*/ 282500 h 4297492"/>
              <a:gd name="connsiteX2" fmla="*/ 2551531 w 4483315"/>
              <a:gd name="connsiteY2" fmla="*/ 361522 h 4297492"/>
              <a:gd name="connsiteX3" fmla="*/ 1004953 w 4483315"/>
              <a:gd name="connsiteY3" fmla="*/ 1095300 h 4297492"/>
              <a:gd name="connsiteX4" fmla="*/ 1614553 w 4483315"/>
              <a:gd name="connsiteY4" fmla="*/ 1129166 h 4297492"/>
              <a:gd name="connsiteX5" fmla="*/ 609842 w 4483315"/>
              <a:gd name="connsiteY5" fmla="*/ 2449966 h 4297492"/>
              <a:gd name="connsiteX6" fmla="*/ 242 w 4483315"/>
              <a:gd name="connsiteY6" fmla="*/ 3917522 h 4297492"/>
              <a:gd name="connsiteX7" fmla="*/ 530820 w 4483315"/>
              <a:gd name="connsiteY7" fmla="*/ 3285344 h 4297492"/>
              <a:gd name="connsiteX8" fmla="*/ 90553 w 4483315"/>
              <a:gd name="connsiteY8" fmla="*/ 4290055 h 4297492"/>
              <a:gd name="connsiteX9" fmla="*/ 1219442 w 4483315"/>
              <a:gd name="connsiteY9" fmla="*/ 2653166 h 4297492"/>
              <a:gd name="connsiteX10" fmla="*/ 3319175 w 4483315"/>
              <a:gd name="connsiteY10" fmla="*/ 1208189 h 4297492"/>
              <a:gd name="connsiteX11" fmla="*/ 3782020 w 4483315"/>
              <a:gd name="connsiteY11" fmla="*/ 1761344 h 4297492"/>
              <a:gd name="connsiteX12" fmla="*/ 3985220 w 4483315"/>
              <a:gd name="connsiteY12" fmla="*/ 1388811 h 4297492"/>
              <a:gd name="connsiteX13" fmla="*/ 4210998 w 4483315"/>
              <a:gd name="connsiteY13" fmla="*/ 1659744 h 4297492"/>
              <a:gd name="connsiteX14" fmla="*/ 3804598 w 4483315"/>
              <a:gd name="connsiteY14" fmla="*/ 677611 h 4297492"/>
              <a:gd name="connsiteX15" fmla="*/ 4481931 w 4483315"/>
              <a:gd name="connsiteY15" fmla="*/ 226055 h 4297492"/>
              <a:gd name="connsiteX16" fmla="*/ 3590109 w 4483315"/>
              <a:gd name="connsiteY16" fmla="*/ 305078 h 4297492"/>
              <a:gd name="connsiteX17" fmla="*/ 2720864 w 4483315"/>
              <a:gd name="connsiteY17" fmla="*/ 338944 h 4297492"/>
              <a:gd name="connsiteX18" fmla="*/ 3601398 w 4483315"/>
              <a:gd name="connsiteY18" fmla="*/ 278 h 429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83315" h="4297492">
                <a:moveTo>
                  <a:pt x="3601398" y="278"/>
                </a:moveTo>
                <a:cubicBezTo>
                  <a:pt x="3501679" y="-9129"/>
                  <a:pt x="2297531" y="222293"/>
                  <a:pt x="2122553" y="282500"/>
                </a:cubicBezTo>
                <a:cubicBezTo>
                  <a:pt x="1947575" y="342707"/>
                  <a:pt x="2737798" y="226055"/>
                  <a:pt x="2551531" y="361522"/>
                </a:cubicBezTo>
                <a:cubicBezTo>
                  <a:pt x="2365264" y="496989"/>
                  <a:pt x="1161116" y="967359"/>
                  <a:pt x="1004953" y="1095300"/>
                </a:cubicBezTo>
                <a:cubicBezTo>
                  <a:pt x="848790" y="1223241"/>
                  <a:pt x="1680405" y="903388"/>
                  <a:pt x="1614553" y="1129166"/>
                </a:cubicBezTo>
                <a:cubicBezTo>
                  <a:pt x="1548701" y="1354944"/>
                  <a:pt x="878894" y="1985240"/>
                  <a:pt x="609842" y="2449966"/>
                </a:cubicBezTo>
                <a:cubicBezTo>
                  <a:pt x="340790" y="2914692"/>
                  <a:pt x="13412" y="3778292"/>
                  <a:pt x="242" y="3917522"/>
                </a:cubicBezTo>
                <a:cubicBezTo>
                  <a:pt x="-12928" y="4056752"/>
                  <a:pt x="515768" y="3223255"/>
                  <a:pt x="530820" y="3285344"/>
                </a:cubicBezTo>
                <a:cubicBezTo>
                  <a:pt x="545872" y="3347433"/>
                  <a:pt x="-24217" y="4395418"/>
                  <a:pt x="90553" y="4290055"/>
                </a:cubicBezTo>
                <a:cubicBezTo>
                  <a:pt x="205323" y="4184692"/>
                  <a:pt x="681338" y="3166810"/>
                  <a:pt x="1219442" y="2653166"/>
                </a:cubicBezTo>
                <a:cubicBezTo>
                  <a:pt x="1757546" y="2139522"/>
                  <a:pt x="2892079" y="1356826"/>
                  <a:pt x="3319175" y="1208189"/>
                </a:cubicBezTo>
                <a:cubicBezTo>
                  <a:pt x="3746271" y="1059552"/>
                  <a:pt x="3671013" y="1731240"/>
                  <a:pt x="3782020" y="1761344"/>
                </a:cubicBezTo>
                <a:cubicBezTo>
                  <a:pt x="3893027" y="1791448"/>
                  <a:pt x="3913724" y="1405744"/>
                  <a:pt x="3985220" y="1388811"/>
                </a:cubicBezTo>
                <a:cubicBezTo>
                  <a:pt x="4056716" y="1371878"/>
                  <a:pt x="4241102" y="1778277"/>
                  <a:pt x="4210998" y="1659744"/>
                </a:cubicBezTo>
                <a:cubicBezTo>
                  <a:pt x="4180894" y="1541211"/>
                  <a:pt x="3759443" y="916559"/>
                  <a:pt x="3804598" y="677611"/>
                </a:cubicBezTo>
                <a:cubicBezTo>
                  <a:pt x="3849754" y="438663"/>
                  <a:pt x="4517679" y="288144"/>
                  <a:pt x="4481931" y="226055"/>
                </a:cubicBezTo>
                <a:cubicBezTo>
                  <a:pt x="4446183" y="163966"/>
                  <a:pt x="3883620" y="286263"/>
                  <a:pt x="3590109" y="305078"/>
                </a:cubicBezTo>
                <a:cubicBezTo>
                  <a:pt x="3296598" y="323893"/>
                  <a:pt x="2715220" y="385981"/>
                  <a:pt x="2720864" y="338944"/>
                </a:cubicBezTo>
                <a:cubicBezTo>
                  <a:pt x="2726508" y="291907"/>
                  <a:pt x="3701117" y="9685"/>
                  <a:pt x="3601398" y="27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B224D2B1-EBEF-A8B6-3B41-2C441C9DD007}"/>
              </a:ext>
            </a:extLst>
          </p:cNvPr>
          <p:cNvSpPr/>
          <p:nvPr/>
        </p:nvSpPr>
        <p:spPr>
          <a:xfrm>
            <a:off x="3042463" y="1533314"/>
            <a:ext cx="3922801" cy="5579621"/>
          </a:xfrm>
          <a:custGeom>
            <a:avLst/>
            <a:gdLst>
              <a:gd name="connsiteX0" fmla="*/ 3922781 w 3922801"/>
              <a:gd name="connsiteY0" fmla="*/ 430953 h 5579621"/>
              <a:gd name="connsiteX1" fmla="*/ 2703581 w 3922801"/>
              <a:gd name="connsiteY1" fmla="*/ 3761175 h 5579621"/>
              <a:gd name="connsiteX2" fmla="*/ 2974515 w 3922801"/>
              <a:gd name="connsiteY2" fmla="*/ 3140286 h 5579621"/>
              <a:gd name="connsiteX3" fmla="*/ 2489093 w 3922801"/>
              <a:gd name="connsiteY3" fmla="*/ 4111130 h 5579621"/>
              <a:gd name="connsiteX4" fmla="*/ 2556826 w 3922801"/>
              <a:gd name="connsiteY4" fmla="*/ 3287042 h 5579621"/>
              <a:gd name="connsiteX5" fmla="*/ 2082693 w 3922801"/>
              <a:gd name="connsiteY5" fmla="*/ 4257886 h 5579621"/>
              <a:gd name="connsiteX6" fmla="*/ 2906781 w 3922801"/>
              <a:gd name="connsiteY6" fmla="*/ 1616286 h 5579621"/>
              <a:gd name="connsiteX7" fmla="*/ 1958515 w 3922801"/>
              <a:gd name="connsiteY7" fmla="*/ 3659575 h 5579621"/>
              <a:gd name="connsiteX8" fmla="*/ 445804 w 3922801"/>
              <a:gd name="connsiteY8" fmla="*/ 5352908 h 5579621"/>
              <a:gd name="connsiteX9" fmla="*/ 965093 w 3922801"/>
              <a:gd name="connsiteY9" fmla="*/ 4506242 h 5579621"/>
              <a:gd name="connsiteX10" fmla="*/ 152293 w 3922801"/>
              <a:gd name="connsiteY10" fmla="*/ 5578686 h 5579621"/>
              <a:gd name="connsiteX11" fmla="*/ 581270 w 3922801"/>
              <a:gd name="connsiteY11" fmla="*/ 4675575 h 5579621"/>
              <a:gd name="connsiteX12" fmla="*/ 208737 w 3922801"/>
              <a:gd name="connsiteY12" fmla="*/ 3693442 h 5579621"/>
              <a:gd name="connsiteX13" fmla="*/ 355493 w 3922801"/>
              <a:gd name="connsiteY13" fmla="*/ 4325619 h 5579621"/>
              <a:gd name="connsiteX14" fmla="*/ 107137 w 3922801"/>
              <a:gd name="connsiteY14" fmla="*/ 2632286 h 5579621"/>
              <a:gd name="connsiteX15" fmla="*/ 84559 w 3922801"/>
              <a:gd name="connsiteY15" fmla="*/ 3241886 h 5579621"/>
              <a:gd name="connsiteX16" fmla="*/ 1190870 w 3922801"/>
              <a:gd name="connsiteY16" fmla="*/ 724464 h 5579621"/>
              <a:gd name="connsiteX17" fmla="*/ 852204 w 3922801"/>
              <a:gd name="connsiteY17" fmla="*/ 1322775 h 5579621"/>
              <a:gd name="connsiteX18" fmla="*/ 2489093 w 3922801"/>
              <a:gd name="connsiteY18" fmla="*/ 1975 h 5579621"/>
              <a:gd name="connsiteX19" fmla="*/ 1676293 w 3922801"/>
              <a:gd name="connsiteY19" fmla="*/ 1006686 h 5579621"/>
              <a:gd name="connsiteX20" fmla="*/ 3290604 w 3922801"/>
              <a:gd name="connsiteY20" fmla="*/ 239042 h 5579621"/>
              <a:gd name="connsiteX21" fmla="*/ 2545537 w 3922801"/>
              <a:gd name="connsiteY21" fmla="*/ 961530 h 5579621"/>
              <a:gd name="connsiteX22" fmla="*/ 3832470 w 3922801"/>
              <a:gd name="connsiteY22" fmla="*/ 126153 h 5579621"/>
              <a:gd name="connsiteX23" fmla="*/ 2737448 w 3922801"/>
              <a:gd name="connsiteY23" fmla="*/ 1401797 h 5579621"/>
              <a:gd name="connsiteX24" fmla="*/ 3922781 w 3922801"/>
              <a:gd name="connsiteY24" fmla="*/ 430953 h 55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2801" h="5579621">
                <a:moveTo>
                  <a:pt x="3922781" y="430953"/>
                </a:moveTo>
                <a:cubicBezTo>
                  <a:pt x="3917137" y="824183"/>
                  <a:pt x="2861625" y="3309620"/>
                  <a:pt x="2703581" y="3761175"/>
                </a:cubicBezTo>
                <a:cubicBezTo>
                  <a:pt x="2545537" y="4212731"/>
                  <a:pt x="3010263" y="3081960"/>
                  <a:pt x="2974515" y="3140286"/>
                </a:cubicBezTo>
                <a:cubicBezTo>
                  <a:pt x="2938767" y="3198612"/>
                  <a:pt x="2558708" y="4086671"/>
                  <a:pt x="2489093" y="4111130"/>
                </a:cubicBezTo>
                <a:cubicBezTo>
                  <a:pt x="2419478" y="4135589"/>
                  <a:pt x="2624559" y="3262583"/>
                  <a:pt x="2556826" y="3287042"/>
                </a:cubicBezTo>
                <a:cubicBezTo>
                  <a:pt x="2489093" y="3311501"/>
                  <a:pt x="2024367" y="4536345"/>
                  <a:pt x="2082693" y="4257886"/>
                </a:cubicBezTo>
                <a:cubicBezTo>
                  <a:pt x="2141019" y="3979427"/>
                  <a:pt x="2927477" y="1716005"/>
                  <a:pt x="2906781" y="1616286"/>
                </a:cubicBezTo>
                <a:cubicBezTo>
                  <a:pt x="2886085" y="1516567"/>
                  <a:pt x="2368678" y="3036805"/>
                  <a:pt x="1958515" y="3659575"/>
                </a:cubicBezTo>
                <a:cubicBezTo>
                  <a:pt x="1548352" y="4282345"/>
                  <a:pt x="611374" y="5211797"/>
                  <a:pt x="445804" y="5352908"/>
                </a:cubicBezTo>
                <a:cubicBezTo>
                  <a:pt x="280234" y="5494019"/>
                  <a:pt x="1014012" y="4468612"/>
                  <a:pt x="965093" y="4506242"/>
                </a:cubicBezTo>
                <a:cubicBezTo>
                  <a:pt x="916174" y="4543872"/>
                  <a:pt x="216263" y="5550464"/>
                  <a:pt x="152293" y="5578686"/>
                </a:cubicBezTo>
                <a:cubicBezTo>
                  <a:pt x="88322" y="5606908"/>
                  <a:pt x="571863" y="4989782"/>
                  <a:pt x="581270" y="4675575"/>
                </a:cubicBezTo>
                <a:cubicBezTo>
                  <a:pt x="590677" y="4361368"/>
                  <a:pt x="246366" y="3751768"/>
                  <a:pt x="208737" y="3693442"/>
                </a:cubicBezTo>
                <a:cubicBezTo>
                  <a:pt x="171108" y="3635116"/>
                  <a:pt x="372426" y="4502478"/>
                  <a:pt x="355493" y="4325619"/>
                </a:cubicBezTo>
                <a:cubicBezTo>
                  <a:pt x="338560" y="4148760"/>
                  <a:pt x="152293" y="2812908"/>
                  <a:pt x="107137" y="2632286"/>
                </a:cubicBezTo>
                <a:cubicBezTo>
                  <a:pt x="61981" y="2451664"/>
                  <a:pt x="-96063" y="3559856"/>
                  <a:pt x="84559" y="3241886"/>
                </a:cubicBezTo>
                <a:cubicBezTo>
                  <a:pt x="265181" y="2923916"/>
                  <a:pt x="1062929" y="1044316"/>
                  <a:pt x="1190870" y="724464"/>
                </a:cubicBezTo>
                <a:cubicBezTo>
                  <a:pt x="1318811" y="404612"/>
                  <a:pt x="635833" y="1443190"/>
                  <a:pt x="852204" y="1322775"/>
                </a:cubicBezTo>
                <a:cubicBezTo>
                  <a:pt x="1068574" y="1202360"/>
                  <a:pt x="2351745" y="54657"/>
                  <a:pt x="2489093" y="1975"/>
                </a:cubicBezTo>
                <a:cubicBezTo>
                  <a:pt x="2626441" y="-50707"/>
                  <a:pt x="1542708" y="967175"/>
                  <a:pt x="1676293" y="1006686"/>
                </a:cubicBezTo>
                <a:cubicBezTo>
                  <a:pt x="1809878" y="1046197"/>
                  <a:pt x="3145730" y="246568"/>
                  <a:pt x="3290604" y="239042"/>
                </a:cubicBezTo>
                <a:cubicBezTo>
                  <a:pt x="3435478" y="231516"/>
                  <a:pt x="2455226" y="980345"/>
                  <a:pt x="2545537" y="961530"/>
                </a:cubicBezTo>
                <a:cubicBezTo>
                  <a:pt x="2635848" y="942715"/>
                  <a:pt x="3800485" y="52775"/>
                  <a:pt x="3832470" y="126153"/>
                </a:cubicBezTo>
                <a:cubicBezTo>
                  <a:pt x="3864455" y="199531"/>
                  <a:pt x="2726159" y="1349116"/>
                  <a:pt x="2737448" y="1401797"/>
                </a:cubicBezTo>
                <a:cubicBezTo>
                  <a:pt x="2748737" y="1454478"/>
                  <a:pt x="3928425" y="37723"/>
                  <a:pt x="3922781" y="43095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D5C666FE-E836-3090-A3CB-42A8CE7F39C0}"/>
              </a:ext>
            </a:extLst>
          </p:cNvPr>
          <p:cNvSpPr/>
          <p:nvPr/>
        </p:nvSpPr>
        <p:spPr>
          <a:xfrm>
            <a:off x="4672310" y="875419"/>
            <a:ext cx="4952777" cy="5841506"/>
          </a:xfrm>
          <a:custGeom>
            <a:avLst/>
            <a:gdLst>
              <a:gd name="connsiteX0" fmla="*/ 1085023 w 4952777"/>
              <a:gd name="connsiteY0" fmla="*/ 467959 h 5841506"/>
              <a:gd name="connsiteX1" fmla="*/ 1186623 w 4952777"/>
              <a:gd name="connsiteY1" fmla="*/ 524403 h 5841506"/>
              <a:gd name="connsiteX2" fmla="*/ 2067157 w 4952777"/>
              <a:gd name="connsiteY2" fmla="*/ 3256314 h 5841506"/>
              <a:gd name="connsiteX3" fmla="*/ 2089734 w 4952777"/>
              <a:gd name="connsiteY3" fmla="*/ 3132137 h 5841506"/>
              <a:gd name="connsiteX4" fmla="*/ 2112312 w 4952777"/>
              <a:gd name="connsiteY4" fmla="*/ 4588403 h 5841506"/>
              <a:gd name="connsiteX5" fmla="*/ 2259068 w 4952777"/>
              <a:gd name="connsiteY5" fmla="*/ 3470803 h 5841506"/>
              <a:gd name="connsiteX6" fmla="*/ 2428401 w 4952777"/>
              <a:gd name="connsiteY6" fmla="*/ 4701292 h 5841506"/>
              <a:gd name="connsiteX7" fmla="*/ 2654179 w 4952777"/>
              <a:gd name="connsiteY7" fmla="*/ 3166003 h 5841506"/>
              <a:gd name="connsiteX8" fmla="*/ 3252490 w 4952777"/>
              <a:gd name="connsiteY8" fmla="*/ 4464225 h 5841506"/>
              <a:gd name="connsiteX9" fmla="*/ 3275068 w 4952777"/>
              <a:gd name="connsiteY9" fmla="*/ 3854625 h 5841506"/>
              <a:gd name="connsiteX10" fmla="*/ 3974979 w 4952777"/>
              <a:gd name="connsiteY10" fmla="*/ 5152848 h 5841506"/>
              <a:gd name="connsiteX11" fmla="*/ 4087868 w 4952777"/>
              <a:gd name="connsiteY11" fmla="*/ 5073825 h 5841506"/>
              <a:gd name="connsiteX12" fmla="*/ 4166890 w 4952777"/>
              <a:gd name="connsiteY12" fmla="*/ 5841470 h 5841506"/>
              <a:gd name="connsiteX13" fmla="*/ 4336223 w 4952777"/>
              <a:gd name="connsiteY13" fmla="*/ 5096403 h 5841506"/>
              <a:gd name="connsiteX14" fmla="*/ 4934534 w 4952777"/>
              <a:gd name="connsiteY14" fmla="*/ 3064403 h 5841506"/>
              <a:gd name="connsiteX15" fmla="*/ 4776490 w 4952777"/>
              <a:gd name="connsiteY15" fmla="*/ 3775603 h 5841506"/>
              <a:gd name="connsiteX16" fmla="*/ 4550712 w 4952777"/>
              <a:gd name="connsiteY16" fmla="*/ 1427514 h 5841506"/>
              <a:gd name="connsiteX17" fmla="*/ 4652312 w 4952777"/>
              <a:gd name="connsiteY17" fmla="*/ 2150003 h 5841506"/>
              <a:gd name="connsiteX18" fmla="*/ 3681468 w 4952777"/>
              <a:gd name="connsiteY18" fmla="*/ 1043692 h 5841506"/>
              <a:gd name="connsiteX19" fmla="*/ 2688046 w 4952777"/>
              <a:gd name="connsiteY19" fmla="*/ 253470 h 5841506"/>
              <a:gd name="connsiteX20" fmla="*/ 1897823 w 4952777"/>
              <a:gd name="connsiteY20" fmla="*/ 5114 h 5841506"/>
              <a:gd name="connsiteX21" fmla="*/ 2947690 w 4952777"/>
              <a:gd name="connsiteY21" fmla="*/ 434092 h 5841506"/>
              <a:gd name="connsiteX22" fmla="*/ 1672046 w 4952777"/>
              <a:gd name="connsiteY22" fmla="*/ 388937 h 5841506"/>
              <a:gd name="connsiteX23" fmla="*/ 1290 w 4952777"/>
              <a:gd name="connsiteY23" fmla="*/ 1190448 h 5841506"/>
              <a:gd name="connsiteX24" fmla="*/ 1389823 w 4952777"/>
              <a:gd name="connsiteY24" fmla="*/ 682448 h 5841506"/>
              <a:gd name="connsiteX25" fmla="*/ 1085023 w 4952777"/>
              <a:gd name="connsiteY25" fmla="*/ 467959 h 584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952777" h="5841506">
                <a:moveTo>
                  <a:pt x="1085023" y="467959"/>
                </a:moveTo>
                <a:cubicBezTo>
                  <a:pt x="1051156" y="441618"/>
                  <a:pt x="1022934" y="59677"/>
                  <a:pt x="1186623" y="524403"/>
                </a:cubicBezTo>
                <a:cubicBezTo>
                  <a:pt x="1350312" y="989129"/>
                  <a:pt x="1916639" y="2821692"/>
                  <a:pt x="2067157" y="3256314"/>
                </a:cubicBezTo>
                <a:cubicBezTo>
                  <a:pt x="2217675" y="3690936"/>
                  <a:pt x="2082208" y="2910122"/>
                  <a:pt x="2089734" y="3132137"/>
                </a:cubicBezTo>
                <a:cubicBezTo>
                  <a:pt x="2097260" y="3354152"/>
                  <a:pt x="2084090" y="4531959"/>
                  <a:pt x="2112312" y="4588403"/>
                </a:cubicBezTo>
                <a:cubicBezTo>
                  <a:pt x="2140534" y="4644847"/>
                  <a:pt x="2206387" y="3451988"/>
                  <a:pt x="2259068" y="3470803"/>
                </a:cubicBezTo>
                <a:cubicBezTo>
                  <a:pt x="2311749" y="3489618"/>
                  <a:pt x="2362549" y="4752092"/>
                  <a:pt x="2428401" y="4701292"/>
                </a:cubicBezTo>
                <a:cubicBezTo>
                  <a:pt x="2494253" y="4650492"/>
                  <a:pt x="2516831" y="3205514"/>
                  <a:pt x="2654179" y="3166003"/>
                </a:cubicBezTo>
                <a:cubicBezTo>
                  <a:pt x="2791527" y="3126492"/>
                  <a:pt x="3149009" y="4349455"/>
                  <a:pt x="3252490" y="4464225"/>
                </a:cubicBezTo>
                <a:cubicBezTo>
                  <a:pt x="3355972" y="4578995"/>
                  <a:pt x="3154653" y="3739855"/>
                  <a:pt x="3275068" y="3854625"/>
                </a:cubicBezTo>
                <a:cubicBezTo>
                  <a:pt x="3395483" y="3969395"/>
                  <a:pt x="3839512" y="4949648"/>
                  <a:pt x="3974979" y="5152848"/>
                </a:cubicBezTo>
                <a:cubicBezTo>
                  <a:pt x="4110446" y="5356048"/>
                  <a:pt x="4055883" y="4959055"/>
                  <a:pt x="4087868" y="5073825"/>
                </a:cubicBezTo>
                <a:cubicBezTo>
                  <a:pt x="4119853" y="5188595"/>
                  <a:pt x="4125498" y="5837707"/>
                  <a:pt x="4166890" y="5841470"/>
                </a:cubicBezTo>
                <a:cubicBezTo>
                  <a:pt x="4208283" y="5845233"/>
                  <a:pt x="4208282" y="5559247"/>
                  <a:pt x="4336223" y="5096403"/>
                </a:cubicBezTo>
                <a:cubicBezTo>
                  <a:pt x="4464164" y="4633559"/>
                  <a:pt x="4861156" y="3284536"/>
                  <a:pt x="4934534" y="3064403"/>
                </a:cubicBezTo>
                <a:cubicBezTo>
                  <a:pt x="5007912" y="2844270"/>
                  <a:pt x="4840460" y="4048418"/>
                  <a:pt x="4776490" y="3775603"/>
                </a:cubicBezTo>
                <a:cubicBezTo>
                  <a:pt x="4712520" y="3502788"/>
                  <a:pt x="4571408" y="1698447"/>
                  <a:pt x="4550712" y="1427514"/>
                </a:cubicBezTo>
                <a:cubicBezTo>
                  <a:pt x="4530016" y="1156581"/>
                  <a:pt x="4797186" y="2213973"/>
                  <a:pt x="4652312" y="2150003"/>
                </a:cubicBezTo>
                <a:cubicBezTo>
                  <a:pt x="4507438" y="2086033"/>
                  <a:pt x="4008846" y="1359781"/>
                  <a:pt x="3681468" y="1043692"/>
                </a:cubicBezTo>
                <a:cubicBezTo>
                  <a:pt x="3354090" y="727603"/>
                  <a:pt x="2985320" y="426566"/>
                  <a:pt x="2688046" y="253470"/>
                </a:cubicBezTo>
                <a:cubicBezTo>
                  <a:pt x="2390772" y="80374"/>
                  <a:pt x="1854549" y="-24990"/>
                  <a:pt x="1897823" y="5114"/>
                </a:cubicBezTo>
                <a:cubicBezTo>
                  <a:pt x="1941097" y="35218"/>
                  <a:pt x="2985320" y="370121"/>
                  <a:pt x="2947690" y="434092"/>
                </a:cubicBezTo>
                <a:cubicBezTo>
                  <a:pt x="2910061" y="498063"/>
                  <a:pt x="2163113" y="262878"/>
                  <a:pt x="1672046" y="388937"/>
                </a:cubicBezTo>
                <a:cubicBezTo>
                  <a:pt x="1180979" y="514996"/>
                  <a:pt x="48327" y="1141529"/>
                  <a:pt x="1290" y="1190448"/>
                </a:cubicBezTo>
                <a:cubicBezTo>
                  <a:pt x="-45747" y="1239367"/>
                  <a:pt x="1207319" y="799100"/>
                  <a:pt x="1389823" y="682448"/>
                </a:cubicBezTo>
                <a:cubicBezTo>
                  <a:pt x="1572327" y="565796"/>
                  <a:pt x="1118890" y="494300"/>
                  <a:pt x="1085023" y="46795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A5F87668-CE83-E1A6-6B1A-AA9F2BA515F0}"/>
              </a:ext>
            </a:extLst>
          </p:cNvPr>
          <p:cNvSpPr/>
          <p:nvPr/>
        </p:nvSpPr>
        <p:spPr>
          <a:xfrm>
            <a:off x="4718756" y="5100745"/>
            <a:ext cx="1715911" cy="645299"/>
          </a:xfrm>
          <a:custGeom>
            <a:avLst/>
            <a:gdLst>
              <a:gd name="connsiteX0" fmla="*/ 1715911 w 1715911"/>
              <a:gd name="connsiteY0" fmla="*/ 645299 h 645299"/>
              <a:gd name="connsiteX1" fmla="*/ 1298222 w 1715911"/>
              <a:gd name="connsiteY1" fmla="*/ 250188 h 645299"/>
              <a:gd name="connsiteX2" fmla="*/ 812800 w 1715911"/>
              <a:gd name="connsiteY2" fmla="*/ 1833 h 645299"/>
              <a:gd name="connsiteX3" fmla="*/ 1106311 w 1715911"/>
              <a:gd name="connsiteY3" fmla="*/ 137299 h 645299"/>
              <a:gd name="connsiteX4" fmla="*/ 666044 w 1715911"/>
              <a:gd name="connsiteY4" fmla="*/ 137299 h 645299"/>
              <a:gd name="connsiteX5" fmla="*/ 0 w 1715911"/>
              <a:gd name="connsiteY5" fmla="*/ 216322 h 645299"/>
              <a:gd name="connsiteX6" fmla="*/ 666044 w 1715911"/>
              <a:gd name="connsiteY6" fmla="*/ 250188 h 645299"/>
              <a:gd name="connsiteX7" fmla="*/ 1140177 w 1715911"/>
              <a:gd name="connsiteY7" fmla="*/ 385655 h 645299"/>
              <a:gd name="connsiteX8" fmla="*/ 857955 w 1715911"/>
              <a:gd name="connsiteY8" fmla="*/ 385655 h 645299"/>
              <a:gd name="connsiteX9" fmla="*/ 1332088 w 1715911"/>
              <a:gd name="connsiteY9" fmla="*/ 521122 h 645299"/>
              <a:gd name="connsiteX10" fmla="*/ 1715911 w 1715911"/>
              <a:gd name="connsiteY10" fmla="*/ 645299 h 6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5911" h="645299">
                <a:moveTo>
                  <a:pt x="1715911" y="645299"/>
                </a:moveTo>
                <a:cubicBezTo>
                  <a:pt x="1582326" y="501365"/>
                  <a:pt x="1448741" y="357432"/>
                  <a:pt x="1298222" y="250188"/>
                </a:cubicBezTo>
                <a:cubicBezTo>
                  <a:pt x="1147703" y="142944"/>
                  <a:pt x="844785" y="20648"/>
                  <a:pt x="812800" y="1833"/>
                </a:cubicBezTo>
                <a:cubicBezTo>
                  <a:pt x="780815" y="-16982"/>
                  <a:pt x="1130770" y="114721"/>
                  <a:pt x="1106311" y="137299"/>
                </a:cubicBezTo>
                <a:cubicBezTo>
                  <a:pt x="1081852" y="159877"/>
                  <a:pt x="850429" y="124129"/>
                  <a:pt x="666044" y="137299"/>
                </a:cubicBezTo>
                <a:cubicBezTo>
                  <a:pt x="481659" y="150469"/>
                  <a:pt x="0" y="197507"/>
                  <a:pt x="0" y="216322"/>
                </a:cubicBezTo>
                <a:cubicBezTo>
                  <a:pt x="0" y="235137"/>
                  <a:pt x="476015" y="221966"/>
                  <a:pt x="666044" y="250188"/>
                </a:cubicBezTo>
                <a:cubicBezTo>
                  <a:pt x="856073" y="278410"/>
                  <a:pt x="1108192" y="363077"/>
                  <a:pt x="1140177" y="385655"/>
                </a:cubicBezTo>
                <a:cubicBezTo>
                  <a:pt x="1172162" y="408233"/>
                  <a:pt x="825970" y="363077"/>
                  <a:pt x="857955" y="385655"/>
                </a:cubicBezTo>
                <a:cubicBezTo>
                  <a:pt x="889940" y="408233"/>
                  <a:pt x="1332088" y="521122"/>
                  <a:pt x="1332088" y="521122"/>
                </a:cubicBezTo>
                <a:lnTo>
                  <a:pt x="1715911" y="645299"/>
                </a:ln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AA977CBD-F491-E191-0B9F-1851DF16C57D}"/>
              </a:ext>
            </a:extLst>
          </p:cNvPr>
          <p:cNvSpPr/>
          <p:nvPr/>
        </p:nvSpPr>
        <p:spPr>
          <a:xfrm>
            <a:off x="7302686" y="5241796"/>
            <a:ext cx="1487433" cy="327259"/>
          </a:xfrm>
          <a:custGeom>
            <a:avLst/>
            <a:gdLst>
              <a:gd name="connsiteX0" fmla="*/ 1225 w 1487433"/>
              <a:gd name="connsiteY0" fmla="*/ 233315 h 327259"/>
              <a:gd name="connsiteX1" fmla="*/ 147981 w 1487433"/>
              <a:gd name="connsiteY1" fmla="*/ 120426 h 327259"/>
              <a:gd name="connsiteX2" fmla="*/ 385047 w 1487433"/>
              <a:gd name="connsiteY2" fmla="*/ 7537 h 327259"/>
              <a:gd name="connsiteX3" fmla="*/ 317314 w 1487433"/>
              <a:gd name="connsiteY3" fmla="*/ 30115 h 327259"/>
              <a:gd name="connsiteX4" fmla="*/ 814025 w 1487433"/>
              <a:gd name="connsiteY4" fmla="*/ 18826 h 327259"/>
              <a:gd name="connsiteX5" fmla="*/ 1468781 w 1487433"/>
              <a:gd name="connsiteY5" fmla="*/ 323626 h 327259"/>
              <a:gd name="connsiteX6" fmla="*/ 1231714 w 1487433"/>
              <a:gd name="connsiteY6" fmla="*/ 188160 h 327259"/>
              <a:gd name="connsiteX7" fmla="*/ 441492 w 1487433"/>
              <a:gd name="connsiteY7" fmla="*/ 210737 h 327259"/>
              <a:gd name="connsiteX8" fmla="*/ 904336 w 1487433"/>
              <a:gd name="connsiteY8" fmla="*/ 255893 h 327259"/>
              <a:gd name="connsiteX9" fmla="*/ 464070 w 1487433"/>
              <a:gd name="connsiteY9" fmla="*/ 176871 h 327259"/>
              <a:gd name="connsiteX10" fmla="*/ 227003 w 1487433"/>
              <a:gd name="connsiteY10" fmla="*/ 222026 h 327259"/>
              <a:gd name="connsiteX11" fmla="*/ 1225 w 1487433"/>
              <a:gd name="connsiteY11" fmla="*/ 233315 h 3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7433" h="327259">
                <a:moveTo>
                  <a:pt x="1225" y="233315"/>
                </a:moveTo>
                <a:cubicBezTo>
                  <a:pt x="-11945" y="216382"/>
                  <a:pt x="84011" y="158056"/>
                  <a:pt x="147981" y="120426"/>
                </a:cubicBezTo>
                <a:cubicBezTo>
                  <a:pt x="211951" y="82796"/>
                  <a:pt x="385047" y="7537"/>
                  <a:pt x="385047" y="7537"/>
                </a:cubicBezTo>
                <a:cubicBezTo>
                  <a:pt x="413269" y="-7515"/>
                  <a:pt x="317314" y="30115"/>
                  <a:pt x="317314" y="30115"/>
                </a:cubicBezTo>
                <a:cubicBezTo>
                  <a:pt x="388810" y="31996"/>
                  <a:pt x="622114" y="-30092"/>
                  <a:pt x="814025" y="18826"/>
                </a:cubicBezTo>
                <a:cubicBezTo>
                  <a:pt x="1005936" y="67744"/>
                  <a:pt x="1399166" y="295404"/>
                  <a:pt x="1468781" y="323626"/>
                </a:cubicBezTo>
                <a:cubicBezTo>
                  <a:pt x="1538396" y="351848"/>
                  <a:pt x="1402929" y="206975"/>
                  <a:pt x="1231714" y="188160"/>
                </a:cubicBezTo>
                <a:cubicBezTo>
                  <a:pt x="1060499" y="169345"/>
                  <a:pt x="496055" y="199448"/>
                  <a:pt x="441492" y="210737"/>
                </a:cubicBezTo>
                <a:cubicBezTo>
                  <a:pt x="386929" y="222026"/>
                  <a:pt x="900573" y="261537"/>
                  <a:pt x="904336" y="255893"/>
                </a:cubicBezTo>
                <a:cubicBezTo>
                  <a:pt x="908099" y="250249"/>
                  <a:pt x="576959" y="182515"/>
                  <a:pt x="464070" y="176871"/>
                </a:cubicBezTo>
                <a:cubicBezTo>
                  <a:pt x="351181" y="171227"/>
                  <a:pt x="302262" y="208856"/>
                  <a:pt x="227003" y="222026"/>
                </a:cubicBezTo>
                <a:cubicBezTo>
                  <a:pt x="151744" y="235196"/>
                  <a:pt x="14395" y="250248"/>
                  <a:pt x="1225" y="23331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89994D62-744A-E8F3-65E5-FB965A4535FF}"/>
              </a:ext>
            </a:extLst>
          </p:cNvPr>
          <p:cNvSpPr/>
          <p:nvPr/>
        </p:nvSpPr>
        <p:spPr>
          <a:xfrm>
            <a:off x="5324936" y="7948863"/>
            <a:ext cx="1509291" cy="342410"/>
          </a:xfrm>
          <a:custGeom>
            <a:avLst/>
            <a:gdLst>
              <a:gd name="connsiteX0" fmla="*/ 2898 w 1509291"/>
              <a:gd name="connsiteY0" fmla="*/ 603 h 342410"/>
              <a:gd name="connsiteX1" fmla="*/ 431027 w 1509291"/>
              <a:gd name="connsiteY1" fmla="*/ 190883 h 342410"/>
              <a:gd name="connsiteX2" fmla="*/ 975439 w 1509291"/>
              <a:gd name="connsiteY2" fmla="*/ 132742 h 342410"/>
              <a:gd name="connsiteX3" fmla="*/ 1276715 w 1509291"/>
              <a:gd name="connsiteY3" fmla="*/ 264880 h 342410"/>
              <a:gd name="connsiteX4" fmla="*/ 1424710 w 1509291"/>
              <a:gd name="connsiteY4" fmla="*/ 206739 h 342410"/>
              <a:gd name="connsiteX5" fmla="*/ 1509279 w 1509291"/>
              <a:gd name="connsiteY5" fmla="*/ 201454 h 342410"/>
              <a:gd name="connsiteX6" fmla="*/ 1419425 w 1509291"/>
              <a:gd name="connsiteY6" fmla="*/ 233167 h 342410"/>
              <a:gd name="connsiteX7" fmla="*/ 1313714 w 1509291"/>
              <a:gd name="connsiteY7" fmla="*/ 307165 h 342410"/>
              <a:gd name="connsiteX8" fmla="*/ 954296 w 1509291"/>
              <a:gd name="connsiteY8" fmla="*/ 317736 h 342410"/>
              <a:gd name="connsiteX9" fmla="*/ 600165 w 1509291"/>
              <a:gd name="connsiteY9" fmla="*/ 328307 h 342410"/>
              <a:gd name="connsiteX10" fmla="*/ 647735 w 1509291"/>
              <a:gd name="connsiteY10" fmla="*/ 328307 h 342410"/>
              <a:gd name="connsiteX11" fmla="*/ 82181 w 1509291"/>
              <a:gd name="connsiteY11" fmla="*/ 143313 h 342410"/>
              <a:gd name="connsiteX12" fmla="*/ 235462 w 1509291"/>
              <a:gd name="connsiteY12" fmla="*/ 264880 h 342410"/>
              <a:gd name="connsiteX13" fmla="*/ 2898 w 1509291"/>
              <a:gd name="connsiteY13" fmla="*/ 603 h 34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9291" h="342410">
                <a:moveTo>
                  <a:pt x="2898" y="603"/>
                </a:moveTo>
                <a:cubicBezTo>
                  <a:pt x="35492" y="-11730"/>
                  <a:pt x="268937" y="168860"/>
                  <a:pt x="431027" y="190883"/>
                </a:cubicBezTo>
                <a:cubicBezTo>
                  <a:pt x="593117" y="212906"/>
                  <a:pt x="834491" y="120409"/>
                  <a:pt x="975439" y="132742"/>
                </a:cubicBezTo>
                <a:cubicBezTo>
                  <a:pt x="1116387" y="145075"/>
                  <a:pt x="1201836" y="252547"/>
                  <a:pt x="1276715" y="264880"/>
                </a:cubicBezTo>
                <a:cubicBezTo>
                  <a:pt x="1351594" y="277213"/>
                  <a:pt x="1385949" y="217310"/>
                  <a:pt x="1424710" y="206739"/>
                </a:cubicBezTo>
                <a:cubicBezTo>
                  <a:pt x="1463471" y="196168"/>
                  <a:pt x="1510160" y="197049"/>
                  <a:pt x="1509279" y="201454"/>
                </a:cubicBezTo>
                <a:cubicBezTo>
                  <a:pt x="1508398" y="205859"/>
                  <a:pt x="1452019" y="215548"/>
                  <a:pt x="1419425" y="233167"/>
                </a:cubicBezTo>
                <a:cubicBezTo>
                  <a:pt x="1386831" y="250786"/>
                  <a:pt x="1391235" y="293070"/>
                  <a:pt x="1313714" y="307165"/>
                </a:cubicBezTo>
                <a:cubicBezTo>
                  <a:pt x="1236193" y="321260"/>
                  <a:pt x="954296" y="317736"/>
                  <a:pt x="954296" y="317736"/>
                </a:cubicBezTo>
                <a:lnTo>
                  <a:pt x="600165" y="328307"/>
                </a:lnTo>
                <a:cubicBezTo>
                  <a:pt x="549072" y="330069"/>
                  <a:pt x="734066" y="359139"/>
                  <a:pt x="647735" y="328307"/>
                </a:cubicBezTo>
                <a:cubicBezTo>
                  <a:pt x="561404" y="297475"/>
                  <a:pt x="150893" y="153884"/>
                  <a:pt x="82181" y="143313"/>
                </a:cubicBezTo>
                <a:cubicBezTo>
                  <a:pt x="13469" y="132742"/>
                  <a:pt x="247795" y="282498"/>
                  <a:pt x="235462" y="264880"/>
                </a:cubicBezTo>
                <a:cubicBezTo>
                  <a:pt x="223129" y="247262"/>
                  <a:pt x="-29696" y="12936"/>
                  <a:pt x="2898" y="60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248A7703-B1AB-96D8-9F25-E1AFD8B0B473}"/>
              </a:ext>
            </a:extLst>
          </p:cNvPr>
          <p:cNvSpPr/>
          <p:nvPr/>
        </p:nvSpPr>
        <p:spPr>
          <a:xfrm>
            <a:off x="5928219" y="8023206"/>
            <a:ext cx="1843597" cy="458313"/>
          </a:xfrm>
          <a:custGeom>
            <a:avLst/>
            <a:gdLst>
              <a:gd name="connsiteX0" fmla="*/ 419726 w 1843597"/>
              <a:gd name="connsiteY0" fmla="*/ 206394 h 458313"/>
              <a:gd name="connsiteX1" fmla="*/ 858426 w 1843597"/>
              <a:gd name="connsiteY1" fmla="*/ 47828 h 458313"/>
              <a:gd name="connsiteX2" fmla="*/ 1418694 w 1843597"/>
              <a:gd name="connsiteY2" fmla="*/ 63684 h 458313"/>
              <a:gd name="connsiteX3" fmla="*/ 1360553 w 1843597"/>
              <a:gd name="connsiteY3" fmla="*/ 105969 h 458313"/>
              <a:gd name="connsiteX4" fmla="*/ 1830967 w 1843597"/>
              <a:gd name="connsiteY4" fmla="*/ 258 h 458313"/>
              <a:gd name="connsiteX5" fmla="*/ 1661830 w 1843597"/>
              <a:gd name="connsiteY5" fmla="*/ 90112 h 458313"/>
              <a:gd name="connsiteX6" fmla="*/ 1164988 w 1843597"/>
              <a:gd name="connsiteY6" fmla="*/ 454815 h 458313"/>
              <a:gd name="connsiteX7" fmla="*/ 1212558 w 1843597"/>
              <a:gd name="connsiteY7" fmla="*/ 275106 h 458313"/>
              <a:gd name="connsiteX8" fmla="*/ 826713 w 1843597"/>
              <a:gd name="connsiteY8" fmla="*/ 285677 h 458313"/>
              <a:gd name="connsiteX9" fmla="*/ 662861 w 1843597"/>
              <a:gd name="connsiteY9" fmla="*/ 333247 h 458313"/>
              <a:gd name="connsiteX10" fmla="*/ 388012 w 1843597"/>
              <a:gd name="connsiteY10" fmla="*/ 280392 h 458313"/>
              <a:gd name="connsiteX11" fmla="*/ 2167 w 1843597"/>
              <a:gd name="connsiteY11" fmla="*/ 164110 h 458313"/>
              <a:gd name="connsiteX12" fmla="*/ 573006 w 1843597"/>
              <a:gd name="connsiteY12" fmla="*/ 275106 h 458313"/>
              <a:gd name="connsiteX13" fmla="*/ 419726 w 1843597"/>
              <a:gd name="connsiteY13" fmla="*/ 206394 h 45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3597" h="458313">
                <a:moveTo>
                  <a:pt x="419726" y="206394"/>
                </a:moveTo>
                <a:cubicBezTo>
                  <a:pt x="467296" y="168514"/>
                  <a:pt x="691931" y="71613"/>
                  <a:pt x="858426" y="47828"/>
                </a:cubicBezTo>
                <a:cubicBezTo>
                  <a:pt x="1024921" y="24043"/>
                  <a:pt x="1335006" y="53994"/>
                  <a:pt x="1418694" y="63684"/>
                </a:cubicBezTo>
                <a:cubicBezTo>
                  <a:pt x="1502382" y="73374"/>
                  <a:pt x="1291841" y="116540"/>
                  <a:pt x="1360553" y="105969"/>
                </a:cubicBezTo>
                <a:cubicBezTo>
                  <a:pt x="1429265" y="95398"/>
                  <a:pt x="1780754" y="2901"/>
                  <a:pt x="1830967" y="258"/>
                </a:cubicBezTo>
                <a:cubicBezTo>
                  <a:pt x="1881180" y="-2385"/>
                  <a:pt x="1772826" y="14353"/>
                  <a:pt x="1661830" y="90112"/>
                </a:cubicBezTo>
                <a:cubicBezTo>
                  <a:pt x="1550834" y="165871"/>
                  <a:pt x="1239866" y="423983"/>
                  <a:pt x="1164988" y="454815"/>
                </a:cubicBezTo>
                <a:cubicBezTo>
                  <a:pt x="1090110" y="485647"/>
                  <a:pt x="1268937" y="303296"/>
                  <a:pt x="1212558" y="275106"/>
                </a:cubicBezTo>
                <a:cubicBezTo>
                  <a:pt x="1156179" y="246916"/>
                  <a:pt x="918329" y="275987"/>
                  <a:pt x="826713" y="285677"/>
                </a:cubicBezTo>
                <a:cubicBezTo>
                  <a:pt x="735097" y="295367"/>
                  <a:pt x="735978" y="334128"/>
                  <a:pt x="662861" y="333247"/>
                </a:cubicBezTo>
                <a:cubicBezTo>
                  <a:pt x="589744" y="332366"/>
                  <a:pt x="498128" y="308581"/>
                  <a:pt x="388012" y="280392"/>
                </a:cubicBezTo>
                <a:cubicBezTo>
                  <a:pt x="277896" y="252203"/>
                  <a:pt x="-28665" y="164991"/>
                  <a:pt x="2167" y="164110"/>
                </a:cubicBezTo>
                <a:cubicBezTo>
                  <a:pt x="32999" y="163229"/>
                  <a:pt x="497247" y="268940"/>
                  <a:pt x="573006" y="275106"/>
                </a:cubicBezTo>
                <a:cubicBezTo>
                  <a:pt x="648765" y="281272"/>
                  <a:pt x="372156" y="244274"/>
                  <a:pt x="419726" y="20639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70710E2D-6D5D-B49D-432C-9437AFCCBEB3}"/>
              </a:ext>
            </a:extLst>
          </p:cNvPr>
          <p:cNvSpPr/>
          <p:nvPr/>
        </p:nvSpPr>
        <p:spPr>
          <a:xfrm>
            <a:off x="5369407" y="8067531"/>
            <a:ext cx="1607950" cy="910099"/>
          </a:xfrm>
          <a:custGeom>
            <a:avLst/>
            <a:gdLst>
              <a:gd name="connsiteX0" fmla="*/ 11282 w 1607950"/>
              <a:gd name="connsiteY0" fmla="*/ 3503 h 910099"/>
              <a:gd name="connsiteX1" fmla="*/ 127564 w 1607950"/>
              <a:gd name="connsiteY1" fmla="*/ 77500 h 910099"/>
              <a:gd name="connsiteX2" fmla="*/ 878112 w 1607950"/>
              <a:gd name="connsiteY2" fmla="*/ 542629 h 910099"/>
              <a:gd name="connsiteX3" fmla="*/ 904540 w 1607950"/>
              <a:gd name="connsiteY3" fmla="*/ 452774 h 910099"/>
              <a:gd name="connsiteX4" fmla="*/ 1390810 w 1607950"/>
              <a:gd name="connsiteY4" fmla="*/ 547914 h 910099"/>
              <a:gd name="connsiteX5" fmla="*/ 1337955 w 1607950"/>
              <a:gd name="connsiteY5" fmla="*/ 579627 h 910099"/>
              <a:gd name="connsiteX6" fmla="*/ 1607518 w 1607950"/>
              <a:gd name="connsiteY6" fmla="*/ 637768 h 910099"/>
              <a:gd name="connsiteX7" fmla="*/ 1385525 w 1607950"/>
              <a:gd name="connsiteY7" fmla="*/ 870333 h 910099"/>
              <a:gd name="connsiteX8" fmla="*/ 841113 w 1607950"/>
              <a:gd name="connsiteY8" fmla="*/ 880904 h 910099"/>
              <a:gd name="connsiteX9" fmla="*/ 862255 w 1607950"/>
              <a:gd name="connsiteY9" fmla="*/ 886189 h 910099"/>
              <a:gd name="connsiteX10" fmla="*/ 465839 w 1607950"/>
              <a:gd name="connsiteY10" fmla="*/ 547914 h 910099"/>
              <a:gd name="connsiteX11" fmla="*/ 449983 w 1607950"/>
              <a:gd name="connsiteY11" fmla="*/ 558485 h 910099"/>
              <a:gd name="connsiteX12" fmla="*/ 640262 w 1607950"/>
              <a:gd name="connsiteY12" fmla="*/ 648340 h 910099"/>
              <a:gd name="connsiteX13" fmla="*/ 95851 w 1607950"/>
              <a:gd name="connsiteY13" fmla="*/ 331207 h 910099"/>
              <a:gd name="connsiteX14" fmla="*/ 338986 w 1607950"/>
              <a:gd name="connsiteY14" fmla="*/ 452774 h 910099"/>
              <a:gd name="connsiteX15" fmla="*/ 5996 w 1607950"/>
              <a:gd name="connsiteY15" fmla="*/ 156783 h 910099"/>
              <a:gd name="connsiteX16" fmla="*/ 116993 w 1607950"/>
              <a:gd name="connsiteY16" fmla="*/ 214924 h 910099"/>
              <a:gd name="connsiteX17" fmla="*/ 11282 w 1607950"/>
              <a:gd name="connsiteY17" fmla="*/ 3503 h 9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07950" h="910099">
                <a:moveTo>
                  <a:pt x="11282" y="3503"/>
                </a:moveTo>
                <a:cubicBezTo>
                  <a:pt x="13044" y="-19401"/>
                  <a:pt x="127564" y="77500"/>
                  <a:pt x="127564" y="77500"/>
                </a:cubicBezTo>
                <a:cubicBezTo>
                  <a:pt x="272036" y="167354"/>
                  <a:pt x="748616" y="480083"/>
                  <a:pt x="878112" y="542629"/>
                </a:cubicBezTo>
                <a:cubicBezTo>
                  <a:pt x="1007608" y="605175"/>
                  <a:pt x="819090" y="451893"/>
                  <a:pt x="904540" y="452774"/>
                </a:cubicBezTo>
                <a:cubicBezTo>
                  <a:pt x="989990" y="453655"/>
                  <a:pt x="1318574" y="526772"/>
                  <a:pt x="1390810" y="547914"/>
                </a:cubicBezTo>
                <a:cubicBezTo>
                  <a:pt x="1463046" y="569056"/>
                  <a:pt x="1301837" y="564651"/>
                  <a:pt x="1337955" y="579627"/>
                </a:cubicBezTo>
                <a:cubicBezTo>
                  <a:pt x="1374073" y="594603"/>
                  <a:pt x="1599590" y="589317"/>
                  <a:pt x="1607518" y="637768"/>
                </a:cubicBezTo>
                <a:cubicBezTo>
                  <a:pt x="1615446" y="686219"/>
                  <a:pt x="1513259" y="829810"/>
                  <a:pt x="1385525" y="870333"/>
                </a:cubicBezTo>
                <a:cubicBezTo>
                  <a:pt x="1257791" y="910856"/>
                  <a:pt x="928325" y="878261"/>
                  <a:pt x="841113" y="880904"/>
                </a:cubicBezTo>
                <a:cubicBezTo>
                  <a:pt x="753901" y="883547"/>
                  <a:pt x="924801" y="941687"/>
                  <a:pt x="862255" y="886189"/>
                </a:cubicBezTo>
                <a:cubicBezTo>
                  <a:pt x="799709" y="830691"/>
                  <a:pt x="534551" y="602531"/>
                  <a:pt x="465839" y="547914"/>
                </a:cubicBezTo>
                <a:cubicBezTo>
                  <a:pt x="397127" y="493297"/>
                  <a:pt x="420913" y="541747"/>
                  <a:pt x="449983" y="558485"/>
                </a:cubicBezTo>
                <a:cubicBezTo>
                  <a:pt x="479054" y="575223"/>
                  <a:pt x="699284" y="686220"/>
                  <a:pt x="640262" y="648340"/>
                </a:cubicBezTo>
                <a:cubicBezTo>
                  <a:pt x="581240" y="610460"/>
                  <a:pt x="146064" y="363801"/>
                  <a:pt x="95851" y="331207"/>
                </a:cubicBezTo>
                <a:cubicBezTo>
                  <a:pt x="45638" y="298613"/>
                  <a:pt x="353962" y="481845"/>
                  <a:pt x="338986" y="452774"/>
                </a:cubicBezTo>
                <a:cubicBezTo>
                  <a:pt x="324010" y="423703"/>
                  <a:pt x="42995" y="196425"/>
                  <a:pt x="5996" y="156783"/>
                </a:cubicBezTo>
                <a:cubicBezTo>
                  <a:pt x="-31003" y="117141"/>
                  <a:pt x="115231" y="234304"/>
                  <a:pt x="116993" y="214924"/>
                </a:cubicBezTo>
                <a:cubicBezTo>
                  <a:pt x="118755" y="195544"/>
                  <a:pt x="9520" y="26407"/>
                  <a:pt x="11282" y="350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D9C7D959-299A-1DD9-B089-B446D65C4AC9}"/>
              </a:ext>
            </a:extLst>
          </p:cNvPr>
          <p:cNvSpPr/>
          <p:nvPr/>
        </p:nvSpPr>
        <p:spPr>
          <a:xfrm>
            <a:off x="6178765" y="8091932"/>
            <a:ext cx="1626130" cy="879604"/>
          </a:xfrm>
          <a:custGeom>
            <a:avLst/>
            <a:gdLst>
              <a:gd name="connsiteX0" fmla="*/ 317175 w 1626130"/>
              <a:gd name="connsiteY0" fmla="*/ 534084 h 879604"/>
              <a:gd name="connsiteX1" fmla="*/ 1062437 w 1626130"/>
              <a:gd name="connsiteY1" fmla="*/ 259236 h 879604"/>
              <a:gd name="connsiteX2" fmla="*/ 866872 w 1626130"/>
              <a:gd name="connsiteY2" fmla="*/ 349090 h 879604"/>
              <a:gd name="connsiteX3" fmla="*/ 1437711 w 1626130"/>
              <a:gd name="connsiteY3" fmla="*/ 63670 h 879604"/>
              <a:gd name="connsiteX4" fmla="*/ 1236860 w 1626130"/>
              <a:gd name="connsiteY4" fmla="*/ 164096 h 879604"/>
              <a:gd name="connsiteX5" fmla="*/ 1622706 w 1626130"/>
              <a:gd name="connsiteY5" fmla="*/ 244 h 879604"/>
              <a:gd name="connsiteX6" fmla="*/ 1405998 w 1626130"/>
              <a:gd name="connsiteY6" fmla="*/ 137668 h 879604"/>
              <a:gd name="connsiteX7" fmla="*/ 1067723 w 1626130"/>
              <a:gd name="connsiteY7" fmla="*/ 518228 h 879604"/>
              <a:gd name="connsiteX8" fmla="*/ 650164 w 1626130"/>
              <a:gd name="connsiteY8" fmla="*/ 824789 h 879604"/>
              <a:gd name="connsiteX9" fmla="*/ 687163 w 1626130"/>
              <a:gd name="connsiteY9" fmla="*/ 814218 h 879604"/>
              <a:gd name="connsiteX10" fmla="*/ 274890 w 1626130"/>
              <a:gd name="connsiteY10" fmla="*/ 867074 h 879604"/>
              <a:gd name="connsiteX11" fmla="*/ 105753 w 1626130"/>
              <a:gd name="connsiteY11" fmla="*/ 861788 h 879604"/>
              <a:gd name="connsiteX12" fmla="*/ 232606 w 1626130"/>
              <a:gd name="connsiteY12" fmla="*/ 861788 h 879604"/>
              <a:gd name="connsiteX13" fmla="*/ 42 w 1626130"/>
              <a:gd name="connsiteY13" fmla="*/ 618653 h 879604"/>
              <a:gd name="connsiteX14" fmla="*/ 253748 w 1626130"/>
              <a:gd name="connsiteY14" fmla="*/ 745506 h 879604"/>
              <a:gd name="connsiteX15" fmla="*/ 285462 w 1626130"/>
              <a:gd name="connsiteY15" fmla="*/ 623939 h 879604"/>
              <a:gd name="connsiteX16" fmla="*/ 317175 w 1626130"/>
              <a:gd name="connsiteY16" fmla="*/ 534084 h 87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26130" h="879604">
                <a:moveTo>
                  <a:pt x="317175" y="534084"/>
                </a:moveTo>
                <a:cubicBezTo>
                  <a:pt x="446671" y="473300"/>
                  <a:pt x="970821" y="290068"/>
                  <a:pt x="1062437" y="259236"/>
                </a:cubicBezTo>
                <a:cubicBezTo>
                  <a:pt x="1154053" y="228404"/>
                  <a:pt x="804326" y="381684"/>
                  <a:pt x="866872" y="349090"/>
                </a:cubicBezTo>
                <a:cubicBezTo>
                  <a:pt x="929418" y="316496"/>
                  <a:pt x="1437711" y="63670"/>
                  <a:pt x="1437711" y="63670"/>
                </a:cubicBezTo>
                <a:cubicBezTo>
                  <a:pt x="1499376" y="32838"/>
                  <a:pt x="1206028" y="174667"/>
                  <a:pt x="1236860" y="164096"/>
                </a:cubicBezTo>
                <a:cubicBezTo>
                  <a:pt x="1267692" y="153525"/>
                  <a:pt x="1594516" y="4649"/>
                  <a:pt x="1622706" y="244"/>
                </a:cubicBezTo>
                <a:cubicBezTo>
                  <a:pt x="1650896" y="-4161"/>
                  <a:pt x="1498495" y="51337"/>
                  <a:pt x="1405998" y="137668"/>
                </a:cubicBezTo>
                <a:cubicBezTo>
                  <a:pt x="1313501" y="223999"/>
                  <a:pt x="1193695" y="403708"/>
                  <a:pt x="1067723" y="518228"/>
                </a:cubicBezTo>
                <a:cubicBezTo>
                  <a:pt x="941751" y="632748"/>
                  <a:pt x="713591" y="775457"/>
                  <a:pt x="650164" y="824789"/>
                </a:cubicBezTo>
                <a:cubicBezTo>
                  <a:pt x="586737" y="874121"/>
                  <a:pt x="749709" y="807171"/>
                  <a:pt x="687163" y="814218"/>
                </a:cubicBezTo>
                <a:cubicBezTo>
                  <a:pt x="624617" y="821265"/>
                  <a:pt x="371792" y="859146"/>
                  <a:pt x="274890" y="867074"/>
                </a:cubicBezTo>
                <a:cubicBezTo>
                  <a:pt x="177988" y="875002"/>
                  <a:pt x="112800" y="862669"/>
                  <a:pt x="105753" y="861788"/>
                </a:cubicBezTo>
                <a:cubicBezTo>
                  <a:pt x="98706" y="860907"/>
                  <a:pt x="250224" y="902311"/>
                  <a:pt x="232606" y="861788"/>
                </a:cubicBezTo>
                <a:cubicBezTo>
                  <a:pt x="214987" y="821266"/>
                  <a:pt x="-3482" y="638033"/>
                  <a:pt x="42" y="618653"/>
                </a:cubicBezTo>
                <a:cubicBezTo>
                  <a:pt x="3566" y="599273"/>
                  <a:pt x="206178" y="744625"/>
                  <a:pt x="253748" y="745506"/>
                </a:cubicBezTo>
                <a:cubicBezTo>
                  <a:pt x="301318" y="746387"/>
                  <a:pt x="277534" y="654771"/>
                  <a:pt x="285462" y="623939"/>
                </a:cubicBezTo>
                <a:cubicBezTo>
                  <a:pt x="293390" y="593107"/>
                  <a:pt x="187679" y="594868"/>
                  <a:pt x="317175" y="53408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円/楕円 1337">
            <a:extLst>
              <a:ext uri="{FF2B5EF4-FFF2-40B4-BE49-F238E27FC236}">
                <a16:creationId xmlns:a16="http://schemas.microsoft.com/office/drawing/2014/main" id="{7D69A112-C5F5-2D79-4A39-D5D496D3BD80}"/>
              </a:ext>
            </a:extLst>
          </p:cNvPr>
          <p:cNvSpPr/>
          <p:nvPr/>
        </p:nvSpPr>
        <p:spPr>
          <a:xfrm>
            <a:off x="4497143" y="6312217"/>
            <a:ext cx="1424111" cy="1424111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円/楕円 1338">
            <a:extLst>
              <a:ext uri="{FF2B5EF4-FFF2-40B4-BE49-F238E27FC236}">
                <a16:creationId xmlns:a16="http://schemas.microsoft.com/office/drawing/2014/main" id="{9DEE588F-5970-5D57-CDB4-A55FDA854F13}"/>
              </a:ext>
            </a:extLst>
          </p:cNvPr>
          <p:cNvSpPr/>
          <p:nvPr/>
        </p:nvSpPr>
        <p:spPr>
          <a:xfrm>
            <a:off x="7329477" y="6552229"/>
            <a:ext cx="1113821" cy="1113821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ED7FDF29-F625-F9C5-4CDE-3D19756D6703}"/>
              </a:ext>
            </a:extLst>
          </p:cNvPr>
          <p:cNvSpPr/>
          <p:nvPr/>
        </p:nvSpPr>
        <p:spPr>
          <a:xfrm>
            <a:off x="2928879" y="5816610"/>
            <a:ext cx="728789" cy="2659920"/>
          </a:xfrm>
          <a:custGeom>
            <a:avLst/>
            <a:gdLst>
              <a:gd name="connsiteX0" fmla="*/ 665221 w 728789"/>
              <a:gd name="connsiteY0" fmla="*/ 457190 h 2659920"/>
              <a:gd name="connsiteX1" fmla="*/ 550921 w 728789"/>
              <a:gd name="connsiteY1" fmla="*/ 1485890 h 2659920"/>
              <a:gd name="connsiteX2" fmla="*/ 728721 w 728789"/>
              <a:gd name="connsiteY2" fmla="*/ 2603490 h 2659920"/>
              <a:gd name="connsiteX3" fmla="*/ 563621 w 728789"/>
              <a:gd name="connsiteY3" fmla="*/ 2374890 h 2659920"/>
              <a:gd name="connsiteX4" fmla="*/ 4821 w 728789"/>
              <a:gd name="connsiteY4" fmla="*/ 1346190 h 2659920"/>
              <a:gd name="connsiteX5" fmla="*/ 309621 w 728789"/>
              <a:gd name="connsiteY5" fmla="*/ 1511290 h 2659920"/>
              <a:gd name="connsiteX6" fmla="*/ 601721 w 728789"/>
              <a:gd name="connsiteY6" fmla="*/ 12690 h 2659920"/>
              <a:gd name="connsiteX7" fmla="*/ 208021 w 728789"/>
              <a:gd name="connsiteY7" fmla="*/ 774690 h 2659920"/>
              <a:gd name="connsiteX8" fmla="*/ 665221 w 728789"/>
              <a:gd name="connsiteY8" fmla="*/ 457190 h 265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789" h="2659920">
                <a:moveTo>
                  <a:pt x="665221" y="457190"/>
                </a:moveTo>
                <a:cubicBezTo>
                  <a:pt x="722371" y="575723"/>
                  <a:pt x="540338" y="1128173"/>
                  <a:pt x="550921" y="1485890"/>
                </a:cubicBezTo>
                <a:cubicBezTo>
                  <a:pt x="561504" y="1843607"/>
                  <a:pt x="726604" y="2455323"/>
                  <a:pt x="728721" y="2603490"/>
                </a:cubicBezTo>
                <a:cubicBezTo>
                  <a:pt x="730838" y="2751657"/>
                  <a:pt x="684271" y="2584440"/>
                  <a:pt x="563621" y="2374890"/>
                </a:cubicBezTo>
                <a:cubicBezTo>
                  <a:pt x="442971" y="2165340"/>
                  <a:pt x="47154" y="1490123"/>
                  <a:pt x="4821" y="1346190"/>
                </a:cubicBezTo>
                <a:cubicBezTo>
                  <a:pt x="-37512" y="1202257"/>
                  <a:pt x="210138" y="1733540"/>
                  <a:pt x="309621" y="1511290"/>
                </a:cubicBezTo>
                <a:cubicBezTo>
                  <a:pt x="409104" y="1289040"/>
                  <a:pt x="618654" y="135457"/>
                  <a:pt x="601721" y="12690"/>
                </a:cubicBezTo>
                <a:cubicBezTo>
                  <a:pt x="584788" y="-110077"/>
                  <a:pt x="199554" y="696373"/>
                  <a:pt x="208021" y="774690"/>
                </a:cubicBezTo>
                <a:cubicBezTo>
                  <a:pt x="216488" y="853007"/>
                  <a:pt x="608071" y="338657"/>
                  <a:pt x="665221" y="45719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79E964D4-A9E6-3CAE-5DDA-FC4524405CF7}"/>
              </a:ext>
            </a:extLst>
          </p:cNvPr>
          <p:cNvSpPr/>
          <p:nvPr/>
        </p:nvSpPr>
        <p:spPr>
          <a:xfrm>
            <a:off x="3600661" y="5367438"/>
            <a:ext cx="462426" cy="3718707"/>
          </a:xfrm>
          <a:custGeom>
            <a:avLst/>
            <a:gdLst>
              <a:gd name="connsiteX0" fmla="*/ 310939 w 462426"/>
              <a:gd name="connsiteY0" fmla="*/ 4662 h 3718707"/>
              <a:gd name="connsiteX1" fmla="*/ 6139 w 462426"/>
              <a:gd name="connsiteY1" fmla="*/ 1134962 h 3718707"/>
              <a:gd name="connsiteX2" fmla="*/ 107739 w 462426"/>
              <a:gd name="connsiteY2" fmla="*/ 1973162 h 3718707"/>
              <a:gd name="connsiteX3" fmla="*/ 120439 w 462426"/>
              <a:gd name="connsiteY3" fmla="*/ 1896962 h 3718707"/>
              <a:gd name="connsiteX4" fmla="*/ 437939 w 462426"/>
              <a:gd name="connsiteY4" fmla="*/ 3687662 h 3718707"/>
              <a:gd name="connsiteX5" fmla="*/ 437939 w 462426"/>
              <a:gd name="connsiteY5" fmla="*/ 2989162 h 3718707"/>
              <a:gd name="connsiteX6" fmla="*/ 412539 w 462426"/>
              <a:gd name="connsiteY6" fmla="*/ 2417662 h 3718707"/>
              <a:gd name="connsiteX7" fmla="*/ 387139 w 462426"/>
              <a:gd name="connsiteY7" fmla="*/ 944462 h 3718707"/>
              <a:gd name="connsiteX8" fmla="*/ 145839 w 462426"/>
              <a:gd name="connsiteY8" fmla="*/ 1592162 h 3718707"/>
              <a:gd name="connsiteX9" fmla="*/ 310939 w 462426"/>
              <a:gd name="connsiteY9" fmla="*/ 4662 h 37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26" h="3718707">
                <a:moveTo>
                  <a:pt x="310939" y="4662"/>
                </a:moveTo>
                <a:cubicBezTo>
                  <a:pt x="287656" y="-71538"/>
                  <a:pt x="40006" y="806879"/>
                  <a:pt x="6139" y="1134962"/>
                </a:cubicBezTo>
                <a:cubicBezTo>
                  <a:pt x="-27728" y="1463045"/>
                  <a:pt x="88689" y="1846162"/>
                  <a:pt x="107739" y="1973162"/>
                </a:cubicBezTo>
                <a:cubicBezTo>
                  <a:pt x="126789" y="2100162"/>
                  <a:pt x="65406" y="1611212"/>
                  <a:pt x="120439" y="1896962"/>
                </a:cubicBezTo>
                <a:cubicBezTo>
                  <a:pt x="175472" y="2182712"/>
                  <a:pt x="385022" y="3505629"/>
                  <a:pt x="437939" y="3687662"/>
                </a:cubicBezTo>
                <a:cubicBezTo>
                  <a:pt x="490856" y="3869695"/>
                  <a:pt x="442172" y="3200829"/>
                  <a:pt x="437939" y="2989162"/>
                </a:cubicBezTo>
                <a:cubicBezTo>
                  <a:pt x="433706" y="2777495"/>
                  <a:pt x="421006" y="2758445"/>
                  <a:pt x="412539" y="2417662"/>
                </a:cubicBezTo>
                <a:cubicBezTo>
                  <a:pt x="404072" y="2076879"/>
                  <a:pt x="431589" y="1082045"/>
                  <a:pt x="387139" y="944462"/>
                </a:cubicBezTo>
                <a:cubicBezTo>
                  <a:pt x="342689" y="806879"/>
                  <a:pt x="158539" y="1746679"/>
                  <a:pt x="145839" y="1592162"/>
                </a:cubicBezTo>
                <a:cubicBezTo>
                  <a:pt x="133139" y="1437645"/>
                  <a:pt x="334222" y="80862"/>
                  <a:pt x="310939" y="4662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51824520-024C-279B-2E2F-97183C31140E}"/>
              </a:ext>
            </a:extLst>
          </p:cNvPr>
          <p:cNvSpPr/>
          <p:nvPr/>
        </p:nvSpPr>
        <p:spPr>
          <a:xfrm>
            <a:off x="8839013" y="5188965"/>
            <a:ext cx="648675" cy="3891726"/>
          </a:xfrm>
          <a:custGeom>
            <a:avLst/>
            <a:gdLst>
              <a:gd name="connsiteX0" fmla="*/ 139887 w 648675"/>
              <a:gd name="connsiteY0" fmla="*/ 170435 h 3891726"/>
              <a:gd name="connsiteX1" fmla="*/ 190687 w 648675"/>
              <a:gd name="connsiteY1" fmla="*/ 233935 h 3891726"/>
              <a:gd name="connsiteX2" fmla="*/ 647887 w 648675"/>
              <a:gd name="connsiteY2" fmla="*/ 1681735 h 3891726"/>
              <a:gd name="connsiteX3" fmla="*/ 304987 w 648675"/>
              <a:gd name="connsiteY3" fmla="*/ 2392935 h 3891726"/>
              <a:gd name="connsiteX4" fmla="*/ 470087 w 648675"/>
              <a:gd name="connsiteY4" fmla="*/ 2253235 h 3891726"/>
              <a:gd name="connsiteX5" fmla="*/ 216087 w 648675"/>
              <a:gd name="connsiteY5" fmla="*/ 2913635 h 3891726"/>
              <a:gd name="connsiteX6" fmla="*/ 165287 w 648675"/>
              <a:gd name="connsiteY6" fmla="*/ 3510535 h 3891726"/>
              <a:gd name="connsiteX7" fmla="*/ 177987 w 648675"/>
              <a:gd name="connsiteY7" fmla="*/ 3218435 h 3891726"/>
              <a:gd name="connsiteX8" fmla="*/ 187 w 648675"/>
              <a:gd name="connsiteY8" fmla="*/ 3891535 h 3891726"/>
              <a:gd name="connsiteX9" fmla="*/ 216087 w 648675"/>
              <a:gd name="connsiteY9" fmla="*/ 3142235 h 3891726"/>
              <a:gd name="connsiteX10" fmla="*/ 546287 w 648675"/>
              <a:gd name="connsiteY10" fmla="*/ 2062735 h 3891726"/>
              <a:gd name="connsiteX11" fmla="*/ 558987 w 648675"/>
              <a:gd name="connsiteY11" fmla="*/ 1884935 h 3891726"/>
              <a:gd name="connsiteX12" fmla="*/ 101787 w 648675"/>
              <a:gd name="connsiteY12" fmla="*/ 119635 h 3891726"/>
              <a:gd name="connsiteX13" fmla="*/ 139887 w 648675"/>
              <a:gd name="connsiteY13" fmla="*/ 170435 h 389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8675" h="3891726">
                <a:moveTo>
                  <a:pt x="139887" y="170435"/>
                </a:moveTo>
                <a:cubicBezTo>
                  <a:pt x="154704" y="189485"/>
                  <a:pt x="106020" y="-17948"/>
                  <a:pt x="190687" y="233935"/>
                </a:cubicBezTo>
                <a:cubicBezTo>
                  <a:pt x="275354" y="485818"/>
                  <a:pt x="628837" y="1321902"/>
                  <a:pt x="647887" y="1681735"/>
                </a:cubicBezTo>
                <a:cubicBezTo>
                  <a:pt x="666937" y="2041568"/>
                  <a:pt x="334620" y="2297685"/>
                  <a:pt x="304987" y="2392935"/>
                </a:cubicBezTo>
                <a:cubicBezTo>
                  <a:pt x="275354" y="2488185"/>
                  <a:pt x="484904" y="2166452"/>
                  <a:pt x="470087" y="2253235"/>
                </a:cubicBezTo>
                <a:cubicBezTo>
                  <a:pt x="455270" y="2340018"/>
                  <a:pt x="266887" y="2704085"/>
                  <a:pt x="216087" y="2913635"/>
                </a:cubicBezTo>
                <a:cubicBezTo>
                  <a:pt x="165287" y="3123185"/>
                  <a:pt x="171637" y="3459735"/>
                  <a:pt x="165287" y="3510535"/>
                </a:cubicBezTo>
                <a:cubicBezTo>
                  <a:pt x="158937" y="3561335"/>
                  <a:pt x="205504" y="3154935"/>
                  <a:pt x="177987" y="3218435"/>
                </a:cubicBezTo>
                <a:cubicBezTo>
                  <a:pt x="150470" y="3281935"/>
                  <a:pt x="-6163" y="3904235"/>
                  <a:pt x="187" y="3891535"/>
                </a:cubicBezTo>
                <a:cubicBezTo>
                  <a:pt x="6537" y="3878835"/>
                  <a:pt x="125070" y="3447035"/>
                  <a:pt x="216087" y="3142235"/>
                </a:cubicBezTo>
                <a:cubicBezTo>
                  <a:pt x="307104" y="2837435"/>
                  <a:pt x="489137" y="2272285"/>
                  <a:pt x="546287" y="2062735"/>
                </a:cubicBezTo>
                <a:cubicBezTo>
                  <a:pt x="603437" y="1853185"/>
                  <a:pt x="633070" y="2208785"/>
                  <a:pt x="558987" y="1884935"/>
                </a:cubicBezTo>
                <a:cubicBezTo>
                  <a:pt x="484904" y="1561085"/>
                  <a:pt x="177987" y="407502"/>
                  <a:pt x="101787" y="119635"/>
                </a:cubicBezTo>
                <a:cubicBezTo>
                  <a:pt x="25587" y="-168232"/>
                  <a:pt x="125070" y="151385"/>
                  <a:pt x="139887" y="17043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4BD314F3-B945-A90C-DB73-D503C6E48E82}"/>
              </a:ext>
            </a:extLst>
          </p:cNvPr>
          <p:cNvSpPr/>
          <p:nvPr/>
        </p:nvSpPr>
        <p:spPr>
          <a:xfrm>
            <a:off x="8374137" y="5042506"/>
            <a:ext cx="1145668" cy="6020749"/>
          </a:xfrm>
          <a:custGeom>
            <a:avLst/>
            <a:gdLst>
              <a:gd name="connsiteX0" fmla="*/ 211063 w 1145668"/>
              <a:gd name="connsiteY0" fmla="*/ 37494 h 6020749"/>
              <a:gd name="connsiteX1" fmla="*/ 325363 w 1145668"/>
              <a:gd name="connsiteY1" fmla="*/ 100994 h 6020749"/>
              <a:gd name="connsiteX2" fmla="*/ 998463 w 1145668"/>
              <a:gd name="connsiteY2" fmla="*/ 913794 h 6020749"/>
              <a:gd name="connsiteX3" fmla="*/ 960363 w 1145668"/>
              <a:gd name="connsiteY3" fmla="*/ 1917094 h 6020749"/>
              <a:gd name="connsiteX4" fmla="*/ 1138163 w 1145668"/>
              <a:gd name="connsiteY4" fmla="*/ 1993294 h 6020749"/>
              <a:gd name="connsiteX5" fmla="*/ 668263 w 1145668"/>
              <a:gd name="connsiteY5" fmla="*/ 2933094 h 6020749"/>
              <a:gd name="connsiteX6" fmla="*/ 693663 w 1145668"/>
              <a:gd name="connsiteY6" fmla="*/ 4152294 h 6020749"/>
              <a:gd name="connsiteX7" fmla="*/ 668263 w 1145668"/>
              <a:gd name="connsiteY7" fmla="*/ 4177694 h 6020749"/>
              <a:gd name="connsiteX8" fmla="*/ 744463 w 1145668"/>
              <a:gd name="connsiteY8" fmla="*/ 6006494 h 6020749"/>
              <a:gd name="connsiteX9" fmla="*/ 630163 w 1145668"/>
              <a:gd name="connsiteY9" fmla="*/ 4965094 h 6020749"/>
              <a:gd name="connsiteX10" fmla="*/ 465063 w 1145668"/>
              <a:gd name="connsiteY10" fmla="*/ 3822094 h 6020749"/>
              <a:gd name="connsiteX11" fmla="*/ 401563 w 1145668"/>
              <a:gd name="connsiteY11" fmla="*/ 4876194 h 6020749"/>
              <a:gd name="connsiteX12" fmla="*/ 541263 w 1145668"/>
              <a:gd name="connsiteY12" fmla="*/ 3352194 h 6020749"/>
              <a:gd name="connsiteX13" fmla="*/ 122163 w 1145668"/>
              <a:gd name="connsiteY13" fmla="*/ 4139594 h 6020749"/>
              <a:gd name="connsiteX14" fmla="*/ 96763 w 1145668"/>
              <a:gd name="connsiteY14" fmla="*/ 5561994 h 6020749"/>
              <a:gd name="connsiteX15" fmla="*/ 20563 w 1145668"/>
              <a:gd name="connsiteY15" fmla="*/ 4418994 h 6020749"/>
              <a:gd name="connsiteX16" fmla="*/ 515863 w 1145668"/>
              <a:gd name="connsiteY16" fmla="*/ 2882294 h 6020749"/>
              <a:gd name="connsiteX17" fmla="*/ 680963 w 1145668"/>
              <a:gd name="connsiteY17" fmla="*/ 2488594 h 6020749"/>
              <a:gd name="connsiteX18" fmla="*/ 312663 w 1145668"/>
              <a:gd name="connsiteY18" fmla="*/ 913794 h 6020749"/>
              <a:gd name="connsiteX19" fmla="*/ 579363 w 1145668"/>
              <a:gd name="connsiteY19" fmla="*/ 1282094 h 6020749"/>
              <a:gd name="connsiteX20" fmla="*/ 350763 w 1145668"/>
              <a:gd name="connsiteY20" fmla="*/ 329594 h 6020749"/>
              <a:gd name="connsiteX21" fmla="*/ 211063 w 1145668"/>
              <a:gd name="connsiteY21" fmla="*/ 37494 h 602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5668" h="6020749">
                <a:moveTo>
                  <a:pt x="211063" y="37494"/>
                </a:moveTo>
                <a:cubicBezTo>
                  <a:pt x="206830" y="-606"/>
                  <a:pt x="194130" y="-45056"/>
                  <a:pt x="325363" y="100994"/>
                </a:cubicBezTo>
                <a:cubicBezTo>
                  <a:pt x="456596" y="247044"/>
                  <a:pt x="892630" y="611111"/>
                  <a:pt x="998463" y="913794"/>
                </a:cubicBezTo>
                <a:cubicBezTo>
                  <a:pt x="1104296" y="1216477"/>
                  <a:pt x="937080" y="1737177"/>
                  <a:pt x="960363" y="1917094"/>
                </a:cubicBezTo>
                <a:cubicBezTo>
                  <a:pt x="983646" y="2097011"/>
                  <a:pt x="1186846" y="1823961"/>
                  <a:pt x="1138163" y="1993294"/>
                </a:cubicBezTo>
                <a:cubicBezTo>
                  <a:pt x="1089480" y="2162627"/>
                  <a:pt x="742346" y="2573261"/>
                  <a:pt x="668263" y="2933094"/>
                </a:cubicBezTo>
                <a:cubicBezTo>
                  <a:pt x="594180" y="3292927"/>
                  <a:pt x="693663" y="3944861"/>
                  <a:pt x="693663" y="4152294"/>
                </a:cubicBezTo>
                <a:cubicBezTo>
                  <a:pt x="693663" y="4359727"/>
                  <a:pt x="659796" y="3868661"/>
                  <a:pt x="668263" y="4177694"/>
                </a:cubicBezTo>
                <a:cubicBezTo>
                  <a:pt x="676730" y="4486727"/>
                  <a:pt x="750813" y="5875261"/>
                  <a:pt x="744463" y="6006494"/>
                </a:cubicBezTo>
                <a:cubicBezTo>
                  <a:pt x="738113" y="6137727"/>
                  <a:pt x="676730" y="5329161"/>
                  <a:pt x="630163" y="4965094"/>
                </a:cubicBezTo>
                <a:cubicBezTo>
                  <a:pt x="583596" y="4601027"/>
                  <a:pt x="503163" y="3836911"/>
                  <a:pt x="465063" y="3822094"/>
                </a:cubicBezTo>
                <a:cubicBezTo>
                  <a:pt x="426963" y="3807277"/>
                  <a:pt x="388863" y="4954511"/>
                  <a:pt x="401563" y="4876194"/>
                </a:cubicBezTo>
                <a:cubicBezTo>
                  <a:pt x="414263" y="4797877"/>
                  <a:pt x="587830" y="3474961"/>
                  <a:pt x="541263" y="3352194"/>
                </a:cubicBezTo>
                <a:cubicBezTo>
                  <a:pt x="494696" y="3229427"/>
                  <a:pt x="196246" y="3771294"/>
                  <a:pt x="122163" y="4139594"/>
                </a:cubicBezTo>
                <a:cubicBezTo>
                  <a:pt x="48080" y="4507894"/>
                  <a:pt x="113696" y="5515427"/>
                  <a:pt x="96763" y="5561994"/>
                </a:cubicBezTo>
                <a:cubicBezTo>
                  <a:pt x="79830" y="5608561"/>
                  <a:pt x="-49287" y="4865611"/>
                  <a:pt x="20563" y="4418994"/>
                </a:cubicBezTo>
                <a:cubicBezTo>
                  <a:pt x="90413" y="3972377"/>
                  <a:pt x="405796" y="3204027"/>
                  <a:pt x="515863" y="2882294"/>
                </a:cubicBezTo>
                <a:cubicBezTo>
                  <a:pt x="625930" y="2560561"/>
                  <a:pt x="714830" y="2816677"/>
                  <a:pt x="680963" y="2488594"/>
                </a:cubicBezTo>
                <a:cubicBezTo>
                  <a:pt x="647096" y="2160511"/>
                  <a:pt x="329596" y="1114877"/>
                  <a:pt x="312663" y="913794"/>
                </a:cubicBezTo>
                <a:cubicBezTo>
                  <a:pt x="295730" y="712711"/>
                  <a:pt x="573013" y="1379461"/>
                  <a:pt x="579363" y="1282094"/>
                </a:cubicBezTo>
                <a:cubicBezTo>
                  <a:pt x="585713" y="1184727"/>
                  <a:pt x="416380" y="534911"/>
                  <a:pt x="350763" y="329594"/>
                </a:cubicBezTo>
                <a:cubicBezTo>
                  <a:pt x="285146" y="124277"/>
                  <a:pt x="215296" y="75594"/>
                  <a:pt x="211063" y="3749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3E4B9897-EF38-5C99-5B15-36B96BAB25BC}"/>
              </a:ext>
            </a:extLst>
          </p:cNvPr>
          <p:cNvSpPr/>
          <p:nvPr/>
        </p:nvSpPr>
        <p:spPr>
          <a:xfrm>
            <a:off x="-646728" y="8133641"/>
            <a:ext cx="8648345" cy="4745905"/>
          </a:xfrm>
          <a:custGeom>
            <a:avLst/>
            <a:gdLst>
              <a:gd name="connsiteX0" fmla="*/ 291128 w 8648345"/>
              <a:gd name="connsiteY0" fmla="*/ 769059 h 4745905"/>
              <a:gd name="connsiteX1" fmla="*/ 341928 w 8648345"/>
              <a:gd name="connsiteY1" fmla="*/ 807159 h 4745905"/>
              <a:gd name="connsiteX2" fmla="*/ 2297728 w 8648345"/>
              <a:gd name="connsiteY2" fmla="*/ 819859 h 4745905"/>
              <a:gd name="connsiteX3" fmla="*/ 2183428 w 8648345"/>
              <a:gd name="connsiteY3" fmla="*/ 603959 h 4745905"/>
              <a:gd name="connsiteX4" fmla="*/ 3339128 w 8648345"/>
              <a:gd name="connsiteY4" fmla="*/ 565859 h 4745905"/>
              <a:gd name="connsiteX5" fmla="*/ 3148628 w 8648345"/>
              <a:gd name="connsiteY5" fmla="*/ 451559 h 4745905"/>
              <a:gd name="connsiteX6" fmla="*/ 3821728 w 8648345"/>
              <a:gd name="connsiteY6" fmla="*/ 83259 h 4745905"/>
              <a:gd name="connsiteX7" fmla="*/ 4659928 w 8648345"/>
              <a:gd name="connsiteY7" fmla="*/ 32459 h 4745905"/>
              <a:gd name="connsiteX8" fmla="*/ 3897928 w 8648345"/>
              <a:gd name="connsiteY8" fmla="*/ 489659 h 4745905"/>
              <a:gd name="connsiteX9" fmla="*/ 4190028 w 8648345"/>
              <a:gd name="connsiteY9" fmla="*/ 984959 h 4745905"/>
              <a:gd name="connsiteX10" fmla="*/ 3910628 w 8648345"/>
              <a:gd name="connsiteY10" fmla="*/ 1518359 h 4745905"/>
              <a:gd name="connsiteX11" fmla="*/ 5421928 w 8648345"/>
              <a:gd name="connsiteY11" fmla="*/ 3296359 h 4745905"/>
              <a:gd name="connsiteX12" fmla="*/ 5574328 w 8648345"/>
              <a:gd name="connsiteY12" fmla="*/ 3702759 h 4745905"/>
              <a:gd name="connsiteX13" fmla="*/ 5764828 w 8648345"/>
              <a:gd name="connsiteY13" fmla="*/ 4083759 h 4745905"/>
              <a:gd name="connsiteX14" fmla="*/ 5612428 w 8648345"/>
              <a:gd name="connsiteY14" fmla="*/ 4617159 h 4745905"/>
              <a:gd name="connsiteX15" fmla="*/ 8647728 w 8648345"/>
              <a:gd name="connsiteY15" fmla="*/ 4540959 h 4745905"/>
              <a:gd name="connsiteX16" fmla="*/ 5333028 w 8648345"/>
              <a:gd name="connsiteY16" fmla="*/ 4706059 h 4745905"/>
              <a:gd name="connsiteX17" fmla="*/ 227628 w 8648345"/>
              <a:gd name="connsiteY17" fmla="*/ 4744159 h 4745905"/>
              <a:gd name="connsiteX18" fmla="*/ 951528 w 8648345"/>
              <a:gd name="connsiteY18" fmla="*/ 4667959 h 4745905"/>
              <a:gd name="connsiteX19" fmla="*/ 468928 w 8648345"/>
              <a:gd name="connsiteY19" fmla="*/ 4528259 h 4745905"/>
              <a:gd name="connsiteX20" fmla="*/ 1713528 w 8648345"/>
              <a:gd name="connsiteY20" fmla="*/ 4490159 h 4745905"/>
              <a:gd name="connsiteX21" fmla="*/ 11728 w 8648345"/>
              <a:gd name="connsiteY21" fmla="*/ 3982159 h 4745905"/>
              <a:gd name="connsiteX22" fmla="*/ 938828 w 8648345"/>
              <a:gd name="connsiteY22" fmla="*/ 3410659 h 4745905"/>
              <a:gd name="connsiteX23" fmla="*/ 481628 w 8648345"/>
              <a:gd name="connsiteY23" fmla="*/ 2178759 h 4745905"/>
              <a:gd name="connsiteX24" fmla="*/ 1091228 w 8648345"/>
              <a:gd name="connsiteY24" fmla="*/ 2496259 h 4745905"/>
              <a:gd name="connsiteX25" fmla="*/ 532428 w 8648345"/>
              <a:gd name="connsiteY25" fmla="*/ 1543759 h 4745905"/>
              <a:gd name="connsiteX26" fmla="*/ 291128 w 8648345"/>
              <a:gd name="connsiteY26" fmla="*/ 769059 h 474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648345" h="4745905">
                <a:moveTo>
                  <a:pt x="291128" y="769059"/>
                </a:moveTo>
                <a:cubicBezTo>
                  <a:pt x="259378" y="646292"/>
                  <a:pt x="7495" y="798692"/>
                  <a:pt x="341928" y="807159"/>
                </a:cubicBezTo>
                <a:cubicBezTo>
                  <a:pt x="676361" y="815626"/>
                  <a:pt x="1990811" y="853726"/>
                  <a:pt x="2297728" y="819859"/>
                </a:cubicBezTo>
                <a:cubicBezTo>
                  <a:pt x="2604645" y="785992"/>
                  <a:pt x="2009861" y="646292"/>
                  <a:pt x="2183428" y="603959"/>
                </a:cubicBezTo>
                <a:cubicBezTo>
                  <a:pt x="2356995" y="561626"/>
                  <a:pt x="3178261" y="591259"/>
                  <a:pt x="3339128" y="565859"/>
                </a:cubicBezTo>
                <a:cubicBezTo>
                  <a:pt x="3499995" y="540459"/>
                  <a:pt x="3068195" y="531992"/>
                  <a:pt x="3148628" y="451559"/>
                </a:cubicBezTo>
                <a:cubicBezTo>
                  <a:pt x="3229061" y="371126"/>
                  <a:pt x="3569845" y="153109"/>
                  <a:pt x="3821728" y="83259"/>
                </a:cubicBezTo>
                <a:cubicBezTo>
                  <a:pt x="4073611" y="13409"/>
                  <a:pt x="4647228" y="-35274"/>
                  <a:pt x="4659928" y="32459"/>
                </a:cubicBezTo>
                <a:cubicBezTo>
                  <a:pt x="4672628" y="100192"/>
                  <a:pt x="3976245" y="330909"/>
                  <a:pt x="3897928" y="489659"/>
                </a:cubicBezTo>
                <a:cubicBezTo>
                  <a:pt x="3819611" y="648409"/>
                  <a:pt x="4187911" y="813509"/>
                  <a:pt x="4190028" y="984959"/>
                </a:cubicBezTo>
                <a:cubicBezTo>
                  <a:pt x="4192145" y="1156409"/>
                  <a:pt x="3705311" y="1133126"/>
                  <a:pt x="3910628" y="1518359"/>
                </a:cubicBezTo>
                <a:cubicBezTo>
                  <a:pt x="4115945" y="1903592"/>
                  <a:pt x="5144645" y="2932292"/>
                  <a:pt x="5421928" y="3296359"/>
                </a:cubicBezTo>
                <a:cubicBezTo>
                  <a:pt x="5699211" y="3660426"/>
                  <a:pt x="5517178" y="3571526"/>
                  <a:pt x="5574328" y="3702759"/>
                </a:cubicBezTo>
                <a:cubicBezTo>
                  <a:pt x="5631478" y="3833992"/>
                  <a:pt x="5758478" y="3931359"/>
                  <a:pt x="5764828" y="4083759"/>
                </a:cubicBezTo>
                <a:cubicBezTo>
                  <a:pt x="5771178" y="4236159"/>
                  <a:pt x="5131945" y="4540959"/>
                  <a:pt x="5612428" y="4617159"/>
                </a:cubicBezTo>
                <a:cubicBezTo>
                  <a:pt x="6092911" y="4693359"/>
                  <a:pt x="8694295" y="4526142"/>
                  <a:pt x="8647728" y="4540959"/>
                </a:cubicBezTo>
                <a:cubicBezTo>
                  <a:pt x="8601161" y="4555776"/>
                  <a:pt x="6736378" y="4672192"/>
                  <a:pt x="5333028" y="4706059"/>
                </a:cubicBezTo>
                <a:cubicBezTo>
                  <a:pt x="3929678" y="4739926"/>
                  <a:pt x="957878" y="4750509"/>
                  <a:pt x="227628" y="4744159"/>
                </a:cubicBezTo>
                <a:cubicBezTo>
                  <a:pt x="-502622" y="4737809"/>
                  <a:pt x="911311" y="4703942"/>
                  <a:pt x="951528" y="4667959"/>
                </a:cubicBezTo>
                <a:cubicBezTo>
                  <a:pt x="991745" y="4631976"/>
                  <a:pt x="341928" y="4557892"/>
                  <a:pt x="468928" y="4528259"/>
                </a:cubicBezTo>
                <a:cubicBezTo>
                  <a:pt x="595928" y="4498626"/>
                  <a:pt x="1789728" y="4581176"/>
                  <a:pt x="1713528" y="4490159"/>
                </a:cubicBezTo>
                <a:cubicBezTo>
                  <a:pt x="1637328" y="4399142"/>
                  <a:pt x="140845" y="4162076"/>
                  <a:pt x="11728" y="3982159"/>
                </a:cubicBezTo>
                <a:cubicBezTo>
                  <a:pt x="-117389" y="3802242"/>
                  <a:pt x="860511" y="3711225"/>
                  <a:pt x="938828" y="3410659"/>
                </a:cubicBezTo>
                <a:cubicBezTo>
                  <a:pt x="1017145" y="3110093"/>
                  <a:pt x="456228" y="2331159"/>
                  <a:pt x="481628" y="2178759"/>
                </a:cubicBezTo>
                <a:cubicBezTo>
                  <a:pt x="507028" y="2026359"/>
                  <a:pt x="1082761" y="2602092"/>
                  <a:pt x="1091228" y="2496259"/>
                </a:cubicBezTo>
                <a:cubicBezTo>
                  <a:pt x="1099695" y="2390426"/>
                  <a:pt x="663661" y="1833742"/>
                  <a:pt x="532428" y="1543759"/>
                </a:cubicBezTo>
                <a:cubicBezTo>
                  <a:pt x="401195" y="1253776"/>
                  <a:pt x="322878" y="891826"/>
                  <a:pt x="291128" y="76905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C93E672F-D9DE-77D6-23C1-B20649951115}"/>
              </a:ext>
            </a:extLst>
          </p:cNvPr>
          <p:cNvSpPr/>
          <p:nvPr/>
        </p:nvSpPr>
        <p:spPr>
          <a:xfrm>
            <a:off x="2051083" y="10457675"/>
            <a:ext cx="7742806" cy="2242325"/>
          </a:xfrm>
          <a:custGeom>
            <a:avLst/>
            <a:gdLst>
              <a:gd name="connsiteX0" fmla="*/ 2711417 w 7742806"/>
              <a:gd name="connsiteY0" fmla="*/ 1937525 h 2242325"/>
              <a:gd name="connsiteX1" fmla="*/ 4451317 w 7742806"/>
              <a:gd name="connsiteY1" fmla="*/ 1137425 h 2242325"/>
              <a:gd name="connsiteX2" fmla="*/ 4946617 w 7742806"/>
              <a:gd name="connsiteY2" fmla="*/ 19825 h 2242325"/>
              <a:gd name="connsiteX3" fmla="*/ 5581617 w 7742806"/>
              <a:gd name="connsiteY3" fmla="*/ 400825 h 2242325"/>
              <a:gd name="connsiteX4" fmla="*/ 5568917 w 7742806"/>
              <a:gd name="connsiteY4" fmla="*/ 121425 h 2242325"/>
              <a:gd name="connsiteX5" fmla="*/ 6762717 w 7742806"/>
              <a:gd name="connsiteY5" fmla="*/ 680225 h 2242325"/>
              <a:gd name="connsiteX6" fmla="*/ 6280117 w 7742806"/>
              <a:gd name="connsiteY6" fmla="*/ 680225 h 2242325"/>
              <a:gd name="connsiteX7" fmla="*/ 6915117 w 7742806"/>
              <a:gd name="connsiteY7" fmla="*/ 972325 h 2242325"/>
              <a:gd name="connsiteX8" fmla="*/ 6572217 w 7742806"/>
              <a:gd name="connsiteY8" fmla="*/ 1378725 h 2242325"/>
              <a:gd name="connsiteX9" fmla="*/ 6902417 w 7742806"/>
              <a:gd name="connsiteY9" fmla="*/ 1785125 h 2242325"/>
              <a:gd name="connsiteX10" fmla="*/ 6496017 w 7742806"/>
              <a:gd name="connsiteY10" fmla="*/ 2089925 h 2242325"/>
              <a:gd name="connsiteX11" fmla="*/ 7727917 w 7742806"/>
              <a:gd name="connsiteY11" fmla="*/ 2178825 h 2242325"/>
              <a:gd name="connsiteX12" fmla="*/ 5505417 w 7742806"/>
              <a:gd name="connsiteY12" fmla="*/ 2191525 h 2242325"/>
              <a:gd name="connsiteX13" fmla="*/ 19017 w 7742806"/>
              <a:gd name="connsiteY13" fmla="*/ 2242325 h 2242325"/>
              <a:gd name="connsiteX14" fmla="*/ 3663917 w 7742806"/>
              <a:gd name="connsiteY14" fmla="*/ 2178825 h 2242325"/>
              <a:gd name="connsiteX15" fmla="*/ 2711417 w 7742806"/>
              <a:gd name="connsiteY15" fmla="*/ 1937525 h 224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42806" h="2242325">
                <a:moveTo>
                  <a:pt x="2711417" y="1937525"/>
                </a:moveTo>
                <a:cubicBezTo>
                  <a:pt x="2842650" y="1763958"/>
                  <a:pt x="4078784" y="1457042"/>
                  <a:pt x="4451317" y="1137425"/>
                </a:cubicBezTo>
                <a:cubicBezTo>
                  <a:pt x="4823850" y="817808"/>
                  <a:pt x="4758234" y="142592"/>
                  <a:pt x="4946617" y="19825"/>
                </a:cubicBezTo>
                <a:cubicBezTo>
                  <a:pt x="5135000" y="-102942"/>
                  <a:pt x="5477900" y="383892"/>
                  <a:pt x="5581617" y="400825"/>
                </a:cubicBezTo>
                <a:cubicBezTo>
                  <a:pt x="5685334" y="417758"/>
                  <a:pt x="5372067" y="74858"/>
                  <a:pt x="5568917" y="121425"/>
                </a:cubicBezTo>
                <a:cubicBezTo>
                  <a:pt x="5765767" y="167992"/>
                  <a:pt x="6644184" y="587092"/>
                  <a:pt x="6762717" y="680225"/>
                </a:cubicBezTo>
                <a:cubicBezTo>
                  <a:pt x="6881250" y="773358"/>
                  <a:pt x="6254717" y="631542"/>
                  <a:pt x="6280117" y="680225"/>
                </a:cubicBezTo>
                <a:cubicBezTo>
                  <a:pt x="6305517" y="728908"/>
                  <a:pt x="6866434" y="855908"/>
                  <a:pt x="6915117" y="972325"/>
                </a:cubicBezTo>
                <a:cubicBezTo>
                  <a:pt x="6963800" y="1088742"/>
                  <a:pt x="6574334" y="1243258"/>
                  <a:pt x="6572217" y="1378725"/>
                </a:cubicBezTo>
                <a:cubicBezTo>
                  <a:pt x="6570100" y="1514192"/>
                  <a:pt x="6915117" y="1666592"/>
                  <a:pt x="6902417" y="1785125"/>
                </a:cubicBezTo>
                <a:cubicBezTo>
                  <a:pt x="6889717" y="1903658"/>
                  <a:pt x="6358434" y="2024308"/>
                  <a:pt x="6496017" y="2089925"/>
                </a:cubicBezTo>
                <a:cubicBezTo>
                  <a:pt x="6633600" y="2155542"/>
                  <a:pt x="7893017" y="2161892"/>
                  <a:pt x="7727917" y="2178825"/>
                </a:cubicBezTo>
                <a:cubicBezTo>
                  <a:pt x="7562817" y="2195758"/>
                  <a:pt x="5505417" y="2191525"/>
                  <a:pt x="5505417" y="2191525"/>
                </a:cubicBezTo>
                <a:lnTo>
                  <a:pt x="19017" y="2242325"/>
                </a:lnTo>
                <a:cubicBezTo>
                  <a:pt x="-287900" y="2240208"/>
                  <a:pt x="3215184" y="2225392"/>
                  <a:pt x="3663917" y="2178825"/>
                </a:cubicBezTo>
                <a:cubicBezTo>
                  <a:pt x="4112650" y="2132258"/>
                  <a:pt x="2580184" y="2111092"/>
                  <a:pt x="2711417" y="193752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A011072C-4FFE-9E8C-7AB1-E37D82626927}"/>
              </a:ext>
            </a:extLst>
          </p:cNvPr>
          <p:cNvSpPr/>
          <p:nvPr/>
        </p:nvSpPr>
        <p:spPr>
          <a:xfrm>
            <a:off x="2895600" y="10767527"/>
            <a:ext cx="7123289" cy="2151011"/>
          </a:xfrm>
          <a:custGeom>
            <a:avLst/>
            <a:gdLst>
              <a:gd name="connsiteX0" fmla="*/ 5194300 w 7123289"/>
              <a:gd name="connsiteY0" fmla="*/ 14773 h 2151011"/>
              <a:gd name="connsiteX1" fmla="*/ 6362700 w 7123289"/>
              <a:gd name="connsiteY1" fmla="*/ 1018073 h 2151011"/>
              <a:gd name="connsiteX2" fmla="*/ 6235700 w 7123289"/>
              <a:gd name="connsiteY2" fmla="*/ 662473 h 2151011"/>
              <a:gd name="connsiteX3" fmla="*/ 7035800 w 7123289"/>
              <a:gd name="connsiteY3" fmla="*/ 2084873 h 2151011"/>
              <a:gd name="connsiteX4" fmla="*/ 6718300 w 7123289"/>
              <a:gd name="connsiteY4" fmla="*/ 1919773 h 2151011"/>
              <a:gd name="connsiteX5" fmla="*/ 3632200 w 7123289"/>
              <a:gd name="connsiteY5" fmla="*/ 1957873 h 2151011"/>
              <a:gd name="connsiteX6" fmla="*/ 0 w 7123289"/>
              <a:gd name="connsiteY6" fmla="*/ 1780073 h 2151011"/>
              <a:gd name="connsiteX7" fmla="*/ 3632200 w 7123289"/>
              <a:gd name="connsiteY7" fmla="*/ 1780073 h 2151011"/>
              <a:gd name="connsiteX8" fmla="*/ 4089400 w 7123289"/>
              <a:gd name="connsiteY8" fmla="*/ 598973 h 2151011"/>
              <a:gd name="connsiteX9" fmla="*/ 4229100 w 7123289"/>
              <a:gd name="connsiteY9" fmla="*/ 548173 h 2151011"/>
              <a:gd name="connsiteX10" fmla="*/ 5829300 w 7123289"/>
              <a:gd name="connsiteY10" fmla="*/ 1221273 h 2151011"/>
              <a:gd name="connsiteX11" fmla="*/ 5422900 w 7123289"/>
              <a:gd name="connsiteY11" fmla="*/ 471973 h 2151011"/>
              <a:gd name="connsiteX12" fmla="*/ 5194300 w 7123289"/>
              <a:gd name="connsiteY12" fmla="*/ 14773 h 215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3289" h="2151011">
                <a:moveTo>
                  <a:pt x="5194300" y="14773"/>
                </a:moveTo>
                <a:cubicBezTo>
                  <a:pt x="5350933" y="105790"/>
                  <a:pt x="6189133" y="910123"/>
                  <a:pt x="6362700" y="1018073"/>
                </a:cubicBezTo>
                <a:cubicBezTo>
                  <a:pt x="6536267" y="1126023"/>
                  <a:pt x="6123517" y="484673"/>
                  <a:pt x="6235700" y="662473"/>
                </a:cubicBezTo>
                <a:cubicBezTo>
                  <a:pt x="6347883" y="840273"/>
                  <a:pt x="6955367" y="1875323"/>
                  <a:pt x="7035800" y="2084873"/>
                </a:cubicBezTo>
                <a:cubicBezTo>
                  <a:pt x="7116233" y="2294423"/>
                  <a:pt x="7285567" y="1940940"/>
                  <a:pt x="6718300" y="1919773"/>
                </a:cubicBezTo>
                <a:cubicBezTo>
                  <a:pt x="6151033" y="1898606"/>
                  <a:pt x="4751917" y="1981156"/>
                  <a:pt x="3632200" y="1957873"/>
                </a:cubicBezTo>
                <a:cubicBezTo>
                  <a:pt x="2512483" y="1934590"/>
                  <a:pt x="0" y="1809706"/>
                  <a:pt x="0" y="1780073"/>
                </a:cubicBezTo>
                <a:cubicBezTo>
                  <a:pt x="0" y="1750440"/>
                  <a:pt x="2950633" y="1976923"/>
                  <a:pt x="3632200" y="1780073"/>
                </a:cubicBezTo>
                <a:cubicBezTo>
                  <a:pt x="4313767" y="1583223"/>
                  <a:pt x="3989917" y="804290"/>
                  <a:pt x="4089400" y="598973"/>
                </a:cubicBezTo>
                <a:cubicBezTo>
                  <a:pt x="4188883" y="393656"/>
                  <a:pt x="3939117" y="444456"/>
                  <a:pt x="4229100" y="548173"/>
                </a:cubicBezTo>
                <a:cubicBezTo>
                  <a:pt x="4519083" y="651890"/>
                  <a:pt x="5630333" y="1233973"/>
                  <a:pt x="5829300" y="1221273"/>
                </a:cubicBezTo>
                <a:cubicBezTo>
                  <a:pt x="6028267" y="1208573"/>
                  <a:pt x="5526617" y="668823"/>
                  <a:pt x="5422900" y="471973"/>
                </a:cubicBezTo>
                <a:cubicBezTo>
                  <a:pt x="5319183" y="275123"/>
                  <a:pt x="5037667" y="-76244"/>
                  <a:pt x="5194300" y="1477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F5D652B3-3BF4-A77B-0D28-BF08892BF558}"/>
              </a:ext>
            </a:extLst>
          </p:cNvPr>
          <p:cNvSpPr/>
          <p:nvPr/>
        </p:nvSpPr>
        <p:spPr>
          <a:xfrm>
            <a:off x="-59383" y="8572784"/>
            <a:ext cx="2300953" cy="3991552"/>
          </a:xfrm>
          <a:custGeom>
            <a:avLst/>
            <a:gdLst>
              <a:gd name="connsiteX0" fmla="*/ 757883 w 2300953"/>
              <a:gd name="connsiteY0" fmla="*/ 190216 h 3991552"/>
              <a:gd name="connsiteX1" fmla="*/ 770583 w 2300953"/>
              <a:gd name="connsiteY1" fmla="*/ 241016 h 3991552"/>
              <a:gd name="connsiteX2" fmla="*/ 2091383 w 2300953"/>
              <a:gd name="connsiteY2" fmla="*/ 1968216 h 3991552"/>
              <a:gd name="connsiteX3" fmla="*/ 1888183 w 2300953"/>
              <a:gd name="connsiteY3" fmla="*/ 1841216 h 3991552"/>
              <a:gd name="connsiteX4" fmla="*/ 2256483 w 2300953"/>
              <a:gd name="connsiteY4" fmla="*/ 3238216 h 3991552"/>
              <a:gd name="connsiteX5" fmla="*/ 2281883 w 2300953"/>
              <a:gd name="connsiteY5" fmla="*/ 3682716 h 3991552"/>
              <a:gd name="connsiteX6" fmla="*/ 2142183 w 2300953"/>
              <a:gd name="connsiteY6" fmla="*/ 3543016 h 3991552"/>
              <a:gd name="connsiteX7" fmla="*/ 2040583 w 2300953"/>
              <a:gd name="connsiteY7" fmla="*/ 3987516 h 3991552"/>
              <a:gd name="connsiteX8" fmla="*/ 1596083 w 2300953"/>
              <a:gd name="connsiteY8" fmla="*/ 3238216 h 3991552"/>
              <a:gd name="connsiteX9" fmla="*/ 8583 w 2300953"/>
              <a:gd name="connsiteY9" fmla="*/ 241016 h 3991552"/>
              <a:gd name="connsiteX10" fmla="*/ 948383 w 2300953"/>
              <a:gd name="connsiteY10" fmla="*/ 964916 h 3991552"/>
              <a:gd name="connsiteX11" fmla="*/ 630883 w 2300953"/>
              <a:gd name="connsiteY11" fmla="*/ 37816 h 3991552"/>
              <a:gd name="connsiteX12" fmla="*/ 757883 w 2300953"/>
              <a:gd name="connsiteY12" fmla="*/ 190216 h 399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00953" h="3991552">
                <a:moveTo>
                  <a:pt x="757883" y="190216"/>
                </a:moveTo>
                <a:cubicBezTo>
                  <a:pt x="781166" y="224083"/>
                  <a:pt x="548333" y="-55317"/>
                  <a:pt x="770583" y="241016"/>
                </a:cubicBezTo>
                <a:cubicBezTo>
                  <a:pt x="992833" y="537349"/>
                  <a:pt x="1905116" y="1701516"/>
                  <a:pt x="2091383" y="1968216"/>
                </a:cubicBezTo>
                <a:cubicBezTo>
                  <a:pt x="2277650" y="2234916"/>
                  <a:pt x="1860666" y="1629549"/>
                  <a:pt x="1888183" y="1841216"/>
                </a:cubicBezTo>
                <a:cubicBezTo>
                  <a:pt x="1915700" y="2052883"/>
                  <a:pt x="2190866" y="2931299"/>
                  <a:pt x="2256483" y="3238216"/>
                </a:cubicBezTo>
                <a:cubicBezTo>
                  <a:pt x="2322100" y="3545133"/>
                  <a:pt x="2300933" y="3631916"/>
                  <a:pt x="2281883" y="3682716"/>
                </a:cubicBezTo>
                <a:cubicBezTo>
                  <a:pt x="2262833" y="3733516"/>
                  <a:pt x="2182400" y="3492216"/>
                  <a:pt x="2142183" y="3543016"/>
                </a:cubicBezTo>
                <a:cubicBezTo>
                  <a:pt x="2101966" y="3593816"/>
                  <a:pt x="2131600" y="4038316"/>
                  <a:pt x="2040583" y="3987516"/>
                </a:cubicBezTo>
                <a:cubicBezTo>
                  <a:pt x="1949566" y="3936716"/>
                  <a:pt x="1934750" y="3862633"/>
                  <a:pt x="1596083" y="3238216"/>
                </a:cubicBezTo>
                <a:cubicBezTo>
                  <a:pt x="1257416" y="2613799"/>
                  <a:pt x="116533" y="619899"/>
                  <a:pt x="8583" y="241016"/>
                </a:cubicBezTo>
                <a:cubicBezTo>
                  <a:pt x="-99367" y="-137867"/>
                  <a:pt x="844666" y="998783"/>
                  <a:pt x="948383" y="964916"/>
                </a:cubicBezTo>
                <a:cubicBezTo>
                  <a:pt x="1052100" y="931049"/>
                  <a:pt x="666866" y="169049"/>
                  <a:pt x="630883" y="37816"/>
                </a:cubicBezTo>
                <a:cubicBezTo>
                  <a:pt x="594900" y="-93417"/>
                  <a:pt x="734600" y="156349"/>
                  <a:pt x="757883" y="19021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6505CAEC-81F5-6582-411B-379A603BC716}"/>
              </a:ext>
            </a:extLst>
          </p:cNvPr>
          <p:cNvSpPr/>
          <p:nvPr/>
        </p:nvSpPr>
        <p:spPr>
          <a:xfrm>
            <a:off x="7441950" y="10133329"/>
            <a:ext cx="636767" cy="2522106"/>
          </a:xfrm>
          <a:custGeom>
            <a:avLst/>
            <a:gdLst>
              <a:gd name="connsiteX0" fmla="*/ 152650 w 636767"/>
              <a:gd name="connsiteY0" fmla="*/ 90171 h 2522106"/>
              <a:gd name="connsiteX1" fmla="*/ 152650 w 636767"/>
              <a:gd name="connsiteY1" fmla="*/ 140971 h 2522106"/>
              <a:gd name="connsiteX2" fmla="*/ 250 w 636767"/>
              <a:gd name="connsiteY2" fmla="*/ 1855471 h 2522106"/>
              <a:gd name="connsiteX3" fmla="*/ 114550 w 636767"/>
              <a:gd name="connsiteY3" fmla="*/ 1931671 h 2522106"/>
              <a:gd name="connsiteX4" fmla="*/ 25650 w 636767"/>
              <a:gd name="connsiteY4" fmla="*/ 2503171 h 2522106"/>
              <a:gd name="connsiteX5" fmla="*/ 266950 w 636767"/>
              <a:gd name="connsiteY5" fmla="*/ 2134871 h 2522106"/>
              <a:gd name="connsiteX6" fmla="*/ 457450 w 636767"/>
              <a:gd name="connsiteY6" fmla="*/ 2515871 h 2522106"/>
              <a:gd name="connsiteX7" fmla="*/ 609850 w 636767"/>
              <a:gd name="connsiteY7" fmla="*/ 1753871 h 2522106"/>
              <a:gd name="connsiteX8" fmla="*/ 584450 w 636767"/>
              <a:gd name="connsiteY8" fmla="*/ 420371 h 2522106"/>
              <a:gd name="connsiteX9" fmla="*/ 622550 w 636767"/>
              <a:gd name="connsiteY9" fmla="*/ 915671 h 2522106"/>
              <a:gd name="connsiteX10" fmla="*/ 305050 w 636767"/>
              <a:gd name="connsiteY10" fmla="*/ 293371 h 2522106"/>
              <a:gd name="connsiteX11" fmla="*/ 190750 w 636767"/>
              <a:gd name="connsiteY11" fmla="*/ 39371 h 2522106"/>
              <a:gd name="connsiteX12" fmla="*/ 152650 w 636767"/>
              <a:gd name="connsiteY12" fmla="*/ 90171 h 252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6767" h="2522106">
                <a:moveTo>
                  <a:pt x="152650" y="90171"/>
                </a:moveTo>
                <a:cubicBezTo>
                  <a:pt x="146300" y="107104"/>
                  <a:pt x="178050" y="-153246"/>
                  <a:pt x="152650" y="140971"/>
                </a:cubicBezTo>
                <a:cubicBezTo>
                  <a:pt x="127250" y="435188"/>
                  <a:pt x="6600" y="1557021"/>
                  <a:pt x="250" y="1855471"/>
                </a:cubicBezTo>
                <a:cubicBezTo>
                  <a:pt x="-6100" y="2153921"/>
                  <a:pt x="110317" y="1823721"/>
                  <a:pt x="114550" y="1931671"/>
                </a:cubicBezTo>
                <a:cubicBezTo>
                  <a:pt x="118783" y="2039621"/>
                  <a:pt x="250" y="2469304"/>
                  <a:pt x="25650" y="2503171"/>
                </a:cubicBezTo>
                <a:cubicBezTo>
                  <a:pt x="51050" y="2537038"/>
                  <a:pt x="194983" y="2132754"/>
                  <a:pt x="266950" y="2134871"/>
                </a:cubicBezTo>
                <a:cubicBezTo>
                  <a:pt x="338917" y="2136988"/>
                  <a:pt x="400300" y="2579371"/>
                  <a:pt x="457450" y="2515871"/>
                </a:cubicBezTo>
                <a:cubicBezTo>
                  <a:pt x="514600" y="2452371"/>
                  <a:pt x="588683" y="2103121"/>
                  <a:pt x="609850" y="1753871"/>
                </a:cubicBezTo>
                <a:cubicBezTo>
                  <a:pt x="631017" y="1404621"/>
                  <a:pt x="582333" y="560071"/>
                  <a:pt x="584450" y="420371"/>
                </a:cubicBezTo>
                <a:cubicBezTo>
                  <a:pt x="586567" y="280671"/>
                  <a:pt x="669117" y="936838"/>
                  <a:pt x="622550" y="915671"/>
                </a:cubicBezTo>
                <a:cubicBezTo>
                  <a:pt x="575983" y="894504"/>
                  <a:pt x="377017" y="439421"/>
                  <a:pt x="305050" y="293371"/>
                </a:cubicBezTo>
                <a:cubicBezTo>
                  <a:pt x="233083" y="147321"/>
                  <a:pt x="218267" y="73238"/>
                  <a:pt x="190750" y="39371"/>
                </a:cubicBezTo>
                <a:cubicBezTo>
                  <a:pt x="163233" y="5504"/>
                  <a:pt x="159000" y="73238"/>
                  <a:pt x="152650" y="9017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7C01416B-2F7C-FED0-F3E2-D144726E7C43}"/>
              </a:ext>
            </a:extLst>
          </p:cNvPr>
          <p:cNvSpPr/>
          <p:nvPr/>
        </p:nvSpPr>
        <p:spPr>
          <a:xfrm>
            <a:off x="4103098" y="6768530"/>
            <a:ext cx="1880606" cy="3048756"/>
          </a:xfrm>
          <a:custGeom>
            <a:avLst/>
            <a:gdLst>
              <a:gd name="connsiteX0" fmla="*/ 24402 w 1880606"/>
              <a:gd name="connsiteY0" fmla="*/ 13270 h 3048756"/>
              <a:gd name="connsiteX1" fmla="*/ 989602 w 1880606"/>
              <a:gd name="connsiteY1" fmla="*/ 2019870 h 3048756"/>
              <a:gd name="connsiteX2" fmla="*/ 926102 w 1880606"/>
              <a:gd name="connsiteY2" fmla="*/ 1829370 h 3048756"/>
              <a:gd name="connsiteX3" fmla="*/ 1878602 w 1880606"/>
              <a:gd name="connsiteY3" fmla="*/ 3048570 h 3048756"/>
              <a:gd name="connsiteX4" fmla="*/ 634002 w 1880606"/>
              <a:gd name="connsiteY4" fmla="*/ 1918270 h 3048756"/>
              <a:gd name="connsiteX5" fmla="*/ 24402 w 1880606"/>
              <a:gd name="connsiteY5" fmla="*/ 1397570 h 3048756"/>
              <a:gd name="connsiteX6" fmla="*/ 253002 w 1880606"/>
              <a:gd name="connsiteY6" fmla="*/ 1702370 h 3048756"/>
              <a:gd name="connsiteX7" fmla="*/ 37102 w 1880606"/>
              <a:gd name="connsiteY7" fmla="*/ 775270 h 3048756"/>
              <a:gd name="connsiteX8" fmla="*/ 265702 w 1880606"/>
              <a:gd name="connsiteY8" fmla="*/ 1130870 h 3048756"/>
              <a:gd name="connsiteX9" fmla="*/ 24402 w 1880606"/>
              <a:gd name="connsiteY9" fmla="*/ 13270 h 304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0606" h="3048756">
                <a:moveTo>
                  <a:pt x="24402" y="13270"/>
                </a:moveTo>
                <a:cubicBezTo>
                  <a:pt x="145052" y="161437"/>
                  <a:pt x="839319" y="1717187"/>
                  <a:pt x="989602" y="2019870"/>
                </a:cubicBezTo>
                <a:cubicBezTo>
                  <a:pt x="1139885" y="2322553"/>
                  <a:pt x="777935" y="1657920"/>
                  <a:pt x="926102" y="1829370"/>
                </a:cubicBezTo>
                <a:cubicBezTo>
                  <a:pt x="1074269" y="2000820"/>
                  <a:pt x="1927285" y="3033753"/>
                  <a:pt x="1878602" y="3048570"/>
                </a:cubicBezTo>
                <a:cubicBezTo>
                  <a:pt x="1829919" y="3063387"/>
                  <a:pt x="943035" y="2193437"/>
                  <a:pt x="634002" y="1918270"/>
                </a:cubicBezTo>
                <a:cubicBezTo>
                  <a:pt x="324969" y="1643103"/>
                  <a:pt x="87902" y="1433553"/>
                  <a:pt x="24402" y="1397570"/>
                </a:cubicBezTo>
                <a:cubicBezTo>
                  <a:pt x="-39098" y="1361587"/>
                  <a:pt x="250885" y="1806087"/>
                  <a:pt x="253002" y="1702370"/>
                </a:cubicBezTo>
                <a:cubicBezTo>
                  <a:pt x="255119" y="1598653"/>
                  <a:pt x="34985" y="870520"/>
                  <a:pt x="37102" y="775270"/>
                </a:cubicBezTo>
                <a:cubicBezTo>
                  <a:pt x="39219" y="680020"/>
                  <a:pt x="261469" y="1257870"/>
                  <a:pt x="265702" y="1130870"/>
                </a:cubicBezTo>
                <a:cubicBezTo>
                  <a:pt x="269935" y="1003870"/>
                  <a:pt x="-96248" y="-134897"/>
                  <a:pt x="24402" y="1327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E3E767E5-AE63-E03D-5540-8BCD622AE182}"/>
              </a:ext>
            </a:extLst>
          </p:cNvPr>
          <p:cNvSpPr/>
          <p:nvPr/>
        </p:nvSpPr>
        <p:spPr>
          <a:xfrm>
            <a:off x="4468145" y="5415371"/>
            <a:ext cx="1682636" cy="477904"/>
          </a:xfrm>
          <a:custGeom>
            <a:avLst/>
            <a:gdLst>
              <a:gd name="connsiteX0" fmla="*/ 2255 w 1682636"/>
              <a:gd name="connsiteY0" fmla="*/ 477429 h 477904"/>
              <a:gd name="connsiteX1" fmla="*/ 929355 w 1682636"/>
              <a:gd name="connsiteY1" fmla="*/ 223429 h 477904"/>
              <a:gd name="connsiteX2" fmla="*/ 1348455 w 1682636"/>
              <a:gd name="connsiteY2" fmla="*/ 350429 h 477904"/>
              <a:gd name="connsiteX3" fmla="*/ 1259555 w 1682636"/>
              <a:gd name="connsiteY3" fmla="*/ 109129 h 477904"/>
              <a:gd name="connsiteX4" fmla="*/ 1678655 w 1682636"/>
              <a:gd name="connsiteY4" fmla="*/ 223429 h 477904"/>
              <a:gd name="connsiteX5" fmla="*/ 967455 w 1682636"/>
              <a:gd name="connsiteY5" fmla="*/ 7529 h 477904"/>
              <a:gd name="connsiteX6" fmla="*/ 53055 w 1682636"/>
              <a:gd name="connsiteY6" fmla="*/ 58329 h 477904"/>
              <a:gd name="connsiteX7" fmla="*/ 649955 w 1682636"/>
              <a:gd name="connsiteY7" fmla="*/ 147229 h 477904"/>
              <a:gd name="connsiteX8" fmla="*/ 2255 w 1682636"/>
              <a:gd name="connsiteY8" fmla="*/ 477429 h 4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2636" h="477904">
                <a:moveTo>
                  <a:pt x="2255" y="477429"/>
                </a:moveTo>
                <a:cubicBezTo>
                  <a:pt x="48822" y="490129"/>
                  <a:pt x="704988" y="244596"/>
                  <a:pt x="929355" y="223429"/>
                </a:cubicBezTo>
                <a:cubicBezTo>
                  <a:pt x="1153722" y="202262"/>
                  <a:pt x="1293422" y="369479"/>
                  <a:pt x="1348455" y="350429"/>
                </a:cubicBezTo>
                <a:cubicBezTo>
                  <a:pt x="1403488" y="331379"/>
                  <a:pt x="1204522" y="130296"/>
                  <a:pt x="1259555" y="109129"/>
                </a:cubicBezTo>
                <a:cubicBezTo>
                  <a:pt x="1314588" y="87962"/>
                  <a:pt x="1727338" y="240362"/>
                  <a:pt x="1678655" y="223429"/>
                </a:cubicBezTo>
                <a:cubicBezTo>
                  <a:pt x="1629972" y="206496"/>
                  <a:pt x="1238388" y="35046"/>
                  <a:pt x="967455" y="7529"/>
                </a:cubicBezTo>
                <a:cubicBezTo>
                  <a:pt x="696522" y="-19988"/>
                  <a:pt x="105972" y="35046"/>
                  <a:pt x="53055" y="58329"/>
                </a:cubicBezTo>
                <a:cubicBezTo>
                  <a:pt x="138" y="81612"/>
                  <a:pt x="654188" y="83729"/>
                  <a:pt x="649955" y="147229"/>
                </a:cubicBezTo>
                <a:cubicBezTo>
                  <a:pt x="645722" y="210729"/>
                  <a:pt x="-44312" y="464729"/>
                  <a:pt x="2255" y="477429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4489F067-0CD2-8C99-FA00-67FAE2E14E96}"/>
              </a:ext>
            </a:extLst>
          </p:cNvPr>
          <p:cNvSpPr/>
          <p:nvPr/>
        </p:nvSpPr>
        <p:spPr>
          <a:xfrm>
            <a:off x="6953842" y="5524469"/>
            <a:ext cx="1999783" cy="699547"/>
          </a:xfrm>
          <a:custGeom>
            <a:avLst/>
            <a:gdLst>
              <a:gd name="connsiteX0" fmla="*/ 310558 w 1999783"/>
              <a:gd name="connsiteY0" fmla="*/ 139731 h 699547"/>
              <a:gd name="connsiteX1" fmla="*/ 869358 w 1999783"/>
              <a:gd name="connsiteY1" fmla="*/ 31 h 699547"/>
              <a:gd name="connsiteX2" fmla="*/ 1517058 w 1999783"/>
              <a:gd name="connsiteY2" fmla="*/ 152431 h 699547"/>
              <a:gd name="connsiteX3" fmla="*/ 1504358 w 1999783"/>
              <a:gd name="connsiteY3" fmla="*/ 190531 h 699547"/>
              <a:gd name="connsiteX4" fmla="*/ 1999658 w 1999783"/>
              <a:gd name="connsiteY4" fmla="*/ 698531 h 699547"/>
              <a:gd name="connsiteX5" fmla="*/ 1453558 w 1999783"/>
              <a:gd name="connsiteY5" fmla="*/ 317531 h 699547"/>
              <a:gd name="connsiteX6" fmla="*/ 1059858 w 1999783"/>
              <a:gd name="connsiteY6" fmla="*/ 177831 h 699547"/>
              <a:gd name="connsiteX7" fmla="*/ 18458 w 1999783"/>
              <a:gd name="connsiteY7" fmla="*/ 495331 h 699547"/>
              <a:gd name="connsiteX8" fmla="*/ 386758 w 1999783"/>
              <a:gd name="connsiteY8" fmla="*/ 228631 h 699547"/>
              <a:gd name="connsiteX9" fmla="*/ 310558 w 1999783"/>
              <a:gd name="connsiteY9" fmla="*/ 139731 h 69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9783" h="699547">
                <a:moveTo>
                  <a:pt x="310558" y="139731"/>
                </a:moveTo>
                <a:cubicBezTo>
                  <a:pt x="390991" y="101631"/>
                  <a:pt x="668275" y="-2086"/>
                  <a:pt x="869358" y="31"/>
                </a:cubicBezTo>
                <a:cubicBezTo>
                  <a:pt x="1070441" y="2148"/>
                  <a:pt x="1411225" y="120681"/>
                  <a:pt x="1517058" y="152431"/>
                </a:cubicBezTo>
                <a:cubicBezTo>
                  <a:pt x="1622891" y="184181"/>
                  <a:pt x="1423925" y="99514"/>
                  <a:pt x="1504358" y="190531"/>
                </a:cubicBezTo>
                <a:cubicBezTo>
                  <a:pt x="1584791" y="281548"/>
                  <a:pt x="2008125" y="677364"/>
                  <a:pt x="1999658" y="698531"/>
                </a:cubicBezTo>
                <a:cubicBezTo>
                  <a:pt x="1991191" y="719698"/>
                  <a:pt x="1610191" y="404314"/>
                  <a:pt x="1453558" y="317531"/>
                </a:cubicBezTo>
                <a:cubicBezTo>
                  <a:pt x="1296925" y="230748"/>
                  <a:pt x="1299041" y="148198"/>
                  <a:pt x="1059858" y="177831"/>
                </a:cubicBezTo>
                <a:cubicBezTo>
                  <a:pt x="820675" y="207464"/>
                  <a:pt x="130641" y="486864"/>
                  <a:pt x="18458" y="495331"/>
                </a:cubicBezTo>
                <a:cubicBezTo>
                  <a:pt x="-93725" y="503798"/>
                  <a:pt x="340191" y="285781"/>
                  <a:pt x="386758" y="228631"/>
                </a:cubicBezTo>
                <a:cubicBezTo>
                  <a:pt x="433325" y="171481"/>
                  <a:pt x="230125" y="177831"/>
                  <a:pt x="310558" y="139731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1356F128-CA2D-5D88-D863-D3D7CD8B5333}"/>
              </a:ext>
            </a:extLst>
          </p:cNvPr>
          <p:cNvSpPr/>
          <p:nvPr/>
        </p:nvSpPr>
        <p:spPr>
          <a:xfrm>
            <a:off x="5602711" y="1035623"/>
            <a:ext cx="3828735" cy="2863277"/>
          </a:xfrm>
          <a:custGeom>
            <a:avLst/>
            <a:gdLst>
              <a:gd name="connsiteX0" fmla="*/ 48789 w 3828735"/>
              <a:gd name="connsiteY0" fmla="*/ 234377 h 2863277"/>
              <a:gd name="connsiteX1" fmla="*/ 315489 w 3828735"/>
              <a:gd name="connsiteY1" fmla="*/ 335977 h 2863277"/>
              <a:gd name="connsiteX2" fmla="*/ 1052089 w 3828735"/>
              <a:gd name="connsiteY2" fmla="*/ 208977 h 2863277"/>
              <a:gd name="connsiteX3" fmla="*/ 1026689 w 3828735"/>
              <a:gd name="connsiteY3" fmla="*/ 31177 h 2863277"/>
              <a:gd name="connsiteX4" fmla="*/ 3325389 w 3828735"/>
              <a:gd name="connsiteY4" fmla="*/ 907477 h 2863277"/>
              <a:gd name="connsiteX5" fmla="*/ 2817389 w 3828735"/>
              <a:gd name="connsiteY5" fmla="*/ 920177 h 2863277"/>
              <a:gd name="connsiteX6" fmla="*/ 3388889 w 3828735"/>
              <a:gd name="connsiteY6" fmla="*/ 1847277 h 2863277"/>
              <a:gd name="connsiteX7" fmla="*/ 3820689 w 3828735"/>
              <a:gd name="connsiteY7" fmla="*/ 2863277 h 2863277"/>
              <a:gd name="connsiteX8" fmla="*/ 3007889 w 3828735"/>
              <a:gd name="connsiteY8" fmla="*/ 1847277 h 2863277"/>
              <a:gd name="connsiteX9" fmla="*/ 594889 w 3828735"/>
              <a:gd name="connsiteY9" fmla="*/ 1364677 h 2863277"/>
              <a:gd name="connsiteX10" fmla="*/ 1420389 w 3828735"/>
              <a:gd name="connsiteY10" fmla="*/ 1212277 h 2863277"/>
              <a:gd name="connsiteX11" fmla="*/ 1229889 w 3828735"/>
              <a:gd name="connsiteY11" fmla="*/ 1123377 h 2863277"/>
              <a:gd name="connsiteX12" fmla="*/ 594889 w 3828735"/>
              <a:gd name="connsiteY12" fmla="*/ 983677 h 2863277"/>
              <a:gd name="connsiteX13" fmla="*/ 1255289 w 3828735"/>
              <a:gd name="connsiteY13" fmla="*/ 729677 h 2863277"/>
              <a:gd name="connsiteX14" fmla="*/ 48789 w 3828735"/>
              <a:gd name="connsiteY14" fmla="*/ 234377 h 286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8735" h="2863277">
                <a:moveTo>
                  <a:pt x="48789" y="234377"/>
                </a:moveTo>
                <a:cubicBezTo>
                  <a:pt x="-107844" y="168760"/>
                  <a:pt x="148272" y="340210"/>
                  <a:pt x="315489" y="335977"/>
                </a:cubicBezTo>
                <a:cubicBezTo>
                  <a:pt x="482706" y="331744"/>
                  <a:pt x="933556" y="259777"/>
                  <a:pt x="1052089" y="208977"/>
                </a:cubicBezTo>
                <a:cubicBezTo>
                  <a:pt x="1170622" y="158177"/>
                  <a:pt x="647806" y="-85240"/>
                  <a:pt x="1026689" y="31177"/>
                </a:cubicBezTo>
                <a:cubicBezTo>
                  <a:pt x="1405572" y="147594"/>
                  <a:pt x="3026939" y="759310"/>
                  <a:pt x="3325389" y="907477"/>
                </a:cubicBezTo>
                <a:cubicBezTo>
                  <a:pt x="3623839" y="1055644"/>
                  <a:pt x="2806806" y="763544"/>
                  <a:pt x="2817389" y="920177"/>
                </a:cubicBezTo>
                <a:cubicBezTo>
                  <a:pt x="2827972" y="1076810"/>
                  <a:pt x="3221672" y="1523427"/>
                  <a:pt x="3388889" y="1847277"/>
                </a:cubicBezTo>
                <a:cubicBezTo>
                  <a:pt x="3556106" y="2171127"/>
                  <a:pt x="3884189" y="2863277"/>
                  <a:pt x="3820689" y="2863277"/>
                </a:cubicBezTo>
                <a:cubicBezTo>
                  <a:pt x="3757189" y="2863277"/>
                  <a:pt x="3545522" y="2097044"/>
                  <a:pt x="3007889" y="1847277"/>
                </a:cubicBezTo>
                <a:cubicBezTo>
                  <a:pt x="2470256" y="1597510"/>
                  <a:pt x="859472" y="1470510"/>
                  <a:pt x="594889" y="1364677"/>
                </a:cubicBezTo>
                <a:cubicBezTo>
                  <a:pt x="330306" y="1258844"/>
                  <a:pt x="1314556" y="1252494"/>
                  <a:pt x="1420389" y="1212277"/>
                </a:cubicBezTo>
                <a:cubicBezTo>
                  <a:pt x="1526222" y="1172060"/>
                  <a:pt x="1367472" y="1161477"/>
                  <a:pt x="1229889" y="1123377"/>
                </a:cubicBezTo>
                <a:cubicBezTo>
                  <a:pt x="1092306" y="1085277"/>
                  <a:pt x="590656" y="1049294"/>
                  <a:pt x="594889" y="983677"/>
                </a:cubicBezTo>
                <a:cubicBezTo>
                  <a:pt x="599122" y="918060"/>
                  <a:pt x="1342072" y="854560"/>
                  <a:pt x="1255289" y="729677"/>
                </a:cubicBezTo>
                <a:cubicBezTo>
                  <a:pt x="1168506" y="604794"/>
                  <a:pt x="205422" y="299994"/>
                  <a:pt x="48789" y="234377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779FB91C-AA1F-6023-8136-0E200B5ADC45}"/>
              </a:ext>
            </a:extLst>
          </p:cNvPr>
          <p:cNvSpPr/>
          <p:nvPr/>
        </p:nvSpPr>
        <p:spPr>
          <a:xfrm>
            <a:off x="4076700" y="2339746"/>
            <a:ext cx="4869613" cy="5496219"/>
          </a:xfrm>
          <a:custGeom>
            <a:avLst/>
            <a:gdLst>
              <a:gd name="connsiteX0" fmla="*/ 2273300 w 4869613"/>
              <a:gd name="connsiteY0" fmla="*/ 35154 h 5496219"/>
              <a:gd name="connsiteX1" fmla="*/ 2819400 w 4869613"/>
              <a:gd name="connsiteY1" fmla="*/ 1241654 h 5496219"/>
              <a:gd name="connsiteX2" fmla="*/ 2959100 w 4869613"/>
              <a:gd name="connsiteY2" fmla="*/ 2575154 h 5496219"/>
              <a:gd name="connsiteX3" fmla="*/ 3009900 w 4869613"/>
              <a:gd name="connsiteY3" fmla="*/ 1698854 h 5496219"/>
              <a:gd name="connsiteX4" fmla="*/ 2895600 w 4869613"/>
              <a:gd name="connsiteY4" fmla="*/ 3578454 h 5496219"/>
              <a:gd name="connsiteX5" fmla="*/ 3060700 w 4869613"/>
              <a:gd name="connsiteY5" fmla="*/ 2562454 h 5496219"/>
              <a:gd name="connsiteX6" fmla="*/ 3302000 w 4869613"/>
              <a:gd name="connsiteY6" fmla="*/ 1698854 h 5496219"/>
              <a:gd name="connsiteX7" fmla="*/ 4089400 w 4869613"/>
              <a:gd name="connsiteY7" fmla="*/ 3032354 h 5496219"/>
              <a:gd name="connsiteX8" fmla="*/ 4076700 w 4869613"/>
              <a:gd name="connsiteY8" fmla="*/ 2727554 h 5496219"/>
              <a:gd name="connsiteX9" fmla="*/ 4445000 w 4869613"/>
              <a:gd name="connsiteY9" fmla="*/ 3527654 h 5496219"/>
              <a:gd name="connsiteX10" fmla="*/ 4559300 w 4869613"/>
              <a:gd name="connsiteY10" fmla="*/ 4188054 h 5496219"/>
              <a:gd name="connsiteX11" fmla="*/ 4673600 w 4869613"/>
              <a:gd name="connsiteY11" fmla="*/ 4022954 h 5496219"/>
              <a:gd name="connsiteX12" fmla="*/ 4318000 w 4869613"/>
              <a:gd name="connsiteY12" fmla="*/ 5496154 h 5496219"/>
              <a:gd name="connsiteX13" fmla="*/ 4762500 w 4869613"/>
              <a:gd name="connsiteY13" fmla="*/ 3959454 h 5496219"/>
              <a:gd name="connsiteX14" fmla="*/ 4737100 w 4869613"/>
              <a:gd name="connsiteY14" fmla="*/ 2067154 h 5496219"/>
              <a:gd name="connsiteX15" fmla="*/ 3327400 w 4869613"/>
              <a:gd name="connsiteY15" fmla="*/ 670154 h 5496219"/>
              <a:gd name="connsiteX16" fmla="*/ 3886200 w 4869613"/>
              <a:gd name="connsiteY16" fmla="*/ 1165454 h 5496219"/>
              <a:gd name="connsiteX17" fmla="*/ 2476500 w 4869613"/>
              <a:gd name="connsiteY17" fmla="*/ 22454 h 5496219"/>
              <a:gd name="connsiteX18" fmla="*/ 0 w 4869613"/>
              <a:gd name="connsiteY18" fmla="*/ 378054 h 5496219"/>
              <a:gd name="connsiteX19" fmla="*/ 1663700 w 4869613"/>
              <a:gd name="connsiteY19" fmla="*/ 136754 h 5496219"/>
              <a:gd name="connsiteX20" fmla="*/ 2273300 w 4869613"/>
              <a:gd name="connsiteY20" fmla="*/ 35154 h 549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9613" h="5496219">
                <a:moveTo>
                  <a:pt x="2273300" y="35154"/>
                </a:moveTo>
                <a:cubicBezTo>
                  <a:pt x="2489200" y="426737"/>
                  <a:pt x="2705100" y="818321"/>
                  <a:pt x="2819400" y="1241654"/>
                </a:cubicBezTo>
                <a:cubicBezTo>
                  <a:pt x="2933700" y="1664987"/>
                  <a:pt x="2927350" y="2498954"/>
                  <a:pt x="2959100" y="2575154"/>
                </a:cubicBezTo>
                <a:cubicBezTo>
                  <a:pt x="2990850" y="2651354"/>
                  <a:pt x="3020483" y="1531637"/>
                  <a:pt x="3009900" y="1698854"/>
                </a:cubicBezTo>
                <a:cubicBezTo>
                  <a:pt x="2999317" y="1866071"/>
                  <a:pt x="2887133" y="3434521"/>
                  <a:pt x="2895600" y="3578454"/>
                </a:cubicBezTo>
                <a:cubicBezTo>
                  <a:pt x="2904067" y="3722387"/>
                  <a:pt x="2992967" y="2875721"/>
                  <a:pt x="3060700" y="2562454"/>
                </a:cubicBezTo>
                <a:cubicBezTo>
                  <a:pt x="3128433" y="2249187"/>
                  <a:pt x="3130550" y="1620537"/>
                  <a:pt x="3302000" y="1698854"/>
                </a:cubicBezTo>
                <a:cubicBezTo>
                  <a:pt x="3473450" y="1777171"/>
                  <a:pt x="3960283" y="2860904"/>
                  <a:pt x="4089400" y="3032354"/>
                </a:cubicBezTo>
                <a:cubicBezTo>
                  <a:pt x="4218517" y="3203804"/>
                  <a:pt x="4017433" y="2645004"/>
                  <a:pt x="4076700" y="2727554"/>
                </a:cubicBezTo>
                <a:cubicBezTo>
                  <a:pt x="4135967" y="2810104"/>
                  <a:pt x="4364567" y="3284237"/>
                  <a:pt x="4445000" y="3527654"/>
                </a:cubicBezTo>
                <a:cubicBezTo>
                  <a:pt x="4525433" y="3771071"/>
                  <a:pt x="4521200" y="4105504"/>
                  <a:pt x="4559300" y="4188054"/>
                </a:cubicBezTo>
                <a:cubicBezTo>
                  <a:pt x="4597400" y="4270604"/>
                  <a:pt x="4713817" y="3804937"/>
                  <a:pt x="4673600" y="4022954"/>
                </a:cubicBezTo>
                <a:cubicBezTo>
                  <a:pt x="4633383" y="4240971"/>
                  <a:pt x="4303183" y="5506737"/>
                  <a:pt x="4318000" y="5496154"/>
                </a:cubicBezTo>
                <a:cubicBezTo>
                  <a:pt x="4332817" y="5485571"/>
                  <a:pt x="4692650" y="4530954"/>
                  <a:pt x="4762500" y="3959454"/>
                </a:cubicBezTo>
                <a:cubicBezTo>
                  <a:pt x="4832350" y="3387954"/>
                  <a:pt x="4976283" y="2615371"/>
                  <a:pt x="4737100" y="2067154"/>
                </a:cubicBezTo>
                <a:cubicBezTo>
                  <a:pt x="4497917" y="1518937"/>
                  <a:pt x="3469217" y="820437"/>
                  <a:pt x="3327400" y="670154"/>
                </a:cubicBezTo>
                <a:cubicBezTo>
                  <a:pt x="3185583" y="519871"/>
                  <a:pt x="4028017" y="1273404"/>
                  <a:pt x="3886200" y="1165454"/>
                </a:cubicBezTo>
                <a:cubicBezTo>
                  <a:pt x="3744383" y="1057504"/>
                  <a:pt x="3124200" y="153687"/>
                  <a:pt x="2476500" y="22454"/>
                </a:cubicBezTo>
                <a:cubicBezTo>
                  <a:pt x="1828800" y="-108779"/>
                  <a:pt x="0" y="378054"/>
                  <a:pt x="0" y="378054"/>
                </a:cubicBezTo>
                <a:lnTo>
                  <a:pt x="1663700" y="136754"/>
                </a:lnTo>
                <a:lnTo>
                  <a:pt x="2273300" y="35154"/>
                </a:ln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12A62B00-A4A9-6B95-8CDA-C0419F916784}"/>
              </a:ext>
            </a:extLst>
          </p:cNvPr>
          <p:cNvSpPr/>
          <p:nvPr/>
        </p:nvSpPr>
        <p:spPr>
          <a:xfrm>
            <a:off x="5360082" y="7937054"/>
            <a:ext cx="1721391" cy="320529"/>
          </a:xfrm>
          <a:custGeom>
            <a:avLst/>
            <a:gdLst>
              <a:gd name="connsiteX0" fmla="*/ 37418 w 1721391"/>
              <a:gd name="connsiteY0" fmla="*/ 446 h 320529"/>
              <a:gd name="connsiteX1" fmla="*/ 1218518 w 1721391"/>
              <a:gd name="connsiteY1" fmla="*/ 203646 h 320529"/>
              <a:gd name="connsiteX2" fmla="*/ 1040718 w 1721391"/>
              <a:gd name="connsiteY2" fmla="*/ 203646 h 320529"/>
              <a:gd name="connsiteX3" fmla="*/ 1713818 w 1721391"/>
              <a:gd name="connsiteY3" fmla="*/ 178246 h 320529"/>
              <a:gd name="connsiteX4" fmla="*/ 1370918 w 1721391"/>
              <a:gd name="connsiteY4" fmla="*/ 279846 h 320529"/>
              <a:gd name="connsiteX5" fmla="*/ 875618 w 1721391"/>
              <a:gd name="connsiteY5" fmla="*/ 254446 h 320529"/>
              <a:gd name="connsiteX6" fmla="*/ 418418 w 1721391"/>
              <a:gd name="connsiteY6" fmla="*/ 317946 h 320529"/>
              <a:gd name="connsiteX7" fmla="*/ 862918 w 1721391"/>
              <a:gd name="connsiteY7" fmla="*/ 292546 h 320529"/>
              <a:gd name="connsiteX8" fmla="*/ 342218 w 1721391"/>
              <a:gd name="connsiteY8" fmla="*/ 152846 h 320529"/>
              <a:gd name="connsiteX9" fmla="*/ 37418 w 1721391"/>
              <a:gd name="connsiteY9" fmla="*/ 446 h 32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1391" h="320529">
                <a:moveTo>
                  <a:pt x="37418" y="446"/>
                </a:moveTo>
                <a:cubicBezTo>
                  <a:pt x="183468" y="8913"/>
                  <a:pt x="1051301" y="169779"/>
                  <a:pt x="1218518" y="203646"/>
                </a:cubicBezTo>
                <a:cubicBezTo>
                  <a:pt x="1385735" y="237513"/>
                  <a:pt x="958168" y="207879"/>
                  <a:pt x="1040718" y="203646"/>
                </a:cubicBezTo>
                <a:cubicBezTo>
                  <a:pt x="1123268" y="199413"/>
                  <a:pt x="1658785" y="165546"/>
                  <a:pt x="1713818" y="178246"/>
                </a:cubicBezTo>
                <a:cubicBezTo>
                  <a:pt x="1768851" y="190946"/>
                  <a:pt x="1510618" y="267146"/>
                  <a:pt x="1370918" y="279846"/>
                </a:cubicBezTo>
                <a:cubicBezTo>
                  <a:pt x="1231218" y="292546"/>
                  <a:pt x="1034368" y="248096"/>
                  <a:pt x="875618" y="254446"/>
                </a:cubicBezTo>
                <a:cubicBezTo>
                  <a:pt x="716868" y="260796"/>
                  <a:pt x="420535" y="311596"/>
                  <a:pt x="418418" y="317946"/>
                </a:cubicBezTo>
                <a:cubicBezTo>
                  <a:pt x="416301" y="324296"/>
                  <a:pt x="875618" y="320063"/>
                  <a:pt x="862918" y="292546"/>
                </a:cubicBezTo>
                <a:cubicBezTo>
                  <a:pt x="850218" y="265029"/>
                  <a:pt x="473451" y="199413"/>
                  <a:pt x="342218" y="152846"/>
                </a:cubicBezTo>
                <a:cubicBezTo>
                  <a:pt x="210985" y="106279"/>
                  <a:pt x="-108632" y="-8021"/>
                  <a:pt x="37418" y="446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E08F30BC-4555-609D-08BF-A7ED1BE9681A}"/>
              </a:ext>
            </a:extLst>
          </p:cNvPr>
          <p:cNvSpPr/>
          <p:nvPr/>
        </p:nvSpPr>
        <p:spPr>
          <a:xfrm>
            <a:off x="623877" y="8135335"/>
            <a:ext cx="5256227" cy="4637760"/>
          </a:xfrm>
          <a:custGeom>
            <a:avLst/>
            <a:gdLst>
              <a:gd name="connsiteX0" fmla="*/ 2284423 w 5256227"/>
              <a:gd name="connsiteY0" fmla="*/ 30765 h 4637760"/>
              <a:gd name="connsiteX1" fmla="*/ 2309823 w 5256227"/>
              <a:gd name="connsiteY1" fmla="*/ 272065 h 4637760"/>
              <a:gd name="connsiteX2" fmla="*/ 2373323 w 5256227"/>
              <a:gd name="connsiteY2" fmla="*/ 1503965 h 4637760"/>
              <a:gd name="connsiteX3" fmla="*/ 3414723 w 5256227"/>
              <a:gd name="connsiteY3" fmla="*/ 3078765 h 4637760"/>
              <a:gd name="connsiteX4" fmla="*/ 3440123 w 5256227"/>
              <a:gd name="connsiteY4" fmla="*/ 3142265 h 4637760"/>
              <a:gd name="connsiteX5" fmla="*/ 5141923 w 5256227"/>
              <a:gd name="connsiteY5" fmla="*/ 4551965 h 4637760"/>
              <a:gd name="connsiteX6" fmla="*/ 4849823 w 5256227"/>
              <a:gd name="connsiteY6" fmla="*/ 4475765 h 4637760"/>
              <a:gd name="connsiteX7" fmla="*/ 2830523 w 5256227"/>
              <a:gd name="connsiteY7" fmla="*/ 4424965 h 4637760"/>
              <a:gd name="connsiteX8" fmla="*/ 1331923 w 5256227"/>
              <a:gd name="connsiteY8" fmla="*/ 4539265 h 4637760"/>
              <a:gd name="connsiteX9" fmla="*/ 1712923 w 5256227"/>
              <a:gd name="connsiteY9" fmla="*/ 4082065 h 4637760"/>
              <a:gd name="connsiteX10" fmla="*/ 1319223 w 5256227"/>
              <a:gd name="connsiteY10" fmla="*/ 2748565 h 4637760"/>
              <a:gd name="connsiteX11" fmla="*/ 23823 w 5256227"/>
              <a:gd name="connsiteY11" fmla="*/ 919765 h 4637760"/>
              <a:gd name="connsiteX12" fmla="*/ 468323 w 5256227"/>
              <a:gd name="connsiteY12" fmla="*/ 1313465 h 4637760"/>
              <a:gd name="connsiteX13" fmla="*/ 328623 w 5256227"/>
              <a:gd name="connsiteY13" fmla="*/ 627665 h 4637760"/>
              <a:gd name="connsiteX14" fmla="*/ 1293823 w 5256227"/>
              <a:gd name="connsiteY14" fmla="*/ 1122965 h 4637760"/>
              <a:gd name="connsiteX15" fmla="*/ 696923 w 5256227"/>
              <a:gd name="connsiteY15" fmla="*/ 830865 h 4637760"/>
              <a:gd name="connsiteX16" fmla="*/ 315923 w 5256227"/>
              <a:gd name="connsiteY16" fmla="*/ 678465 h 4637760"/>
              <a:gd name="connsiteX17" fmla="*/ 1928823 w 5256227"/>
              <a:gd name="connsiteY17" fmla="*/ 703865 h 4637760"/>
              <a:gd name="connsiteX18" fmla="*/ 1941523 w 5256227"/>
              <a:gd name="connsiteY18" fmla="*/ 462565 h 4637760"/>
              <a:gd name="connsiteX19" fmla="*/ 2309823 w 5256227"/>
              <a:gd name="connsiteY19" fmla="*/ 754665 h 4637760"/>
              <a:gd name="connsiteX20" fmla="*/ 2284423 w 5256227"/>
              <a:gd name="connsiteY20" fmla="*/ 30765 h 46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56227" h="4637760">
                <a:moveTo>
                  <a:pt x="2284423" y="30765"/>
                </a:moveTo>
                <a:cubicBezTo>
                  <a:pt x="2284423" y="-49668"/>
                  <a:pt x="2295006" y="26532"/>
                  <a:pt x="2309823" y="272065"/>
                </a:cubicBezTo>
                <a:cubicBezTo>
                  <a:pt x="2324640" y="517598"/>
                  <a:pt x="2189173" y="1036182"/>
                  <a:pt x="2373323" y="1503965"/>
                </a:cubicBezTo>
                <a:cubicBezTo>
                  <a:pt x="2557473" y="1971748"/>
                  <a:pt x="3236923" y="2805715"/>
                  <a:pt x="3414723" y="3078765"/>
                </a:cubicBezTo>
                <a:cubicBezTo>
                  <a:pt x="3592523" y="3351815"/>
                  <a:pt x="3152256" y="2896732"/>
                  <a:pt x="3440123" y="3142265"/>
                </a:cubicBezTo>
                <a:cubicBezTo>
                  <a:pt x="3727990" y="3387798"/>
                  <a:pt x="4906973" y="4329715"/>
                  <a:pt x="5141923" y="4551965"/>
                </a:cubicBezTo>
                <a:cubicBezTo>
                  <a:pt x="5376873" y="4774215"/>
                  <a:pt x="5235056" y="4496932"/>
                  <a:pt x="4849823" y="4475765"/>
                </a:cubicBezTo>
                <a:cubicBezTo>
                  <a:pt x="4464590" y="4454598"/>
                  <a:pt x="3416840" y="4414382"/>
                  <a:pt x="2830523" y="4424965"/>
                </a:cubicBezTo>
                <a:cubicBezTo>
                  <a:pt x="2244206" y="4435548"/>
                  <a:pt x="1518190" y="4596415"/>
                  <a:pt x="1331923" y="4539265"/>
                </a:cubicBezTo>
                <a:cubicBezTo>
                  <a:pt x="1145656" y="4482115"/>
                  <a:pt x="1715040" y="4380515"/>
                  <a:pt x="1712923" y="4082065"/>
                </a:cubicBezTo>
                <a:cubicBezTo>
                  <a:pt x="1710806" y="3783615"/>
                  <a:pt x="1600740" y="3275615"/>
                  <a:pt x="1319223" y="2748565"/>
                </a:cubicBezTo>
                <a:cubicBezTo>
                  <a:pt x="1037706" y="2221515"/>
                  <a:pt x="165640" y="1158948"/>
                  <a:pt x="23823" y="919765"/>
                </a:cubicBezTo>
                <a:cubicBezTo>
                  <a:pt x="-117994" y="680582"/>
                  <a:pt x="417523" y="1362148"/>
                  <a:pt x="468323" y="1313465"/>
                </a:cubicBezTo>
                <a:cubicBezTo>
                  <a:pt x="519123" y="1264782"/>
                  <a:pt x="191040" y="659415"/>
                  <a:pt x="328623" y="627665"/>
                </a:cubicBezTo>
                <a:cubicBezTo>
                  <a:pt x="466206" y="595915"/>
                  <a:pt x="1232440" y="1089098"/>
                  <a:pt x="1293823" y="1122965"/>
                </a:cubicBezTo>
                <a:cubicBezTo>
                  <a:pt x="1355206" y="1156832"/>
                  <a:pt x="859906" y="904948"/>
                  <a:pt x="696923" y="830865"/>
                </a:cubicBezTo>
                <a:cubicBezTo>
                  <a:pt x="533940" y="756782"/>
                  <a:pt x="110606" y="699632"/>
                  <a:pt x="315923" y="678465"/>
                </a:cubicBezTo>
                <a:cubicBezTo>
                  <a:pt x="521240" y="657298"/>
                  <a:pt x="1657890" y="739848"/>
                  <a:pt x="1928823" y="703865"/>
                </a:cubicBezTo>
                <a:cubicBezTo>
                  <a:pt x="2199756" y="667882"/>
                  <a:pt x="1878023" y="454098"/>
                  <a:pt x="1941523" y="462565"/>
                </a:cubicBezTo>
                <a:cubicBezTo>
                  <a:pt x="2005023" y="471032"/>
                  <a:pt x="2252673" y="820282"/>
                  <a:pt x="2309823" y="754665"/>
                </a:cubicBezTo>
                <a:cubicBezTo>
                  <a:pt x="2366973" y="689048"/>
                  <a:pt x="2284423" y="111198"/>
                  <a:pt x="2284423" y="3076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19753989-310C-0D2C-CE34-F61318A31028}"/>
              </a:ext>
            </a:extLst>
          </p:cNvPr>
          <p:cNvSpPr/>
          <p:nvPr/>
        </p:nvSpPr>
        <p:spPr>
          <a:xfrm>
            <a:off x="488755" y="10253816"/>
            <a:ext cx="9622589" cy="2666051"/>
          </a:xfrm>
          <a:custGeom>
            <a:avLst/>
            <a:gdLst>
              <a:gd name="connsiteX0" fmla="*/ 2952945 w 9622589"/>
              <a:gd name="connsiteY0" fmla="*/ 376084 h 2666051"/>
              <a:gd name="connsiteX1" fmla="*/ 3003745 w 9622589"/>
              <a:gd name="connsiteY1" fmla="*/ 388784 h 2666051"/>
              <a:gd name="connsiteX2" fmla="*/ 5277045 w 9622589"/>
              <a:gd name="connsiteY2" fmla="*/ 1823884 h 2666051"/>
              <a:gd name="connsiteX3" fmla="*/ 5086545 w 9622589"/>
              <a:gd name="connsiteY3" fmla="*/ 1760384 h 2666051"/>
              <a:gd name="connsiteX4" fmla="*/ 6293045 w 9622589"/>
              <a:gd name="connsiteY4" fmla="*/ 909484 h 2666051"/>
              <a:gd name="connsiteX5" fmla="*/ 6585145 w 9622589"/>
              <a:gd name="connsiteY5" fmla="*/ 7784 h 2666051"/>
              <a:gd name="connsiteX6" fmla="*/ 6407345 w 9622589"/>
              <a:gd name="connsiteY6" fmla="*/ 452284 h 2666051"/>
              <a:gd name="connsiteX7" fmla="*/ 6775645 w 9622589"/>
              <a:gd name="connsiteY7" fmla="*/ 83984 h 2666051"/>
              <a:gd name="connsiteX8" fmla="*/ 8159945 w 9622589"/>
              <a:gd name="connsiteY8" fmla="*/ 845984 h 2666051"/>
              <a:gd name="connsiteX9" fmla="*/ 8007545 w 9622589"/>
              <a:gd name="connsiteY9" fmla="*/ 591984 h 2666051"/>
              <a:gd name="connsiteX10" fmla="*/ 9607745 w 9622589"/>
              <a:gd name="connsiteY10" fmla="*/ 2585884 h 2666051"/>
              <a:gd name="connsiteX11" fmla="*/ 8655245 w 9622589"/>
              <a:gd name="connsiteY11" fmla="*/ 2293784 h 2666051"/>
              <a:gd name="connsiteX12" fmla="*/ 6229545 w 9622589"/>
              <a:gd name="connsiteY12" fmla="*/ 2484284 h 2666051"/>
              <a:gd name="connsiteX13" fmla="*/ 108145 w 9622589"/>
              <a:gd name="connsiteY13" fmla="*/ 2242984 h 2666051"/>
              <a:gd name="connsiteX14" fmla="*/ 2279845 w 9622589"/>
              <a:gd name="connsiteY14" fmla="*/ 2115984 h 2666051"/>
              <a:gd name="connsiteX15" fmla="*/ 1784545 w 9622589"/>
              <a:gd name="connsiteY15" fmla="*/ 972984 h 2666051"/>
              <a:gd name="connsiteX16" fmla="*/ 2508445 w 9622589"/>
              <a:gd name="connsiteY16" fmla="*/ 1277784 h 2666051"/>
              <a:gd name="connsiteX17" fmla="*/ 2190945 w 9622589"/>
              <a:gd name="connsiteY17" fmla="*/ 58584 h 2666051"/>
              <a:gd name="connsiteX18" fmla="*/ 3575245 w 9622589"/>
              <a:gd name="connsiteY18" fmla="*/ 1023784 h 2666051"/>
              <a:gd name="connsiteX19" fmla="*/ 2952945 w 9622589"/>
              <a:gd name="connsiteY19" fmla="*/ 376084 h 26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622589" h="2666051">
                <a:moveTo>
                  <a:pt x="2952945" y="376084"/>
                </a:moveTo>
                <a:cubicBezTo>
                  <a:pt x="2784670" y="261784"/>
                  <a:pt x="3003745" y="388784"/>
                  <a:pt x="3003745" y="388784"/>
                </a:cubicBezTo>
                <a:lnTo>
                  <a:pt x="5277045" y="1823884"/>
                </a:lnTo>
                <a:cubicBezTo>
                  <a:pt x="5624178" y="2052484"/>
                  <a:pt x="4917212" y="1912784"/>
                  <a:pt x="5086545" y="1760384"/>
                </a:cubicBezTo>
                <a:cubicBezTo>
                  <a:pt x="5255878" y="1607984"/>
                  <a:pt x="6043278" y="1201584"/>
                  <a:pt x="6293045" y="909484"/>
                </a:cubicBezTo>
                <a:cubicBezTo>
                  <a:pt x="6542812" y="617384"/>
                  <a:pt x="6566095" y="83984"/>
                  <a:pt x="6585145" y="7784"/>
                </a:cubicBezTo>
                <a:cubicBezTo>
                  <a:pt x="6604195" y="-68416"/>
                  <a:pt x="6375595" y="439584"/>
                  <a:pt x="6407345" y="452284"/>
                </a:cubicBezTo>
                <a:cubicBezTo>
                  <a:pt x="6439095" y="464984"/>
                  <a:pt x="6483545" y="18367"/>
                  <a:pt x="6775645" y="83984"/>
                </a:cubicBezTo>
                <a:cubicBezTo>
                  <a:pt x="7067745" y="149601"/>
                  <a:pt x="7954628" y="761317"/>
                  <a:pt x="8159945" y="845984"/>
                </a:cubicBezTo>
                <a:cubicBezTo>
                  <a:pt x="8365262" y="930651"/>
                  <a:pt x="7766245" y="302001"/>
                  <a:pt x="8007545" y="591984"/>
                </a:cubicBezTo>
                <a:cubicBezTo>
                  <a:pt x="8248845" y="881967"/>
                  <a:pt x="9499795" y="2302251"/>
                  <a:pt x="9607745" y="2585884"/>
                </a:cubicBezTo>
                <a:cubicBezTo>
                  <a:pt x="9715695" y="2869517"/>
                  <a:pt x="9218278" y="2310717"/>
                  <a:pt x="8655245" y="2293784"/>
                </a:cubicBezTo>
                <a:cubicBezTo>
                  <a:pt x="8092212" y="2276851"/>
                  <a:pt x="7654062" y="2492751"/>
                  <a:pt x="6229545" y="2484284"/>
                </a:cubicBezTo>
                <a:cubicBezTo>
                  <a:pt x="4805028" y="2475817"/>
                  <a:pt x="766428" y="2304367"/>
                  <a:pt x="108145" y="2242984"/>
                </a:cubicBezTo>
                <a:cubicBezTo>
                  <a:pt x="-550138" y="2181601"/>
                  <a:pt x="2000445" y="2327651"/>
                  <a:pt x="2279845" y="2115984"/>
                </a:cubicBezTo>
                <a:cubicBezTo>
                  <a:pt x="2559245" y="1904317"/>
                  <a:pt x="1746445" y="1112684"/>
                  <a:pt x="1784545" y="972984"/>
                </a:cubicBezTo>
                <a:cubicBezTo>
                  <a:pt x="1822645" y="833284"/>
                  <a:pt x="2440712" y="1430184"/>
                  <a:pt x="2508445" y="1277784"/>
                </a:cubicBezTo>
                <a:cubicBezTo>
                  <a:pt x="2576178" y="1125384"/>
                  <a:pt x="2013145" y="100917"/>
                  <a:pt x="2190945" y="58584"/>
                </a:cubicBezTo>
                <a:cubicBezTo>
                  <a:pt x="2368745" y="16251"/>
                  <a:pt x="3444012" y="966634"/>
                  <a:pt x="3575245" y="1023784"/>
                </a:cubicBezTo>
                <a:cubicBezTo>
                  <a:pt x="3706478" y="1080934"/>
                  <a:pt x="3342411" y="741209"/>
                  <a:pt x="2952945" y="37608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691B648A-1BD1-6F8B-CE15-163A75D34197}"/>
              </a:ext>
            </a:extLst>
          </p:cNvPr>
          <p:cNvSpPr/>
          <p:nvPr/>
        </p:nvSpPr>
        <p:spPr>
          <a:xfrm>
            <a:off x="2927139" y="4430926"/>
            <a:ext cx="685096" cy="2655037"/>
          </a:xfrm>
          <a:custGeom>
            <a:avLst/>
            <a:gdLst>
              <a:gd name="connsiteX0" fmla="*/ 247861 w 685096"/>
              <a:gd name="connsiteY0" fmla="*/ 90274 h 2655037"/>
              <a:gd name="connsiteX1" fmla="*/ 666961 w 685096"/>
              <a:gd name="connsiteY1" fmla="*/ 1753974 h 2655037"/>
              <a:gd name="connsiteX2" fmla="*/ 616161 w 685096"/>
              <a:gd name="connsiteY2" fmla="*/ 1436474 h 2655037"/>
              <a:gd name="connsiteX3" fmla="*/ 679661 w 685096"/>
              <a:gd name="connsiteY3" fmla="*/ 2617574 h 2655037"/>
              <a:gd name="connsiteX4" fmla="*/ 476461 w 685096"/>
              <a:gd name="connsiteY4" fmla="*/ 2274674 h 2655037"/>
              <a:gd name="connsiteX5" fmla="*/ 82761 w 685096"/>
              <a:gd name="connsiteY5" fmla="*/ 1411074 h 2655037"/>
              <a:gd name="connsiteX6" fmla="*/ 158961 w 685096"/>
              <a:gd name="connsiteY6" fmla="*/ 1385674 h 2655037"/>
              <a:gd name="connsiteX7" fmla="*/ 6561 w 685096"/>
              <a:gd name="connsiteY7" fmla="*/ 877674 h 2655037"/>
              <a:gd name="connsiteX8" fmla="*/ 44661 w 685096"/>
              <a:gd name="connsiteY8" fmla="*/ 890374 h 2655037"/>
              <a:gd name="connsiteX9" fmla="*/ 197061 w 685096"/>
              <a:gd name="connsiteY9" fmla="*/ 293474 h 2655037"/>
              <a:gd name="connsiteX10" fmla="*/ 247861 w 685096"/>
              <a:gd name="connsiteY10" fmla="*/ 90274 h 265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096" h="2655037">
                <a:moveTo>
                  <a:pt x="247861" y="90274"/>
                </a:moveTo>
                <a:cubicBezTo>
                  <a:pt x="326178" y="333691"/>
                  <a:pt x="605578" y="1529607"/>
                  <a:pt x="666961" y="1753974"/>
                </a:cubicBezTo>
                <a:cubicBezTo>
                  <a:pt x="728344" y="1978341"/>
                  <a:pt x="614044" y="1292541"/>
                  <a:pt x="616161" y="1436474"/>
                </a:cubicBezTo>
                <a:cubicBezTo>
                  <a:pt x="618278" y="1580407"/>
                  <a:pt x="702944" y="2477874"/>
                  <a:pt x="679661" y="2617574"/>
                </a:cubicBezTo>
                <a:cubicBezTo>
                  <a:pt x="656378" y="2757274"/>
                  <a:pt x="575944" y="2475757"/>
                  <a:pt x="476461" y="2274674"/>
                </a:cubicBezTo>
                <a:cubicBezTo>
                  <a:pt x="376978" y="2073591"/>
                  <a:pt x="135678" y="1559241"/>
                  <a:pt x="82761" y="1411074"/>
                </a:cubicBezTo>
                <a:cubicBezTo>
                  <a:pt x="29844" y="1262907"/>
                  <a:pt x="171661" y="1474574"/>
                  <a:pt x="158961" y="1385674"/>
                </a:cubicBezTo>
                <a:cubicBezTo>
                  <a:pt x="146261" y="1296774"/>
                  <a:pt x="25611" y="960224"/>
                  <a:pt x="6561" y="877674"/>
                </a:cubicBezTo>
                <a:cubicBezTo>
                  <a:pt x="-12489" y="795124"/>
                  <a:pt x="12911" y="987741"/>
                  <a:pt x="44661" y="890374"/>
                </a:cubicBezTo>
                <a:cubicBezTo>
                  <a:pt x="76411" y="793007"/>
                  <a:pt x="165311" y="428941"/>
                  <a:pt x="197061" y="293474"/>
                </a:cubicBezTo>
                <a:cubicBezTo>
                  <a:pt x="228811" y="158007"/>
                  <a:pt x="169544" y="-153143"/>
                  <a:pt x="247861" y="9027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92CE4D71-E340-0581-143F-6BA6212FA063}"/>
              </a:ext>
            </a:extLst>
          </p:cNvPr>
          <p:cNvSpPr/>
          <p:nvPr/>
        </p:nvSpPr>
        <p:spPr>
          <a:xfrm>
            <a:off x="4073553" y="7626336"/>
            <a:ext cx="2411782" cy="4110705"/>
          </a:xfrm>
          <a:custGeom>
            <a:avLst/>
            <a:gdLst>
              <a:gd name="connsiteX0" fmla="*/ 15847 w 2411782"/>
              <a:gd name="connsiteY0" fmla="*/ 95264 h 4110705"/>
              <a:gd name="connsiteX1" fmla="*/ 320647 w 2411782"/>
              <a:gd name="connsiteY1" fmla="*/ 260364 h 4110705"/>
              <a:gd name="connsiteX2" fmla="*/ 2251047 w 2411782"/>
              <a:gd name="connsiteY2" fmla="*/ 2482864 h 4110705"/>
              <a:gd name="connsiteX3" fmla="*/ 2187547 w 2411782"/>
              <a:gd name="connsiteY3" fmla="*/ 2228864 h 4110705"/>
              <a:gd name="connsiteX4" fmla="*/ 1247747 w 2411782"/>
              <a:gd name="connsiteY4" fmla="*/ 3232164 h 4110705"/>
              <a:gd name="connsiteX5" fmla="*/ 1527147 w 2411782"/>
              <a:gd name="connsiteY5" fmla="*/ 2978164 h 4110705"/>
              <a:gd name="connsiteX6" fmla="*/ 993747 w 2411782"/>
              <a:gd name="connsiteY6" fmla="*/ 3740164 h 4110705"/>
              <a:gd name="connsiteX7" fmla="*/ 1400147 w 2411782"/>
              <a:gd name="connsiteY7" fmla="*/ 3460764 h 4110705"/>
              <a:gd name="connsiteX8" fmla="*/ 485747 w 2411782"/>
              <a:gd name="connsiteY8" fmla="*/ 4108464 h 4110705"/>
              <a:gd name="connsiteX9" fmla="*/ 904847 w 2411782"/>
              <a:gd name="connsiteY9" fmla="*/ 3194064 h 4110705"/>
              <a:gd name="connsiteX10" fmla="*/ 28547 w 2411782"/>
              <a:gd name="connsiteY10" fmla="*/ 1898664 h 4110705"/>
              <a:gd name="connsiteX11" fmla="*/ 904847 w 2411782"/>
              <a:gd name="connsiteY11" fmla="*/ 2533664 h 4110705"/>
              <a:gd name="connsiteX12" fmla="*/ 460347 w 2411782"/>
              <a:gd name="connsiteY12" fmla="*/ 1136664 h 4110705"/>
              <a:gd name="connsiteX13" fmla="*/ 1108047 w 2411782"/>
              <a:gd name="connsiteY13" fmla="*/ 1962164 h 4110705"/>
              <a:gd name="connsiteX14" fmla="*/ 473047 w 2411782"/>
              <a:gd name="connsiteY14" fmla="*/ 717564 h 4110705"/>
              <a:gd name="connsiteX15" fmla="*/ 15847 w 2411782"/>
              <a:gd name="connsiteY15" fmla="*/ 95264 h 411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11782" h="4110705">
                <a:moveTo>
                  <a:pt x="15847" y="95264"/>
                </a:moveTo>
                <a:cubicBezTo>
                  <a:pt x="-9553" y="19064"/>
                  <a:pt x="-51886" y="-137569"/>
                  <a:pt x="320647" y="260364"/>
                </a:cubicBezTo>
                <a:cubicBezTo>
                  <a:pt x="693180" y="658297"/>
                  <a:pt x="1939897" y="2154781"/>
                  <a:pt x="2251047" y="2482864"/>
                </a:cubicBezTo>
                <a:cubicBezTo>
                  <a:pt x="2562197" y="2810947"/>
                  <a:pt x="2354764" y="2103981"/>
                  <a:pt x="2187547" y="2228864"/>
                </a:cubicBezTo>
                <a:cubicBezTo>
                  <a:pt x="2020330" y="2353747"/>
                  <a:pt x="1357814" y="3107281"/>
                  <a:pt x="1247747" y="3232164"/>
                </a:cubicBezTo>
                <a:cubicBezTo>
                  <a:pt x="1137680" y="3357047"/>
                  <a:pt x="1569480" y="2893497"/>
                  <a:pt x="1527147" y="2978164"/>
                </a:cubicBezTo>
                <a:cubicBezTo>
                  <a:pt x="1484814" y="3062831"/>
                  <a:pt x="1014914" y="3659731"/>
                  <a:pt x="993747" y="3740164"/>
                </a:cubicBezTo>
                <a:cubicBezTo>
                  <a:pt x="972580" y="3820597"/>
                  <a:pt x="1484814" y="3399381"/>
                  <a:pt x="1400147" y="3460764"/>
                </a:cubicBezTo>
                <a:cubicBezTo>
                  <a:pt x="1315480" y="3522147"/>
                  <a:pt x="568297" y="4152914"/>
                  <a:pt x="485747" y="4108464"/>
                </a:cubicBezTo>
                <a:cubicBezTo>
                  <a:pt x="403197" y="4064014"/>
                  <a:pt x="981047" y="3562364"/>
                  <a:pt x="904847" y="3194064"/>
                </a:cubicBezTo>
                <a:cubicBezTo>
                  <a:pt x="828647" y="2825764"/>
                  <a:pt x="28547" y="2008731"/>
                  <a:pt x="28547" y="1898664"/>
                </a:cubicBezTo>
                <a:cubicBezTo>
                  <a:pt x="28547" y="1788597"/>
                  <a:pt x="832880" y="2660664"/>
                  <a:pt x="904847" y="2533664"/>
                </a:cubicBezTo>
                <a:cubicBezTo>
                  <a:pt x="976814" y="2406664"/>
                  <a:pt x="426480" y="1231914"/>
                  <a:pt x="460347" y="1136664"/>
                </a:cubicBezTo>
                <a:cubicBezTo>
                  <a:pt x="494214" y="1041414"/>
                  <a:pt x="1105930" y="2032014"/>
                  <a:pt x="1108047" y="1962164"/>
                </a:cubicBezTo>
                <a:cubicBezTo>
                  <a:pt x="1110164" y="1892314"/>
                  <a:pt x="657197" y="1024481"/>
                  <a:pt x="473047" y="717564"/>
                </a:cubicBezTo>
                <a:cubicBezTo>
                  <a:pt x="288897" y="410647"/>
                  <a:pt x="41247" y="171464"/>
                  <a:pt x="15847" y="9526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12B09217-5025-3475-B719-25D6FDEE2D7C}"/>
              </a:ext>
            </a:extLst>
          </p:cNvPr>
          <p:cNvSpPr/>
          <p:nvPr/>
        </p:nvSpPr>
        <p:spPr>
          <a:xfrm>
            <a:off x="4199319" y="3243986"/>
            <a:ext cx="2671426" cy="6662077"/>
          </a:xfrm>
          <a:custGeom>
            <a:avLst/>
            <a:gdLst>
              <a:gd name="connsiteX0" fmla="*/ 2049081 w 2671426"/>
              <a:gd name="connsiteY0" fmla="*/ 121514 h 6662077"/>
              <a:gd name="connsiteX1" fmla="*/ 2010981 w 2671426"/>
              <a:gd name="connsiteY1" fmla="*/ 235814 h 6662077"/>
              <a:gd name="connsiteX2" fmla="*/ 144081 w 2671426"/>
              <a:gd name="connsiteY2" fmla="*/ 2293214 h 6662077"/>
              <a:gd name="connsiteX3" fmla="*/ 131381 w 2671426"/>
              <a:gd name="connsiteY3" fmla="*/ 2788514 h 6662077"/>
              <a:gd name="connsiteX4" fmla="*/ 182181 w 2671426"/>
              <a:gd name="connsiteY4" fmla="*/ 3258414 h 6662077"/>
              <a:gd name="connsiteX5" fmla="*/ 512381 w 2671426"/>
              <a:gd name="connsiteY5" fmla="*/ 4503014 h 6662077"/>
              <a:gd name="connsiteX6" fmla="*/ 258381 w 2671426"/>
              <a:gd name="connsiteY6" fmla="*/ 4376014 h 6662077"/>
              <a:gd name="connsiteX7" fmla="*/ 1883981 w 2671426"/>
              <a:gd name="connsiteY7" fmla="*/ 6547714 h 6662077"/>
              <a:gd name="connsiteX8" fmla="*/ 1883981 w 2671426"/>
              <a:gd name="connsiteY8" fmla="*/ 6230214 h 6662077"/>
              <a:gd name="connsiteX9" fmla="*/ 1934781 w 2671426"/>
              <a:gd name="connsiteY9" fmla="*/ 5125314 h 6662077"/>
              <a:gd name="connsiteX10" fmla="*/ 2480881 w 2671426"/>
              <a:gd name="connsiteY10" fmla="*/ 4261714 h 6662077"/>
              <a:gd name="connsiteX11" fmla="*/ 2137981 w 2671426"/>
              <a:gd name="connsiteY11" fmla="*/ 2217014 h 6662077"/>
              <a:gd name="connsiteX12" fmla="*/ 2252281 w 2671426"/>
              <a:gd name="connsiteY12" fmla="*/ 2356714 h 6662077"/>
              <a:gd name="connsiteX13" fmla="*/ 2671381 w 2671426"/>
              <a:gd name="connsiteY13" fmla="*/ 578714 h 6662077"/>
              <a:gd name="connsiteX14" fmla="*/ 2277681 w 2671426"/>
              <a:gd name="connsiteY14" fmla="*/ 921614 h 6662077"/>
              <a:gd name="connsiteX15" fmla="*/ 2049081 w 2671426"/>
              <a:gd name="connsiteY15" fmla="*/ 121514 h 666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71426" h="6662077">
                <a:moveTo>
                  <a:pt x="2049081" y="121514"/>
                </a:moveTo>
                <a:cubicBezTo>
                  <a:pt x="2004631" y="7214"/>
                  <a:pt x="2328481" y="-126136"/>
                  <a:pt x="2010981" y="235814"/>
                </a:cubicBezTo>
                <a:cubicBezTo>
                  <a:pt x="1693481" y="597764"/>
                  <a:pt x="457348" y="1867764"/>
                  <a:pt x="144081" y="2293214"/>
                </a:cubicBezTo>
                <a:cubicBezTo>
                  <a:pt x="-169186" y="2718664"/>
                  <a:pt x="125031" y="2627647"/>
                  <a:pt x="131381" y="2788514"/>
                </a:cubicBezTo>
                <a:cubicBezTo>
                  <a:pt x="137731" y="2949381"/>
                  <a:pt x="118681" y="2972664"/>
                  <a:pt x="182181" y="3258414"/>
                </a:cubicBezTo>
                <a:cubicBezTo>
                  <a:pt x="245681" y="3544164"/>
                  <a:pt x="499681" y="4316747"/>
                  <a:pt x="512381" y="4503014"/>
                </a:cubicBezTo>
                <a:cubicBezTo>
                  <a:pt x="525081" y="4689281"/>
                  <a:pt x="29781" y="4035231"/>
                  <a:pt x="258381" y="4376014"/>
                </a:cubicBezTo>
                <a:cubicBezTo>
                  <a:pt x="486981" y="4716797"/>
                  <a:pt x="1613048" y="6238681"/>
                  <a:pt x="1883981" y="6547714"/>
                </a:cubicBezTo>
                <a:cubicBezTo>
                  <a:pt x="2154914" y="6856747"/>
                  <a:pt x="1875514" y="6467281"/>
                  <a:pt x="1883981" y="6230214"/>
                </a:cubicBezTo>
                <a:cubicBezTo>
                  <a:pt x="1892448" y="5993147"/>
                  <a:pt x="1835298" y="5453397"/>
                  <a:pt x="1934781" y="5125314"/>
                </a:cubicBezTo>
                <a:cubicBezTo>
                  <a:pt x="2034264" y="4797231"/>
                  <a:pt x="2447014" y="4746431"/>
                  <a:pt x="2480881" y="4261714"/>
                </a:cubicBezTo>
                <a:cubicBezTo>
                  <a:pt x="2514748" y="3776997"/>
                  <a:pt x="2176081" y="2534514"/>
                  <a:pt x="2137981" y="2217014"/>
                </a:cubicBezTo>
                <a:cubicBezTo>
                  <a:pt x="2099881" y="1899514"/>
                  <a:pt x="2163381" y="2629764"/>
                  <a:pt x="2252281" y="2356714"/>
                </a:cubicBezTo>
                <a:cubicBezTo>
                  <a:pt x="2341181" y="2083664"/>
                  <a:pt x="2667148" y="817897"/>
                  <a:pt x="2671381" y="578714"/>
                </a:cubicBezTo>
                <a:cubicBezTo>
                  <a:pt x="2675614" y="339531"/>
                  <a:pt x="2381398" y="995697"/>
                  <a:pt x="2277681" y="921614"/>
                </a:cubicBezTo>
                <a:cubicBezTo>
                  <a:pt x="2173964" y="847531"/>
                  <a:pt x="2093531" y="235814"/>
                  <a:pt x="2049081" y="12151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9973643C-B8FF-E157-55E1-5159410F61CF}"/>
              </a:ext>
            </a:extLst>
          </p:cNvPr>
          <p:cNvSpPr/>
          <p:nvPr/>
        </p:nvSpPr>
        <p:spPr>
          <a:xfrm>
            <a:off x="3542865" y="5438761"/>
            <a:ext cx="1786037" cy="3483818"/>
          </a:xfrm>
          <a:custGeom>
            <a:avLst/>
            <a:gdLst>
              <a:gd name="connsiteX0" fmla="*/ 648135 w 1786037"/>
              <a:gd name="connsiteY0" fmla="*/ 136539 h 3483818"/>
              <a:gd name="connsiteX1" fmla="*/ 1714935 w 1786037"/>
              <a:gd name="connsiteY1" fmla="*/ 3057539 h 3483818"/>
              <a:gd name="connsiteX2" fmla="*/ 1664135 w 1786037"/>
              <a:gd name="connsiteY2" fmla="*/ 3019439 h 3483818"/>
              <a:gd name="connsiteX3" fmla="*/ 1727635 w 1786037"/>
              <a:gd name="connsiteY3" fmla="*/ 3463939 h 3483818"/>
              <a:gd name="connsiteX4" fmla="*/ 698935 w 1786037"/>
              <a:gd name="connsiteY4" fmla="*/ 2270139 h 3483818"/>
              <a:gd name="connsiteX5" fmla="*/ 13135 w 1786037"/>
              <a:gd name="connsiteY5" fmla="*/ 34939 h 3483818"/>
              <a:gd name="connsiteX6" fmla="*/ 267135 w 1786037"/>
              <a:gd name="connsiteY6" fmla="*/ 898539 h 3483818"/>
              <a:gd name="connsiteX7" fmla="*/ 508435 w 1786037"/>
              <a:gd name="connsiteY7" fmla="*/ 809639 h 3483818"/>
              <a:gd name="connsiteX8" fmla="*/ 648135 w 1786037"/>
              <a:gd name="connsiteY8" fmla="*/ 136539 h 348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6037" h="3483818">
                <a:moveTo>
                  <a:pt x="648135" y="136539"/>
                </a:moveTo>
                <a:cubicBezTo>
                  <a:pt x="849218" y="511189"/>
                  <a:pt x="1545602" y="2577056"/>
                  <a:pt x="1714935" y="3057539"/>
                </a:cubicBezTo>
                <a:cubicBezTo>
                  <a:pt x="1884268" y="3538022"/>
                  <a:pt x="1662018" y="2951706"/>
                  <a:pt x="1664135" y="3019439"/>
                </a:cubicBezTo>
                <a:cubicBezTo>
                  <a:pt x="1666252" y="3087172"/>
                  <a:pt x="1888502" y="3588822"/>
                  <a:pt x="1727635" y="3463939"/>
                </a:cubicBezTo>
                <a:cubicBezTo>
                  <a:pt x="1566768" y="3339056"/>
                  <a:pt x="984685" y="2841639"/>
                  <a:pt x="698935" y="2270139"/>
                </a:cubicBezTo>
                <a:cubicBezTo>
                  <a:pt x="413185" y="1698639"/>
                  <a:pt x="85102" y="263539"/>
                  <a:pt x="13135" y="34939"/>
                </a:cubicBezTo>
                <a:cubicBezTo>
                  <a:pt x="-58832" y="-193661"/>
                  <a:pt x="184585" y="769422"/>
                  <a:pt x="267135" y="898539"/>
                </a:cubicBezTo>
                <a:cubicBezTo>
                  <a:pt x="349685" y="1027656"/>
                  <a:pt x="440702" y="932406"/>
                  <a:pt x="508435" y="809639"/>
                </a:cubicBezTo>
                <a:cubicBezTo>
                  <a:pt x="576168" y="686872"/>
                  <a:pt x="447052" y="-238111"/>
                  <a:pt x="648135" y="13653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EDC58EC1-14F9-8C87-F278-71A64A55E406}"/>
              </a:ext>
            </a:extLst>
          </p:cNvPr>
          <p:cNvSpPr/>
          <p:nvPr/>
        </p:nvSpPr>
        <p:spPr>
          <a:xfrm>
            <a:off x="5385296" y="2903684"/>
            <a:ext cx="3761207" cy="6871281"/>
          </a:xfrm>
          <a:custGeom>
            <a:avLst/>
            <a:gdLst>
              <a:gd name="connsiteX0" fmla="*/ 37604 w 3761207"/>
              <a:gd name="connsiteY0" fmla="*/ 1769916 h 6871281"/>
              <a:gd name="connsiteX1" fmla="*/ 1142504 w 3761207"/>
              <a:gd name="connsiteY1" fmla="*/ 626916 h 6871281"/>
              <a:gd name="connsiteX2" fmla="*/ 1269504 w 3761207"/>
              <a:gd name="connsiteY2" fmla="*/ 4616 h 6871281"/>
              <a:gd name="connsiteX3" fmla="*/ 2031504 w 3761207"/>
              <a:gd name="connsiteY3" fmla="*/ 931716 h 6871281"/>
              <a:gd name="connsiteX4" fmla="*/ 2209304 w 3761207"/>
              <a:gd name="connsiteY4" fmla="*/ 741216 h 6871281"/>
              <a:gd name="connsiteX5" fmla="*/ 3733304 w 3761207"/>
              <a:gd name="connsiteY5" fmla="*/ 3662216 h 6871281"/>
              <a:gd name="connsiteX6" fmla="*/ 3199904 w 3761207"/>
              <a:gd name="connsiteY6" fmla="*/ 5059216 h 6871281"/>
              <a:gd name="connsiteX7" fmla="*/ 3250704 w 3761207"/>
              <a:gd name="connsiteY7" fmla="*/ 4716316 h 6871281"/>
              <a:gd name="connsiteX8" fmla="*/ 1371104 w 3761207"/>
              <a:gd name="connsiteY8" fmla="*/ 6748316 h 6871281"/>
              <a:gd name="connsiteX9" fmla="*/ 571004 w 3761207"/>
              <a:gd name="connsiteY9" fmla="*/ 6583216 h 6871281"/>
              <a:gd name="connsiteX10" fmla="*/ 1129804 w 3761207"/>
              <a:gd name="connsiteY10" fmla="*/ 6075216 h 6871281"/>
              <a:gd name="connsiteX11" fmla="*/ 1218704 w 3761207"/>
              <a:gd name="connsiteY11" fmla="*/ 5148116 h 6871281"/>
              <a:gd name="connsiteX12" fmla="*/ 647204 w 3761207"/>
              <a:gd name="connsiteY12" fmla="*/ 2239816 h 6871281"/>
              <a:gd name="connsiteX13" fmla="*/ 647204 w 3761207"/>
              <a:gd name="connsiteY13" fmla="*/ 2925616 h 6871281"/>
              <a:gd name="connsiteX14" fmla="*/ 774204 w 3761207"/>
              <a:gd name="connsiteY14" fmla="*/ 1808016 h 6871281"/>
              <a:gd name="connsiteX15" fmla="*/ 304304 w 3761207"/>
              <a:gd name="connsiteY15" fmla="*/ 1808016 h 6871281"/>
              <a:gd name="connsiteX16" fmla="*/ 37604 w 3761207"/>
              <a:gd name="connsiteY16" fmla="*/ 1769916 h 687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61207" h="6871281">
                <a:moveTo>
                  <a:pt x="37604" y="1769916"/>
                </a:moveTo>
                <a:cubicBezTo>
                  <a:pt x="177304" y="1573066"/>
                  <a:pt x="937187" y="921133"/>
                  <a:pt x="1142504" y="626916"/>
                </a:cubicBezTo>
                <a:cubicBezTo>
                  <a:pt x="1347821" y="332699"/>
                  <a:pt x="1121337" y="-46184"/>
                  <a:pt x="1269504" y="4616"/>
                </a:cubicBezTo>
                <a:cubicBezTo>
                  <a:pt x="1417671" y="55416"/>
                  <a:pt x="1874871" y="808949"/>
                  <a:pt x="2031504" y="931716"/>
                </a:cubicBezTo>
                <a:cubicBezTo>
                  <a:pt x="2188137" y="1054483"/>
                  <a:pt x="1925671" y="286133"/>
                  <a:pt x="2209304" y="741216"/>
                </a:cubicBezTo>
                <a:cubicBezTo>
                  <a:pt x="2492937" y="1196299"/>
                  <a:pt x="3568204" y="2942549"/>
                  <a:pt x="3733304" y="3662216"/>
                </a:cubicBezTo>
                <a:cubicBezTo>
                  <a:pt x="3898404" y="4381883"/>
                  <a:pt x="3280337" y="4883533"/>
                  <a:pt x="3199904" y="5059216"/>
                </a:cubicBezTo>
                <a:cubicBezTo>
                  <a:pt x="3119471" y="5234899"/>
                  <a:pt x="3555504" y="4434799"/>
                  <a:pt x="3250704" y="4716316"/>
                </a:cubicBezTo>
                <a:cubicBezTo>
                  <a:pt x="2945904" y="4997833"/>
                  <a:pt x="1817721" y="6437166"/>
                  <a:pt x="1371104" y="6748316"/>
                </a:cubicBezTo>
                <a:cubicBezTo>
                  <a:pt x="924487" y="7059466"/>
                  <a:pt x="611221" y="6695399"/>
                  <a:pt x="571004" y="6583216"/>
                </a:cubicBezTo>
                <a:cubicBezTo>
                  <a:pt x="530787" y="6471033"/>
                  <a:pt x="1021854" y="6314399"/>
                  <a:pt x="1129804" y="6075216"/>
                </a:cubicBezTo>
                <a:cubicBezTo>
                  <a:pt x="1237754" y="5836033"/>
                  <a:pt x="1299137" y="5787349"/>
                  <a:pt x="1218704" y="5148116"/>
                </a:cubicBezTo>
                <a:cubicBezTo>
                  <a:pt x="1138271" y="4508883"/>
                  <a:pt x="742454" y="2610233"/>
                  <a:pt x="647204" y="2239816"/>
                </a:cubicBezTo>
                <a:cubicBezTo>
                  <a:pt x="551954" y="1869399"/>
                  <a:pt x="626037" y="2997583"/>
                  <a:pt x="647204" y="2925616"/>
                </a:cubicBezTo>
                <a:cubicBezTo>
                  <a:pt x="668371" y="2853649"/>
                  <a:pt x="831354" y="1994283"/>
                  <a:pt x="774204" y="1808016"/>
                </a:cubicBezTo>
                <a:cubicBezTo>
                  <a:pt x="717054" y="1621749"/>
                  <a:pt x="424954" y="1812249"/>
                  <a:pt x="304304" y="1808016"/>
                </a:cubicBezTo>
                <a:cubicBezTo>
                  <a:pt x="183654" y="1803783"/>
                  <a:pt x="-102096" y="1966766"/>
                  <a:pt x="37604" y="176991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DAA051E9-F7E2-ACF4-F9B0-6BCBD169E3AD}"/>
              </a:ext>
            </a:extLst>
          </p:cNvPr>
          <p:cNvSpPr/>
          <p:nvPr/>
        </p:nvSpPr>
        <p:spPr>
          <a:xfrm>
            <a:off x="5511276" y="888911"/>
            <a:ext cx="3896332" cy="6096300"/>
          </a:xfrm>
          <a:custGeom>
            <a:avLst/>
            <a:gdLst>
              <a:gd name="connsiteX0" fmla="*/ 524 w 3896332"/>
              <a:gd name="connsiteY0" fmla="*/ 381089 h 6096300"/>
              <a:gd name="connsiteX1" fmla="*/ 635524 w 3896332"/>
              <a:gd name="connsiteY1" fmla="*/ 89 h 6096300"/>
              <a:gd name="connsiteX2" fmla="*/ 1308624 w 3896332"/>
              <a:gd name="connsiteY2" fmla="*/ 342989 h 6096300"/>
              <a:gd name="connsiteX3" fmla="*/ 1232424 w 3896332"/>
              <a:gd name="connsiteY3" fmla="*/ 101689 h 6096300"/>
              <a:gd name="connsiteX4" fmla="*/ 3505724 w 3896332"/>
              <a:gd name="connsiteY4" fmla="*/ 1308189 h 6096300"/>
              <a:gd name="connsiteX5" fmla="*/ 3213624 w 3896332"/>
              <a:gd name="connsiteY5" fmla="*/ 774789 h 6096300"/>
              <a:gd name="connsiteX6" fmla="*/ 3772424 w 3896332"/>
              <a:gd name="connsiteY6" fmla="*/ 2349589 h 6096300"/>
              <a:gd name="connsiteX7" fmla="*/ 3886724 w 3896332"/>
              <a:gd name="connsiteY7" fmla="*/ 3289389 h 6096300"/>
              <a:gd name="connsiteX8" fmla="*/ 3607324 w 3896332"/>
              <a:gd name="connsiteY8" fmla="*/ 4876889 h 6096300"/>
              <a:gd name="connsiteX9" fmla="*/ 3848624 w 3896332"/>
              <a:gd name="connsiteY9" fmla="*/ 6096089 h 6096300"/>
              <a:gd name="connsiteX10" fmla="*/ 3353324 w 3896332"/>
              <a:gd name="connsiteY10" fmla="*/ 4787989 h 6096300"/>
              <a:gd name="connsiteX11" fmla="*/ 1689624 w 3896332"/>
              <a:gd name="connsiteY11" fmla="*/ 2730589 h 6096300"/>
              <a:gd name="connsiteX12" fmla="*/ 1943624 w 3896332"/>
              <a:gd name="connsiteY12" fmla="*/ 3517989 h 6096300"/>
              <a:gd name="connsiteX13" fmla="*/ 978424 w 3896332"/>
              <a:gd name="connsiteY13" fmla="*/ 673189 h 6096300"/>
              <a:gd name="connsiteX14" fmla="*/ 216424 w 3896332"/>
              <a:gd name="connsiteY14" fmla="*/ 977989 h 6096300"/>
              <a:gd name="connsiteX15" fmla="*/ 521224 w 3896332"/>
              <a:gd name="connsiteY15" fmla="*/ 368389 h 6096300"/>
              <a:gd name="connsiteX16" fmla="*/ 524 w 3896332"/>
              <a:gd name="connsiteY16" fmla="*/ 381089 h 609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6332" h="6096300">
                <a:moveTo>
                  <a:pt x="524" y="381089"/>
                </a:moveTo>
                <a:cubicBezTo>
                  <a:pt x="19574" y="319706"/>
                  <a:pt x="417507" y="6439"/>
                  <a:pt x="635524" y="89"/>
                </a:cubicBezTo>
                <a:cubicBezTo>
                  <a:pt x="853541" y="-6261"/>
                  <a:pt x="1209141" y="326056"/>
                  <a:pt x="1308624" y="342989"/>
                </a:cubicBezTo>
                <a:cubicBezTo>
                  <a:pt x="1408107" y="359922"/>
                  <a:pt x="866241" y="-59178"/>
                  <a:pt x="1232424" y="101689"/>
                </a:cubicBezTo>
                <a:cubicBezTo>
                  <a:pt x="1598607" y="262556"/>
                  <a:pt x="3175524" y="1196006"/>
                  <a:pt x="3505724" y="1308189"/>
                </a:cubicBezTo>
                <a:cubicBezTo>
                  <a:pt x="3835924" y="1420372"/>
                  <a:pt x="3169174" y="601222"/>
                  <a:pt x="3213624" y="774789"/>
                </a:cubicBezTo>
                <a:cubicBezTo>
                  <a:pt x="3258074" y="948356"/>
                  <a:pt x="3660241" y="1930489"/>
                  <a:pt x="3772424" y="2349589"/>
                </a:cubicBezTo>
                <a:cubicBezTo>
                  <a:pt x="3884607" y="2768689"/>
                  <a:pt x="3914241" y="2868172"/>
                  <a:pt x="3886724" y="3289389"/>
                </a:cubicBezTo>
                <a:cubicBezTo>
                  <a:pt x="3859207" y="3710606"/>
                  <a:pt x="3613674" y="4409106"/>
                  <a:pt x="3607324" y="4876889"/>
                </a:cubicBezTo>
                <a:cubicBezTo>
                  <a:pt x="3600974" y="5344672"/>
                  <a:pt x="3890957" y="6110906"/>
                  <a:pt x="3848624" y="6096089"/>
                </a:cubicBezTo>
                <a:cubicBezTo>
                  <a:pt x="3806291" y="6081272"/>
                  <a:pt x="3713157" y="5348906"/>
                  <a:pt x="3353324" y="4787989"/>
                </a:cubicBezTo>
                <a:cubicBezTo>
                  <a:pt x="2993491" y="4227072"/>
                  <a:pt x="1924574" y="2942256"/>
                  <a:pt x="1689624" y="2730589"/>
                </a:cubicBezTo>
                <a:cubicBezTo>
                  <a:pt x="1454674" y="2518922"/>
                  <a:pt x="2062157" y="3860889"/>
                  <a:pt x="1943624" y="3517989"/>
                </a:cubicBezTo>
                <a:cubicBezTo>
                  <a:pt x="1825091" y="3175089"/>
                  <a:pt x="1266291" y="1096522"/>
                  <a:pt x="978424" y="673189"/>
                </a:cubicBezTo>
                <a:cubicBezTo>
                  <a:pt x="690557" y="249856"/>
                  <a:pt x="292624" y="1028789"/>
                  <a:pt x="216424" y="977989"/>
                </a:cubicBezTo>
                <a:cubicBezTo>
                  <a:pt x="140224" y="927189"/>
                  <a:pt x="555091" y="467872"/>
                  <a:pt x="521224" y="368389"/>
                </a:cubicBezTo>
                <a:cubicBezTo>
                  <a:pt x="487357" y="268906"/>
                  <a:pt x="-18526" y="442472"/>
                  <a:pt x="524" y="38108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1381D887-AFBD-CB8B-0871-24CF5CF4779C}"/>
              </a:ext>
            </a:extLst>
          </p:cNvPr>
          <p:cNvSpPr/>
          <p:nvPr/>
        </p:nvSpPr>
        <p:spPr>
          <a:xfrm>
            <a:off x="3879725" y="1117121"/>
            <a:ext cx="2358490" cy="4432995"/>
          </a:xfrm>
          <a:custGeom>
            <a:avLst/>
            <a:gdLst>
              <a:gd name="connsiteX0" fmla="*/ 2343275 w 2358490"/>
              <a:gd name="connsiteY0" fmla="*/ 479 h 4432995"/>
              <a:gd name="connsiteX1" fmla="*/ 44575 w 2358490"/>
              <a:gd name="connsiteY1" fmla="*/ 1295879 h 4432995"/>
              <a:gd name="connsiteX2" fmla="*/ 768475 w 2358490"/>
              <a:gd name="connsiteY2" fmla="*/ 952979 h 4432995"/>
              <a:gd name="connsiteX3" fmla="*/ 69975 w 2358490"/>
              <a:gd name="connsiteY3" fmla="*/ 2769079 h 4432995"/>
              <a:gd name="connsiteX4" fmla="*/ 476375 w 2358490"/>
              <a:gd name="connsiteY4" fmla="*/ 2642079 h 4432995"/>
              <a:gd name="connsiteX5" fmla="*/ 6475 w 2358490"/>
              <a:gd name="connsiteY5" fmla="*/ 4420079 h 4432995"/>
              <a:gd name="connsiteX6" fmla="*/ 412875 w 2358490"/>
              <a:gd name="connsiteY6" fmla="*/ 3365979 h 4432995"/>
              <a:gd name="connsiteX7" fmla="*/ 1670175 w 2358490"/>
              <a:gd name="connsiteY7" fmla="*/ 1892779 h 4432995"/>
              <a:gd name="connsiteX8" fmla="*/ 920875 w 2358490"/>
              <a:gd name="connsiteY8" fmla="*/ 3391379 h 4432995"/>
              <a:gd name="connsiteX9" fmla="*/ 2203575 w 2358490"/>
              <a:gd name="connsiteY9" fmla="*/ 927579 h 4432995"/>
              <a:gd name="connsiteX10" fmla="*/ 1098675 w 2358490"/>
              <a:gd name="connsiteY10" fmla="*/ 1460979 h 4432995"/>
              <a:gd name="connsiteX11" fmla="*/ 2343275 w 2358490"/>
              <a:gd name="connsiteY11" fmla="*/ 479 h 443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8490" h="4432995">
                <a:moveTo>
                  <a:pt x="2343275" y="479"/>
                </a:moveTo>
                <a:cubicBezTo>
                  <a:pt x="2167592" y="-27038"/>
                  <a:pt x="307042" y="1137129"/>
                  <a:pt x="44575" y="1295879"/>
                </a:cubicBezTo>
                <a:cubicBezTo>
                  <a:pt x="-217892" y="1454629"/>
                  <a:pt x="764242" y="707446"/>
                  <a:pt x="768475" y="952979"/>
                </a:cubicBezTo>
                <a:cubicBezTo>
                  <a:pt x="772708" y="1198512"/>
                  <a:pt x="118658" y="2487562"/>
                  <a:pt x="69975" y="2769079"/>
                </a:cubicBezTo>
                <a:cubicBezTo>
                  <a:pt x="21292" y="3050596"/>
                  <a:pt x="486958" y="2366912"/>
                  <a:pt x="476375" y="2642079"/>
                </a:cubicBezTo>
                <a:cubicBezTo>
                  <a:pt x="465792" y="2917246"/>
                  <a:pt x="17058" y="4299429"/>
                  <a:pt x="6475" y="4420079"/>
                </a:cubicBezTo>
                <a:cubicBezTo>
                  <a:pt x="-4108" y="4540729"/>
                  <a:pt x="135592" y="3787196"/>
                  <a:pt x="412875" y="3365979"/>
                </a:cubicBezTo>
                <a:cubicBezTo>
                  <a:pt x="690158" y="2944762"/>
                  <a:pt x="1585508" y="1888546"/>
                  <a:pt x="1670175" y="1892779"/>
                </a:cubicBezTo>
                <a:cubicBezTo>
                  <a:pt x="1754842" y="1897012"/>
                  <a:pt x="831975" y="3552246"/>
                  <a:pt x="920875" y="3391379"/>
                </a:cubicBezTo>
                <a:cubicBezTo>
                  <a:pt x="1009775" y="3230512"/>
                  <a:pt x="2173942" y="1249312"/>
                  <a:pt x="2203575" y="927579"/>
                </a:cubicBezTo>
                <a:cubicBezTo>
                  <a:pt x="2233208" y="605846"/>
                  <a:pt x="1081742" y="1615496"/>
                  <a:pt x="1098675" y="1460979"/>
                </a:cubicBezTo>
                <a:cubicBezTo>
                  <a:pt x="1115608" y="1306462"/>
                  <a:pt x="2518958" y="27996"/>
                  <a:pt x="2343275" y="47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E55140CA-DD79-715A-59BF-055CA1234E36}"/>
              </a:ext>
            </a:extLst>
          </p:cNvPr>
          <p:cNvSpPr/>
          <p:nvPr/>
        </p:nvSpPr>
        <p:spPr>
          <a:xfrm>
            <a:off x="5801153" y="989895"/>
            <a:ext cx="2984084" cy="4039947"/>
          </a:xfrm>
          <a:custGeom>
            <a:avLst/>
            <a:gdLst>
              <a:gd name="connsiteX0" fmla="*/ 53547 w 2984084"/>
              <a:gd name="connsiteY0" fmla="*/ 661105 h 4039947"/>
              <a:gd name="connsiteX1" fmla="*/ 91647 w 2984084"/>
              <a:gd name="connsiteY1" fmla="*/ 699205 h 4039947"/>
              <a:gd name="connsiteX2" fmla="*/ 1691847 w 2984084"/>
              <a:gd name="connsiteY2" fmla="*/ 2121605 h 4039947"/>
              <a:gd name="connsiteX3" fmla="*/ 1552147 w 2984084"/>
              <a:gd name="connsiteY3" fmla="*/ 2096205 h 4039947"/>
              <a:gd name="connsiteX4" fmla="*/ 2949147 w 2984084"/>
              <a:gd name="connsiteY4" fmla="*/ 4001205 h 4039947"/>
              <a:gd name="connsiteX5" fmla="*/ 2517347 w 2984084"/>
              <a:gd name="connsiteY5" fmla="*/ 3188405 h 4039947"/>
              <a:gd name="connsiteX6" fmla="*/ 2022047 w 2984084"/>
              <a:gd name="connsiteY6" fmla="*/ 978605 h 4039947"/>
              <a:gd name="connsiteX7" fmla="*/ 1361647 w 2984084"/>
              <a:gd name="connsiteY7" fmla="*/ 330905 h 4039947"/>
              <a:gd name="connsiteX8" fmla="*/ 2022047 w 2984084"/>
              <a:gd name="connsiteY8" fmla="*/ 496005 h 4039947"/>
              <a:gd name="connsiteX9" fmla="*/ 421847 w 2984084"/>
              <a:gd name="connsiteY9" fmla="*/ 705 h 4039947"/>
              <a:gd name="connsiteX10" fmla="*/ 1425147 w 2984084"/>
              <a:gd name="connsiteY10" fmla="*/ 623005 h 4039947"/>
              <a:gd name="connsiteX11" fmla="*/ 929847 w 2984084"/>
              <a:gd name="connsiteY11" fmla="*/ 775405 h 4039947"/>
              <a:gd name="connsiteX12" fmla="*/ 53547 w 2984084"/>
              <a:gd name="connsiteY12" fmla="*/ 661105 h 403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4084" h="4039947">
                <a:moveTo>
                  <a:pt x="53547" y="661105"/>
                </a:moveTo>
                <a:cubicBezTo>
                  <a:pt x="-86153" y="648405"/>
                  <a:pt x="91647" y="699205"/>
                  <a:pt x="91647" y="699205"/>
                </a:cubicBezTo>
                <a:cubicBezTo>
                  <a:pt x="364697" y="942622"/>
                  <a:pt x="1448430" y="1888772"/>
                  <a:pt x="1691847" y="2121605"/>
                </a:cubicBezTo>
                <a:cubicBezTo>
                  <a:pt x="1935264" y="2354438"/>
                  <a:pt x="1342597" y="1782938"/>
                  <a:pt x="1552147" y="2096205"/>
                </a:cubicBezTo>
                <a:cubicBezTo>
                  <a:pt x="1761697" y="2409472"/>
                  <a:pt x="2788280" y="3819172"/>
                  <a:pt x="2949147" y="4001205"/>
                </a:cubicBezTo>
                <a:cubicBezTo>
                  <a:pt x="3110014" y="4183238"/>
                  <a:pt x="2671864" y="3692172"/>
                  <a:pt x="2517347" y="3188405"/>
                </a:cubicBezTo>
                <a:cubicBezTo>
                  <a:pt x="2362830" y="2684638"/>
                  <a:pt x="2214664" y="1454855"/>
                  <a:pt x="2022047" y="978605"/>
                </a:cubicBezTo>
                <a:cubicBezTo>
                  <a:pt x="1829430" y="502355"/>
                  <a:pt x="1361647" y="411338"/>
                  <a:pt x="1361647" y="330905"/>
                </a:cubicBezTo>
                <a:cubicBezTo>
                  <a:pt x="1361647" y="250472"/>
                  <a:pt x="2178680" y="551038"/>
                  <a:pt x="2022047" y="496005"/>
                </a:cubicBezTo>
                <a:cubicBezTo>
                  <a:pt x="1865414" y="440972"/>
                  <a:pt x="521330" y="-20462"/>
                  <a:pt x="421847" y="705"/>
                </a:cubicBezTo>
                <a:cubicBezTo>
                  <a:pt x="322364" y="21872"/>
                  <a:pt x="1340480" y="493888"/>
                  <a:pt x="1425147" y="623005"/>
                </a:cubicBezTo>
                <a:cubicBezTo>
                  <a:pt x="1509814" y="752122"/>
                  <a:pt x="1156330" y="771172"/>
                  <a:pt x="929847" y="775405"/>
                </a:cubicBezTo>
                <a:cubicBezTo>
                  <a:pt x="703364" y="779638"/>
                  <a:pt x="193247" y="673805"/>
                  <a:pt x="53547" y="66110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C7C5F841-E7E2-4A9E-B15E-E63836F61798}"/>
              </a:ext>
            </a:extLst>
          </p:cNvPr>
          <p:cNvSpPr/>
          <p:nvPr/>
        </p:nvSpPr>
        <p:spPr>
          <a:xfrm>
            <a:off x="4403807" y="5475436"/>
            <a:ext cx="2004704" cy="786658"/>
          </a:xfrm>
          <a:custGeom>
            <a:avLst/>
            <a:gdLst>
              <a:gd name="connsiteX0" fmla="*/ 155493 w 2004704"/>
              <a:gd name="connsiteY0" fmla="*/ 290364 h 786658"/>
              <a:gd name="connsiteX1" fmla="*/ 917493 w 2004704"/>
              <a:gd name="connsiteY1" fmla="*/ 163364 h 786658"/>
              <a:gd name="connsiteX2" fmla="*/ 1298493 w 2004704"/>
              <a:gd name="connsiteY2" fmla="*/ 252264 h 786658"/>
              <a:gd name="connsiteX3" fmla="*/ 1311193 w 2004704"/>
              <a:gd name="connsiteY3" fmla="*/ 10964 h 786658"/>
              <a:gd name="connsiteX4" fmla="*/ 1996993 w 2004704"/>
              <a:gd name="connsiteY4" fmla="*/ 671364 h 786658"/>
              <a:gd name="connsiteX5" fmla="*/ 1654093 w 2004704"/>
              <a:gd name="connsiteY5" fmla="*/ 747564 h 786658"/>
              <a:gd name="connsiteX6" fmla="*/ 1247693 w 2004704"/>
              <a:gd name="connsiteY6" fmla="*/ 785664 h 786658"/>
              <a:gd name="connsiteX7" fmla="*/ 15793 w 2004704"/>
              <a:gd name="connsiteY7" fmla="*/ 709464 h 786658"/>
              <a:gd name="connsiteX8" fmla="*/ 523793 w 2004704"/>
              <a:gd name="connsiteY8" fmla="*/ 531664 h 786658"/>
              <a:gd name="connsiteX9" fmla="*/ 130093 w 2004704"/>
              <a:gd name="connsiteY9" fmla="*/ 506264 h 786658"/>
              <a:gd name="connsiteX10" fmla="*/ 320593 w 2004704"/>
              <a:gd name="connsiteY10" fmla="*/ 404664 h 786658"/>
              <a:gd name="connsiteX11" fmla="*/ 155493 w 2004704"/>
              <a:gd name="connsiteY11" fmla="*/ 290364 h 78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4704" h="786658">
                <a:moveTo>
                  <a:pt x="155493" y="290364"/>
                </a:moveTo>
                <a:cubicBezTo>
                  <a:pt x="254976" y="250147"/>
                  <a:pt x="726993" y="169714"/>
                  <a:pt x="917493" y="163364"/>
                </a:cubicBezTo>
                <a:cubicBezTo>
                  <a:pt x="1107993" y="157014"/>
                  <a:pt x="1232876" y="277664"/>
                  <a:pt x="1298493" y="252264"/>
                </a:cubicBezTo>
                <a:cubicBezTo>
                  <a:pt x="1364110" y="226864"/>
                  <a:pt x="1194776" y="-58886"/>
                  <a:pt x="1311193" y="10964"/>
                </a:cubicBezTo>
                <a:cubicBezTo>
                  <a:pt x="1427610" y="80814"/>
                  <a:pt x="1939843" y="548597"/>
                  <a:pt x="1996993" y="671364"/>
                </a:cubicBezTo>
                <a:cubicBezTo>
                  <a:pt x="2054143" y="794131"/>
                  <a:pt x="1778976" y="728514"/>
                  <a:pt x="1654093" y="747564"/>
                </a:cubicBezTo>
                <a:cubicBezTo>
                  <a:pt x="1529210" y="766614"/>
                  <a:pt x="1520743" y="792014"/>
                  <a:pt x="1247693" y="785664"/>
                </a:cubicBezTo>
                <a:cubicBezTo>
                  <a:pt x="974643" y="779314"/>
                  <a:pt x="136443" y="751797"/>
                  <a:pt x="15793" y="709464"/>
                </a:cubicBezTo>
                <a:cubicBezTo>
                  <a:pt x="-104857" y="667131"/>
                  <a:pt x="504743" y="565531"/>
                  <a:pt x="523793" y="531664"/>
                </a:cubicBezTo>
                <a:cubicBezTo>
                  <a:pt x="542843" y="497797"/>
                  <a:pt x="163960" y="527431"/>
                  <a:pt x="130093" y="506264"/>
                </a:cubicBezTo>
                <a:cubicBezTo>
                  <a:pt x="96226" y="485097"/>
                  <a:pt x="310010" y="436414"/>
                  <a:pt x="320593" y="404664"/>
                </a:cubicBezTo>
                <a:cubicBezTo>
                  <a:pt x="331176" y="372914"/>
                  <a:pt x="56010" y="330581"/>
                  <a:pt x="155493" y="29036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4BF5AF45-D63E-D149-BD25-1234E14BF541}"/>
              </a:ext>
            </a:extLst>
          </p:cNvPr>
          <p:cNvSpPr/>
          <p:nvPr/>
        </p:nvSpPr>
        <p:spPr>
          <a:xfrm>
            <a:off x="6891127" y="5447545"/>
            <a:ext cx="1808471" cy="929490"/>
          </a:xfrm>
          <a:custGeom>
            <a:avLst/>
            <a:gdLst>
              <a:gd name="connsiteX0" fmla="*/ 17673 w 1808471"/>
              <a:gd name="connsiteY0" fmla="*/ 711955 h 929490"/>
              <a:gd name="connsiteX1" fmla="*/ 970173 w 1808471"/>
              <a:gd name="connsiteY1" fmla="*/ 927855 h 929490"/>
              <a:gd name="connsiteX2" fmla="*/ 1655973 w 1808471"/>
              <a:gd name="connsiteY2" fmla="*/ 584955 h 929490"/>
              <a:gd name="connsiteX3" fmla="*/ 1668673 w 1808471"/>
              <a:gd name="connsiteY3" fmla="*/ 775455 h 929490"/>
              <a:gd name="connsiteX4" fmla="*/ 1808373 w 1808471"/>
              <a:gd name="connsiteY4" fmla="*/ 737355 h 929490"/>
              <a:gd name="connsiteX5" fmla="*/ 1681373 w 1808471"/>
              <a:gd name="connsiteY5" fmla="*/ 330955 h 929490"/>
              <a:gd name="connsiteX6" fmla="*/ 1224173 w 1808471"/>
              <a:gd name="connsiteY6" fmla="*/ 755 h 929490"/>
              <a:gd name="connsiteX7" fmla="*/ 538373 w 1808471"/>
              <a:gd name="connsiteY7" fmla="*/ 242055 h 929490"/>
              <a:gd name="connsiteX8" fmla="*/ 157373 w 1808471"/>
              <a:gd name="connsiteY8" fmla="*/ 292855 h 929490"/>
              <a:gd name="connsiteX9" fmla="*/ 512973 w 1808471"/>
              <a:gd name="connsiteY9" fmla="*/ 318255 h 929490"/>
              <a:gd name="connsiteX10" fmla="*/ 360573 w 1808471"/>
              <a:gd name="connsiteY10" fmla="*/ 648455 h 929490"/>
              <a:gd name="connsiteX11" fmla="*/ 17673 w 1808471"/>
              <a:gd name="connsiteY11" fmla="*/ 711955 h 92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8471" h="929490">
                <a:moveTo>
                  <a:pt x="17673" y="711955"/>
                </a:moveTo>
                <a:cubicBezTo>
                  <a:pt x="119273" y="758522"/>
                  <a:pt x="697123" y="949022"/>
                  <a:pt x="970173" y="927855"/>
                </a:cubicBezTo>
                <a:cubicBezTo>
                  <a:pt x="1243223" y="906688"/>
                  <a:pt x="1539556" y="610355"/>
                  <a:pt x="1655973" y="584955"/>
                </a:cubicBezTo>
                <a:cubicBezTo>
                  <a:pt x="1772390" y="559555"/>
                  <a:pt x="1643273" y="750055"/>
                  <a:pt x="1668673" y="775455"/>
                </a:cubicBezTo>
                <a:cubicBezTo>
                  <a:pt x="1694073" y="800855"/>
                  <a:pt x="1806256" y="811438"/>
                  <a:pt x="1808373" y="737355"/>
                </a:cubicBezTo>
                <a:cubicBezTo>
                  <a:pt x="1810490" y="663272"/>
                  <a:pt x="1778740" y="453722"/>
                  <a:pt x="1681373" y="330955"/>
                </a:cubicBezTo>
                <a:cubicBezTo>
                  <a:pt x="1584006" y="208188"/>
                  <a:pt x="1414673" y="15572"/>
                  <a:pt x="1224173" y="755"/>
                </a:cubicBezTo>
                <a:cubicBezTo>
                  <a:pt x="1033673" y="-14062"/>
                  <a:pt x="716173" y="193372"/>
                  <a:pt x="538373" y="242055"/>
                </a:cubicBezTo>
                <a:cubicBezTo>
                  <a:pt x="360573" y="290738"/>
                  <a:pt x="161606" y="280155"/>
                  <a:pt x="157373" y="292855"/>
                </a:cubicBezTo>
                <a:cubicBezTo>
                  <a:pt x="153140" y="305555"/>
                  <a:pt x="479106" y="258988"/>
                  <a:pt x="512973" y="318255"/>
                </a:cubicBezTo>
                <a:cubicBezTo>
                  <a:pt x="546840" y="377522"/>
                  <a:pt x="438890" y="582838"/>
                  <a:pt x="360573" y="648455"/>
                </a:cubicBezTo>
                <a:cubicBezTo>
                  <a:pt x="282256" y="714072"/>
                  <a:pt x="-83927" y="665388"/>
                  <a:pt x="17673" y="711955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CF0D7BFC-0A3D-0C77-8B53-A145D139E914}"/>
              </a:ext>
            </a:extLst>
          </p:cNvPr>
          <p:cNvSpPr/>
          <p:nvPr/>
        </p:nvSpPr>
        <p:spPr>
          <a:xfrm>
            <a:off x="4264376" y="5253105"/>
            <a:ext cx="1894844" cy="779548"/>
          </a:xfrm>
          <a:custGeom>
            <a:avLst/>
            <a:gdLst>
              <a:gd name="connsiteX0" fmla="*/ 891824 w 1894844"/>
              <a:gd name="connsiteY0" fmla="*/ 17395 h 779548"/>
              <a:gd name="connsiteX1" fmla="*/ 942624 w 1894844"/>
              <a:gd name="connsiteY1" fmla="*/ 55495 h 779548"/>
              <a:gd name="connsiteX2" fmla="*/ 1869724 w 1894844"/>
              <a:gd name="connsiteY2" fmla="*/ 665095 h 779548"/>
              <a:gd name="connsiteX3" fmla="*/ 1488724 w 1894844"/>
              <a:gd name="connsiteY3" fmla="*/ 474595 h 779548"/>
              <a:gd name="connsiteX4" fmla="*/ 15524 w 1894844"/>
              <a:gd name="connsiteY4" fmla="*/ 779395 h 779548"/>
              <a:gd name="connsiteX5" fmla="*/ 714024 w 1894844"/>
              <a:gd name="connsiteY5" fmla="*/ 512695 h 779548"/>
              <a:gd name="connsiteX6" fmla="*/ 688624 w 1894844"/>
              <a:gd name="connsiteY6" fmla="*/ 296795 h 779548"/>
              <a:gd name="connsiteX7" fmla="*/ 904524 w 1894844"/>
              <a:gd name="connsiteY7" fmla="*/ 385695 h 779548"/>
              <a:gd name="connsiteX8" fmla="*/ 891824 w 1894844"/>
              <a:gd name="connsiteY8" fmla="*/ 17395 h 77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4844" h="779548">
                <a:moveTo>
                  <a:pt x="891824" y="17395"/>
                </a:moveTo>
                <a:cubicBezTo>
                  <a:pt x="898174" y="-37638"/>
                  <a:pt x="942624" y="55495"/>
                  <a:pt x="942624" y="55495"/>
                </a:cubicBezTo>
                <a:cubicBezTo>
                  <a:pt x="1105607" y="163445"/>
                  <a:pt x="1778707" y="595245"/>
                  <a:pt x="1869724" y="665095"/>
                </a:cubicBezTo>
                <a:cubicBezTo>
                  <a:pt x="1960741" y="734945"/>
                  <a:pt x="1797757" y="455545"/>
                  <a:pt x="1488724" y="474595"/>
                </a:cubicBezTo>
                <a:cubicBezTo>
                  <a:pt x="1179691" y="493645"/>
                  <a:pt x="144641" y="773045"/>
                  <a:pt x="15524" y="779395"/>
                </a:cubicBezTo>
                <a:cubicBezTo>
                  <a:pt x="-113593" y="785745"/>
                  <a:pt x="601841" y="593128"/>
                  <a:pt x="714024" y="512695"/>
                </a:cubicBezTo>
                <a:cubicBezTo>
                  <a:pt x="826207" y="432262"/>
                  <a:pt x="656874" y="317962"/>
                  <a:pt x="688624" y="296795"/>
                </a:cubicBezTo>
                <a:cubicBezTo>
                  <a:pt x="720374" y="275628"/>
                  <a:pt x="874891" y="428028"/>
                  <a:pt x="904524" y="385695"/>
                </a:cubicBezTo>
                <a:cubicBezTo>
                  <a:pt x="934157" y="343362"/>
                  <a:pt x="885474" y="72428"/>
                  <a:pt x="891824" y="17395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F333A68B-FC42-FBFF-EAED-054C4E7C1712}"/>
              </a:ext>
            </a:extLst>
          </p:cNvPr>
          <p:cNvSpPr/>
          <p:nvPr/>
        </p:nvSpPr>
        <p:spPr>
          <a:xfrm>
            <a:off x="6025163" y="2339171"/>
            <a:ext cx="2263112" cy="3787373"/>
          </a:xfrm>
          <a:custGeom>
            <a:avLst/>
            <a:gdLst>
              <a:gd name="connsiteX0" fmla="*/ 604237 w 2263112"/>
              <a:gd name="connsiteY0" fmla="*/ 365929 h 3787373"/>
              <a:gd name="connsiteX1" fmla="*/ 7337 w 2263112"/>
              <a:gd name="connsiteY1" fmla="*/ 1978829 h 3787373"/>
              <a:gd name="connsiteX2" fmla="*/ 274037 w 2263112"/>
              <a:gd name="connsiteY2" fmla="*/ 3071029 h 3787373"/>
              <a:gd name="connsiteX3" fmla="*/ 312137 w 2263112"/>
              <a:gd name="connsiteY3" fmla="*/ 2753529 h 3787373"/>
              <a:gd name="connsiteX4" fmla="*/ 642337 w 2263112"/>
              <a:gd name="connsiteY4" fmla="*/ 3718729 h 3787373"/>
              <a:gd name="connsiteX5" fmla="*/ 693137 w 2263112"/>
              <a:gd name="connsiteY5" fmla="*/ 3325029 h 3787373"/>
              <a:gd name="connsiteX6" fmla="*/ 845537 w 2263112"/>
              <a:gd name="connsiteY6" fmla="*/ 3782229 h 3787373"/>
              <a:gd name="connsiteX7" fmla="*/ 1099537 w 2263112"/>
              <a:gd name="connsiteY7" fmla="*/ 2956729 h 3787373"/>
              <a:gd name="connsiteX8" fmla="*/ 1150337 w 2263112"/>
              <a:gd name="connsiteY8" fmla="*/ 3490129 h 3787373"/>
              <a:gd name="connsiteX9" fmla="*/ 1264637 w 2263112"/>
              <a:gd name="connsiteY9" fmla="*/ 3083729 h 3787373"/>
              <a:gd name="connsiteX10" fmla="*/ 1315437 w 2263112"/>
              <a:gd name="connsiteY10" fmla="*/ 3490129 h 3787373"/>
              <a:gd name="connsiteX11" fmla="*/ 1518637 w 2263112"/>
              <a:gd name="connsiteY11" fmla="*/ 3185329 h 3787373"/>
              <a:gd name="connsiteX12" fmla="*/ 1683737 w 2263112"/>
              <a:gd name="connsiteY12" fmla="*/ 3236129 h 3787373"/>
              <a:gd name="connsiteX13" fmla="*/ 1963137 w 2263112"/>
              <a:gd name="connsiteY13" fmla="*/ 3045629 h 3787373"/>
              <a:gd name="connsiteX14" fmla="*/ 2026637 w 2263112"/>
              <a:gd name="connsiteY14" fmla="*/ 3058329 h 3787373"/>
              <a:gd name="connsiteX15" fmla="*/ 1645637 w 2263112"/>
              <a:gd name="connsiteY15" fmla="*/ 1280329 h 3787373"/>
              <a:gd name="connsiteX16" fmla="*/ 2255237 w 2263112"/>
              <a:gd name="connsiteY16" fmla="*/ 2194729 h 3787373"/>
              <a:gd name="connsiteX17" fmla="*/ 1124937 w 2263112"/>
              <a:gd name="connsiteY17" fmla="*/ 23029 h 3787373"/>
              <a:gd name="connsiteX18" fmla="*/ 502637 w 2263112"/>
              <a:gd name="connsiteY18" fmla="*/ 1013629 h 3787373"/>
              <a:gd name="connsiteX19" fmla="*/ 604237 w 2263112"/>
              <a:gd name="connsiteY19" fmla="*/ 365929 h 378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63112" h="3787373">
                <a:moveTo>
                  <a:pt x="604237" y="365929"/>
                </a:moveTo>
                <a:cubicBezTo>
                  <a:pt x="521687" y="526796"/>
                  <a:pt x="62370" y="1527979"/>
                  <a:pt x="7337" y="1978829"/>
                </a:cubicBezTo>
                <a:cubicBezTo>
                  <a:pt x="-47696" y="2429679"/>
                  <a:pt x="223237" y="2941912"/>
                  <a:pt x="274037" y="3071029"/>
                </a:cubicBezTo>
                <a:cubicBezTo>
                  <a:pt x="324837" y="3200146"/>
                  <a:pt x="250754" y="2645579"/>
                  <a:pt x="312137" y="2753529"/>
                </a:cubicBezTo>
                <a:cubicBezTo>
                  <a:pt x="373520" y="2861479"/>
                  <a:pt x="578837" y="3623479"/>
                  <a:pt x="642337" y="3718729"/>
                </a:cubicBezTo>
                <a:cubicBezTo>
                  <a:pt x="705837" y="3813979"/>
                  <a:pt x="659270" y="3314446"/>
                  <a:pt x="693137" y="3325029"/>
                </a:cubicBezTo>
                <a:cubicBezTo>
                  <a:pt x="727004" y="3335612"/>
                  <a:pt x="777804" y="3843612"/>
                  <a:pt x="845537" y="3782229"/>
                </a:cubicBezTo>
                <a:cubicBezTo>
                  <a:pt x="913270" y="3720846"/>
                  <a:pt x="1048737" y="3005412"/>
                  <a:pt x="1099537" y="2956729"/>
                </a:cubicBezTo>
                <a:cubicBezTo>
                  <a:pt x="1150337" y="2908046"/>
                  <a:pt x="1122820" y="3468962"/>
                  <a:pt x="1150337" y="3490129"/>
                </a:cubicBezTo>
                <a:cubicBezTo>
                  <a:pt x="1177854" y="3511296"/>
                  <a:pt x="1237120" y="3083729"/>
                  <a:pt x="1264637" y="3083729"/>
                </a:cubicBezTo>
                <a:cubicBezTo>
                  <a:pt x="1292154" y="3083729"/>
                  <a:pt x="1273104" y="3473196"/>
                  <a:pt x="1315437" y="3490129"/>
                </a:cubicBezTo>
                <a:cubicBezTo>
                  <a:pt x="1357770" y="3507062"/>
                  <a:pt x="1457254" y="3227662"/>
                  <a:pt x="1518637" y="3185329"/>
                </a:cubicBezTo>
                <a:cubicBezTo>
                  <a:pt x="1580020" y="3142996"/>
                  <a:pt x="1609654" y="3259412"/>
                  <a:pt x="1683737" y="3236129"/>
                </a:cubicBezTo>
                <a:cubicBezTo>
                  <a:pt x="1757820" y="3212846"/>
                  <a:pt x="1905987" y="3075262"/>
                  <a:pt x="1963137" y="3045629"/>
                </a:cubicBezTo>
                <a:cubicBezTo>
                  <a:pt x="2020287" y="3015996"/>
                  <a:pt x="2079554" y="3352546"/>
                  <a:pt x="2026637" y="3058329"/>
                </a:cubicBezTo>
                <a:cubicBezTo>
                  <a:pt x="1973720" y="2764112"/>
                  <a:pt x="1607537" y="1424262"/>
                  <a:pt x="1645637" y="1280329"/>
                </a:cubicBezTo>
                <a:cubicBezTo>
                  <a:pt x="1683737" y="1136396"/>
                  <a:pt x="2342020" y="2404279"/>
                  <a:pt x="2255237" y="2194729"/>
                </a:cubicBezTo>
                <a:cubicBezTo>
                  <a:pt x="2168454" y="1985179"/>
                  <a:pt x="1417037" y="219879"/>
                  <a:pt x="1124937" y="23029"/>
                </a:cubicBezTo>
                <a:cubicBezTo>
                  <a:pt x="832837" y="-173821"/>
                  <a:pt x="587304" y="954362"/>
                  <a:pt x="502637" y="1013629"/>
                </a:cubicBezTo>
                <a:cubicBezTo>
                  <a:pt x="417970" y="1072896"/>
                  <a:pt x="686787" y="205062"/>
                  <a:pt x="604237" y="365929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5DED4306-4537-96FE-2B73-0D9755F17B9F}"/>
              </a:ext>
            </a:extLst>
          </p:cNvPr>
          <p:cNvSpPr/>
          <p:nvPr/>
        </p:nvSpPr>
        <p:spPr>
          <a:xfrm>
            <a:off x="5520019" y="4054019"/>
            <a:ext cx="1775304" cy="3486896"/>
          </a:xfrm>
          <a:custGeom>
            <a:avLst/>
            <a:gdLst>
              <a:gd name="connsiteX0" fmla="*/ 1249081 w 1775304"/>
              <a:gd name="connsiteY0" fmla="*/ 708481 h 3486896"/>
              <a:gd name="connsiteX1" fmla="*/ 1249081 w 1775304"/>
              <a:gd name="connsiteY1" fmla="*/ 1660981 h 3486896"/>
              <a:gd name="connsiteX2" fmla="*/ 1668181 w 1775304"/>
              <a:gd name="connsiteY2" fmla="*/ 2524581 h 3486896"/>
              <a:gd name="connsiteX3" fmla="*/ 1617381 w 1775304"/>
              <a:gd name="connsiteY3" fmla="*/ 2359481 h 3486896"/>
              <a:gd name="connsiteX4" fmla="*/ 1528481 w 1775304"/>
              <a:gd name="connsiteY4" fmla="*/ 2905581 h 3486896"/>
              <a:gd name="connsiteX5" fmla="*/ 1769781 w 1775304"/>
              <a:gd name="connsiteY5" fmla="*/ 3464381 h 3486896"/>
              <a:gd name="connsiteX6" fmla="*/ 1249081 w 1775304"/>
              <a:gd name="connsiteY6" fmla="*/ 3299281 h 3486896"/>
              <a:gd name="connsiteX7" fmla="*/ 1045881 w 1775304"/>
              <a:gd name="connsiteY7" fmla="*/ 2588081 h 3486896"/>
              <a:gd name="connsiteX8" fmla="*/ 995081 w 1775304"/>
              <a:gd name="connsiteY8" fmla="*/ 1991181 h 3486896"/>
              <a:gd name="connsiteX9" fmla="*/ 55281 w 1775304"/>
              <a:gd name="connsiteY9" fmla="*/ 1178381 h 3486896"/>
              <a:gd name="connsiteX10" fmla="*/ 169581 w 1775304"/>
              <a:gd name="connsiteY10" fmla="*/ 1318081 h 3486896"/>
              <a:gd name="connsiteX11" fmla="*/ 664881 w 1775304"/>
              <a:gd name="connsiteY11" fmla="*/ 9981 h 3486896"/>
              <a:gd name="connsiteX12" fmla="*/ 626781 w 1775304"/>
              <a:gd name="connsiteY12" fmla="*/ 683081 h 3486896"/>
              <a:gd name="connsiteX13" fmla="*/ 1007781 w 1775304"/>
              <a:gd name="connsiteY13" fmla="*/ 60781 h 3486896"/>
              <a:gd name="connsiteX14" fmla="*/ 766481 w 1775304"/>
              <a:gd name="connsiteY14" fmla="*/ 987881 h 3486896"/>
              <a:gd name="connsiteX15" fmla="*/ 1249081 w 1775304"/>
              <a:gd name="connsiteY15" fmla="*/ 708481 h 3486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5304" h="3486896">
                <a:moveTo>
                  <a:pt x="1249081" y="708481"/>
                </a:moveTo>
                <a:cubicBezTo>
                  <a:pt x="1329514" y="820664"/>
                  <a:pt x="1179231" y="1358298"/>
                  <a:pt x="1249081" y="1660981"/>
                </a:cubicBezTo>
                <a:cubicBezTo>
                  <a:pt x="1318931" y="1963664"/>
                  <a:pt x="1606798" y="2408164"/>
                  <a:pt x="1668181" y="2524581"/>
                </a:cubicBezTo>
                <a:cubicBezTo>
                  <a:pt x="1729564" y="2640998"/>
                  <a:pt x="1640664" y="2295981"/>
                  <a:pt x="1617381" y="2359481"/>
                </a:cubicBezTo>
                <a:cubicBezTo>
                  <a:pt x="1594098" y="2422981"/>
                  <a:pt x="1503081" y="2721431"/>
                  <a:pt x="1528481" y="2905581"/>
                </a:cubicBezTo>
                <a:cubicBezTo>
                  <a:pt x="1553881" y="3089731"/>
                  <a:pt x="1816348" y="3398764"/>
                  <a:pt x="1769781" y="3464381"/>
                </a:cubicBezTo>
                <a:cubicBezTo>
                  <a:pt x="1723214" y="3529998"/>
                  <a:pt x="1369731" y="3445331"/>
                  <a:pt x="1249081" y="3299281"/>
                </a:cubicBezTo>
                <a:cubicBezTo>
                  <a:pt x="1128431" y="3153231"/>
                  <a:pt x="1088214" y="2806098"/>
                  <a:pt x="1045881" y="2588081"/>
                </a:cubicBezTo>
                <a:cubicBezTo>
                  <a:pt x="1003548" y="2370064"/>
                  <a:pt x="1160181" y="2226131"/>
                  <a:pt x="995081" y="1991181"/>
                </a:cubicBezTo>
                <a:cubicBezTo>
                  <a:pt x="829981" y="1756231"/>
                  <a:pt x="192864" y="1290564"/>
                  <a:pt x="55281" y="1178381"/>
                </a:cubicBezTo>
                <a:cubicBezTo>
                  <a:pt x="-82302" y="1066198"/>
                  <a:pt x="67981" y="1512814"/>
                  <a:pt x="169581" y="1318081"/>
                </a:cubicBezTo>
                <a:cubicBezTo>
                  <a:pt x="271181" y="1123348"/>
                  <a:pt x="588681" y="115814"/>
                  <a:pt x="664881" y="9981"/>
                </a:cubicBezTo>
                <a:cubicBezTo>
                  <a:pt x="741081" y="-95852"/>
                  <a:pt x="569631" y="674614"/>
                  <a:pt x="626781" y="683081"/>
                </a:cubicBezTo>
                <a:cubicBezTo>
                  <a:pt x="683931" y="691548"/>
                  <a:pt x="984498" y="9981"/>
                  <a:pt x="1007781" y="60781"/>
                </a:cubicBezTo>
                <a:cubicBezTo>
                  <a:pt x="1031064" y="111581"/>
                  <a:pt x="726264" y="882048"/>
                  <a:pt x="766481" y="987881"/>
                </a:cubicBezTo>
                <a:cubicBezTo>
                  <a:pt x="806698" y="1093714"/>
                  <a:pt x="1168648" y="596298"/>
                  <a:pt x="1249081" y="708481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E55436B8-D0EF-D429-6F81-88D7D345C411}"/>
              </a:ext>
            </a:extLst>
          </p:cNvPr>
          <p:cNvSpPr/>
          <p:nvPr/>
        </p:nvSpPr>
        <p:spPr>
          <a:xfrm>
            <a:off x="6036103" y="8006403"/>
            <a:ext cx="1732260" cy="394559"/>
          </a:xfrm>
          <a:custGeom>
            <a:avLst/>
            <a:gdLst>
              <a:gd name="connsiteX0" fmla="*/ 391911 w 1732260"/>
              <a:gd name="connsiteY0" fmla="*/ 179654 h 394559"/>
              <a:gd name="connsiteX1" fmla="*/ 968854 w 1732260"/>
              <a:gd name="connsiteY1" fmla="*/ 54468 h 394559"/>
              <a:gd name="connsiteX2" fmla="*/ 1099483 w 1732260"/>
              <a:gd name="connsiteY2" fmla="*/ 98011 h 394559"/>
              <a:gd name="connsiteX3" fmla="*/ 1268211 w 1732260"/>
              <a:gd name="connsiteY3" fmla="*/ 98011 h 394559"/>
              <a:gd name="connsiteX4" fmla="*/ 1344411 w 1732260"/>
              <a:gd name="connsiteY4" fmla="*/ 130668 h 394559"/>
              <a:gd name="connsiteX5" fmla="*/ 1643768 w 1732260"/>
              <a:gd name="connsiteY5" fmla="*/ 43583 h 394559"/>
              <a:gd name="connsiteX6" fmla="*/ 1730854 w 1732260"/>
              <a:gd name="connsiteY6" fmla="*/ 40 h 394559"/>
              <a:gd name="connsiteX7" fmla="*/ 1687311 w 1732260"/>
              <a:gd name="connsiteY7" fmla="*/ 38140 h 394559"/>
              <a:gd name="connsiteX8" fmla="*/ 1556683 w 1732260"/>
              <a:gd name="connsiteY8" fmla="*/ 146997 h 394559"/>
              <a:gd name="connsiteX9" fmla="*/ 1088597 w 1732260"/>
              <a:gd name="connsiteY9" fmla="*/ 185097 h 394559"/>
              <a:gd name="connsiteX10" fmla="*/ 495326 w 1732260"/>
              <a:gd name="connsiteY10" fmla="*/ 391926 h 394559"/>
              <a:gd name="connsiteX11" fmla="*/ 527983 w 1732260"/>
              <a:gd name="connsiteY11" fmla="*/ 299397 h 394559"/>
              <a:gd name="connsiteX12" fmla="*/ 451783 w 1732260"/>
              <a:gd name="connsiteY12" fmla="*/ 261297 h 394559"/>
              <a:gd name="connsiteX13" fmla="*/ 26 w 1732260"/>
              <a:gd name="connsiteY13" fmla="*/ 250411 h 394559"/>
              <a:gd name="connsiteX14" fmla="*/ 473554 w 1732260"/>
              <a:gd name="connsiteY14" fmla="*/ 250411 h 394559"/>
              <a:gd name="connsiteX15" fmla="*/ 391911 w 1732260"/>
              <a:gd name="connsiteY15" fmla="*/ 179654 h 39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32260" h="394559">
                <a:moveTo>
                  <a:pt x="391911" y="179654"/>
                </a:moveTo>
                <a:cubicBezTo>
                  <a:pt x="474461" y="146997"/>
                  <a:pt x="850925" y="68075"/>
                  <a:pt x="968854" y="54468"/>
                </a:cubicBezTo>
                <a:cubicBezTo>
                  <a:pt x="1086783" y="40861"/>
                  <a:pt x="1049590" y="90754"/>
                  <a:pt x="1099483" y="98011"/>
                </a:cubicBezTo>
                <a:cubicBezTo>
                  <a:pt x="1149376" y="105268"/>
                  <a:pt x="1227390" y="92568"/>
                  <a:pt x="1268211" y="98011"/>
                </a:cubicBezTo>
                <a:cubicBezTo>
                  <a:pt x="1309032" y="103454"/>
                  <a:pt x="1281818" y="139739"/>
                  <a:pt x="1344411" y="130668"/>
                </a:cubicBezTo>
                <a:cubicBezTo>
                  <a:pt x="1407004" y="121597"/>
                  <a:pt x="1579361" y="65354"/>
                  <a:pt x="1643768" y="43583"/>
                </a:cubicBezTo>
                <a:cubicBezTo>
                  <a:pt x="1708175" y="21812"/>
                  <a:pt x="1723597" y="947"/>
                  <a:pt x="1730854" y="40"/>
                </a:cubicBezTo>
                <a:cubicBezTo>
                  <a:pt x="1738111" y="-867"/>
                  <a:pt x="1716340" y="13647"/>
                  <a:pt x="1687311" y="38140"/>
                </a:cubicBezTo>
                <a:cubicBezTo>
                  <a:pt x="1658283" y="62633"/>
                  <a:pt x="1656469" y="122504"/>
                  <a:pt x="1556683" y="146997"/>
                </a:cubicBezTo>
                <a:cubicBezTo>
                  <a:pt x="1456897" y="171490"/>
                  <a:pt x="1265490" y="144276"/>
                  <a:pt x="1088597" y="185097"/>
                </a:cubicBezTo>
                <a:cubicBezTo>
                  <a:pt x="911704" y="225918"/>
                  <a:pt x="588762" y="372876"/>
                  <a:pt x="495326" y="391926"/>
                </a:cubicBezTo>
                <a:cubicBezTo>
                  <a:pt x="401890" y="410976"/>
                  <a:pt x="535240" y="321168"/>
                  <a:pt x="527983" y="299397"/>
                </a:cubicBezTo>
                <a:cubicBezTo>
                  <a:pt x="520726" y="277626"/>
                  <a:pt x="539776" y="269461"/>
                  <a:pt x="451783" y="261297"/>
                </a:cubicBezTo>
                <a:cubicBezTo>
                  <a:pt x="363790" y="253133"/>
                  <a:pt x="-3602" y="252225"/>
                  <a:pt x="26" y="250411"/>
                </a:cubicBezTo>
                <a:cubicBezTo>
                  <a:pt x="3654" y="248597"/>
                  <a:pt x="401890" y="257668"/>
                  <a:pt x="473554" y="250411"/>
                </a:cubicBezTo>
                <a:cubicBezTo>
                  <a:pt x="545218" y="243154"/>
                  <a:pt x="309361" y="212311"/>
                  <a:pt x="391911" y="17965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2A5EF085-5474-AA8B-A5B3-6090B6299198}"/>
              </a:ext>
            </a:extLst>
          </p:cNvPr>
          <p:cNvSpPr/>
          <p:nvPr/>
        </p:nvSpPr>
        <p:spPr>
          <a:xfrm>
            <a:off x="-318403" y="365969"/>
            <a:ext cx="9815772" cy="432880"/>
          </a:xfrm>
          <a:custGeom>
            <a:avLst/>
            <a:gdLst>
              <a:gd name="connsiteX0" fmla="*/ 9507008 w 9815772"/>
              <a:gd name="connsiteY0" fmla="*/ 303104 h 432880"/>
              <a:gd name="connsiteX1" fmla="*/ 9417798 w 9815772"/>
              <a:gd name="connsiteY1" fmla="*/ 325407 h 432880"/>
              <a:gd name="connsiteX2" fmla="*/ 50774 w 9815772"/>
              <a:gd name="connsiteY2" fmla="*/ 414616 h 432880"/>
              <a:gd name="connsiteX3" fmla="*/ 5470266 w 9815772"/>
              <a:gd name="connsiteY3" fmla="*/ 392314 h 432880"/>
              <a:gd name="connsiteX4" fmla="*/ 809057 w 9815772"/>
              <a:gd name="connsiteY4" fmla="*/ 13172 h 432880"/>
              <a:gd name="connsiteX5" fmla="*/ 6919925 w 9815772"/>
              <a:gd name="connsiteY5" fmla="*/ 80080 h 432880"/>
              <a:gd name="connsiteX6" fmla="*/ 9239379 w 9815772"/>
              <a:gd name="connsiteY6" fmla="*/ 102382 h 432880"/>
              <a:gd name="connsiteX7" fmla="*/ 6563086 w 9815772"/>
              <a:gd name="connsiteY7" fmla="*/ 146987 h 432880"/>
              <a:gd name="connsiteX8" fmla="*/ 9507008 w 9815772"/>
              <a:gd name="connsiteY8" fmla="*/ 303104 h 43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5772" h="432880">
                <a:moveTo>
                  <a:pt x="9507008" y="303104"/>
                </a:moveTo>
                <a:cubicBezTo>
                  <a:pt x="10250422" y="304963"/>
                  <a:pt x="9417798" y="325407"/>
                  <a:pt x="9417798" y="325407"/>
                </a:cubicBezTo>
                <a:lnTo>
                  <a:pt x="50774" y="414616"/>
                </a:lnTo>
                <a:cubicBezTo>
                  <a:pt x="-607148" y="425767"/>
                  <a:pt x="5343886" y="459221"/>
                  <a:pt x="5470266" y="392314"/>
                </a:cubicBezTo>
                <a:cubicBezTo>
                  <a:pt x="5596646" y="325407"/>
                  <a:pt x="567447" y="65211"/>
                  <a:pt x="809057" y="13172"/>
                </a:cubicBezTo>
                <a:cubicBezTo>
                  <a:pt x="1050667" y="-38867"/>
                  <a:pt x="6919925" y="80080"/>
                  <a:pt x="6919925" y="80080"/>
                </a:cubicBezTo>
                <a:lnTo>
                  <a:pt x="9239379" y="102382"/>
                </a:lnTo>
                <a:cubicBezTo>
                  <a:pt x="9179906" y="113533"/>
                  <a:pt x="6522198" y="109816"/>
                  <a:pt x="6563086" y="146987"/>
                </a:cubicBezTo>
                <a:cubicBezTo>
                  <a:pt x="6603974" y="184158"/>
                  <a:pt x="8044339" y="254782"/>
                  <a:pt x="9507008" y="30310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5257DF73-35AB-73BE-9B13-793027D8EB38}"/>
              </a:ext>
            </a:extLst>
          </p:cNvPr>
          <p:cNvSpPr/>
          <p:nvPr/>
        </p:nvSpPr>
        <p:spPr>
          <a:xfrm>
            <a:off x="936606" y="20701"/>
            <a:ext cx="1535228" cy="8428364"/>
          </a:xfrm>
          <a:custGeom>
            <a:avLst/>
            <a:gdLst>
              <a:gd name="connsiteX0" fmla="*/ 1494360 w 1535228"/>
              <a:gd name="connsiteY0" fmla="*/ 202323 h 8428364"/>
              <a:gd name="connsiteX1" fmla="*/ 1472057 w 1535228"/>
              <a:gd name="connsiteY1" fmla="*/ 358440 h 8428364"/>
              <a:gd name="connsiteX2" fmla="*/ 869892 w 1535228"/>
              <a:gd name="connsiteY2" fmla="*/ 3503084 h 8428364"/>
              <a:gd name="connsiteX3" fmla="*/ 892194 w 1535228"/>
              <a:gd name="connsiteY3" fmla="*/ 3101640 h 8428364"/>
              <a:gd name="connsiteX4" fmla="*/ 869892 w 1535228"/>
              <a:gd name="connsiteY4" fmla="*/ 7316801 h 8428364"/>
              <a:gd name="connsiteX5" fmla="*/ 669170 w 1535228"/>
              <a:gd name="connsiteY5" fmla="*/ 5577211 h 8428364"/>
              <a:gd name="connsiteX6" fmla="*/ 535355 w 1535228"/>
              <a:gd name="connsiteY6" fmla="*/ 8409621 h 8428364"/>
              <a:gd name="connsiteX7" fmla="*/ 334633 w 1535228"/>
              <a:gd name="connsiteY7" fmla="*/ 6625426 h 8428364"/>
              <a:gd name="connsiteX8" fmla="*/ 96 w 1535228"/>
              <a:gd name="connsiteY8" fmla="*/ 3146245 h 8428364"/>
              <a:gd name="connsiteX9" fmla="*/ 312331 w 1535228"/>
              <a:gd name="connsiteY9" fmla="*/ 4172158 h 8428364"/>
              <a:gd name="connsiteX10" fmla="*/ 1271335 w 1535228"/>
              <a:gd name="connsiteY10" fmla="*/ 1540470 h 8428364"/>
              <a:gd name="connsiteX11" fmla="*/ 1494360 w 1535228"/>
              <a:gd name="connsiteY11" fmla="*/ 202323 h 842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5228" h="8428364">
                <a:moveTo>
                  <a:pt x="1494360" y="202323"/>
                </a:moveTo>
                <a:cubicBezTo>
                  <a:pt x="1527814" y="5318"/>
                  <a:pt x="1576135" y="-191687"/>
                  <a:pt x="1472057" y="358440"/>
                </a:cubicBezTo>
                <a:cubicBezTo>
                  <a:pt x="1367979" y="908567"/>
                  <a:pt x="966536" y="3045884"/>
                  <a:pt x="869892" y="3503084"/>
                </a:cubicBezTo>
                <a:cubicBezTo>
                  <a:pt x="773248" y="3960284"/>
                  <a:pt x="892194" y="2466021"/>
                  <a:pt x="892194" y="3101640"/>
                </a:cubicBezTo>
                <a:cubicBezTo>
                  <a:pt x="892194" y="3737259"/>
                  <a:pt x="907063" y="6904206"/>
                  <a:pt x="869892" y="7316801"/>
                </a:cubicBezTo>
                <a:cubicBezTo>
                  <a:pt x="832721" y="7729396"/>
                  <a:pt x="724926" y="5395074"/>
                  <a:pt x="669170" y="5577211"/>
                </a:cubicBezTo>
                <a:cubicBezTo>
                  <a:pt x="613414" y="5759348"/>
                  <a:pt x="591111" y="8234919"/>
                  <a:pt x="535355" y="8409621"/>
                </a:cubicBezTo>
                <a:cubicBezTo>
                  <a:pt x="479599" y="8584323"/>
                  <a:pt x="423843" y="7502655"/>
                  <a:pt x="334633" y="6625426"/>
                </a:cubicBezTo>
                <a:cubicBezTo>
                  <a:pt x="245423" y="5748197"/>
                  <a:pt x="3813" y="3555123"/>
                  <a:pt x="96" y="3146245"/>
                </a:cubicBezTo>
                <a:cubicBezTo>
                  <a:pt x="-3621" y="2737367"/>
                  <a:pt x="100458" y="4439787"/>
                  <a:pt x="312331" y="4172158"/>
                </a:cubicBezTo>
                <a:cubicBezTo>
                  <a:pt x="524204" y="3904529"/>
                  <a:pt x="1066896" y="2205826"/>
                  <a:pt x="1271335" y="1540470"/>
                </a:cubicBezTo>
                <a:cubicBezTo>
                  <a:pt x="1475774" y="875114"/>
                  <a:pt x="1460906" y="399328"/>
                  <a:pt x="1494360" y="20232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8F89E8EC-C7A3-289E-CFEA-662DA27EAD46}"/>
              </a:ext>
            </a:extLst>
          </p:cNvPr>
          <p:cNvSpPr/>
          <p:nvPr/>
        </p:nvSpPr>
        <p:spPr>
          <a:xfrm>
            <a:off x="5472791" y="6426207"/>
            <a:ext cx="347028" cy="83510"/>
          </a:xfrm>
          <a:custGeom>
            <a:avLst/>
            <a:gdLst>
              <a:gd name="connsiteX0" fmla="*/ 1524 w 347028"/>
              <a:gd name="connsiteY0" fmla="*/ 83354 h 83510"/>
              <a:gd name="connsiteX1" fmla="*/ 331836 w 347028"/>
              <a:gd name="connsiteY1" fmla="*/ 2790 h 83510"/>
              <a:gd name="connsiteX2" fmla="*/ 283498 w 347028"/>
              <a:gd name="connsiteY2" fmla="*/ 18903 h 83510"/>
              <a:gd name="connsiteX3" fmla="*/ 210990 w 347028"/>
              <a:gd name="connsiteY3" fmla="*/ 22931 h 83510"/>
              <a:gd name="connsiteX4" fmla="*/ 1524 w 347028"/>
              <a:gd name="connsiteY4" fmla="*/ 83354 h 8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028" h="83510">
                <a:moveTo>
                  <a:pt x="1524" y="83354"/>
                </a:moveTo>
                <a:cubicBezTo>
                  <a:pt x="21665" y="79997"/>
                  <a:pt x="284840" y="13532"/>
                  <a:pt x="331836" y="2790"/>
                </a:cubicBezTo>
                <a:cubicBezTo>
                  <a:pt x="378832" y="-7952"/>
                  <a:pt x="303639" y="15546"/>
                  <a:pt x="283498" y="18903"/>
                </a:cubicBezTo>
                <a:cubicBezTo>
                  <a:pt x="263357" y="22260"/>
                  <a:pt x="255300" y="10846"/>
                  <a:pt x="210990" y="22931"/>
                </a:cubicBezTo>
                <a:cubicBezTo>
                  <a:pt x="166680" y="35016"/>
                  <a:pt x="-18617" y="86711"/>
                  <a:pt x="1524" y="833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57A88CBD-99EE-3C49-404F-D6BC77842C9B}"/>
              </a:ext>
            </a:extLst>
          </p:cNvPr>
          <p:cNvSpPr/>
          <p:nvPr/>
        </p:nvSpPr>
        <p:spPr>
          <a:xfrm>
            <a:off x="7673623" y="6466565"/>
            <a:ext cx="283634" cy="35069"/>
          </a:xfrm>
          <a:custGeom>
            <a:avLst/>
            <a:gdLst>
              <a:gd name="connsiteX0" fmla="*/ 86 w 283634"/>
              <a:gd name="connsiteY0" fmla="*/ 34940 h 35069"/>
              <a:gd name="connsiteX1" fmla="*/ 128988 w 283634"/>
              <a:gd name="connsiteY1" fmla="*/ 2714 h 35069"/>
              <a:gd name="connsiteX2" fmla="*/ 282060 w 283634"/>
              <a:gd name="connsiteY2" fmla="*/ 2714 h 35069"/>
              <a:gd name="connsiteX3" fmla="*/ 201496 w 283634"/>
              <a:gd name="connsiteY3" fmla="*/ 10771 h 35069"/>
              <a:gd name="connsiteX4" fmla="*/ 88707 w 283634"/>
              <a:gd name="connsiteY4" fmla="*/ 30912 h 35069"/>
              <a:gd name="connsiteX5" fmla="*/ 108847 w 283634"/>
              <a:gd name="connsiteY5" fmla="*/ 14799 h 35069"/>
              <a:gd name="connsiteX6" fmla="*/ 86 w 283634"/>
              <a:gd name="connsiteY6" fmla="*/ 34940 h 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634" h="35069">
                <a:moveTo>
                  <a:pt x="86" y="34940"/>
                </a:moveTo>
                <a:cubicBezTo>
                  <a:pt x="3443" y="32926"/>
                  <a:pt x="81992" y="8085"/>
                  <a:pt x="128988" y="2714"/>
                </a:cubicBezTo>
                <a:cubicBezTo>
                  <a:pt x="175984" y="-2657"/>
                  <a:pt x="269975" y="1371"/>
                  <a:pt x="282060" y="2714"/>
                </a:cubicBezTo>
                <a:cubicBezTo>
                  <a:pt x="294145" y="4057"/>
                  <a:pt x="233722" y="6071"/>
                  <a:pt x="201496" y="10771"/>
                </a:cubicBezTo>
                <a:cubicBezTo>
                  <a:pt x="169271" y="15471"/>
                  <a:pt x="104148" y="30241"/>
                  <a:pt x="88707" y="30912"/>
                </a:cubicBezTo>
                <a:cubicBezTo>
                  <a:pt x="73266" y="31583"/>
                  <a:pt x="125631" y="14799"/>
                  <a:pt x="108847" y="14799"/>
                </a:cubicBezTo>
                <a:cubicBezTo>
                  <a:pt x="92063" y="14799"/>
                  <a:pt x="-3271" y="36954"/>
                  <a:pt x="86" y="349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05BF220C-7234-CE43-5966-F87C2F3D7032}"/>
              </a:ext>
            </a:extLst>
          </p:cNvPr>
          <p:cNvSpPr/>
          <p:nvPr/>
        </p:nvSpPr>
        <p:spPr>
          <a:xfrm>
            <a:off x="7915231" y="6460983"/>
            <a:ext cx="290739" cy="26256"/>
          </a:xfrm>
          <a:custGeom>
            <a:avLst/>
            <a:gdLst>
              <a:gd name="connsiteX0" fmla="*/ 3219 w 290739"/>
              <a:gd name="connsiteY0" fmla="*/ 142 h 26256"/>
              <a:gd name="connsiteX1" fmla="*/ 276269 w 290739"/>
              <a:gd name="connsiteY1" fmla="*/ 12842 h 26256"/>
              <a:gd name="connsiteX2" fmla="*/ 238169 w 290739"/>
              <a:gd name="connsiteY2" fmla="*/ 12842 h 26256"/>
              <a:gd name="connsiteX3" fmla="*/ 111169 w 290739"/>
              <a:gd name="connsiteY3" fmla="*/ 25542 h 26256"/>
              <a:gd name="connsiteX4" fmla="*/ 123869 w 290739"/>
              <a:gd name="connsiteY4" fmla="*/ 22367 h 26256"/>
              <a:gd name="connsiteX5" fmla="*/ 3219 w 290739"/>
              <a:gd name="connsiteY5" fmla="*/ 142 h 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39" h="26256">
                <a:moveTo>
                  <a:pt x="3219" y="142"/>
                </a:moveTo>
                <a:cubicBezTo>
                  <a:pt x="28619" y="-1446"/>
                  <a:pt x="237111" y="10725"/>
                  <a:pt x="276269" y="12842"/>
                </a:cubicBezTo>
                <a:cubicBezTo>
                  <a:pt x="315427" y="14959"/>
                  <a:pt x="265686" y="10725"/>
                  <a:pt x="238169" y="12842"/>
                </a:cubicBezTo>
                <a:cubicBezTo>
                  <a:pt x="210652" y="14959"/>
                  <a:pt x="111169" y="25542"/>
                  <a:pt x="111169" y="25542"/>
                </a:cubicBezTo>
                <a:cubicBezTo>
                  <a:pt x="92119" y="27129"/>
                  <a:pt x="137098" y="26071"/>
                  <a:pt x="123869" y="22367"/>
                </a:cubicBezTo>
                <a:cubicBezTo>
                  <a:pt x="110640" y="18663"/>
                  <a:pt x="-22181" y="1730"/>
                  <a:pt x="3219" y="1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5EED9968-BC5E-B609-C7A9-8282EB5EAA32}"/>
              </a:ext>
            </a:extLst>
          </p:cNvPr>
          <p:cNvSpPr/>
          <p:nvPr/>
        </p:nvSpPr>
        <p:spPr>
          <a:xfrm>
            <a:off x="5602034" y="6406806"/>
            <a:ext cx="355865" cy="61621"/>
          </a:xfrm>
          <a:custGeom>
            <a:avLst/>
            <a:gdLst>
              <a:gd name="connsiteX0" fmla="*/ 1841 w 355865"/>
              <a:gd name="connsiteY0" fmla="*/ 51144 h 61621"/>
              <a:gd name="connsiteX1" fmla="*/ 227266 w 355865"/>
              <a:gd name="connsiteY1" fmla="*/ 28919 h 61621"/>
              <a:gd name="connsiteX2" fmla="*/ 354266 w 355865"/>
              <a:gd name="connsiteY2" fmla="*/ 344 h 61621"/>
              <a:gd name="connsiteX3" fmla="*/ 287591 w 355865"/>
              <a:gd name="connsiteY3" fmla="*/ 16219 h 61621"/>
              <a:gd name="connsiteX4" fmla="*/ 128841 w 355865"/>
              <a:gd name="connsiteY4" fmla="*/ 60669 h 61621"/>
              <a:gd name="connsiteX5" fmla="*/ 1841 w 355865"/>
              <a:gd name="connsiteY5" fmla="*/ 51144 h 6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865" h="61621">
                <a:moveTo>
                  <a:pt x="1841" y="51144"/>
                </a:moveTo>
                <a:cubicBezTo>
                  <a:pt x="18245" y="45852"/>
                  <a:pt x="168529" y="37386"/>
                  <a:pt x="227266" y="28919"/>
                </a:cubicBezTo>
                <a:cubicBezTo>
                  <a:pt x="286003" y="20452"/>
                  <a:pt x="344212" y="2461"/>
                  <a:pt x="354266" y="344"/>
                </a:cubicBezTo>
                <a:cubicBezTo>
                  <a:pt x="364320" y="-1773"/>
                  <a:pt x="325162" y="6165"/>
                  <a:pt x="287591" y="16219"/>
                </a:cubicBezTo>
                <a:cubicBezTo>
                  <a:pt x="250020" y="26273"/>
                  <a:pt x="174878" y="56965"/>
                  <a:pt x="128841" y="60669"/>
                </a:cubicBezTo>
                <a:cubicBezTo>
                  <a:pt x="82804" y="64373"/>
                  <a:pt x="-14563" y="56436"/>
                  <a:pt x="1841" y="511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1F63D227-3A0F-0225-F4DA-8BB3B4758D30}"/>
              </a:ext>
            </a:extLst>
          </p:cNvPr>
          <p:cNvSpPr/>
          <p:nvPr/>
        </p:nvSpPr>
        <p:spPr>
          <a:xfrm>
            <a:off x="4880610" y="6389370"/>
            <a:ext cx="495924" cy="129941"/>
          </a:xfrm>
          <a:custGeom>
            <a:avLst/>
            <a:gdLst>
              <a:gd name="connsiteX0" fmla="*/ 0 w 495924"/>
              <a:gd name="connsiteY0" fmla="*/ 0 h 129941"/>
              <a:gd name="connsiteX1" fmla="*/ 57150 w 495924"/>
              <a:gd name="connsiteY1" fmla="*/ 17145 h 129941"/>
              <a:gd name="connsiteX2" fmla="*/ 480060 w 495924"/>
              <a:gd name="connsiteY2" fmla="*/ 125730 h 129941"/>
              <a:gd name="connsiteX3" fmla="*/ 394335 w 495924"/>
              <a:gd name="connsiteY3" fmla="*/ 102870 h 129941"/>
              <a:gd name="connsiteX4" fmla="*/ 280035 w 495924"/>
              <a:gd name="connsiteY4" fmla="*/ 57150 h 129941"/>
              <a:gd name="connsiteX5" fmla="*/ 0 w 495924"/>
              <a:gd name="connsiteY5" fmla="*/ 0 h 12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924" h="129941">
                <a:moveTo>
                  <a:pt x="0" y="0"/>
                </a:moveTo>
                <a:lnTo>
                  <a:pt x="57150" y="17145"/>
                </a:lnTo>
                <a:lnTo>
                  <a:pt x="480060" y="125730"/>
                </a:lnTo>
                <a:cubicBezTo>
                  <a:pt x="536257" y="140017"/>
                  <a:pt x="427673" y="114300"/>
                  <a:pt x="394335" y="102870"/>
                </a:cubicBezTo>
                <a:cubicBezTo>
                  <a:pt x="360998" y="91440"/>
                  <a:pt x="345758" y="71438"/>
                  <a:pt x="280035" y="57150"/>
                </a:cubicBezTo>
                <a:cubicBezTo>
                  <a:pt x="214313" y="42863"/>
                  <a:pt x="107156" y="30004"/>
                  <a:pt x="0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24494C5B-68D8-6E7E-B7E1-27830BC16C45}"/>
              </a:ext>
            </a:extLst>
          </p:cNvPr>
          <p:cNvSpPr/>
          <p:nvPr/>
        </p:nvSpPr>
        <p:spPr>
          <a:xfrm>
            <a:off x="5860051" y="7097958"/>
            <a:ext cx="129560" cy="242990"/>
          </a:xfrm>
          <a:custGeom>
            <a:avLst/>
            <a:gdLst>
              <a:gd name="connsiteX0" fmla="*/ 129269 w 129560"/>
              <a:gd name="connsiteY0" fmla="*/ 72 h 242990"/>
              <a:gd name="connsiteX1" fmla="*/ 37829 w 129560"/>
              <a:gd name="connsiteY1" fmla="*/ 120087 h 242990"/>
              <a:gd name="connsiteX2" fmla="*/ 26399 w 129560"/>
              <a:gd name="connsiteY2" fmla="*/ 240102 h 242990"/>
              <a:gd name="connsiteX3" fmla="*/ 26399 w 129560"/>
              <a:gd name="connsiteY3" fmla="*/ 200097 h 242990"/>
              <a:gd name="connsiteX4" fmla="*/ 3539 w 129560"/>
              <a:gd name="connsiteY4" fmla="*/ 137232 h 242990"/>
              <a:gd name="connsiteX5" fmla="*/ 129269 w 129560"/>
              <a:gd name="connsiteY5" fmla="*/ 72 h 24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60" h="242990">
                <a:moveTo>
                  <a:pt x="129269" y="72"/>
                </a:moveTo>
                <a:cubicBezTo>
                  <a:pt x="134984" y="-2786"/>
                  <a:pt x="54974" y="80082"/>
                  <a:pt x="37829" y="120087"/>
                </a:cubicBezTo>
                <a:cubicBezTo>
                  <a:pt x="20684" y="160092"/>
                  <a:pt x="28304" y="226767"/>
                  <a:pt x="26399" y="240102"/>
                </a:cubicBezTo>
                <a:cubicBezTo>
                  <a:pt x="24494" y="253437"/>
                  <a:pt x="30209" y="217242"/>
                  <a:pt x="26399" y="200097"/>
                </a:cubicBezTo>
                <a:cubicBezTo>
                  <a:pt x="22589" y="182952"/>
                  <a:pt x="-10749" y="164855"/>
                  <a:pt x="3539" y="137232"/>
                </a:cubicBezTo>
                <a:cubicBezTo>
                  <a:pt x="17826" y="109610"/>
                  <a:pt x="123554" y="2930"/>
                  <a:pt x="129269" y="7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6B7DDAAD-CE7D-6FC4-E26D-0B9E0FCE9016}"/>
              </a:ext>
            </a:extLst>
          </p:cNvPr>
          <p:cNvSpPr/>
          <p:nvPr/>
        </p:nvSpPr>
        <p:spPr>
          <a:xfrm>
            <a:off x="7120525" y="7993956"/>
            <a:ext cx="438865" cy="82436"/>
          </a:xfrm>
          <a:custGeom>
            <a:avLst/>
            <a:gdLst>
              <a:gd name="connsiteX0" fmla="*/ 6080 w 438865"/>
              <a:gd name="connsiteY0" fmla="*/ 81339 h 82436"/>
              <a:gd name="connsiteX1" fmla="*/ 423275 w 438865"/>
              <a:gd name="connsiteY1" fmla="*/ 18474 h 82436"/>
              <a:gd name="connsiteX2" fmla="*/ 337550 w 438865"/>
              <a:gd name="connsiteY2" fmla="*/ 1329 h 82436"/>
              <a:gd name="connsiteX3" fmla="*/ 217535 w 438865"/>
              <a:gd name="connsiteY3" fmla="*/ 47049 h 82436"/>
              <a:gd name="connsiteX4" fmla="*/ 177530 w 438865"/>
              <a:gd name="connsiteY4" fmla="*/ 58479 h 82436"/>
              <a:gd name="connsiteX5" fmla="*/ 6080 w 438865"/>
              <a:gd name="connsiteY5" fmla="*/ 81339 h 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865" h="82436">
                <a:moveTo>
                  <a:pt x="6080" y="81339"/>
                </a:moveTo>
                <a:cubicBezTo>
                  <a:pt x="47037" y="74672"/>
                  <a:pt x="368030" y="31809"/>
                  <a:pt x="423275" y="18474"/>
                </a:cubicBezTo>
                <a:cubicBezTo>
                  <a:pt x="478520" y="5139"/>
                  <a:pt x="371840" y="-3433"/>
                  <a:pt x="337550" y="1329"/>
                </a:cubicBezTo>
                <a:cubicBezTo>
                  <a:pt x="303260" y="6091"/>
                  <a:pt x="244205" y="37524"/>
                  <a:pt x="217535" y="47049"/>
                </a:cubicBezTo>
                <a:cubicBezTo>
                  <a:pt x="190865" y="56574"/>
                  <a:pt x="211820" y="54669"/>
                  <a:pt x="177530" y="58479"/>
                </a:cubicBezTo>
                <a:cubicBezTo>
                  <a:pt x="143240" y="62289"/>
                  <a:pt x="-34877" y="88006"/>
                  <a:pt x="6080" y="813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D2909CB1-007D-B6EF-77BB-144DE1243969}"/>
              </a:ext>
            </a:extLst>
          </p:cNvPr>
          <p:cNvSpPr/>
          <p:nvPr/>
        </p:nvSpPr>
        <p:spPr>
          <a:xfrm>
            <a:off x="5256751" y="7828368"/>
            <a:ext cx="87239" cy="157001"/>
          </a:xfrm>
          <a:custGeom>
            <a:avLst/>
            <a:gdLst>
              <a:gd name="connsiteX0" fmla="*/ 86774 w 87239"/>
              <a:gd name="connsiteY0" fmla="*/ 1182 h 157001"/>
              <a:gd name="connsiteX1" fmla="*/ 35339 w 87239"/>
              <a:gd name="connsiteY1" fmla="*/ 58332 h 157001"/>
              <a:gd name="connsiteX2" fmla="*/ 35339 w 87239"/>
              <a:gd name="connsiteY2" fmla="*/ 155487 h 157001"/>
              <a:gd name="connsiteX3" fmla="*/ 1049 w 87239"/>
              <a:gd name="connsiteY3" fmla="*/ 109767 h 157001"/>
              <a:gd name="connsiteX4" fmla="*/ 86774 w 87239"/>
              <a:gd name="connsiteY4" fmla="*/ 1182 h 15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9" h="157001">
                <a:moveTo>
                  <a:pt x="86774" y="1182"/>
                </a:moveTo>
                <a:cubicBezTo>
                  <a:pt x="92489" y="-7391"/>
                  <a:pt x="43911" y="32615"/>
                  <a:pt x="35339" y="58332"/>
                </a:cubicBezTo>
                <a:cubicBezTo>
                  <a:pt x="26766" y="84050"/>
                  <a:pt x="41054" y="146914"/>
                  <a:pt x="35339" y="155487"/>
                </a:cubicBezTo>
                <a:cubicBezTo>
                  <a:pt x="29624" y="164060"/>
                  <a:pt x="-6571" y="134532"/>
                  <a:pt x="1049" y="109767"/>
                </a:cubicBezTo>
                <a:cubicBezTo>
                  <a:pt x="8669" y="85002"/>
                  <a:pt x="81059" y="9755"/>
                  <a:pt x="86774" y="118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8D27B70D-C793-5C23-6202-B8151E62C17E}"/>
              </a:ext>
            </a:extLst>
          </p:cNvPr>
          <p:cNvSpPr/>
          <p:nvPr/>
        </p:nvSpPr>
        <p:spPr>
          <a:xfrm>
            <a:off x="8549617" y="6478689"/>
            <a:ext cx="51687" cy="317426"/>
          </a:xfrm>
          <a:custGeom>
            <a:avLst/>
            <a:gdLst>
              <a:gd name="connsiteX0" fmla="*/ 23 w 51687"/>
              <a:gd name="connsiteY0" fmla="*/ 2121 h 317426"/>
              <a:gd name="connsiteX1" fmla="*/ 28598 w 51687"/>
              <a:gd name="connsiteY1" fmla="*/ 190716 h 317426"/>
              <a:gd name="connsiteX2" fmla="*/ 5738 w 51687"/>
              <a:gd name="connsiteY2" fmla="*/ 316446 h 317426"/>
              <a:gd name="connsiteX3" fmla="*/ 28598 w 51687"/>
              <a:gd name="connsiteY3" fmla="*/ 242151 h 317426"/>
              <a:gd name="connsiteX4" fmla="*/ 51458 w 51687"/>
              <a:gd name="connsiteY4" fmla="*/ 116421 h 317426"/>
              <a:gd name="connsiteX5" fmla="*/ 40028 w 51687"/>
              <a:gd name="connsiteY5" fmla="*/ 196431 h 317426"/>
              <a:gd name="connsiteX6" fmla="*/ 34313 w 51687"/>
              <a:gd name="connsiteY6" fmla="*/ 93561 h 317426"/>
              <a:gd name="connsiteX7" fmla="*/ 23 w 51687"/>
              <a:gd name="connsiteY7" fmla="*/ 2121 h 31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87" h="317426">
                <a:moveTo>
                  <a:pt x="23" y="2121"/>
                </a:moveTo>
                <a:cubicBezTo>
                  <a:pt x="-929" y="18313"/>
                  <a:pt x="27646" y="138329"/>
                  <a:pt x="28598" y="190716"/>
                </a:cubicBezTo>
                <a:cubicBezTo>
                  <a:pt x="29550" y="243103"/>
                  <a:pt x="5738" y="307874"/>
                  <a:pt x="5738" y="316446"/>
                </a:cubicBezTo>
                <a:cubicBezTo>
                  <a:pt x="5738" y="325018"/>
                  <a:pt x="20978" y="275488"/>
                  <a:pt x="28598" y="242151"/>
                </a:cubicBezTo>
                <a:cubicBezTo>
                  <a:pt x="36218" y="208814"/>
                  <a:pt x="49553" y="124041"/>
                  <a:pt x="51458" y="116421"/>
                </a:cubicBezTo>
                <a:cubicBezTo>
                  <a:pt x="53363" y="108801"/>
                  <a:pt x="42885" y="200241"/>
                  <a:pt x="40028" y="196431"/>
                </a:cubicBezTo>
                <a:cubicBezTo>
                  <a:pt x="37171" y="192621"/>
                  <a:pt x="40028" y="120231"/>
                  <a:pt x="34313" y="93561"/>
                </a:cubicBezTo>
                <a:cubicBezTo>
                  <a:pt x="28598" y="66891"/>
                  <a:pt x="975" y="-14071"/>
                  <a:pt x="23" y="21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8F8C5B61-C036-9587-5EE4-EF52E878CE75}"/>
              </a:ext>
            </a:extLst>
          </p:cNvPr>
          <p:cNvSpPr/>
          <p:nvPr/>
        </p:nvSpPr>
        <p:spPr>
          <a:xfrm>
            <a:off x="4417281" y="6434967"/>
            <a:ext cx="86873" cy="363651"/>
          </a:xfrm>
          <a:custGeom>
            <a:avLst/>
            <a:gdLst>
              <a:gd name="connsiteX0" fmla="*/ 51849 w 86873"/>
              <a:gd name="connsiteY0" fmla="*/ 123 h 363651"/>
              <a:gd name="connsiteX1" fmla="*/ 34704 w 86873"/>
              <a:gd name="connsiteY1" fmla="*/ 188718 h 363651"/>
              <a:gd name="connsiteX2" fmla="*/ 80424 w 86873"/>
              <a:gd name="connsiteY2" fmla="*/ 360168 h 363651"/>
              <a:gd name="connsiteX3" fmla="*/ 80424 w 86873"/>
              <a:gd name="connsiteY3" fmla="*/ 297303 h 363651"/>
              <a:gd name="connsiteX4" fmla="*/ 23274 w 86873"/>
              <a:gd name="connsiteY4" fmla="*/ 217293 h 363651"/>
              <a:gd name="connsiteX5" fmla="*/ 414 w 86873"/>
              <a:gd name="connsiteY5" fmla="*/ 160143 h 363651"/>
              <a:gd name="connsiteX6" fmla="*/ 51849 w 86873"/>
              <a:gd name="connsiteY6" fmla="*/ 123 h 36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73" h="363651">
                <a:moveTo>
                  <a:pt x="51849" y="123"/>
                </a:moveTo>
                <a:cubicBezTo>
                  <a:pt x="57564" y="4885"/>
                  <a:pt x="29941" y="128710"/>
                  <a:pt x="34704" y="188718"/>
                </a:cubicBezTo>
                <a:cubicBezTo>
                  <a:pt x="39467" y="248726"/>
                  <a:pt x="72804" y="342071"/>
                  <a:pt x="80424" y="360168"/>
                </a:cubicBezTo>
                <a:cubicBezTo>
                  <a:pt x="88044" y="378265"/>
                  <a:pt x="89949" y="321116"/>
                  <a:pt x="80424" y="297303"/>
                </a:cubicBezTo>
                <a:cubicBezTo>
                  <a:pt x="70899" y="273491"/>
                  <a:pt x="36609" y="240153"/>
                  <a:pt x="23274" y="217293"/>
                </a:cubicBezTo>
                <a:cubicBezTo>
                  <a:pt x="9939" y="194433"/>
                  <a:pt x="-2443" y="190623"/>
                  <a:pt x="414" y="160143"/>
                </a:cubicBezTo>
                <a:cubicBezTo>
                  <a:pt x="3271" y="129663"/>
                  <a:pt x="46134" y="-4639"/>
                  <a:pt x="51849" y="12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8AFBCA57-D997-3BD6-08BF-EE5B3F75D873}"/>
              </a:ext>
            </a:extLst>
          </p:cNvPr>
          <p:cNvSpPr/>
          <p:nvPr/>
        </p:nvSpPr>
        <p:spPr>
          <a:xfrm>
            <a:off x="8412480" y="6804289"/>
            <a:ext cx="102897" cy="345611"/>
          </a:xfrm>
          <a:custGeom>
            <a:avLst/>
            <a:gdLst>
              <a:gd name="connsiteX0" fmla="*/ 0 w 102897"/>
              <a:gd name="connsiteY0" fmla="*/ 19421 h 345611"/>
              <a:gd name="connsiteX1" fmla="*/ 62865 w 102897"/>
              <a:gd name="connsiteY1" fmla="*/ 208016 h 345611"/>
              <a:gd name="connsiteX2" fmla="*/ 45720 w 102897"/>
              <a:gd name="connsiteY2" fmla="*/ 345176 h 345611"/>
              <a:gd name="connsiteX3" fmla="*/ 57150 w 102897"/>
              <a:gd name="connsiteY3" fmla="*/ 242306 h 345611"/>
              <a:gd name="connsiteX4" fmla="*/ 102870 w 102897"/>
              <a:gd name="connsiteY4" fmla="*/ 2276 h 345611"/>
              <a:gd name="connsiteX5" fmla="*/ 62865 w 102897"/>
              <a:gd name="connsiteY5" fmla="*/ 116576 h 345611"/>
              <a:gd name="connsiteX6" fmla="*/ 0 w 102897"/>
              <a:gd name="connsiteY6" fmla="*/ 19421 h 34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97" h="345611">
                <a:moveTo>
                  <a:pt x="0" y="19421"/>
                </a:moveTo>
                <a:cubicBezTo>
                  <a:pt x="0" y="34661"/>
                  <a:pt x="55245" y="153724"/>
                  <a:pt x="62865" y="208016"/>
                </a:cubicBezTo>
                <a:cubicBezTo>
                  <a:pt x="70485" y="262308"/>
                  <a:pt x="46672" y="339461"/>
                  <a:pt x="45720" y="345176"/>
                </a:cubicBezTo>
                <a:cubicBezTo>
                  <a:pt x="44768" y="350891"/>
                  <a:pt x="47625" y="299456"/>
                  <a:pt x="57150" y="242306"/>
                </a:cubicBezTo>
                <a:cubicBezTo>
                  <a:pt x="66675" y="185156"/>
                  <a:pt x="101917" y="23231"/>
                  <a:pt x="102870" y="2276"/>
                </a:cubicBezTo>
                <a:cubicBezTo>
                  <a:pt x="103823" y="-18679"/>
                  <a:pt x="80010" y="111814"/>
                  <a:pt x="62865" y="116576"/>
                </a:cubicBezTo>
                <a:cubicBezTo>
                  <a:pt x="45720" y="121338"/>
                  <a:pt x="0" y="4181"/>
                  <a:pt x="0" y="194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6CAC04D5-B739-FB91-62AF-473DF59D3AEC}"/>
              </a:ext>
            </a:extLst>
          </p:cNvPr>
          <p:cNvSpPr/>
          <p:nvPr/>
        </p:nvSpPr>
        <p:spPr>
          <a:xfrm>
            <a:off x="5095723" y="8183416"/>
            <a:ext cx="226910" cy="366135"/>
          </a:xfrm>
          <a:custGeom>
            <a:avLst/>
            <a:gdLst>
              <a:gd name="connsiteX0" fmla="*/ 7772 w 226910"/>
              <a:gd name="connsiteY0" fmla="*/ 11894 h 366135"/>
              <a:gd name="connsiteX1" fmla="*/ 219227 w 226910"/>
              <a:gd name="connsiteY1" fmla="*/ 349079 h 366135"/>
              <a:gd name="connsiteX2" fmla="*/ 173507 w 226910"/>
              <a:gd name="connsiteY2" fmla="*/ 309074 h 366135"/>
              <a:gd name="connsiteX3" fmla="*/ 104927 w 226910"/>
              <a:gd name="connsiteY3" fmla="*/ 246209 h 366135"/>
              <a:gd name="connsiteX4" fmla="*/ 127787 w 226910"/>
              <a:gd name="connsiteY4" fmla="*/ 263354 h 366135"/>
              <a:gd name="connsiteX5" fmla="*/ 53492 w 226910"/>
              <a:gd name="connsiteY5" fmla="*/ 91904 h 366135"/>
              <a:gd name="connsiteX6" fmla="*/ 7772 w 226910"/>
              <a:gd name="connsiteY6" fmla="*/ 11894 h 36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10" h="366135">
                <a:moveTo>
                  <a:pt x="7772" y="11894"/>
                </a:moveTo>
                <a:cubicBezTo>
                  <a:pt x="35394" y="54756"/>
                  <a:pt x="191605" y="299549"/>
                  <a:pt x="219227" y="349079"/>
                </a:cubicBezTo>
                <a:cubicBezTo>
                  <a:pt x="246849" y="398609"/>
                  <a:pt x="192557" y="326219"/>
                  <a:pt x="173507" y="309074"/>
                </a:cubicBezTo>
                <a:cubicBezTo>
                  <a:pt x="154457" y="291929"/>
                  <a:pt x="104927" y="246209"/>
                  <a:pt x="104927" y="246209"/>
                </a:cubicBezTo>
                <a:cubicBezTo>
                  <a:pt x="97307" y="238589"/>
                  <a:pt x="136360" y="289072"/>
                  <a:pt x="127787" y="263354"/>
                </a:cubicBezTo>
                <a:cubicBezTo>
                  <a:pt x="119215" y="237637"/>
                  <a:pt x="73494" y="130956"/>
                  <a:pt x="53492" y="91904"/>
                </a:cubicBezTo>
                <a:cubicBezTo>
                  <a:pt x="33490" y="52852"/>
                  <a:pt x="-19850" y="-30968"/>
                  <a:pt x="7772" y="1189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DB667253-1D21-0879-8FBA-7491F029DCDE}"/>
              </a:ext>
            </a:extLst>
          </p:cNvPr>
          <p:cNvSpPr/>
          <p:nvPr/>
        </p:nvSpPr>
        <p:spPr>
          <a:xfrm>
            <a:off x="7920630" y="7766685"/>
            <a:ext cx="263250" cy="411485"/>
          </a:xfrm>
          <a:custGeom>
            <a:avLst/>
            <a:gdLst>
              <a:gd name="connsiteX0" fmla="*/ 263250 w 263250"/>
              <a:gd name="connsiteY0" fmla="*/ 0 h 411485"/>
              <a:gd name="connsiteX1" fmla="*/ 74655 w 263250"/>
              <a:gd name="connsiteY1" fmla="*/ 297180 h 411485"/>
              <a:gd name="connsiteX2" fmla="*/ 108945 w 263250"/>
              <a:gd name="connsiteY2" fmla="*/ 245745 h 411485"/>
              <a:gd name="connsiteX3" fmla="*/ 360 w 263250"/>
              <a:gd name="connsiteY3" fmla="*/ 411480 h 411485"/>
              <a:gd name="connsiteX4" fmla="*/ 74655 w 263250"/>
              <a:gd name="connsiteY4" fmla="*/ 251460 h 411485"/>
              <a:gd name="connsiteX5" fmla="*/ 97515 w 263250"/>
              <a:gd name="connsiteY5" fmla="*/ 217170 h 411485"/>
              <a:gd name="connsiteX6" fmla="*/ 103230 w 263250"/>
              <a:gd name="connsiteY6" fmla="*/ 211455 h 411485"/>
              <a:gd name="connsiteX7" fmla="*/ 263250 w 263250"/>
              <a:gd name="connsiteY7" fmla="*/ 0 h 41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250" h="411485">
                <a:moveTo>
                  <a:pt x="263250" y="0"/>
                </a:moveTo>
                <a:lnTo>
                  <a:pt x="74655" y="297180"/>
                </a:lnTo>
                <a:cubicBezTo>
                  <a:pt x="48938" y="338137"/>
                  <a:pt x="121327" y="226695"/>
                  <a:pt x="108945" y="245745"/>
                </a:cubicBezTo>
                <a:cubicBezTo>
                  <a:pt x="96563" y="264795"/>
                  <a:pt x="6075" y="410528"/>
                  <a:pt x="360" y="411480"/>
                </a:cubicBezTo>
                <a:cubicBezTo>
                  <a:pt x="-5355" y="412432"/>
                  <a:pt x="58462" y="283845"/>
                  <a:pt x="74655" y="251460"/>
                </a:cubicBezTo>
                <a:cubicBezTo>
                  <a:pt x="90847" y="219075"/>
                  <a:pt x="97515" y="217170"/>
                  <a:pt x="97515" y="217170"/>
                </a:cubicBezTo>
                <a:cubicBezTo>
                  <a:pt x="102277" y="210503"/>
                  <a:pt x="103230" y="211455"/>
                  <a:pt x="103230" y="211455"/>
                </a:cubicBezTo>
                <a:lnTo>
                  <a:pt x="26325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E2ABAA84-45D5-C780-5452-954ADC49F034}"/>
              </a:ext>
            </a:extLst>
          </p:cNvPr>
          <p:cNvSpPr/>
          <p:nvPr/>
        </p:nvSpPr>
        <p:spPr>
          <a:xfrm>
            <a:off x="7577423" y="4300644"/>
            <a:ext cx="413082" cy="826383"/>
          </a:xfrm>
          <a:custGeom>
            <a:avLst/>
            <a:gdLst>
              <a:gd name="connsiteX0" fmla="*/ 6382 w 413082"/>
              <a:gd name="connsiteY0" fmla="*/ 8466 h 826383"/>
              <a:gd name="connsiteX1" fmla="*/ 389287 w 413082"/>
              <a:gd name="connsiteY1" fmla="*/ 745701 h 826383"/>
              <a:gd name="connsiteX2" fmla="*/ 337852 w 413082"/>
              <a:gd name="connsiteY2" fmla="*/ 608541 h 826383"/>
              <a:gd name="connsiteX3" fmla="*/ 412147 w 413082"/>
              <a:gd name="connsiteY3" fmla="*/ 825711 h 826383"/>
              <a:gd name="connsiteX4" fmla="*/ 274987 w 413082"/>
              <a:gd name="connsiteY4" fmla="*/ 522816 h 826383"/>
              <a:gd name="connsiteX5" fmla="*/ 172117 w 413082"/>
              <a:gd name="connsiteY5" fmla="*/ 328506 h 826383"/>
              <a:gd name="connsiteX6" fmla="*/ 234982 w 413082"/>
              <a:gd name="connsiteY6" fmla="*/ 471381 h 826383"/>
              <a:gd name="connsiteX7" fmla="*/ 154972 w 413082"/>
              <a:gd name="connsiteY7" fmla="*/ 351366 h 826383"/>
              <a:gd name="connsiteX8" fmla="*/ 6382 w 413082"/>
              <a:gd name="connsiteY8" fmla="*/ 8466 h 82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82" h="826383">
                <a:moveTo>
                  <a:pt x="6382" y="8466"/>
                </a:moveTo>
                <a:cubicBezTo>
                  <a:pt x="45435" y="74189"/>
                  <a:pt x="334042" y="645689"/>
                  <a:pt x="389287" y="745701"/>
                </a:cubicBezTo>
                <a:cubicBezTo>
                  <a:pt x="444532" y="845714"/>
                  <a:pt x="334042" y="595206"/>
                  <a:pt x="337852" y="608541"/>
                </a:cubicBezTo>
                <a:cubicBezTo>
                  <a:pt x="341662" y="621876"/>
                  <a:pt x="422625" y="839999"/>
                  <a:pt x="412147" y="825711"/>
                </a:cubicBezTo>
                <a:cubicBezTo>
                  <a:pt x="401670" y="811424"/>
                  <a:pt x="314992" y="605683"/>
                  <a:pt x="274987" y="522816"/>
                </a:cubicBezTo>
                <a:cubicBezTo>
                  <a:pt x="234982" y="439949"/>
                  <a:pt x="178784" y="337078"/>
                  <a:pt x="172117" y="328506"/>
                </a:cubicBezTo>
                <a:cubicBezTo>
                  <a:pt x="165450" y="319934"/>
                  <a:pt x="237839" y="467571"/>
                  <a:pt x="234982" y="471381"/>
                </a:cubicBezTo>
                <a:cubicBezTo>
                  <a:pt x="232125" y="475191"/>
                  <a:pt x="191167" y="423756"/>
                  <a:pt x="154972" y="351366"/>
                </a:cubicBezTo>
                <a:cubicBezTo>
                  <a:pt x="118777" y="278976"/>
                  <a:pt x="-32671" y="-57257"/>
                  <a:pt x="6382" y="84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1165E110-0CDD-62FC-364E-4186A09B0FD9}"/>
              </a:ext>
            </a:extLst>
          </p:cNvPr>
          <p:cNvSpPr/>
          <p:nvPr/>
        </p:nvSpPr>
        <p:spPr>
          <a:xfrm>
            <a:off x="2738991" y="1480500"/>
            <a:ext cx="2625635" cy="1951396"/>
          </a:xfrm>
          <a:custGeom>
            <a:avLst/>
            <a:gdLst>
              <a:gd name="connsiteX0" fmla="*/ 2090184 w 2625635"/>
              <a:gd name="connsiteY0" fmla="*/ 11115 h 1951396"/>
              <a:gd name="connsiteX1" fmla="*/ 598569 w 2625635"/>
              <a:gd name="connsiteY1" fmla="*/ 742635 h 1951396"/>
              <a:gd name="connsiteX2" fmla="*/ 1004334 w 2625635"/>
              <a:gd name="connsiteY2" fmla="*/ 656910 h 1951396"/>
              <a:gd name="connsiteX3" fmla="*/ 244239 w 2625635"/>
              <a:gd name="connsiteY3" fmla="*/ 1474155 h 1951396"/>
              <a:gd name="connsiteX4" fmla="*/ 821454 w 2625635"/>
              <a:gd name="connsiteY4" fmla="*/ 948375 h 1951396"/>
              <a:gd name="connsiteX5" fmla="*/ 1078629 w 2625635"/>
              <a:gd name="connsiteY5" fmla="*/ 862650 h 1951396"/>
              <a:gd name="connsiteX6" fmla="*/ 4209 w 2625635"/>
              <a:gd name="connsiteY6" fmla="*/ 1942785 h 1951396"/>
              <a:gd name="connsiteX7" fmla="*/ 781449 w 2625635"/>
              <a:gd name="connsiteY7" fmla="*/ 1314135 h 1951396"/>
              <a:gd name="connsiteX8" fmla="*/ 2593104 w 2625635"/>
              <a:gd name="connsiteY8" fmla="*/ 331155 h 1951396"/>
              <a:gd name="connsiteX9" fmla="*/ 1981599 w 2625635"/>
              <a:gd name="connsiteY9" fmla="*/ 445455 h 1951396"/>
              <a:gd name="connsiteX10" fmla="*/ 2444514 w 2625635"/>
              <a:gd name="connsiteY10" fmla="*/ 188280 h 1951396"/>
              <a:gd name="connsiteX11" fmla="*/ 1924449 w 2625635"/>
              <a:gd name="connsiteY11" fmla="*/ 291150 h 1951396"/>
              <a:gd name="connsiteX12" fmla="*/ 2090184 w 2625635"/>
              <a:gd name="connsiteY12" fmla="*/ 11115 h 195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5635" h="1951396">
                <a:moveTo>
                  <a:pt x="2090184" y="11115"/>
                </a:moveTo>
                <a:cubicBezTo>
                  <a:pt x="1869204" y="86362"/>
                  <a:pt x="779544" y="635003"/>
                  <a:pt x="598569" y="742635"/>
                </a:cubicBezTo>
                <a:cubicBezTo>
                  <a:pt x="417594" y="850267"/>
                  <a:pt x="1063389" y="534990"/>
                  <a:pt x="1004334" y="656910"/>
                </a:cubicBezTo>
                <a:cubicBezTo>
                  <a:pt x="945279" y="778830"/>
                  <a:pt x="274719" y="1425577"/>
                  <a:pt x="244239" y="1474155"/>
                </a:cubicBezTo>
                <a:cubicBezTo>
                  <a:pt x="213759" y="1522733"/>
                  <a:pt x="682389" y="1050292"/>
                  <a:pt x="821454" y="948375"/>
                </a:cubicBezTo>
                <a:cubicBezTo>
                  <a:pt x="960519" y="846458"/>
                  <a:pt x="1214836" y="696915"/>
                  <a:pt x="1078629" y="862650"/>
                </a:cubicBezTo>
                <a:cubicBezTo>
                  <a:pt x="942421" y="1028385"/>
                  <a:pt x="53739" y="1867538"/>
                  <a:pt x="4209" y="1942785"/>
                </a:cubicBezTo>
                <a:cubicBezTo>
                  <a:pt x="-45321" y="2018033"/>
                  <a:pt x="349967" y="1582740"/>
                  <a:pt x="781449" y="1314135"/>
                </a:cubicBezTo>
                <a:cubicBezTo>
                  <a:pt x="1212931" y="1045530"/>
                  <a:pt x="2393079" y="475935"/>
                  <a:pt x="2593104" y="331155"/>
                </a:cubicBezTo>
                <a:cubicBezTo>
                  <a:pt x="2793129" y="186375"/>
                  <a:pt x="2006364" y="469267"/>
                  <a:pt x="1981599" y="445455"/>
                </a:cubicBezTo>
                <a:cubicBezTo>
                  <a:pt x="1956834" y="421643"/>
                  <a:pt x="2454039" y="213997"/>
                  <a:pt x="2444514" y="188280"/>
                </a:cubicBezTo>
                <a:cubicBezTo>
                  <a:pt x="2434989" y="162563"/>
                  <a:pt x="1983504" y="315915"/>
                  <a:pt x="1924449" y="291150"/>
                </a:cubicBezTo>
                <a:cubicBezTo>
                  <a:pt x="1865394" y="266385"/>
                  <a:pt x="2311164" y="-64132"/>
                  <a:pt x="2090184" y="11115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E29007B6-3202-A244-83C1-A1FE0DF653A6}"/>
              </a:ext>
            </a:extLst>
          </p:cNvPr>
          <p:cNvSpPr/>
          <p:nvPr/>
        </p:nvSpPr>
        <p:spPr>
          <a:xfrm>
            <a:off x="5829300" y="1534112"/>
            <a:ext cx="3570582" cy="2432099"/>
          </a:xfrm>
          <a:custGeom>
            <a:avLst/>
            <a:gdLst>
              <a:gd name="connsiteX0" fmla="*/ 1388745 w 3570582"/>
              <a:gd name="connsiteY0" fmla="*/ 3223 h 2432099"/>
              <a:gd name="connsiteX1" fmla="*/ 2337435 w 3570582"/>
              <a:gd name="connsiteY1" fmla="*/ 157528 h 2432099"/>
              <a:gd name="connsiteX2" fmla="*/ 2954655 w 3570582"/>
              <a:gd name="connsiteY2" fmla="*/ 763318 h 2432099"/>
              <a:gd name="connsiteX3" fmla="*/ 2914650 w 3570582"/>
              <a:gd name="connsiteY3" fmla="*/ 580438 h 2432099"/>
              <a:gd name="connsiteX4" fmla="*/ 3251835 w 3570582"/>
              <a:gd name="connsiteY4" fmla="*/ 1066213 h 2432099"/>
              <a:gd name="connsiteX5" fmla="*/ 3526155 w 3570582"/>
              <a:gd name="connsiteY5" fmla="*/ 2054908 h 2432099"/>
              <a:gd name="connsiteX6" fmla="*/ 3360420 w 3570582"/>
              <a:gd name="connsiteY6" fmla="*/ 1746298 h 2432099"/>
              <a:gd name="connsiteX7" fmla="*/ 3560445 w 3570582"/>
              <a:gd name="connsiteY7" fmla="*/ 2432098 h 2432099"/>
              <a:gd name="connsiteX8" fmla="*/ 2977515 w 3570582"/>
              <a:gd name="connsiteY8" fmla="*/ 1752013 h 2432099"/>
              <a:gd name="connsiteX9" fmla="*/ 2874645 w 3570582"/>
              <a:gd name="connsiteY9" fmla="*/ 2232073 h 2432099"/>
              <a:gd name="connsiteX10" fmla="*/ 2571750 w 3570582"/>
              <a:gd name="connsiteY10" fmla="*/ 1952038 h 2432099"/>
              <a:gd name="connsiteX11" fmla="*/ 2520315 w 3570582"/>
              <a:gd name="connsiteY11" fmla="*/ 1963468 h 2432099"/>
              <a:gd name="connsiteX12" fmla="*/ 2057400 w 3570582"/>
              <a:gd name="connsiteY12" fmla="*/ 757603 h 2432099"/>
              <a:gd name="connsiteX13" fmla="*/ 1354455 w 3570582"/>
              <a:gd name="connsiteY13" fmla="*/ 414703 h 2432099"/>
              <a:gd name="connsiteX14" fmla="*/ 0 w 3570582"/>
              <a:gd name="connsiteY14" fmla="*/ 334693 h 2432099"/>
              <a:gd name="connsiteX15" fmla="*/ 1908810 w 3570582"/>
              <a:gd name="connsiteY15" fmla="*/ 454708 h 2432099"/>
              <a:gd name="connsiteX16" fmla="*/ 1663065 w 3570582"/>
              <a:gd name="connsiteY16" fmla="*/ 254683 h 2432099"/>
              <a:gd name="connsiteX17" fmla="*/ 1388745 w 3570582"/>
              <a:gd name="connsiteY17" fmla="*/ 3223 h 243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70582" h="2432099">
                <a:moveTo>
                  <a:pt x="1388745" y="3223"/>
                </a:moveTo>
                <a:cubicBezTo>
                  <a:pt x="1501140" y="-12970"/>
                  <a:pt x="2076450" y="30846"/>
                  <a:pt x="2337435" y="157528"/>
                </a:cubicBezTo>
                <a:cubicBezTo>
                  <a:pt x="2598420" y="284210"/>
                  <a:pt x="2858453" y="692833"/>
                  <a:pt x="2954655" y="763318"/>
                </a:cubicBezTo>
                <a:cubicBezTo>
                  <a:pt x="3050857" y="833803"/>
                  <a:pt x="2865120" y="529956"/>
                  <a:pt x="2914650" y="580438"/>
                </a:cubicBezTo>
                <a:cubicBezTo>
                  <a:pt x="2964180" y="630921"/>
                  <a:pt x="3149917" y="820468"/>
                  <a:pt x="3251835" y="1066213"/>
                </a:cubicBezTo>
                <a:cubicBezTo>
                  <a:pt x="3353753" y="1311958"/>
                  <a:pt x="3508058" y="1941561"/>
                  <a:pt x="3526155" y="2054908"/>
                </a:cubicBezTo>
                <a:cubicBezTo>
                  <a:pt x="3544252" y="2168255"/>
                  <a:pt x="3354705" y="1683433"/>
                  <a:pt x="3360420" y="1746298"/>
                </a:cubicBezTo>
                <a:cubicBezTo>
                  <a:pt x="3366135" y="1809163"/>
                  <a:pt x="3624262" y="2431146"/>
                  <a:pt x="3560445" y="2432098"/>
                </a:cubicBezTo>
                <a:cubicBezTo>
                  <a:pt x="3496628" y="2433050"/>
                  <a:pt x="3091815" y="1785351"/>
                  <a:pt x="2977515" y="1752013"/>
                </a:cubicBezTo>
                <a:cubicBezTo>
                  <a:pt x="2863215" y="1718676"/>
                  <a:pt x="2942272" y="2198736"/>
                  <a:pt x="2874645" y="2232073"/>
                </a:cubicBezTo>
                <a:cubicBezTo>
                  <a:pt x="2807018" y="2265410"/>
                  <a:pt x="2630805" y="1996806"/>
                  <a:pt x="2571750" y="1952038"/>
                </a:cubicBezTo>
                <a:cubicBezTo>
                  <a:pt x="2512695" y="1907271"/>
                  <a:pt x="2606040" y="2162540"/>
                  <a:pt x="2520315" y="1963468"/>
                </a:cubicBezTo>
                <a:cubicBezTo>
                  <a:pt x="2434590" y="1764396"/>
                  <a:pt x="2251710" y="1015730"/>
                  <a:pt x="2057400" y="757603"/>
                </a:cubicBezTo>
                <a:cubicBezTo>
                  <a:pt x="1863090" y="499476"/>
                  <a:pt x="1697355" y="485188"/>
                  <a:pt x="1354455" y="414703"/>
                </a:cubicBezTo>
                <a:cubicBezTo>
                  <a:pt x="1011555" y="344218"/>
                  <a:pt x="0" y="334693"/>
                  <a:pt x="0" y="334693"/>
                </a:cubicBezTo>
                <a:cubicBezTo>
                  <a:pt x="92392" y="341360"/>
                  <a:pt x="1631633" y="468043"/>
                  <a:pt x="1908810" y="454708"/>
                </a:cubicBezTo>
                <a:cubicBezTo>
                  <a:pt x="2185988" y="441373"/>
                  <a:pt x="1745932" y="328978"/>
                  <a:pt x="1663065" y="254683"/>
                </a:cubicBezTo>
                <a:cubicBezTo>
                  <a:pt x="1580198" y="180388"/>
                  <a:pt x="1276350" y="19416"/>
                  <a:pt x="1388745" y="3223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4574C149-5ABD-CC21-0F99-A5D3D663C4A2}"/>
              </a:ext>
            </a:extLst>
          </p:cNvPr>
          <p:cNvSpPr/>
          <p:nvPr/>
        </p:nvSpPr>
        <p:spPr>
          <a:xfrm>
            <a:off x="508876" y="318773"/>
            <a:ext cx="5580306" cy="6854761"/>
          </a:xfrm>
          <a:custGeom>
            <a:avLst/>
            <a:gdLst>
              <a:gd name="connsiteX0" fmla="*/ 16057 w 5580306"/>
              <a:gd name="connsiteY0" fmla="*/ 53760 h 6854761"/>
              <a:gd name="connsiteX1" fmla="*/ 1048991 w 5580306"/>
              <a:gd name="connsiteY1" fmla="*/ 2932427 h 6854761"/>
              <a:gd name="connsiteX2" fmla="*/ 1015124 w 5580306"/>
              <a:gd name="connsiteY2" fmla="*/ 2288960 h 6854761"/>
              <a:gd name="connsiteX3" fmla="*/ 1455391 w 5580306"/>
              <a:gd name="connsiteY3" fmla="*/ 6759360 h 6854761"/>
              <a:gd name="connsiteX4" fmla="*/ 1302991 w 5580306"/>
              <a:gd name="connsiteY4" fmla="*/ 5184560 h 6854761"/>
              <a:gd name="connsiteX5" fmla="*/ 1252191 w 5580306"/>
              <a:gd name="connsiteY5" fmla="*/ 3271094 h 6854761"/>
              <a:gd name="connsiteX6" fmla="*/ 2149657 w 5580306"/>
              <a:gd name="connsiteY6" fmla="*/ 1374560 h 6854761"/>
              <a:gd name="connsiteX7" fmla="*/ 3182591 w 5580306"/>
              <a:gd name="connsiteY7" fmla="*/ 544827 h 6854761"/>
              <a:gd name="connsiteX8" fmla="*/ 2522191 w 5580306"/>
              <a:gd name="connsiteY8" fmla="*/ 917360 h 6854761"/>
              <a:gd name="connsiteX9" fmla="*/ 5570191 w 5580306"/>
              <a:gd name="connsiteY9" fmla="*/ 358560 h 6854761"/>
              <a:gd name="connsiteX10" fmla="*/ 3453524 w 5580306"/>
              <a:gd name="connsiteY10" fmla="*/ 494027 h 6854761"/>
              <a:gd name="connsiteX11" fmla="*/ 1980324 w 5580306"/>
              <a:gd name="connsiteY11" fmla="*/ 917360 h 6854761"/>
              <a:gd name="connsiteX12" fmla="*/ 1573924 w 5580306"/>
              <a:gd name="connsiteY12" fmla="*/ 3067894 h 6854761"/>
              <a:gd name="connsiteX13" fmla="*/ 1116724 w 5580306"/>
              <a:gd name="connsiteY13" fmla="*/ 5099894 h 6854761"/>
              <a:gd name="connsiteX14" fmla="*/ 1184457 w 5580306"/>
              <a:gd name="connsiteY14" fmla="*/ 2898560 h 6854761"/>
              <a:gd name="connsiteX15" fmla="*/ 625657 w 5580306"/>
              <a:gd name="connsiteY15" fmla="*/ 1510027 h 6854761"/>
              <a:gd name="connsiteX16" fmla="*/ 710324 w 5580306"/>
              <a:gd name="connsiteY16" fmla="*/ 2424427 h 6854761"/>
              <a:gd name="connsiteX17" fmla="*/ 439391 w 5580306"/>
              <a:gd name="connsiteY17" fmla="*/ 1154427 h 6854761"/>
              <a:gd name="connsiteX18" fmla="*/ 16057 w 5580306"/>
              <a:gd name="connsiteY18" fmla="*/ 53760 h 685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80306" h="6854761">
                <a:moveTo>
                  <a:pt x="16057" y="53760"/>
                </a:moveTo>
                <a:cubicBezTo>
                  <a:pt x="117657" y="350093"/>
                  <a:pt x="882480" y="2559894"/>
                  <a:pt x="1048991" y="2932427"/>
                </a:cubicBezTo>
                <a:cubicBezTo>
                  <a:pt x="1215502" y="3304960"/>
                  <a:pt x="947391" y="1651138"/>
                  <a:pt x="1015124" y="2288960"/>
                </a:cubicBezTo>
                <a:cubicBezTo>
                  <a:pt x="1082857" y="2926782"/>
                  <a:pt x="1407413" y="6276760"/>
                  <a:pt x="1455391" y="6759360"/>
                </a:cubicBezTo>
                <a:cubicBezTo>
                  <a:pt x="1503369" y="7241960"/>
                  <a:pt x="1336858" y="5765938"/>
                  <a:pt x="1302991" y="5184560"/>
                </a:cubicBezTo>
                <a:cubicBezTo>
                  <a:pt x="1269124" y="4603182"/>
                  <a:pt x="1111080" y="3906094"/>
                  <a:pt x="1252191" y="3271094"/>
                </a:cubicBezTo>
                <a:cubicBezTo>
                  <a:pt x="1393302" y="2636094"/>
                  <a:pt x="1827924" y="1828938"/>
                  <a:pt x="2149657" y="1374560"/>
                </a:cubicBezTo>
                <a:cubicBezTo>
                  <a:pt x="2471390" y="920182"/>
                  <a:pt x="3120502" y="621027"/>
                  <a:pt x="3182591" y="544827"/>
                </a:cubicBezTo>
                <a:cubicBezTo>
                  <a:pt x="3244680" y="468627"/>
                  <a:pt x="2124258" y="948404"/>
                  <a:pt x="2522191" y="917360"/>
                </a:cubicBezTo>
                <a:cubicBezTo>
                  <a:pt x="2920124" y="886316"/>
                  <a:pt x="5414969" y="429115"/>
                  <a:pt x="5570191" y="358560"/>
                </a:cubicBezTo>
                <a:cubicBezTo>
                  <a:pt x="5725413" y="288005"/>
                  <a:pt x="4051835" y="400894"/>
                  <a:pt x="3453524" y="494027"/>
                </a:cubicBezTo>
                <a:cubicBezTo>
                  <a:pt x="2855213" y="587160"/>
                  <a:pt x="2293591" y="488382"/>
                  <a:pt x="1980324" y="917360"/>
                </a:cubicBezTo>
                <a:cubicBezTo>
                  <a:pt x="1667057" y="1346338"/>
                  <a:pt x="1717857" y="2370805"/>
                  <a:pt x="1573924" y="3067894"/>
                </a:cubicBezTo>
                <a:cubicBezTo>
                  <a:pt x="1429991" y="3764983"/>
                  <a:pt x="1181635" y="5128116"/>
                  <a:pt x="1116724" y="5099894"/>
                </a:cubicBezTo>
                <a:cubicBezTo>
                  <a:pt x="1051813" y="5071672"/>
                  <a:pt x="1266302" y="3496871"/>
                  <a:pt x="1184457" y="2898560"/>
                </a:cubicBezTo>
                <a:cubicBezTo>
                  <a:pt x="1102613" y="2300249"/>
                  <a:pt x="704679" y="1589049"/>
                  <a:pt x="625657" y="1510027"/>
                </a:cubicBezTo>
                <a:cubicBezTo>
                  <a:pt x="546635" y="1431005"/>
                  <a:pt x="741368" y="2483694"/>
                  <a:pt x="710324" y="2424427"/>
                </a:cubicBezTo>
                <a:cubicBezTo>
                  <a:pt x="679280" y="2365160"/>
                  <a:pt x="555102" y="1543894"/>
                  <a:pt x="439391" y="1154427"/>
                </a:cubicBezTo>
                <a:cubicBezTo>
                  <a:pt x="323680" y="764960"/>
                  <a:pt x="-85543" y="-242573"/>
                  <a:pt x="16057" y="537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B4229DCC-5D28-9BD8-622D-1FDA1565FCA8}"/>
              </a:ext>
            </a:extLst>
          </p:cNvPr>
          <p:cNvSpPr/>
          <p:nvPr/>
        </p:nvSpPr>
        <p:spPr>
          <a:xfrm>
            <a:off x="2150522" y="573619"/>
            <a:ext cx="2608807" cy="6777202"/>
          </a:xfrm>
          <a:custGeom>
            <a:avLst/>
            <a:gdLst>
              <a:gd name="connsiteX0" fmla="*/ 2607745 w 2608807"/>
              <a:gd name="connsiteY0" fmla="*/ 2114 h 6777202"/>
              <a:gd name="connsiteX1" fmla="*/ 1286945 w 2608807"/>
              <a:gd name="connsiteY1" fmla="*/ 1339848 h 6777202"/>
              <a:gd name="connsiteX2" fmla="*/ 254011 w 2608807"/>
              <a:gd name="connsiteY2" fmla="*/ 3812114 h 6777202"/>
              <a:gd name="connsiteX3" fmla="*/ 541878 w 2608807"/>
              <a:gd name="connsiteY3" fmla="*/ 3134781 h 6777202"/>
              <a:gd name="connsiteX4" fmla="*/ 11 w 2608807"/>
              <a:gd name="connsiteY4" fmla="*/ 4269314 h 6777202"/>
              <a:gd name="connsiteX5" fmla="*/ 524945 w 2608807"/>
              <a:gd name="connsiteY5" fmla="*/ 4861981 h 6777202"/>
              <a:gd name="connsiteX6" fmla="*/ 169345 w 2608807"/>
              <a:gd name="connsiteY6" fmla="*/ 4963581 h 6777202"/>
              <a:gd name="connsiteX7" fmla="*/ 474145 w 2608807"/>
              <a:gd name="connsiteY7" fmla="*/ 6775448 h 6777202"/>
              <a:gd name="connsiteX8" fmla="*/ 372545 w 2608807"/>
              <a:gd name="connsiteY8" fmla="*/ 5285314 h 6777202"/>
              <a:gd name="connsiteX9" fmla="*/ 186278 w 2608807"/>
              <a:gd name="connsiteY9" fmla="*/ 4658781 h 6777202"/>
              <a:gd name="connsiteX10" fmla="*/ 152411 w 2608807"/>
              <a:gd name="connsiteY10" fmla="*/ 3253314 h 6777202"/>
              <a:gd name="connsiteX11" fmla="*/ 711211 w 2608807"/>
              <a:gd name="connsiteY11" fmla="*/ 1797048 h 6777202"/>
              <a:gd name="connsiteX12" fmla="*/ 372545 w 2608807"/>
              <a:gd name="connsiteY12" fmla="*/ 2575981 h 6777202"/>
              <a:gd name="connsiteX13" fmla="*/ 1490145 w 2608807"/>
              <a:gd name="connsiteY13" fmla="*/ 1068914 h 6777202"/>
              <a:gd name="connsiteX14" fmla="*/ 2607745 w 2608807"/>
              <a:gd name="connsiteY14" fmla="*/ 2114 h 677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8807" h="6777202">
                <a:moveTo>
                  <a:pt x="2607745" y="2114"/>
                </a:moveTo>
                <a:cubicBezTo>
                  <a:pt x="2573878" y="47270"/>
                  <a:pt x="1679234" y="704848"/>
                  <a:pt x="1286945" y="1339848"/>
                </a:cubicBezTo>
                <a:cubicBezTo>
                  <a:pt x="894656" y="1974848"/>
                  <a:pt x="378189" y="3512959"/>
                  <a:pt x="254011" y="3812114"/>
                </a:cubicBezTo>
                <a:cubicBezTo>
                  <a:pt x="129833" y="4111269"/>
                  <a:pt x="584211" y="3058581"/>
                  <a:pt x="541878" y="3134781"/>
                </a:cubicBezTo>
                <a:cubicBezTo>
                  <a:pt x="499545" y="3210981"/>
                  <a:pt x="2833" y="3981447"/>
                  <a:pt x="11" y="4269314"/>
                </a:cubicBezTo>
                <a:cubicBezTo>
                  <a:pt x="-2811" y="4557181"/>
                  <a:pt x="496723" y="4746270"/>
                  <a:pt x="524945" y="4861981"/>
                </a:cubicBezTo>
                <a:cubicBezTo>
                  <a:pt x="553167" y="4977692"/>
                  <a:pt x="177812" y="4644670"/>
                  <a:pt x="169345" y="4963581"/>
                </a:cubicBezTo>
                <a:cubicBezTo>
                  <a:pt x="160878" y="5282492"/>
                  <a:pt x="440278" y="6721826"/>
                  <a:pt x="474145" y="6775448"/>
                </a:cubicBezTo>
                <a:cubicBezTo>
                  <a:pt x="508012" y="6829070"/>
                  <a:pt x="420523" y="5638092"/>
                  <a:pt x="372545" y="5285314"/>
                </a:cubicBezTo>
                <a:cubicBezTo>
                  <a:pt x="324567" y="4932536"/>
                  <a:pt x="222967" y="4997448"/>
                  <a:pt x="186278" y="4658781"/>
                </a:cubicBezTo>
                <a:cubicBezTo>
                  <a:pt x="149589" y="4320114"/>
                  <a:pt x="64922" y="3730270"/>
                  <a:pt x="152411" y="3253314"/>
                </a:cubicBezTo>
                <a:cubicBezTo>
                  <a:pt x="239900" y="2776359"/>
                  <a:pt x="674522" y="1909937"/>
                  <a:pt x="711211" y="1797048"/>
                </a:cubicBezTo>
                <a:cubicBezTo>
                  <a:pt x="747900" y="1684159"/>
                  <a:pt x="242723" y="2697337"/>
                  <a:pt x="372545" y="2575981"/>
                </a:cubicBezTo>
                <a:cubicBezTo>
                  <a:pt x="502367" y="2454625"/>
                  <a:pt x="1123256" y="1492247"/>
                  <a:pt x="1490145" y="1068914"/>
                </a:cubicBezTo>
                <a:cubicBezTo>
                  <a:pt x="1857034" y="645581"/>
                  <a:pt x="2641612" y="-43042"/>
                  <a:pt x="2607745" y="21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551A5C54-8B1F-4385-39E6-CD1AF55BA9A3}"/>
              </a:ext>
            </a:extLst>
          </p:cNvPr>
          <p:cNvSpPr/>
          <p:nvPr/>
        </p:nvSpPr>
        <p:spPr>
          <a:xfrm>
            <a:off x="16032" y="6339768"/>
            <a:ext cx="3033552" cy="2281884"/>
          </a:xfrm>
          <a:custGeom>
            <a:avLst/>
            <a:gdLst>
              <a:gd name="connsiteX0" fmla="*/ 2998101 w 3033552"/>
              <a:gd name="connsiteY0" fmla="*/ 10232 h 2281884"/>
              <a:gd name="connsiteX1" fmla="*/ 644368 w 3033552"/>
              <a:gd name="connsiteY1" fmla="*/ 1314099 h 2281884"/>
              <a:gd name="connsiteX2" fmla="*/ 1660368 w 3033552"/>
              <a:gd name="connsiteY2" fmla="*/ 789165 h 2281884"/>
              <a:gd name="connsiteX3" fmla="*/ 2540901 w 3033552"/>
              <a:gd name="connsiteY3" fmla="*/ 738365 h 2281884"/>
              <a:gd name="connsiteX4" fmla="*/ 1694235 w 3033552"/>
              <a:gd name="connsiteY4" fmla="*/ 1077032 h 2281884"/>
              <a:gd name="connsiteX5" fmla="*/ 34768 w 3033552"/>
              <a:gd name="connsiteY5" fmla="*/ 2262365 h 2281884"/>
              <a:gd name="connsiteX6" fmla="*/ 712101 w 3033552"/>
              <a:gd name="connsiteY6" fmla="*/ 1788232 h 2281884"/>
              <a:gd name="connsiteX7" fmla="*/ 2405435 w 3033552"/>
              <a:gd name="connsiteY7" fmla="*/ 1432632 h 2281884"/>
              <a:gd name="connsiteX8" fmla="*/ 1795835 w 3033552"/>
              <a:gd name="connsiteY8" fmla="*/ 1432632 h 2281884"/>
              <a:gd name="connsiteX9" fmla="*/ 2659435 w 3033552"/>
              <a:gd name="connsiteY9" fmla="*/ 704499 h 2281884"/>
              <a:gd name="connsiteX10" fmla="*/ 2100635 w 3033552"/>
              <a:gd name="connsiteY10" fmla="*/ 704499 h 2281884"/>
              <a:gd name="connsiteX11" fmla="*/ 2998101 w 3033552"/>
              <a:gd name="connsiteY11" fmla="*/ 10232 h 22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3552" h="2281884">
                <a:moveTo>
                  <a:pt x="2998101" y="10232"/>
                </a:moveTo>
                <a:cubicBezTo>
                  <a:pt x="2755390" y="111832"/>
                  <a:pt x="867323" y="1184277"/>
                  <a:pt x="644368" y="1314099"/>
                </a:cubicBezTo>
                <a:cubicBezTo>
                  <a:pt x="421412" y="1443921"/>
                  <a:pt x="1344279" y="885121"/>
                  <a:pt x="1660368" y="789165"/>
                </a:cubicBezTo>
                <a:cubicBezTo>
                  <a:pt x="1976457" y="693209"/>
                  <a:pt x="2535256" y="690387"/>
                  <a:pt x="2540901" y="738365"/>
                </a:cubicBezTo>
                <a:cubicBezTo>
                  <a:pt x="2546545" y="786343"/>
                  <a:pt x="2111924" y="823032"/>
                  <a:pt x="1694235" y="1077032"/>
                </a:cubicBezTo>
                <a:cubicBezTo>
                  <a:pt x="1276546" y="1331032"/>
                  <a:pt x="198457" y="2143832"/>
                  <a:pt x="34768" y="2262365"/>
                </a:cubicBezTo>
                <a:cubicBezTo>
                  <a:pt x="-128921" y="2380898"/>
                  <a:pt x="316990" y="1926521"/>
                  <a:pt x="712101" y="1788232"/>
                </a:cubicBezTo>
                <a:cubicBezTo>
                  <a:pt x="1107212" y="1649943"/>
                  <a:pt x="2224813" y="1491899"/>
                  <a:pt x="2405435" y="1432632"/>
                </a:cubicBezTo>
                <a:cubicBezTo>
                  <a:pt x="2586057" y="1373365"/>
                  <a:pt x="1753502" y="1553987"/>
                  <a:pt x="1795835" y="1432632"/>
                </a:cubicBezTo>
                <a:cubicBezTo>
                  <a:pt x="1838168" y="1311277"/>
                  <a:pt x="2608635" y="825855"/>
                  <a:pt x="2659435" y="704499"/>
                </a:cubicBezTo>
                <a:cubicBezTo>
                  <a:pt x="2710235" y="583144"/>
                  <a:pt x="2041368" y="814566"/>
                  <a:pt x="2100635" y="704499"/>
                </a:cubicBezTo>
                <a:cubicBezTo>
                  <a:pt x="2159902" y="594432"/>
                  <a:pt x="3240812" y="-91368"/>
                  <a:pt x="2998101" y="102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76062B21-4EDB-33EE-76F4-089489D47FCF}"/>
              </a:ext>
            </a:extLst>
          </p:cNvPr>
          <p:cNvSpPr/>
          <p:nvPr/>
        </p:nvSpPr>
        <p:spPr>
          <a:xfrm>
            <a:off x="4402575" y="304547"/>
            <a:ext cx="5016444" cy="2126378"/>
          </a:xfrm>
          <a:custGeom>
            <a:avLst/>
            <a:gdLst>
              <a:gd name="connsiteX0" fmla="*/ 1490225 w 5016444"/>
              <a:gd name="connsiteY0" fmla="*/ 253 h 2126378"/>
              <a:gd name="connsiteX1" fmla="*/ 1845825 w 5016444"/>
              <a:gd name="connsiteY1" fmla="*/ 135720 h 2126378"/>
              <a:gd name="connsiteX2" fmla="*/ 4233425 w 5016444"/>
              <a:gd name="connsiteY2" fmla="*/ 1100920 h 2126378"/>
              <a:gd name="connsiteX3" fmla="*/ 4114892 w 5016444"/>
              <a:gd name="connsiteY3" fmla="*/ 931586 h 2126378"/>
              <a:gd name="connsiteX4" fmla="*/ 4724492 w 5016444"/>
              <a:gd name="connsiteY4" fmla="*/ 1439586 h 2126378"/>
              <a:gd name="connsiteX5" fmla="*/ 4826092 w 5016444"/>
              <a:gd name="connsiteY5" fmla="*/ 2116920 h 2126378"/>
              <a:gd name="connsiteX6" fmla="*/ 4876892 w 5016444"/>
              <a:gd name="connsiteY6" fmla="*/ 1744386 h 2126378"/>
              <a:gd name="connsiteX7" fmla="*/ 4978492 w 5016444"/>
              <a:gd name="connsiteY7" fmla="*/ 525186 h 2126378"/>
              <a:gd name="connsiteX8" fmla="*/ 4978492 w 5016444"/>
              <a:gd name="connsiteY8" fmla="*/ 1134786 h 2126378"/>
              <a:gd name="connsiteX9" fmla="*/ 4521292 w 5016444"/>
              <a:gd name="connsiteY9" fmla="*/ 1016253 h 2126378"/>
              <a:gd name="connsiteX10" fmla="*/ 3319025 w 5016444"/>
              <a:gd name="connsiteY10" fmla="*/ 389720 h 2126378"/>
              <a:gd name="connsiteX11" fmla="*/ 3962492 w 5016444"/>
              <a:gd name="connsiteY11" fmla="*/ 660653 h 2126378"/>
              <a:gd name="connsiteX12" fmla="*/ 2658625 w 5016444"/>
              <a:gd name="connsiteY12" fmla="*/ 254253 h 2126378"/>
              <a:gd name="connsiteX13" fmla="*/ 1456358 w 5016444"/>
              <a:gd name="connsiteY13" fmla="*/ 118786 h 2126378"/>
              <a:gd name="connsiteX14" fmla="*/ 92 w 5016444"/>
              <a:gd name="connsiteY14" fmla="*/ 101853 h 2126378"/>
              <a:gd name="connsiteX15" fmla="*/ 1490225 w 5016444"/>
              <a:gd name="connsiteY15" fmla="*/ 253 h 212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16444" h="2126378">
                <a:moveTo>
                  <a:pt x="1490225" y="253"/>
                </a:moveTo>
                <a:cubicBezTo>
                  <a:pt x="1797847" y="5897"/>
                  <a:pt x="1845825" y="135720"/>
                  <a:pt x="1845825" y="135720"/>
                </a:cubicBezTo>
                <a:cubicBezTo>
                  <a:pt x="2303025" y="319164"/>
                  <a:pt x="3855247" y="968276"/>
                  <a:pt x="4233425" y="1100920"/>
                </a:cubicBezTo>
                <a:cubicBezTo>
                  <a:pt x="4611603" y="1233564"/>
                  <a:pt x="4033048" y="875142"/>
                  <a:pt x="4114892" y="931586"/>
                </a:cubicBezTo>
                <a:cubicBezTo>
                  <a:pt x="4196736" y="988030"/>
                  <a:pt x="4605959" y="1242030"/>
                  <a:pt x="4724492" y="1439586"/>
                </a:cubicBezTo>
                <a:cubicBezTo>
                  <a:pt x="4843025" y="1637142"/>
                  <a:pt x="4800692" y="2066120"/>
                  <a:pt x="4826092" y="2116920"/>
                </a:cubicBezTo>
                <a:cubicBezTo>
                  <a:pt x="4851492" y="2167720"/>
                  <a:pt x="4851492" y="2009675"/>
                  <a:pt x="4876892" y="1744386"/>
                </a:cubicBezTo>
                <a:cubicBezTo>
                  <a:pt x="4902292" y="1479097"/>
                  <a:pt x="4961559" y="626786"/>
                  <a:pt x="4978492" y="525186"/>
                </a:cubicBezTo>
                <a:cubicBezTo>
                  <a:pt x="4995425" y="423586"/>
                  <a:pt x="5054692" y="1052942"/>
                  <a:pt x="4978492" y="1134786"/>
                </a:cubicBezTo>
                <a:cubicBezTo>
                  <a:pt x="4902292" y="1216630"/>
                  <a:pt x="4797870" y="1140431"/>
                  <a:pt x="4521292" y="1016253"/>
                </a:cubicBezTo>
                <a:cubicBezTo>
                  <a:pt x="4244714" y="892075"/>
                  <a:pt x="3412158" y="448987"/>
                  <a:pt x="3319025" y="389720"/>
                </a:cubicBezTo>
                <a:cubicBezTo>
                  <a:pt x="3225892" y="330453"/>
                  <a:pt x="4072559" y="683231"/>
                  <a:pt x="3962492" y="660653"/>
                </a:cubicBezTo>
                <a:cubicBezTo>
                  <a:pt x="3852425" y="638075"/>
                  <a:pt x="3076314" y="344564"/>
                  <a:pt x="2658625" y="254253"/>
                </a:cubicBezTo>
                <a:cubicBezTo>
                  <a:pt x="2240936" y="163942"/>
                  <a:pt x="1899447" y="144186"/>
                  <a:pt x="1456358" y="118786"/>
                </a:cubicBezTo>
                <a:cubicBezTo>
                  <a:pt x="1013269" y="93386"/>
                  <a:pt x="-11197" y="118786"/>
                  <a:pt x="92" y="101853"/>
                </a:cubicBezTo>
                <a:cubicBezTo>
                  <a:pt x="11381" y="84920"/>
                  <a:pt x="1182603" y="-5391"/>
                  <a:pt x="1490225" y="2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22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66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 hidden="1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7124120-7588-4363-6714-A507D3866FD1}"/>
              </a:ext>
            </a:extLst>
          </p:cNvPr>
          <p:cNvSpPr/>
          <p:nvPr/>
        </p:nvSpPr>
        <p:spPr>
          <a:xfrm>
            <a:off x="5713738" y="5866452"/>
            <a:ext cx="183864" cy="268043"/>
          </a:xfrm>
          <a:custGeom>
            <a:avLst/>
            <a:gdLst>
              <a:gd name="connsiteX0" fmla="*/ 1262 w 183864"/>
              <a:gd name="connsiteY0" fmla="*/ 4123 h 268043"/>
              <a:gd name="connsiteX1" fmla="*/ 109212 w 183864"/>
              <a:gd name="connsiteY1" fmla="*/ 166048 h 268043"/>
              <a:gd name="connsiteX2" fmla="*/ 93337 w 183864"/>
              <a:gd name="connsiteY2" fmla="*/ 131123 h 268043"/>
              <a:gd name="connsiteX3" fmla="*/ 102862 w 183864"/>
              <a:gd name="connsiteY3" fmla="*/ 248598 h 268043"/>
              <a:gd name="connsiteX4" fmla="*/ 106037 w 183864"/>
              <a:gd name="connsiteY4" fmla="*/ 169223 h 268043"/>
              <a:gd name="connsiteX5" fmla="*/ 182237 w 183864"/>
              <a:gd name="connsiteY5" fmla="*/ 267648 h 268043"/>
              <a:gd name="connsiteX6" fmla="*/ 156837 w 183864"/>
              <a:gd name="connsiteY6" fmla="*/ 200973 h 268043"/>
              <a:gd name="connsiteX7" fmla="*/ 140962 w 183864"/>
              <a:gd name="connsiteY7" fmla="*/ 131123 h 268043"/>
              <a:gd name="connsiteX8" fmla="*/ 55237 w 183864"/>
              <a:gd name="connsiteY8" fmla="*/ 54923 h 268043"/>
              <a:gd name="connsiteX9" fmla="*/ 1262 w 183864"/>
              <a:gd name="connsiteY9" fmla="*/ 4123 h 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864" h="268043">
                <a:moveTo>
                  <a:pt x="1262" y="4123"/>
                </a:moveTo>
                <a:cubicBezTo>
                  <a:pt x="10258" y="22644"/>
                  <a:pt x="93866" y="144881"/>
                  <a:pt x="109212" y="166048"/>
                </a:cubicBezTo>
                <a:cubicBezTo>
                  <a:pt x="124558" y="187215"/>
                  <a:pt x="94395" y="117365"/>
                  <a:pt x="93337" y="131123"/>
                </a:cubicBezTo>
                <a:cubicBezTo>
                  <a:pt x="92279" y="144881"/>
                  <a:pt x="100745" y="242248"/>
                  <a:pt x="102862" y="248598"/>
                </a:cubicBezTo>
                <a:cubicBezTo>
                  <a:pt x="104979" y="254948"/>
                  <a:pt x="92808" y="166048"/>
                  <a:pt x="106037" y="169223"/>
                </a:cubicBezTo>
                <a:cubicBezTo>
                  <a:pt x="119266" y="172398"/>
                  <a:pt x="173770" y="262356"/>
                  <a:pt x="182237" y="267648"/>
                </a:cubicBezTo>
                <a:cubicBezTo>
                  <a:pt x="190704" y="272940"/>
                  <a:pt x="163716" y="223727"/>
                  <a:pt x="156837" y="200973"/>
                </a:cubicBezTo>
                <a:cubicBezTo>
                  <a:pt x="149958" y="178219"/>
                  <a:pt x="157895" y="155465"/>
                  <a:pt x="140962" y="131123"/>
                </a:cubicBezTo>
                <a:cubicBezTo>
                  <a:pt x="124029" y="106781"/>
                  <a:pt x="76933" y="75561"/>
                  <a:pt x="55237" y="54923"/>
                </a:cubicBezTo>
                <a:cubicBezTo>
                  <a:pt x="33541" y="34286"/>
                  <a:pt x="-7734" y="-14398"/>
                  <a:pt x="1262" y="4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1C78479-43F8-8B2F-CBC8-66B8FB2FD9BD}"/>
              </a:ext>
            </a:extLst>
          </p:cNvPr>
          <p:cNvSpPr/>
          <p:nvPr/>
        </p:nvSpPr>
        <p:spPr>
          <a:xfrm>
            <a:off x="5713775" y="5817273"/>
            <a:ext cx="320873" cy="367932"/>
          </a:xfrm>
          <a:custGeom>
            <a:avLst/>
            <a:gdLst>
              <a:gd name="connsiteX0" fmla="*/ 1225 w 320873"/>
              <a:gd name="connsiteY0" fmla="*/ 2502 h 367932"/>
              <a:gd name="connsiteX1" fmla="*/ 163150 w 320873"/>
              <a:gd name="connsiteY1" fmla="*/ 126327 h 367932"/>
              <a:gd name="connsiteX2" fmla="*/ 71075 w 320873"/>
              <a:gd name="connsiteY2" fmla="*/ 12027 h 367932"/>
              <a:gd name="connsiteX3" fmla="*/ 217125 w 320873"/>
              <a:gd name="connsiteY3" fmla="*/ 183477 h 367932"/>
              <a:gd name="connsiteX4" fmla="*/ 210775 w 320873"/>
              <a:gd name="connsiteY4" fmla="*/ 158077 h 367932"/>
              <a:gd name="connsiteX5" fmla="*/ 318725 w 320873"/>
              <a:gd name="connsiteY5" fmla="*/ 361277 h 367932"/>
              <a:gd name="connsiteX6" fmla="*/ 274275 w 320873"/>
              <a:gd name="connsiteY6" fmla="*/ 297777 h 367932"/>
              <a:gd name="connsiteX7" fmla="*/ 172675 w 320873"/>
              <a:gd name="connsiteY7" fmla="*/ 91402 h 367932"/>
              <a:gd name="connsiteX8" fmla="*/ 188550 w 320873"/>
              <a:gd name="connsiteY8" fmla="*/ 123152 h 367932"/>
              <a:gd name="connsiteX9" fmla="*/ 147275 w 320873"/>
              <a:gd name="connsiteY9" fmla="*/ 72352 h 367932"/>
              <a:gd name="connsiteX10" fmla="*/ 90125 w 320873"/>
              <a:gd name="connsiteY10" fmla="*/ 43777 h 367932"/>
              <a:gd name="connsiteX11" fmla="*/ 1225 w 320873"/>
              <a:gd name="connsiteY11" fmla="*/ 2502 h 3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873" h="367932">
                <a:moveTo>
                  <a:pt x="1225" y="2502"/>
                </a:moveTo>
                <a:cubicBezTo>
                  <a:pt x="13396" y="16260"/>
                  <a:pt x="151508" y="124740"/>
                  <a:pt x="163150" y="126327"/>
                </a:cubicBezTo>
                <a:cubicBezTo>
                  <a:pt x="174792" y="127914"/>
                  <a:pt x="62079" y="2502"/>
                  <a:pt x="71075" y="12027"/>
                </a:cubicBezTo>
                <a:cubicBezTo>
                  <a:pt x="80071" y="21552"/>
                  <a:pt x="193842" y="159135"/>
                  <a:pt x="217125" y="183477"/>
                </a:cubicBezTo>
                <a:cubicBezTo>
                  <a:pt x="240408" y="207819"/>
                  <a:pt x="193842" y="128444"/>
                  <a:pt x="210775" y="158077"/>
                </a:cubicBezTo>
                <a:cubicBezTo>
                  <a:pt x="227708" y="187710"/>
                  <a:pt x="308142" y="337994"/>
                  <a:pt x="318725" y="361277"/>
                </a:cubicBezTo>
                <a:cubicBezTo>
                  <a:pt x="329308" y="384560"/>
                  <a:pt x="298617" y="342756"/>
                  <a:pt x="274275" y="297777"/>
                </a:cubicBezTo>
                <a:cubicBezTo>
                  <a:pt x="249933" y="252798"/>
                  <a:pt x="186962" y="120506"/>
                  <a:pt x="172675" y="91402"/>
                </a:cubicBezTo>
                <a:cubicBezTo>
                  <a:pt x="158388" y="62298"/>
                  <a:pt x="192783" y="126327"/>
                  <a:pt x="188550" y="123152"/>
                </a:cubicBezTo>
                <a:cubicBezTo>
                  <a:pt x="184317" y="119977"/>
                  <a:pt x="163679" y="85581"/>
                  <a:pt x="147275" y="72352"/>
                </a:cubicBezTo>
                <a:cubicBezTo>
                  <a:pt x="130871" y="59123"/>
                  <a:pt x="109175" y="51714"/>
                  <a:pt x="90125" y="43777"/>
                </a:cubicBezTo>
                <a:cubicBezTo>
                  <a:pt x="71075" y="35840"/>
                  <a:pt x="-10946" y="-11256"/>
                  <a:pt x="122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98685F5-AF8F-2738-0304-CC114703DAF5}"/>
              </a:ext>
            </a:extLst>
          </p:cNvPr>
          <p:cNvSpPr/>
          <p:nvPr/>
        </p:nvSpPr>
        <p:spPr>
          <a:xfrm>
            <a:off x="5717656" y="5965815"/>
            <a:ext cx="316092" cy="269908"/>
          </a:xfrm>
          <a:custGeom>
            <a:avLst/>
            <a:gdLst>
              <a:gd name="connsiteX0" fmla="*/ 64019 w 316092"/>
              <a:gd name="connsiteY0" fmla="*/ 10 h 269908"/>
              <a:gd name="connsiteX1" fmla="*/ 79894 w 316092"/>
              <a:gd name="connsiteY1" fmla="*/ 104785 h 269908"/>
              <a:gd name="connsiteX2" fmla="*/ 70369 w 316092"/>
              <a:gd name="connsiteY2" fmla="*/ 152410 h 269908"/>
              <a:gd name="connsiteX3" fmla="*/ 519 w 316092"/>
              <a:gd name="connsiteY3" fmla="*/ 142885 h 269908"/>
              <a:gd name="connsiteX4" fmla="*/ 111644 w 316092"/>
              <a:gd name="connsiteY4" fmla="*/ 155585 h 269908"/>
              <a:gd name="connsiteX5" fmla="*/ 184669 w 316092"/>
              <a:gd name="connsiteY5" fmla="*/ 168285 h 269908"/>
              <a:gd name="connsiteX6" fmla="*/ 311669 w 316092"/>
              <a:gd name="connsiteY6" fmla="*/ 234960 h 269908"/>
              <a:gd name="connsiteX7" fmla="*/ 273569 w 316092"/>
              <a:gd name="connsiteY7" fmla="*/ 203210 h 269908"/>
              <a:gd name="connsiteX8" fmla="*/ 143394 w 316092"/>
              <a:gd name="connsiteY8" fmla="*/ 180985 h 269908"/>
              <a:gd name="connsiteX9" fmla="*/ 254519 w 316092"/>
              <a:gd name="connsiteY9" fmla="*/ 269885 h 269908"/>
              <a:gd name="connsiteX10" fmla="*/ 95769 w 316092"/>
              <a:gd name="connsiteY10" fmla="*/ 171460 h 269908"/>
              <a:gd name="connsiteX11" fmla="*/ 54494 w 316092"/>
              <a:gd name="connsiteY11" fmla="*/ 193685 h 269908"/>
              <a:gd name="connsiteX12" fmla="*/ 73544 w 316092"/>
              <a:gd name="connsiteY12" fmla="*/ 168285 h 269908"/>
              <a:gd name="connsiteX13" fmla="*/ 92594 w 316092"/>
              <a:gd name="connsiteY13" fmla="*/ 98435 h 269908"/>
              <a:gd name="connsiteX14" fmla="*/ 64019 w 316092"/>
              <a:gd name="connsiteY14" fmla="*/ 10 h 2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092" h="269908">
                <a:moveTo>
                  <a:pt x="64019" y="10"/>
                </a:moveTo>
                <a:cubicBezTo>
                  <a:pt x="61902" y="1068"/>
                  <a:pt x="78836" y="79385"/>
                  <a:pt x="79894" y="104785"/>
                </a:cubicBezTo>
                <a:cubicBezTo>
                  <a:pt x="80952" y="130185"/>
                  <a:pt x="83598" y="146060"/>
                  <a:pt x="70369" y="152410"/>
                </a:cubicBezTo>
                <a:cubicBezTo>
                  <a:pt x="57140" y="158760"/>
                  <a:pt x="-6360" y="142356"/>
                  <a:pt x="519" y="142885"/>
                </a:cubicBezTo>
                <a:cubicBezTo>
                  <a:pt x="7398" y="143414"/>
                  <a:pt x="80952" y="151352"/>
                  <a:pt x="111644" y="155585"/>
                </a:cubicBezTo>
                <a:cubicBezTo>
                  <a:pt x="142336" y="159818"/>
                  <a:pt x="151332" y="155056"/>
                  <a:pt x="184669" y="168285"/>
                </a:cubicBezTo>
                <a:cubicBezTo>
                  <a:pt x="218006" y="181514"/>
                  <a:pt x="296852" y="229139"/>
                  <a:pt x="311669" y="234960"/>
                </a:cubicBezTo>
                <a:cubicBezTo>
                  <a:pt x="326486" y="240781"/>
                  <a:pt x="301615" y="212206"/>
                  <a:pt x="273569" y="203210"/>
                </a:cubicBezTo>
                <a:cubicBezTo>
                  <a:pt x="245523" y="194214"/>
                  <a:pt x="146569" y="169872"/>
                  <a:pt x="143394" y="180985"/>
                </a:cubicBezTo>
                <a:cubicBezTo>
                  <a:pt x="140219" y="192098"/>
                  <a:pt x="262457" y="271473"/>
                  <a:pt x="254519" y="269885"/>
                </a:cubicBezTo>
                <a:cubicBezTo>
                  <a:pt x="246581" y="268297"/>
                  <a:pt x="129107" y="184160"/>
                  <a:pt x="95769" y="171460"/>
                </a:cubicBezTo>
                <a:cubicBezTo>
                  <a:pt x="62431" y="158760"/>
                  <a:pt x="58198" y="194214"/>
                  <a:pt x="54494" y="193685"/>
                </a:cubicBezTo>
                <a:cubicBezTo>
                  <a:pt x="50790" y="193156"/>
                  <a:pt x="67194" y="184160"/>
                  <a:pt x="73544" y="168285"/>
                </a:cubicBezTo>
                <a:cubicBezTo>
                  <a:pt x="79894" y="152410"/>
                  <a:pt x="90477" y="120131"/>
                  <a:pt x="92594" y="98435"/>
                </a:cubicBezTo>
                <a:cubicBezTo>
                  <a:pt x="94711" y="76739"/>
                  <a:pt x="66136" y="-1048"/>
                  <a:pt x="6401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6A6694-BACC-0BB1-6459-3B55ED78847C}"/>
              </a:ext>
            </a:extLst>
          </p:cNvPr>
          <p:cNvSpPr/>
          <p:nvPr/>
        </p:nvSpPr>
        <p:spPr>
          <a:xfrm>
            <a:off x="5364268" y="5682022"/>
            <a:ext cx="393151" cy="167701"/>
          </a:xfrm>
          <a:custGeom>
            <a:avLst/>
            <a:gdLst>
              <a:gd name="connsiteX0" fmla="*/ 392007 w 393151"/>
              <a:gd name="connsiteY0" fmla="*/ 166328 h 167701"/>
              <a:gd name="connsiteX1" fmla="*/ 299932 w 393151"/>
              <a:gd name="connsiteY1" fmla="*/ 131403 h 167701"/>
              <a:gd name="connsiteX2" fmla="*/ 252307 w 393151"/>
              <a:gd name="connsiteY2" fmla="*/ 36153 h 167701"/>
              <a:gd name="connsiteX3" fmla="*/ 274532 w 393151"/>
              <a:gd name="connsiteY3" fmla="*/ 106003 h 167701"/>
              <a:gd name="connsiteX4" fmla="*/ 223732 w 393151"/>
              <a:gd name="connsiteY4" fmla="*/ 102828 h 167701"/>
              <a:gd name="connsiteX5" fmla="*/ 195157 w 393151"/>
              <a:gd name="connsiteY5" fmla="*/ 64728 h 167701"/>
              <a:gd name="connsiteX6" fmla="*/ 169757 w 393151"/>
              <a:gd name="connsiteY6" fmla="*/ 96478 h 167701"/>
              <a:gd name="connsiteX7" fmla="*/ 125307 w 393151"/>
              <a:gd name="connsiteY7" fmla="*/ 29803 h 167701"/>
              <a:gd name="connsiteX8" fmla="*/ 39582 w 393151"/>
              <a:gd name="connsiteY8" fmla="*/ 121878 h 167701"/>
              <a:gd name="connsiteX9" fmla="*/ 52282 w 393151"/>
              <a:gd name="connsiteY9" fmla="*/ 1228 h 167701"/>
              <a:gd name="connsiteX10" fmla="*/ 39582 w 393151"/>
              <a:gd name="connsiteY10" fmla="*/ 61553 h 167701"/>
              <a:gd name="connsiteX11" fmla="*/ 1482 w 393151"/>
              <a:gd name="connsiteY11" fmla="*/ 96478 h 167701"/>
              <a:gd name="connsiteX12" fmla="*/ 96732 w 393151"/>
              <a:gd name="connsiteY12" fmla="*/ 93303 h 167701"/>
              <a:gd name="connsiteX13" fmla="*/ 230082 w 393151"/>
              <a:gd name="connsiteY13" fmla="*/ 90128 h 167701"/>
              <a:gd name="connsiteX14" fmla="*/ 392007 w 393151"/>
              <a:gd name="connsiteY14" fmla="*/ 166328 h 16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167701">
                <a:moveTo>
                  <a:pt x="392007" y="166328"/>
                </a:moveTo>
                <a:cubicBezTo>
                  <a:pt x="403649" y="173207"/>
                  <a:pt x="323215" y="153099"/>
                  <a:pt x="299932" y="131403"/>
                </a:cubicBezTo>
                <a:cubicBezTo>
                  <a:pt x="276649" y="109707"/>
                  <a:pt x="256540" y="40386"/>
                  <a:pt x="252307" y="36153"/>
                </a:cubicBezTo>
                <a:cubicBezTo>
                  <a:pt x="248074" y="31920"/>
                  <a:pt x="279294" y="94891"/>
                  <a:pt x="274532" y="106003"/>
                </a:cubicBezTo>
                <a:cubicBezTo>
                  <a:pt x="269770" y="117115"/>
                  <a:pt x="236961" y="109707"/>
                  <a:pt x="223732" y="102828"/>
                </a:cubicBezTo>
                <a:cubicBezTo>
                  <a:pt x="210503" y="95949"/>
                  <a:pt x="204153" y="65786"/>
                  <a:pt x="195157" y="64728"/>
                </a:cubicBezTo>
                <a:cubicBezTo>
                  <a:pt x="186161" y="63670"/>
                  <a:pt x="181399" y="102299"/>
                  <a:pt x="169757" y="96478"/>
                </a:cubicBezTo>
                <a:cubicBezTo>
                  <a:pt x="158115" y="90657"/>
                  <a:pt x="147003" y="25570"/>
                  <a:pt x="125307" y="29803"/>
                </a:cubicBezTo>
                <a:cubicBezTo>
                  <a:pt x="103611" y="34036"/>
                  <a:pt x="51753" y="126640"/>
                  <a:pt x="39582" y="121878"/>
                </a:cubicBezTo>
                <a:cubicBezTo>
                  <a:pt x="27411" y="117116"/>
                  <a:pt x="52282" y="11282"/>
                  <a:pt x="52282" y="1228"/>
                </a:cubicBezTo>
                <a:cubicBezTo>
                  <a:pt x="52282" y="-8826"/>
                  <a:pt x="48049" y="45678"/>
                  <a:pt x="39582" y="61553"/>
                </a:cubicBezTo>
                <a:cubicBezTo>
                  <a:pt x="31115" y="77428"/>
                  <a:pt x="-8043" y="91186"/>
                  <a:pt x="1482" y="96478"/>
                </a:cubicBezTo>
                <a:cubicBezTo>
                  <a:pt x="11007" y="101770"/>
                  <a:pt x="96732" y="93303"/>
                  <a:pt x="96732" y="93303"/>
                </a:cubicBezTo>
                <a:cubicBezTo>
                  <a:pt x="134832" y="92245"/>
                  <a:pt x="185103" y="78486"/>
                  <a:pt x="230082" y="90128"/>
                </a:cubicBezTo>
                <a:cubicBezTo>
                  <a:pt x="275061" y="101770"/>
                  <a:pt x="380365" y="159449"/>
                  <a:pt x="392007" y="166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0FD54CE-2D6A-422B-629B-A6BAA9344E64}"/>
              </a:ext>
            </a:extLst>
          </p:cNvPr>
          <p:cNvSpPr/>
          <p:nvPr/>
        </p:nvSpPr>
        <p:spPr>
          <a:xfrm>
            <a:off x="5047324" y="5775325"/>
            <a:ext cx="490020" cy="116960"/>
          </a:xfrm>
          <a:custGeom>
            <a:avLst/>
            <a:gdLst>
              <a:gd name="connsiteX0" fmla="*/ 489876 w 490020"/>
              <a:gd name="connsiteY0" fmla="*/ 19050 h 116960"/>
              <a:gd name="connsiteX1" fmla="*/ 312076 w 490020"/>
              <a:gd name="connsiteY1" fmla="*/ 15875 h 116960"/>
              <a:gd name="connsiteX2" fmla="*/ 239051 w 490020"/>
              <a:gd name="connsiteY2" fmla="*/ 34925 h 116960"/>
              <a:gd name="connsiteX3" fmla="*/ 210476 w 490020"/>
              <a:gd name="connsiteY3" fmla="*/ 69850 h 116960"/>
              <a:gd name="connsiteX4" fmla="*/ 210476 w 490020"/>
              <a:gd name="connsiteY4" fmla="*/ 34925 h 116960"/>
              <a:gd name="connsiteX5" fmla="*/ 73951 w 490020"/>
              <a:gd name="connsiteY5" fmla="*/ 85725 h 116960"/>
              <a:gd name="connsiteX6" fmla="*/ 4101 w 490020"/>
              <a:gd name="connsiteY6" fmla="*/ 114300 h 116960"/>
              <a:gd name="connsiteX7" fmla="*/ 191426 w 490020"/>
              <a:gd name="connsiteY7" fmla="*/ 19050 h 116960"/>
              <a:gd name="connsiteX8" fmla="*/ 280326 w 490020"/>
              <a:gd name="connsiteY8" fmla="*/ 0 h 116960"/>
              <a:gd name="connsiteX9" fmla="*/ 489876 w 490020"/>
              <a:gd name="connsiteY9" fmla="*/ 19050 h 1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0020" h="116960">
                <a:moveTo>
                  <a:pt x="489876" y="19050"/>
                </a:moveTo>
                <a:cubicBezTo>
                  <a:pt x="495168" y="21696"/>
                  <a:pt x="353880" y="13229"/>
                  <a:pt x="312076" y="15875"/>
                </a:cubicBezTo>
                <a:cubicBezTo>
                  <a:pt x="270272" y="18521"/>
                  <a:pt x="255984" y="25929"/>
                  <a:pt x="239051" y="34925"/>
                </a:cubicBezTo>
                <a:cubicBezTo>
                  <a:pt x="222118" y="43921"/>
                  <a:pt x="215238" y="69850"/>
                  <a:pt x="210476" y="69850"/>
                </a:cubicBezTo>
                <a:cubicBezTo>
                  <a:pt x="205714" y="69850"/>
                  <a:pt x="233230" y="32279"/>
                  <a:pt x="210476" y="34925"/>
                </a:cubicBezTo>
                <a:cubicBezTo>
                  <a:pt x="187722" y="37571"/>
                  <a:pt x="108347" y="72496"/>
                  <a:pt x="73951" y="85725"/>
                </a:cubicBezTo>
                <a:cubicBezTo>
                  <a:pt x="39555" y="98954"/>
                  <a:pt x="-15478" y="125412"/>
                  <a:pt x="4101" y="114300"/>
                </a:cubicBezTo>
                <a:cubicBezTo>
                  <a:pt x="23680" y="103188"/>
                  <a:pt x="145389" y="38100"/>
                  <a:pt x="191426" y="19050"/>
                </a:cubicBezTo>
                <a:cubicBezTo>
                  <a:pt x="237463" y="0"/>
                  <a:pt x="234818" y="0"/>
                  <a:pt x="280326" y="0"/>
                </a:cubicBezTo>
                <a:cubicBezTo>
                  <a:pt x="325834" y="0"/>
                  <a:pt x="484584" y="16404"/>
                  <a:pt x="48987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0E82F2E-5778-EF0D-A993-1AAFC9182A5E}"/>
              </a:ext>
            </a:extLst>
          </p:cNvPr>
          <p:cNvSpPr/>
          <p:nvPr/>
        </p:nvSpPr>
        <p:spPr>
          <a:xfrm>
            <a:off x="4755600" y="5792572"/>
            <a:ext cx="563718" cy="155123"/>
          </a:xfrm>
          <a:custGeom>
            <a:avLst/>
            <a:gdLst>
              <a:gd name="connsiteX0" fmla="*/ 562525 w 563718"/>
              <a:gd name="connsiteY0" fmla="*/ 4978 h 155123"/>
              <a:gd name="connsiteX1" fmla="*/ 311700 w 563718"/>
              <a:gd name="connsiteY1" fmla="*/ 49428 h 155123"/>
              <a:gd name="connsiteX2" fmla="*/ 254550 w 563718"/>
              <a:gd name="connsiteY2" fmla="*/ 20853 h 155123"/>
              <a:gd name="connsiteX3" fmla="*/ 314875 w 563718"/>
              <a:gd name="connsiteY3" fmla="*/ 62128 h 155123"/>
              <a:gd name="connsiteX4" fmla="*/ 172000 w 563718"/>
              <a:gd name="connsiteY4" fmla="*/ 30378 h 155123"/>
              <a:gd name="connsiteX5" fmla="*/ 251375 w 563718"/>
              <a:gd name="connsiteY5" fmla="*/ 65303 h 155123"/>
              <a:gd name="connsiteX6" fmla="*/ 181525 w 563718"/>
              <a:gd name="connsiteY6" fmla="*/ 100228 h 155123"/>
              <a:gd name="connsiteX7" fmla="*/ 83100 w 563718"/>
              <a:gd name="connsiteY7" fmla="*/ 135153 h 155123"/>
              <a:gd name="connsiteX8" fmla="*/ 550 w 563718"/>
              <a:gd name="connsiteY8" fmla="*/ 154203 h 155123"/>
              <a:gd name="connsiteX9" fmla="*/ 124375 w 563718"/>
              <a:gd name="connsiteY9" fmla="*/ 106578 h 155123"/>
              <a:gd name="connsiteX10" fmla="*/ 330750 w 563718"/>
              <a:gd name="connsiteY10" fmla="*/ 62128 h 155123"/>
              <a:gd name="connsiteX11" fmla="*/ 403775 w 563718"/>
              <a:gd name="connsiteY11" fmla="*/ 4978 h 155123"/>
              <a:gd name="connsiteX12" fmla="*/ 562525 w 563718"/>
              <a:gd name="connsiteY12" fmla="*/ 4978 h 1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718" h="155123">
                <a:moveTo>
                  <a:pt x="562525" y="4978"/>
                </a:moveTo>
                <a:cubicBezTo>
                  <a:pt x="547179" y="12386"/>
                  <a:pt x="363029" y="46782"/>
                  <a:pt x="311700" y="49428"/>
                </a:cubicBezTo>
                <a:cubicBezTo>
                  <a:pt x="260371" y="52074"/>
                  <a:pt x="254021" y="18736"/>
                  <a:pt x="254550" y="20853"/>
                </a:cubicBezTo>
                <a:cubicBezTo>
                  <a:pt x="255079" y="22970"/>
                  <a:pt x="328633" y="60541"/>
                  <a:pt x="314875" y="62128"/>
                </a:cubicBezTo>
                <a:cubicBezTo>
                  <a:pt x="301117" y="63715"/>
                  <a:pt x="182583" y="29849"/>
                  <a:pt x="172000" y="30378"/>
                </a:cubicBezTo>
                <a:cubicBezTo>
                  <a:pt x="161417" y="30907"/>
                  <a:pt x="249788" y="53661"/>
                  <a:pt x="251375" y="65303"/>
                </a:cubicBezTo>
                <a:cubicBezTo>
                  <a:pt x="252962" y="76945"/>
                  <a:pt x="209571" y="88586"/>
                  <a:pt x="181525" y="100228"/>
                </a:cubicBezTo>
                <a:cubicBezTo>
                  <a:pt x="153479" y="111870"/>
                  <a:pt x="113262" y="126157"/>
                  <a:pt x="83100" y="135153"/>
                </a:cubicBezTo>
                <a:cubicBezTo>
                  <a:pt x="52937" y="144149"/>
                  <a:pt x="-6329" y="158965"/>
                  <a:pt x="550" y="154203"/>
                </a:cubicBezTo>
                <a:cubicBezTo>
                  <a:pt x="7429" y="149441"/>
                  <a:pt x="69342" y="121924"/>
                  <a:pt x="124375" y="106578"/>
                </a:cubicBezTo>
                <a:cubicBezTo>
                  <a:pt x="179408" y="91232"/>
                  <a:pt x="284183" y="79061"/>
                  <a:pt x="330750" y="62128"/>
                </a:cubicBezTo>
                <a:cubicBezTo>
                  <a:pt x="377317" y="45195"/>
                  <a:pt x="366733" y="10799"/>
                  <a:pt x="403775" y="4978"/>
                </a:cubicBezTo>
                <a:cubicBezTo>
                  <a:pt x="440817" y="-843"/>
                  <a:pt x="577871" y="-2430"/>
                  <a:pt x="562525" y="4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D09C24A-8872-A717-D984-514247116A43}"/>
              </a:ext>
            </a:extLst>
          </p:cNvPr>
          <p:cNvSpPr/>
          <p:nvPr/>
        </p:nvSpPr>
        <p:spPr>
          <a:xfrm>
            <a:off x="5505161" y="5775244"/>
            <a:ext cx="369165" cy="203448"/>
          </a:xfrm>
          <a:custGeom>
            <a:avLst/>
            <a:gdLst>
              <a:gd name="connsiteX0" fmla="*/ 289 w 369165"/>
              <a:gd name="connsiteY0" fmla="*/ 81 h 203448"/>
              <a:gd name="connsiteX1" fmla="*/ 203489 w 369165"/>
              <a:gd name="connsiteY1" fmla="*/ 85806 h 203448"/>
              <a:gd name="connsiteX2" fmla="*/ 162214 w 369165"/>
              <a:gd name="connsiteY2" fmla="*/ 47706 h 203448"/>
              <a:gd name="connsiteX3" fmla="*/ 263814 w 369165"/>
              <a:gd name="connsiteY3" fmla="*/ 174706 h 203448"/>
              <a:gd name="connsiteX4" fmla="*/ 263814 w 369165"/>
              <a:gd name="connsiteY4" fmla="*/ 123906 h 203448"/>
              <a:gd name="connsiteX5" fmla="*/ 368589 w 369165"/>
              <a:gd name="connsiteY5" fmla="*/ 203281 h 203448"/>
              <a:gd name="connsiteX6" fmla="*/ 301914 w 369165"/>
              <a:gd name="connsiteY6" fmla="*/ 142956 h 203448"/>
              <a:gd name="connsiteX7" fmla="*/ 216189 w 369165"/>
              <a:gd name="connsiteY7" fmla="*/ 79456 h 203448"/>
              <a:gd name="connsiteX8" fmla="*/ 159039 w 369165"/>
              <a:gd name="connsiteY8" fmla="*/ 69931 h 203448"/>
              <a:gd name="connsiteX9" fmla="*/ 289 w 369165"/>
              <a:gd name="connsiteY9" fmla="*/ 81 h 2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65" h="203448">
                <a:moveTo>
                  <a:pt x="289" y="81"/>
                </a:moveTo>
                <a:cubicBezTo>
                  <a:pt x="7697" y="2727"/>
                  <a:pt x="176502" y="77869"/>
                  <a:pt x="203489" y="85806"/>
                </a:cubicBezTo>
                <a:cubicBezTo>
                  <a:pt x="230476" y="93743"/>
                  <a:pt x="152160" y="32889"/>
                  <a:pt x="162214" y="47706"/>
                </a:cubicBezTo>
                <a:cubicBezTo>
                  <a:pt x="172268" y="62523"/>
                  <a:pt x="246881" y="162006"/>
                  <a:pt x="263814" y="174706"/>
                </a:cubicBezTo>
                <a:cubicBezTo>
                  <a:pt x="280747" y="187406"/>
                  <a:pt x="246351" y="119143"/>
                  <a:pt x="263814" y="123906"/>
                </a:cubicBezTo>
                <a:cubicBezTo>
                  <a:pt x="281277" y="128669"/>
                  <a:pt x="362239" y="200106"/>
                  <a:pt x="368589" y="203281"/>
                </a:cubicBezTo>
                <a:cubicBezTo>
                  <a:pt x="374939" y="206456"/>
                  <a:pt x="327314" y="163594"/>
                  <a:pt x="301914" y="142956"/>
                </a:cubicBezTo>
                <a:cubicBezTo>
                  <a:pt x="276514" y="122318"/>
                  <a:pt x="240002" y="91627"/>
                  <a:pt x="216189" y="79456"/>
                </a:cubicBezTo>
                <a:cubicBezTo>
                  <a:pt x="192377" y="67285"/>
                  <a:pt x="188143" y="79985"/>
                  <a:pt x="159039" y="69931"/>
                </a:cubicBezTo>
                <a:cubicBezTo>
                  <a:pt x="129935" y="59877"/>
                  <a:pt x="-7119" y="-2565"/>
                  <a:pt x="28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6FEF5A3-DD1E-D742-6E53-4144E3D18544}"/>
              </a:ext>
            </a:extLst>
          </p:cNvPr>
          <p:cNvSpPr/>
          <p:nvPr/>
        </p:nvSpPr>
        <p:spPr>
          <a:xfrm>
            <a:off x="5214588" y="5669794"/>
            <a:ext cx="293485" cy="146994"/>
          </a:xfrm>
          <a:custGeom>
            <a:avLst/>
            <a:gdLst>
              <a:gd name="connsiteX0" fmla="*/ 1937 w 293485"/>
              <a:gd name="connsiteY0" fmla="*/ 146806 h 146994"/>
              <a:gd name="connsiteX1" fmla="*/ 138462 w 293485"/>
              <a:gd name="connsiteY1" fmla="*/ 115056 h 146994"/>
              <a:gd name="connsiteX2" fmla="*/ 173387 w 293485"/>
              <a:gd name="connsiteY2" fmla="*/ 96006 h 146994"/>
              <a:gd name="connsiteX3" fmla="*/ 173387 w 293485"/>
              <a:gd name="connsiteY3" fmla="*/ 756 h 146994"/>
              <a:gd name="connsiteX4" fmla="*/ 182912 w 293485"/>
              <a:gd name="connsiteY4" fmla="*/ 54731 h 146994"/>
              <a:gd name="connsiteX5" fmla="*/ 287687 w 293485"/>
              <a:gd name="connsiteY5" fmla="*/ 115056 h 146994"/>
              <a:gd name="connsiteX6" fmla="*/ 252762 w 293485"/>
              <a:gd name="connsiteY6" fmla="*/ 99181 h 146994"/>
              <a:gd name="connsiteX7" fmla="*/ 1937 w 293485"/>
              <a:gd name="connsiteY7" fmla="*/ 146806 h 14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85" h="146994">
                <a:moveTo>
                  <a:pt x="1937" y="146806"/>
                </a:moveTo>
                <a:cubicBezTo>
                  <a:pt x="-17113" y="149452"/>
                  <a:pt x="109887" y="123523"/>
                  <a:pt x="138462" y="115056"/>
                </a:cubicBezTo>
                <a:cubicBezTo>
                  <a:pt x="167037" y="106589"/>
                  <a:pt x="167566" y="115056"/>
                  <a:pt x="173387" y="96006"/>
                </a:cubicBezTo>
                <a:cubicBezTo>
                  <a:pt x="179208" y="76956"/>
                  <a:pt x="171800" y="7635"/>
                  <a:pt x="173387" y="756"/>
                </a:cubicBezTo>
                <a:cubicBezTo>
                  <a:pt x="174974" y="-6123"/>
                  <a:pt x="163862" y="35681"/>
                  <a:pt x="182912" y="54731"/>
                </a:cubicBezTo>
                <a:cubicBezTo>
                  <a:pt x="201962" y="73781"/>
                  <a:pt x="276045" y="107648"/>
                  <a:pt x="287687" y="115056"/>
                </a:cubicBezTo>
                <a:cubicBezTo>
                  <a:pt x="299329" y="122464"/>
                  <a:pt x="296154" y="94418"/>
                  <a:pt x="252762" y="99181"/>
                </a:cubicBezTo>
                <a:cubicBezTo>
                  <a:pt x="209370" y="103943"/>
                  <a:pt x="20987" y="144160"/>
                  <a:pt x="1937" y="146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D2D188A-0B36-D70E-8954-D99A97036184}"/>
              </a:ext>
            </a:extLst>
          </p:cNvPr>
          <p:cNvSpPr/>
          <p:nvPr/>
        </p:nvSpPr>
        <p:spPr>
          <a:xfrm>
            <a:off x="5809622" y="5997562"/>
            <a:ext cx="45266" cy="139738"/>
          </a:xfrm>
          <a:custGeom>
            <a:avLst/>
            <a:gdLst>
              <a:gd name="connsiteX0" fmla="*/ 45078 w 45266"/>
              <a:gd name="connsiteY0" fmla="*/ 13 h 139738"/>
              <a:gd name="connsiteX1" fmla="*/ 16503 w 45266"/>
              <a:gd name="connsiteY1" fmla="*/ 85738 h 139738"/>
              <a:gd name="connsiteX2" fmla="*/ 13328 w 45266"/>
              <a:gd name="connsiteY2" fmla="*/ 139713 h 139738"/>
              <a:gd name="connsiteX3" fmla="*/ 628 w 45266"/>
              <a:gd name="connsiteY3" fmla="*/ 92088 h 139738"/>
              <a:gd name="connsiteX4" fmla="*/ 45078 w 45266"/>
              <a:gd name="connsiteY4" fmla="*/ 13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" h="139738">
                <a:moveTo>
                  <a:pt x="45078" y="13"/>
                </a:moveTo>
                <a:cubicBezTo>
                  <a:pt x="47724" y="-1045"/>
                  <a:pt x="21795" y="62455"/>
                  <a:pt x="16503" y="85738"/>
                </a:cubicBezTo>
                <a:cubicBezTo>
                  <a:pt x="11211" y="109021"/>
                  <a:pt x="15974" y="138655"/>
                  <a:pt x="13328" y="139713"/>
                </a:cubicBezTo>
                <a:cubicBezTo>
                  <a:pt x="10682" y="140771"/>
                  <a:pt x="-3076" y="108492"/>
                  <a:pt x="628" y="92088"/>
                </a:cubicBezTo>
                <a:cubicBezTo>
                  <a:pt x="4332" y="75684"/>
                  <a:pt x="42432" y="1071"/>
                  <a:pt x="45078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84874D8-1D1A-4191-8D41-DA43175C6046}"/>
              </a:ext>
            </a:extLst>
          </p:cNvPr>
          <p:cNvSpPr/>
          <p:nvPr/>
        </p:nvSpPr>
        <p:spPr>
          <a:xfrm>
            <a:off x="4975545" y="6009376"/>
            <a:ext cx="1053056" cy="195236"/>
          </a:xfrm>
          <a:custGeom>
            <a:avLst/>
            <a:gdLst>
              <a:gd name="connsiteX0" fmla="*/ 9205 w 1053056"/>
              <a:gd name="connsiteY0" fmla="*/ 899 h 195236"/>
              <a:gd name="connsiteX1" fmla="*/ 482280 w 1053056"/>
              <a:gd name="connsiteY1" fmla="*/ 143774 h 195236"/>
              <a:gd name="connsiteX2" fmla="*/ 199705 w 1053056"/>
              <a:gd name="connsiteY2" fmla="*/ 80274 h 195236"/>
              <a:gd name="connsiteX3" fmla="*/ 434655 w 1053056"/>
              <a:gd name="connsiteY3" fmla="*/ 143774 h 195236"/>
              <a:gd name="connsiteX4" fmla="*/ 644205 w 1053056"/>
              <a:gd name="connsiteY4" fmla="*/ 124724 h 195236"/>
              <a:gd name="connsiteX5" fmla="*/ 539430 w 1053056"/>
              <a:gd name="connsiteY5" fmla="*/ 131074 h 195236"/>
              <a:gd name="connsiteX6" fmla="*/ 755330 w 1053056"/>
              <a:gd name="connsiteY6" fmla="*/ 137424 h 195236"/>
              <a:gd name="connsiteX7" fmla="*/ 647380 w 1053056"/>
              <a:gd name="connsiteY7" fmla="*/ 146949 h 195236"/>
              <a:gd name="connsiteX8" fmla="*/ 853755 w 1053056"/>
              <a:gd name="connsiteY8" fmla="*/ 146949 h 195236"/>
              <a:gd name="connsiteX9" fmla="*/ 1022030 w 1053056"/>
              <a:gd name="connsiteY9" fmla="*/ 191399 h 195236"/>
              <a:gd name="connsiteX10" fmla="*/ 1041080 w 1053056"/>
              <a:gd name="connsiteY10" fmla="*/ 188224 h 195236"/>
              <a:gd name="connsiteX11" fmla="*/ 888680 w 1053056"/>
              <a:gd name="connsiteY11" fmla="*/ 150124 h 195236"/>
              <a:gd name="connsiteX12" fmla="*/ 564830 w 1053056"/>
              <a:gd name="connsiteY12" fmla="*/ 159649 h 195236"/>
              <a:gd name="connsiteX13" fmla="*/ 745805 w 1053056"/>
              <a:gd name="connsiteY13" fmla="*/ 140599 h 195236"/>
              <a:gd name="connsiteX14" fmla="*/ 564830 w 1053056"/>
              <a:gd name="connsiteY14" fmla="*/ 108849 h 195236"/>
              <a:gd name="connsiteX15" fmla="*/ 441005 w 1053056"/>
              <a:gd name="connsiteY15" fmla="*/ 115199 h 195236"/>
              <a:gd name="connsiteX16" fmla="*/ 244155 w 1053056"/>
              <a:gd name="connsiteY16" fmla="*/ 86624 h 195236"/>
              <a:gd name="connsiteX17" fmla="*/ 174305 w 1053056"/>
              <a:gd name="connsiteY17" fmla="*/ 83449 h 195236"/>
              <a:gd name="connsiteX18" fmla="*/ 9205 w 1053056"/>
              <a:gd name="connsiteY18" fmla="*/ 899 h 1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056" h="195236">
                <a:moveTo>
                  <a:pt x="9205" y="899"/>
                </a:moveTo>
                <a:cubicBezTo>
                  <a:pt x="60534" y="10953"/>
                  <a:pt x="450530" y="130545"/>
                  <a:pt x="482280" y="143774"/>
                </a:cubicBezTo>
                <a:cubicBezTo>
                  <a:pt x="514030" y="157003"/>
                  <a:pt x="207642" y="80274"/>
                  <a:pt x="199705" y="80274"/>
                </a:cubicBezTo>
                <a:cubicBezTo>
                  <a:pt x="191768" y="80274"/>
                  <a:pt x="360572" y="136366"/>
                  <a:pt x="434655" y="143774"/>
                </a:cubicBezTo>
                <a:lnTo>
                  <a:pt x="644205" y="124724"/>
                </a:lnTo>
                <a:cubicBezTo>
                  <a:pt x="661667" y="122607"/>
                  <a:pt x="520909" y="128957"/>
                  <a:pt x="539430" y="131074"/>
                </a:cubicBezTo>
                <a:cubicBezTo>
                  <a:pt x="557951" y="133191"/>
                  <a:pt x="737338" y="134778"/>
                  <a:pt x="755330" y="137424"/>
                </a:cubicBezTo>
                <a:cubicBezTo>
                  <a:pt x="773322" y="140070"/>
                  <a:pt x="630976" y="145362"/>
                  <a:pt x="647380" y="146949"/>
                </a:cubicBezTo>
                <a:cubicBezTo>
                  <a:pt x="663784" y="148536"/>
                  <a:pt x="791314" y="139541"/>
                  <a:pt x="853755" y="146949"/>
                </a:cubicBezTo>
                <a:cubicBezTo>
                  <a:pt x="916196" y="154357"/>
                  <a:pt x="990809" y="184520"/>
                  <a:pt x="1022030" y="191399"/>
                </a:cubicBezTo>
                <a:cubicBezTo>
                  <a:pt x="1053251" y="198278"/>
                  <a:pt x="1063305" y="195103"/>
                  <a:pt x="1041080" y="188224"/>
                </a:cubicBezTo>
                <a:cubicBezTo>
                  <a:pt x="1018855" y="181345"/>
                  <a:pt x="968055" y="154886"/>
                  <a:pt x="888680" y="150124"/>
                </a:cubicBezTo>
                <a:cubicBezTo>
                  <a:pt x="809305" y="145362"/>
                  <a:pt x="588643" y="161237"/>
                  <a:pt x="564830" y="159649"/>
                </a:cubicBezTo>
                <a:cubicBezTo>
                  <a:pt x="541017" y="158061"/>
                  <a:pt x="745805" y="149066"/>
                  <a:pt x="745805" y="140599"/>
                </a:cubicBezTo>
                <a:cubicBezTo>
                  <a:pt x="745805" y="132132"/>
                  <a:pt x="615630" y="113082"/>
                  <a:pt x="564830" y="108849"/>
                </a:cubicBezTo>
                <a:cubicBezTo>
                  <a:pt x="514030" y="104616"/>
                  <a:pt x="494451" y="118903"/>
                  <a:pt x="441005" y="115199"/>
                </a:cubicBezTo>
                <a:cubicBezTo>
                  <a:pt x="387559" y="111495"/>
                  <a:pt x="288605" y="91916"/>
                  <a:pt x="244155" y="86624"/>
                </a:cubicBezTo>
                <a:cubicBezTo>
                  <a:pt x="199705" y="81332"/>
                  <a:pt x="212405" y="98795"/>
                  <a:pt x="174305" y="83449"/>
                </a:cubicBezTo>
                <a:cubicBezTo>
                  <a:pt x="136205" y="68103"/>
                  <a:pt x="-42124" y="-9155"/>
                  <a:pt x="9205" y="8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D53A579-E1CF-BB4A-7B5A-E725E31DB7F8}"/>
              </a:ext>
            </a:extLst>
          </p:cNvPr>
          <p:cNvSpPr/>
          <p:nvPr/>
        </p:nvSpPr>
        <p:spPr>
          <a:xfrm>
            <a:off x="4706817" y="5803629"/>
            <a:ext cx="443529" cy="259283"/>
          </a:xfrm>
          <a:custGeom>
            <a:avLst/>
            <a:gdLst>
              <a:gd name="connsiteX0" fmla="*/ 443033 w 443529"/>
              <a:gd name="connsiteY0" fmla="*/ 271 h 259283"/>
              <a:gd name="connsiteX1" fmla="*/ 338258 w 443529"/>
              <a:gd name="connsiteY1" fmla="*/ 89171 h 259283"/>
              <a:gd name="connsiteX2" fmla="*/ 303333 w 443529"/>
              <a:gd name="connsiteY2" fmla="*/ 124096 h 259283"/>
              <a:gd name="connsiteX3" fmla="*/ 306508 w 443529"/>
              <a:gd name="connsiteY3" fmla="*/ 212996 h 259283"/>
              <a:gd name="connsiteX4" fmla="*/ 284283 w 443529"/>
              <a:gd name="connsiteY4" fmla="*/ 190771 h 259283"/>
              <a:gd name="connsiteX5" fmla="*/ 322383 w 443529"/>
              <a:gd name="connsiteY5" fmla="*/ 238396 h 259283"/>
              <a:gd name="connsiteX6" fmla="*/ 258883 w 443529"/>
              <a:gd name="connsiteY6" fmla="*/ 219346 h 259283"/>
              <a:gd name="connsiteX7" fmla="*/ 169983 w 443529"/>
              <a:gd name="connsiteY7" fmla="*/ 168546 h 259283"/>
              <a:gd name="connsiteX8" fmla="*/ 1708 w 443529"/>
              <a:gd name="connsiteY8" fmla="*/ 257446 h 259283"/>
              <a:gd name="connsiteX9" fmla="*/ 93783 w 443529"/>
              <a:gd name="connsiteY9" fmla="*/ 216171 h 259283"/>
              <a:gd name="connsiteX10" fmla="*/ 265233 w 443529"/>
              <a:gd name="connsiteY10" fmla="*/ 73296 h 259283"/>
              <a:gd name="connsiteX11" fmla="*/ 74733 w 443529"/>
              <a:gd name="connsiteY11" fmla="*/ 152671 h 259283"/>
              <a:gd name="connsiteX12" fmla="*/ 236658 w 443529"/>
              <a:gd name="connsiteY12" fmla="*/ 120921 h 259283"/>
              <a:gd name="connsiteX13" fmla="*/ 211258 w 443529"/>
              <a:gd name="connsiteY13" fmla="*/ 162196 h 259283"/>
              <a:gd name="connsiteX14" fmla="*/ 316033 w 443529"/>
              <a:gd name="connsiteY14" fmla="*/ 209821 h 259283"/>
              <a:gd name="connsiteX15" fmla="*/ 290633 w 443529"/>
              <a:gd name="connsiteY15" fmla="*/ 120921 h 259283"/>
              <a:gd name="connsiteX16" fmla="*/ 443033 w 443529"/>
              <a:gd name="connsiteY16" fmla="*/ 271 h 2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529" h="259283">
                <a:moveTo>
                  <a:pt x="443033" y="271"/>
                </a:moveTo>
                <a:cubicBezTo>
                  <a:pt x="450970" y="-5021"/>
                  <a:pt x="361541" y="68534"/>
                  <a:pt x="338258" y="89171"/>
                </a:cubicBezTo>
                <a:cubicBezTo>
                  <a:pt x="314975" y="109808"/>
                  <a:pt x="308625" y="103459"/>
                  <a:pt x="303333" y="124096"/>
                </a:cubicBezTo>
                <a:cubicBezTo>
                  <a:pt x="298041" y="144733"/>
                  <a:pt x="309683" y="201883"/>
                  <a:pt x="306508" y="212996"/>
                </a:cubicBezTo>
                <a:cubicBezTo>
                  <a:pt x="303333" y="224109"/>
                  <a:pt x="281637" y="186538"/>
                  <a:pt x="284283" y="190771"/>
                </a:cubicBezTo>
                <a:cubicBezTo>
                  <a:pt x="286929" y="195004"/>
                  <a:pt x="326616" y="233634"/>
                  <a:pt x="322383" y="238396"/>
                </a:cubicBezTo>
                <a:cubicBezTo>
                  <a:pt x="318150" y="243158"/>
                  <a:pt x="284283" y="230988"/>
                  <a:pt x="258883" y="219346"/>
                </a:cubicBezTo>
                <a:cubicBezTo>
                  <a:pt x="233483" y="207704"/>
                  <a:pt x="212845" y="162196"/>
                  <a:pt x="169983" y="168546"/>
                </a:cubicBezTo>
                <a:cubicBezTo>
                  <a:pt x="127121" y="174896"/>
                  <a:pt x="14408" y="249509"/>
                  <a:pt x="1708" y="257446"/>
                </a:cubicBezTo>
                <a:cubicBezTo>
                  <a:pt x="-10992" y="265383"/>
                  <a:pt x="49862" y="246863"/>
                  <a:pt x="93783" y="216171"/>
                </a:cubicBezTo>
                <a:cubicBezTo>
                  <a:pt x="137704" y="185479"/>
                  <a:pt x="268408" y="83879"/>
                  <a:pt x="265233" y="73296"/>
                </a:cubicBezTo>
                <a:cubicBezTo>
                  <a:pt x="262058" y="62713"/>
                  <a:pt x="79495" y="144734"/>
                  <a:pt x="74733" y="152671"/>
                </a:cubicBezTo>
                <a:cubicBezTo>
                  <a:pt x="69970" y="160609"/>
                  <a:pt x="213904" y="119334"/>
                  <a:pt x="236658" y="120921"/>
                </a:cubicBezTo>
                <a:cubicBezTo>
                  <a:pt x="259412" y="122508"/>
                  <a:pt x="198029" y="147379"/>
                  <a:pt x="211258" y="162196"/>
                </a:cubicBezTo>
                <a:cubicBezTo>
                  <a:pt x="224487" y="177013"/>
                  <a:pt x="302804" y="216700"/>
                  <a:pt x="316033" y="209821"/>
                </a:cubicBezTo>
                <a:cubicBezTo>
                  <a:pt x="329262" y="202942"/>
                  <a:pt x="271054" y="152142"/>
                  <a:pt x="290633" y="120921"/>
                </a:cubicBezTo>
                <a:cubicBezTo>
                  <a:pt x="310212" y="89700"/>
                  <a:pt x="435096" y="5563"/>
                  <a:pt x="443033" y="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6E392DF-AD0F-B41B-1B01-B22C31C36BEC}"/>
              </a:ext>
            </a:extLst>
          </p:cNvPr>
          <p:cNvSpPr/>
          <p:nvPr/>
        </p:nvSpPr>
        <p:spPr>
          <a:xfrm>
            <a:off x="5197282" y="5771984"/>
            <a:ext cx="572392" cy="359859"/>
          </a:xfrm>
          <a:custGeom>
            <a:avLst/>
            <a:gdLst>
              <a:gd name="connsiteX0" fmla="*/ 193 w 572392"/>
              <a:gd name="connsiteY0" fmla="*/ 66841 h 359859"/>
              <a:gd name="connsiteX1" fmla="*/ 228793 w 572392"/>
              <a:gd name="connsiteY1" fmla="*/ 54141 h 359859"/>
              <a:gd name="connsiteX2" fmla="*/ 171643 w 572392"/>
              <a:gd name="connsiteY2" fmla="*/ 73191 h 359859"/>
              <a:gd name="connsiteX3" fmla="*/ 146243 w 572392"/>
              <a:gd name="connsiteY3" fmla="*/ 95416 h 359859"/>
              <a:gd name="connsiteX4" fmla="*/ 133543 w 572392"/>
              <a:gd name="connsiteY4" fmla="*/ 165266 h 359859"/>
              <a:gd name="connsiteX5" fmla="*/ 152593 w 572392"/>
              <a:gd name="connsiteY5" fmla="*/ 257341 h 359859"/>
              <a:gd name="connsiteX6" fmla="*/ 187518 w 572392"/>
              <a:gd name="connsiteY6" fmla="*/ 317666 h 359859"/>
              <a:gd name="connsiteX7" fmla="*/ 333568 w 572392"/>
              <a:gd name="connsiteY7" fmla="*/ 343066 h 359859"/>
              <a:gd name="connsiteX8" fmla="*/ 146243 w 572392"/>
              <a:gd name="connsiteY8" fmla="*/ 346241 h 359859"/>
              <a:gd name="connsiteX9" fmla="*/ 333568 w 572392"/>
              <a:gd name="connsiteY9" fmla="*/ 355766 h 359859"/>
              <a:gd name="connsiteX10" fmla="*/ 492318 w 572392"/>
              <a:gd name="connsiteY10" fmla="*/ 358941 h 359859"/>
              <a:gd name="connsiteX11" fmla="*/ 444693 w 572392"/>
              <a:gd name="connsiteY11" fmla="*/ 339891 h 359859"/>
              <a:gd name="connsiteX12" fmla="*/ 514543 w 572392"/>
              <a:gd name="connsiteY12" fmla="*/ 295441 h 359859"/>
              <a:gd name="connsiteX13" fmla="*/ 527243 w 572392"/>
              <a:gd name="connsiteY13" fmla="*/ 254166 h 359859"/>
              <a:gd name="connsiteX14" fmla="*/ 536768 w 572392"/>
              <a:gd name="connsiteY14" fmla="*/ 216066 h 359859"/>
              <a:gd name="connsiteX15" fmla="*/ 498668 w 572392"/>
              <a:gd name="connsiteY15" fmla="*/ 358941 h 359859"/>
              <a:gd name="connsiteX16" fmla="*/ 527243 w 572392"/>
              <a:gd name="connsiteY16" fmla="*/ 257341 h 359859"/>
              <a:gd name="connsiteX17" fmla="*/ 571693 w 572392"/>
              <a:gd name="connsiteY17" fmla="*/ 162091 h 359859"/>
              <a:gd name="connsiteX18" fmla="*/ 489143 w 572392"/>
              <a:gd name="connsiteY18" fmla="*/ 63666 h 359859"/>
              <a:gd name="connsiteX19" fmla="*/ 374843 w 572392"/>
              <a:gd name="connsiteY19" fmla="*/ 19216 h 359859"/>
              <a:gd name="connsiteX20" fmla="*/ 225618 w 572392"/>
              <a:gd name="connsiteY20" fmla="*/ 166 h 359859"/>
              <a:gd name="connsiteX21" fmla="*/ 63693 w 572392"/>
              <a:gd name="connsiteY21" fmla="*/ 28741 h 359859"/>
              <a:gd name="connsiteX22" fmla="*/ 273243 w 572392"/>
              <a:gd name="connsiteY22" fmla="*/ 28741 h 359859"/>
              <a:gd name="connsiteX23" fmla="*/ 193 w 572392"/>
              <a:gd name="connsiteY23" fmla="*/ 66841 h 3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392" h="359859">
                <a:moveTo>
                  <a:pt x="193" y="66841"/>
                </a:moveTo>
                <a:cubicBezTo>
                  <a:pt x="-7215" y="71074"/>
                  <a:pt x="200218" y="53083"/>
                  <a:pt x="228793" y="54141"/>
                </a:cubicBezTo>
                <a:cubicBezTo>
                  <a:pt x="257368" y="55199"/>
                  <a:pt x="185401" y="66312"/>
                  <a:pt x="171643" y="73191"/>
                </a:cubicBezTo>
                <a:cubicBezTo>
                  <a:pt x="157885" y="80070"/>
                  <a:pt x="152593" y="80070"/>
                  <a:pt x="146243" y="95416"/>
                </a:cubicBezTo>
                <a:cubicBezTo>
                  <a:pt x="139893" y="110762"/>
                  <a:pt x="132485" y="138279"/>
                  <a:pt x="133543" y="165266"/>
                </a:cubicBezTo>
                <a:cubicBezTo>
                  <a:pt x="134601" y="192253"/>
                  <a:pt x="143597" y="231941"/>
                  <a:pt x="152593" y="257341"/>
                </a:cubicBezTo>
                <a:cubicBezTo>
                  <a:pt x="161589" y="282741"/>
                  <a:pt x="157356" y="303379"/>
                  <a:pt x="187518" y="317666"/>
                </a:cubicBezTo>
                <a:cubicBezTo>
                  <a:pt x="217680" y="331953"/>
                  <a:pt x="340447" y="338304"/>
                  <a:pt x="333568" y="343066"/>
                </a:cubicBezTo>
                <a:cubicBezTo>
                  <a:pt x="326689" y="347828"/>
                  <a:pt x="146243" y="344124"/>
                  <a:pt x="146243" y="346241"/>
                </a:cubicBezTo>
                <a:cubicBezTo>
                  <a:pt x="146243" y="348358"/>
                  <a:pt x="275889" y="353649"/>
                  <a:pt x="333568" y="355766"/>
                </a:cubicBezTo>
                <a:cubicBezTo>
                  <a:pt x="391247" y="357883"/>
                  <a:pt x="473797" y="361587"/>
                  <a:pt x="492318" y="358941"/>
                </a:cubicBezTo>
                <a:cubicBezTo>
                  <a:pt x="510839" y="356295"/>
                  <a:pt x="440989" y="350474"/>
                  <a:pt x="444693" y="339891"/>
                </a:cubicBezTo>
                <a:cubicBezTo>
                  <a:pt x="448397" y="329308"/>
                  <a:pt x="500785" y="309729"/>
                  <a:pt x="514543" y="295441"/>
                </a:cubicBezTo>
                <a:cubicBezTo>
                  <a:pt x="528301" y="281153"/>
                  <a:pt x="523539" y="267395"/>
                  <a:pt x="527243" y="254166"/>
                </a:cubicBezTo>
                <a:cubicBezTo>
                  <a:pt x="530947" y="240937"/>
                  <a:pt x="541531" y="198603"/>
                  <a:pt x="536768" y="216066"/>
                </a:cubicBezTo>
                <a:cubicBezTo>
                  <a:pt x="532005" y="233529"/>
                  <a:pt x="500255" y="352062"/>
                  <a:pt x="498668" y="358941"/>
                </a:cubicBezTo>
                <a:cubicBezTo>
                  <a:pt x="497081" y="365820"/>
                  <a:pt x="515072" y="290149"/>
                  <a:pt x="527243" y="257341"/>
                </a:cubicBezTo>
                <a:cubicBezTo>
                  <a:pt x="539414" y="224533"/>
                  <a:pt x="578043" y="194370"/>
                  <a:pt x="571693" y="162091"/>
                </a:cubicBezTo>
                <a:cubicBezTo>
                  <a:pt x="565343" y="129812"/>
                  <a:pt x="521951" y="87479"/>
                  <a:pt x="489143" y="63666"/>
                </a:cubicBezTo>
                <a:cubicBezTo>
                  <a:pt x="456335" y="39853"/>
                  <a:pt x="418764" y="29799"/>
                  <a:pt x="374843" y="19216"/>
                </a:cubicBezTo>
                <a:cubicBezTo>
                  <a:pt x="330922" y="8633"/>
                  <a:pt x="277476" y="-1422"/>
                  <a:pt x="225618" y="166"/>
                </a:cubicBezTo>
                <a:cubicBezTo>
                  <a:pt x="173760" y="1753"/>
                  <a:pt x="55756" y="23978"/>
                  <a:pt x="63693" y="28741"/>
                </a:cubicBezTo>
                <a:cubicBezTo>
                  <a:pt x="71631" y="33503"/>
                  <a:pt x="279064" y="22920"/>
                  <a:pt x="273243" y="28741"/>
                </a:cubicBezTo>
                <a:cubicBezTo>
                  <a:pt x="267422" y="34562"/>
                  <a:pt x="7601" y="62608"/>
                  <a:pt x="193" y="66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6401706C-BC88-A485-77ED-E58E2BB8E7C2}"/>
              </a:ext>
            </a:extLst>
          </p:cNvPr>
          <p:cNvSpPr/>
          <p:nvPr/>
        </p:nvSpPr>
        <p:spPr>
          <a:xfrm>
            <a:off x="5515352" y="583342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353EEF3F-4EFC-EC8D-6856-28D839A6F195}"/>
              </a:ext>
            </a:extLst>
          </p:cNvPr>
          <p:cNvSpPr/>
          <p:nvPr/>
        </p:nvSpPr>
        <p:spPr>
          <a:xfrm>
            <a:off x="5614241" y="593968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097D4E4-4ECF-9C8D-2DD9-10B182B82C13}"/>
              </a:ext>
            </a:extLst>
          </p:cNvPr>
          <p:cNvSpPr/>
          <p:nvPr/>
        </p:nvSpPr>
        <p:spPr>
          <a:xfrm>
            <a:off x="5579336" y="6015266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A711677-1E63-AA1F-4D72-53BD59461BB7}"/>
              </a:ext>
            </a:extLst>
          </p:cNvPr>
          <p:cNvSpPr/>
          <p:nvPr/>
        </p:nvSpPr>
        <p:spPr>
          <a:xfrm>
            <a:off x="5841998" y="5927541"/>
            <a:ext cx="185542" cy="263813"/>
          </a:xfrm>
          <a:custGeom>
            <a:avLst/>
            <a:gdLst>
              <a:gd name="connsiteX0" fmla="*/ 2 w 185542"/>
              <a:gd name="connsiteY0" fmla="*/ 184 h 263813"/>
              <a:gd name="connsiteX1" fmla="*/ 92077 w 185542"/>
              <a:gd name="connsiteY1" fmla="*/ 162109 h 263813"/>
              <a:gd name="connsiteX2" fmla="*/ 73027 w 185542"/>
              <a:gd name="connsiteY2" fmla="*/ 124009 h 263813"/>
              <a:gd name="connsiteX3" fmla="*/ 146052 w 185542"/>
              <a:gd name="connsiteY3" fmla="*/ 231959 h 263813"/>
              <a:gd name="connsiteX4" fmla="*/ 184152 w 185542"/>
              <a:gd name="connsiteY4" fmla="*/ 263709 h 263813"/>
              <a:gd name="connsiteX5" fmla="*/ 168277 w 185542"/>
              <a:gd name="connsiteY5" fmla="*/ 238309 h 263813"/>
              <a:gd name="connsiteX6" fmla="*/ 85727 w 185542"/>
              <a:gd name="connsiteY6" fmla="*/ 146234 h 263813"/>
              <a:gd name="connsiteX7" fmla="*/ 114302 w 185542"/>
              <a:gd name="connsiteY7" fmla="*/ 184334 h 263813"/>
              <a:gd name="connsiteX8" fmla="*/ 95252 w 185542"/>
              <a:gd name="connsiteY8" fmla="*/ 130359 h 263813"/>
              <a:gd name="connsiteX9" fmla="*/ 2 w 185542"/>
              <a:gd name="connsiteY9" fmla="*/ 184 h 26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42" h="263813">
                <a:moveTo>
                  <a:pt x="2" y="184"/>
                </a:moveTo>
                <a:cubicBezTo>
                  <a:pt x="-527" y="5476"/>
                  <a:pt x="79906" y="141472"/>
                  <a:pt x="92077" y="162109"/>
                </a:cubicBezTo>
                <a:cubicBezTo>
                  <a:pt x="104248" y="182746"/>
                  <a:pt x="64031" y="112367"/>
                  <a:pt x="73027" y="124009"/>
                </a:cubicBezTo>
                <a:cubicBezTo>
                  <a:pt x="82023" y="135651"/>
                  <a:pt x="127531" y="208676"/>
                  <a:pt x="146052" y="231959"/>
                </a:cubicBezTo>
                <a:cubicBezTo>
                  <a:pt x="164573" y="255242"/>
                  <a:pt x="180448" y="262651"/>
                  <a:pt x="184152" y="263709"/>
                </a:cubicBezTo>
                <a:cubicBezTo>
                  <a:pt x="187856" y="264767"/>
                  <a:pt x="184681" y="257888"/>
                  <a:pt x="168277" y="238309"/>
                </a:cubicBezTo>
                <a:cubicBezTo>
                  <a:pt x="151873" y="218730"/>
                  <a:pt x="94723" y="155230"/>
                  <a:pt x="85727" y="146234"/>
                </a:cubicBezTo>
                <a:cubicBezTo>
                  <a:pt x="76731" y="137238"/>
                  <a:pt x="112715" y="186980"/>
                  <a:pt x="114302" y="184334"/>
                </a:cubicBezTo>
                <a:cubicBezTo>
                  <a:pt x="115890" y="181688"/>
                  <a:pt x="111127" y="155759"/>
                  <a:pt x="95252" y="130359"/>
                </a:cubicBezTo>
                <a:cubicBezTo>
                  <a:pt x="79377" y="104959"/>
                  <a:pt x="531" y="-5108"/>
                  <a:pt x="2" y="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4DF4115-1293-5890-C5A1-54533B516136}"/>
              </a:ext>
            </a:extLst>
          </p:cNvPr>
          <p:cNvSpPr/>
          <p:nvPr/>
        </p:nvSpPr>
        <p:spPr>
          <a:xfrm>
            <a:off x="4854411" y="6030701"/>
            <a:ext cx="1076644" cy="162920"/>
          </a:xfrm>
          <a:custGeom>
            <a:avLst/>
            <a:gdLst>
              <a:gd name="connsiteX0" fmla="*/ 164 w 1076644"/>
              <a:gd name="connsiteY0" fmla="*/ 8149 h 162920"/>
              <a:gd name="connsiteX1" fmla="*/ 289089 w 1076644"/>
              <a:gd name="connsiteY1" fmla="*/ 46249 h 162920"/>
              <a:gd name="connsiteX2" fmla="*/ 565314 w 1076644"/>
              <a:gd name="connsiteY2" fmla="*/ 131974 h 162920"/>
              <a:gd name="connsiteX3" fmla="*/ 428789 w 1076644"/>
              <a:gd name="connsiteY3" fmla="*/ 112924 h 162920"/>
              <a:gd name="connsiteX4" fmla="*/ 765339 w 1076644"/>
              <a:gd name="connsiteY4" fmla="*/ 147849 h 162920"/>
              <a:gd name="connsiteX5" fmla="*/ 616114 w 1076644"/>
              <a:gd name="connsiteY5" fmla="*/ 154199 h 162920"/>
              <a:gd name="connsiteX6" fmla="*/ 889164 w 1076644"/>
              <a:gd name="connsiteY6" fmla="*/ 160549 h 162920"/>
              <a:gd name="connsiteX7" fmla="*/ 1076489 w 1076644"/>
              <a:gd name="connsiteY7" fmla="*/ 160549 h 162920"/>
              <a:gd name="connsiteX8" fmla="*/ 914564 w 1076644"/>
              <a:gd name="connsiteY8" fmla="*/ 131974 h 162920"/>
              <a:gd name="connsiteX9" fmla="*/ 578014 w 1076644"/>
              <a:gd name="connsiteY9" fmla="*/ 125624 h 162920"/>
              <a:gd name="connsiteX10" fmla="*/ 390689 w 1076644"/>
              <a:gd name="connsiteY10" fmla="*/ 81174 h 162920"/>
              <a:gd name="connsiteX11" fmla="*/ 212889 w 1076644"/>
              <a:gd name="connsiteY11" fmla="*/ 8149 h 162920"/>
              <a:gd name="connsiteX12" fmla="*/ 70014 w 1076644"/>
              <a:gd name="connsiteY12" fmla="*/ 4974 h 162920"/>
              <a:gd name="connsiteX13" fmla="*/ 244639 w 1076644"/>
              <a:gd name="connsiteY13" fmla="*/ 36724 h 162920"/>
              <a:gd name="connsiteX14" fmla="*/ 164 w 1076644"/>
              <a:gd name="connsiteY14" fmla="*/ 8149 h 1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44" h="162920">
                <a:moveTo>
                  <a:pt x="164" y="8149"/>
                </a:moveTo>
                <a:cubicBezTo>
                  <a:pt x="7572" y="9736"/>
                  <a:pt x="194897" y="25612"/>
                  <a:pt x="289089" y="46249"/>
                </a:cubicBezTo>
                <a:cubicBezTo>
                  <a:pt x="383281" y="66886"/>
                  <a:pt x="542031" y="120862"/>
                  <a:pt x="565314" y="131974"/>
                </a:cubicBezTo>
                <a:cubicBezTo>
                  <a:pt x="588597" y="143086"/>
                  <a:pt x="395452" y="110278"/>
                  <a:pt x="428789" y="112924"/>
                </a:cubicBezTo>
                <a:cubicBezTo>
                  <a:pt x="462127" y="115570"/>
                  <a:pt x="734118" y="140970"/>
                  <a:pt x="765339" y="147849"/>
                </a:cubicBezTo>
                <a:cubicBezTo>
                  <a:pt x="796560" y="154728"/>
                  <a:pt x="595477" y="152082"/>
                  <a:pt x="616114" y="154199"/>
                </a:cubicBezTo>
                <a:cubicBezTo>
                  <a:pt x="636751" y="156316"/>
                  <a:pt x="812435" y="159491"/>
                  <a:pt x="889164" y="160549"/>
                </a:cubicBezTo>
                <a:cubicBezTo>
                  <a:pt x="965893" y="161607"/>
                  <a:pt x="1072256" y="165311"/>
                  <a:pt x="1076489" y="160549"/>
                </a:cubicBezTo>
                <a:cubicBezTo>
                  <a:pt x="1080722" y="155787"/>
                  <a:pt x="997643" y="137795"/>
                  <a:pt x="914564" y="131974"/>
                </a:cubicBezTo>
                <a:cubicBezTo>
                  <a:pt x="831485" y="126153"/>
                  <a:pt x="665326" y="134091"/>
                  <a:pt x="578014" y="125624"/>
                </a:cubicBezTo>
                <a:cubicBezTo>
                  <a:pt x="490702" y="117157"/>
                  <a:pt x="451543" y="100753"/>
                  <a:pt x="390689" y="81174"/>
                </a:cubicBezTo>
                <a:cubicBezTo>
                  <a:pt x="329835" y="61595"/>
                  <a:pt x="266335" y="20849"/>
                  <a:pt x="212889" y="8149"/>
                </a:cubicBezTo>
                <a:cubicBezTo>
                  <a:pt x="159443" y="-4551"/>
                  <a:pt x="64722" y="211"/>
                  <a:pt x="70014" y="4974"/>
                </a:cubicBezTo>
                <a:cubicBezTo>
                  <a:pt x="75306" y="9737"/>
                  <a:pt x="251518" y="35666"/>
                  <a:pt x="244639" y="36724"/>
                </a:cubicBezTo>
                <a:cubicBezTo>
                  <a:pt x="237760" y="37782"/>
                  <a:pt x="-7244" y="6562"/>
                  <a:pt x="164" y="8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07FFA47-7A35-6147-E581-37DC008F931F}"/>
              </a:ext>
            </a:extLst>
          </p:cNvPr>
          <p:cNvSpPr/>
          <p:nvPr/>
        </p:nvSpPr>
        <p:spPr>
          <a:xfrm>
            <a:off x="4882490" y="6167423"/>
            <a:ext cx="373149" cy="79493"/>
          </a:xfrm>
          <a:custGeom>
            <a:avLst/>
            <a:gdLst>
              <a:gd name="connsiteX0" fmla="*/ 57810 w 373149"/>
              <a:gd name="connsiteY0" fmla="*/ 61927 h 79493"/>
              <a:gd name="connsiteX1" fmla="*/ 191160 w 373149"/>
              <a:gd name="connsiteY1" fmla="*/ 36527 h 79493"/>
              <a:gd name="connsiteX2" fmla="*/ 299110 w 373149"/>
              <a:gd name="connsiteY2" fmla="*/ 71452 h 79493"/>
              <a:gd name="connsiteX3" fmla="*/ 302285 w 373149"/>
              <a:gd name="connsiteY3" fmla="*/ 39702 h 79493"/>
              <a:gd name="connsiteX4" fmla="*/ 353085 w 373149"/>
              <a:gd name="connsiteY4" fmla="*/ 65102 h 79493"/>
              <a:gd name="connsiteX5" fmla="*/ 343560 w 373149"/>
              <a:gd name="connsiteY5" fmla="*/ 36527 h 79493"/>
              <a:gd name="connsiteX6" fmla="*/ 368960 w 373149"/>
              <a:gd name="connsiteY6" fmla="*/ 58752 h 79493"/>
              <a:gd name="connsiteX7" fmla="*/ 241960 w 373149"/>
              <a:gd name="connsiteY7" fmla="*/ 49227 h 79493"/>
              <a:gd name="connsiteX8" fmla="*/ 178460 w 373149"/>
              <a:gd name="connsiteY8" fmla="*/ 1602 h 79493"/>
              <a:gd name="connsiteX9" fmla="*/ 210210 w 373149"/>
              <a:gd name="connsiteY9" fmla="*/ 17477 h 79493"/>
              <a:gd name="connsiteX10" fmla="*/ 7010 w 373149"/>
              <a:gd name="connsiteY10" fmla="*/ 77802 h 79493"/>
              <a:gd name="connsiteX11" fmla="*/ 57810 w 373149"/>
              <a:gd name="connsiteY11" fmla="*/ 61927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49" h="79493">
                <a:moveTo>
                  <a:pt x="57810" y="61927"/>
                </a:moveTo>
                <a:cubicBezTo>
                  <a:pt x="88502" y="55048"/>
                  <a:pt x="150943" y="34939"/>
                  <a:pt x="191160" y="36527"/>
                </a:cubicBezTo>
                <a:cubicBezTo>
                  <a:pt x="231377" y="38115"/>
                  <a:pt x="280589" y="70923"/>
                  <a:pt x="299110" y="71452"/>
                </a:cubicBezTo>
                <a:cubicBezTo>
                  <a:pt x="317631" y="71981"/>
                  <a:pt x="293289" y="40760"/>
                  <a:pt x="302285" y="39702"/>
                </a:cubicBezTo>
                <a:cubicBezTo>
                  <a:pt x="311281" y="38644"/>
                  <a:pt x="346206" y="65631"/>
                  <a:pt x="353085" y="65102"/>
                </a:cubicBezTo>
                <a:cubicBezTo>
                  <a:pt x="359964" y="64573"/>
                  <a:pt x="340914" y="37585"/>
                  <a:pt x="343560" y="36527"/>
                </a:cubicBezTo>
                <a:cubicBezTo>
                  <a:pt x="346206" y="35469"/>
                  <a:pt x="385893" y="56635"/>
                  <a:pt x="368960" y="58752"/>
                </a:cubicBezTo>
                <a:cubicBezTo>
                  <a:pt x="352027" y="60869"/>
                  <a:pt x="273710" y="58752"/>
                  <a:pt x="241960" y="49227"/>
                </a:cubicBezTo>
                <a:cubicBezTo>
                  <a:pt x="210210" y="39702"/>
                  <a:pt x="183752" y="6894"/>
                  <a:pt x="178460" y="1602"/>
                </a:cubicBezTo>
                <a:cubicBezTo>
                  <a:pt x="173168" y="-3690"/>
                  <a:pt x="238785" y="4777"/>
                  <a:pt x="210210" y="17477"/>
                </a:cubicBezTo>
                <a:cubicBezTo>
                  <a:pt x="181635" y="30177"/>
                  <a:pt x="31352" y="70923"/>
                  <a:pt x="7010" y="77802"/>
                </a:cubicBezTo>
                <a:cubicBezTo>
                  <a:pt x="-17332" y="84681"/>
                  <a:pt x="27118" y="68806"/>
                  <a:pt x="57810" y="619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6A5B905-D918-75CD-EC11-9A24D3FFAF6E}"/>
              </a:ext>
            </a:extLst>
          </p:cNvPr>
          <p:cNvSpPr/>
          <p:nvPr/>
        </p:nvSpPr>
        <p:spPr>
          <a:xfrm>
            <a:off x="4849974" y="5734042"/>
            <a:ext cx="870729" cy="123836"/>
          </a:xfrm>
          <a:custGeom>
            <a:avLst/>
            <a:gdLst>
              <a:gd name="connsiteX0" fmla="*/ 1426 w 870729"/>
              <a:gd name="connsiteY0" fmla="*/ 123833 h 123836"/>
              <a:gd name="connsiteX1" fmla="*/ 290351 w 870729"/>
              <a:gd name="connsiteY1" fmla="*/ 47633 h 123836"/>
              <a:gd name="connsiteX2" fmla="*/ 185576 w 870729"/>
              <a:gd name="connsiteY2" fmla="*/ 85733 h 123836"/>
              <a:gd name="connsiteX3" fmla="*/ 471326 w 870729"/>
              <a:gd name="connsiteY3" fmla="*/ 31758 h 123836"/>
              <a:gd name="connsiteX4" fmla="*/ 690401 w 870729"/>
              <a:gd name="connsiteY4" fmla="*/ 50808 h 123836"/>
              <a:gd name="connsiteX5" fmla="*/ 642776 w 870729"/>
              <a:gd name="connsiteY5" fmla="*/ 41283 h 123836"/>
              <a:gd name="connsiteX6" fmla="*/ 868201 w 870729"/>
              <a:gd name="connsiteY6" fmla="*/ 107958 h 123836"/>
              <a:gd name="connsiteX7" fmla="*/ 757076 w 870729"/>
              <a:gd name="connsiteY7" fmla="*/ 73033 h 123836"/>
              <a:gd name="connsiteX8" fmla="*/ 649126 w 870729"/>
              <a:gd name="connsiteY8" fmla="*/ 31758 h 123836"/>
              <a:gd name="connsiteX9" fmla="*/ 445926 w 870729"/>
              <a:gd name="connsiteY9" fmla="*/ 8 h 123836"/>
              <a:gd name="connsiteX10" fmla="*/ 284001 w 870729"/>
              <a:gd name="connsiteY10" fmla="*/ 28583 h 123836"/>
              <a:gd name="connsiteX11" fmla="*/ 376076 w 870729"/>
              <a:gd name="connsiteY11" fmla="*/ 25408 h 123836"/>
              <a:gd name="connsiteX12" fmla="*/ 150651 w 870729"/>
              <a:gd name="connsiteY12" fmla="*/ 9533 h 123836"/>
              <a:gd name="connsiteX13" fmla="*/ 220501 w 870729"/>
              <a:gd name="connsiteY13" fmla="*/ 25408 h 123836"/>
              <a:gd name="connsiteX14" fmla="*/ 131601 w 870729"/>
              <a:gd name="connsiteY14" fmla="*/ 41283 h 123836"/>
              <a:gd name="connsiteX15" fmla="*/ 176051 w 870729"/>
              <a:gd name="connsiteY15" fmla="*/ 50808 h 123836"/>
              <a:gd name="connsiteX16" fmla="*/ 1426 w 870729"/>
              <a:gd name="connsiteY16" fmla="*/ 123833 h 12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729" h="123836">
                <a:moveTo>
                  <a:pt x="1426" y="123833"/>
                </a:moveTo>
                <a:cubicBezTo>
                  <a:pt x="20476" y="123304"/>
                  <a:pt x="259659" y="53983"/>
                  <a:pt x="290351" y="47633"/>
                </a:cubicBezTo>
                <a:cubicBezTo>
                  <a:pt x="321043" y="41283"/>
                  <a:pt x="155414" y="88379"/>
                  <a:pt x="185576" y="85733"/>
                </a:cubicBezTo>
                <a:cubicBezTo>
                  <a:pt x="215738" y="83087"/>
                  <a:pt x="387189" y="37579"/>
                  <a:pt x="471326" y="31758"/>
                </a:cubicBezTo>
                <a:cubicBezTo>
                  <a:pt x="555463" y="25937"/>
                  <a:pt x="661826" y="49220"/>
                  <a:pt x="690401" y="50808"/>
                </a:cubicBezTo>
                <a:cubicBezTo>
                  <a:pt x="718976" y="52395"/>
                  <a:pt x="613143" y="31758"/>
                  <a:pt x="642776" y="41283"/>
                </a:cubicBezTo>
                <a:cubicBezTo>
                  <a:pt x="672409" y="50808"/>
                  <a:pt x="849151" y="102666"/>
                  <a:pt x="868201" y="107958"/>
                </a:cubicBezTo>
                <a:cubicBezTo>
                  <a:pt x="887251" y="113250"/>
                  <a:pt x="793589" y="85733"/>
                  <a:pt x="757076" y="73033"/>
                </a:cubicBezTo>
                <a:cubicBezTo>
                  <a:pt x="720564" y="60333"/>
                  <a:pt x="700984" y="43929"/>
                  <a:pt x="649126" y="31758"/>
                </a:cubicBezTo>
                <a:cubicBezTo>
                  <a:pt x="597268" y="19587"/>
                  <a:pt x="506780" y="537"/>
                  <a:pt x="445926" y="8"/>
                </a:cubicBezTo>
                <a:cubicBezTo>
                  <a:pt x="385072" y="-521"/>
                  <a:pt x="295643" y="24350"/>
                  <a:pt x="284001" y="28583"/>
                </a:cubicBezTo>
                <a:cubicBezTo>
                  <a:pt x="272359" y="32816"/>
                  <a:pt x="398301" y="28583"/>
                  <a:pt x="376076" y="25408"/>
                </a:cubicBezTo>
                <a:cubicBezTo>
                  <a:pt x="353851" y="22233"/>
                  <a:pt x="176580" y="9533"/>
                  <a:pt x="150651" y="9533"/>
                </a:cubicBezTo>
                <a:cubicBezTo>
                  <a:pt x="124722" y="9533"/>
                  <a:pt x="223676" y="20116"/>
                  <a:pt x="220501" y="25408"/>
                </a:cubicBezTo>
                <a:cubicBezTo>
                  <a:pt x="217326" y="30700"/>
                  <a:pt x="139009" y="37050"/>
                  <a:pt x="131601" y="41283"/>
                </a:cubicBezTo>
                <a:cubicBezTo>
                  <a:pt x="124193" y="45516"/>
                  <a:pt x="191926" y="41812"/>
                  <a:pt x="176051" y="50808"/>
                </a:cubicBezTo>
                <a:cubicBezTo>
                  <a:pt x="160176" y="59804"/>
                  <a:pt x="-17624" y="124362"/>
                  <a:pt x="1426" y="1238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8AEE89E-DED0-CA8E-A4DC-FEEB166C548D}"/>
              </a:ext>
            </a:extLst>
          </p:cNvPr>
          <p:cNvSpPr/>
          <p:nvPr/>
        </p:nvSpPr>
        <p:spPr>
          <a:xfrm>
            <a:off x="5953075" y="5314950"/>
            <a:ext cx="195337" cy="304824"/>
          </a:xfrm>
          <a:custGeom>
            <a:avLst/>
            <a:gdLst>
              <a:gd name="connsiteX0" fmla="*/ 190550 w 195337"/>
              <a:gd name="connsiteY0" fmla="*/ 139700 h 304824"/>
              <a:gd name="connsiteX1" fmla="*/ 187375 w 195337"/>
              <a:gd name="connsiteY1" fmla="*/ 244475 h 304824"/>
              <a:gd name="connsiteX2" fmla="*/ 127050 w 195337"/>
              <a:gd name="connsiteY2" fmla="*/ 304800 h 304824"/>
              <a:gd name="connsiteX3" fmla="*/ 174675 w 195337"/>
              <a:gd name="connsiteY3" fmla="*/ 238125 h 304824"/>
              <a:gd name="connsiteX4" fmla="*/ 31800 w 195337"/>
              <a:gd name="connsiteY4" fmla="*/ 288925 h 304824"/>
              <a:gd name="connsiteX5" fmla="*/ 98475 w 195337"/>
              <a:gd name="connsiteY5" fmla="*/ 219075 h 304824"/>
              <a:gd name="connsiteX6" fmla="*/ 114350 w 195337"/>
              <a:gd name="connsiteY6" fmla="*/ 101600 h 304824"/>
              <a:gd name="connsiteX7" fmla="*/ 98475 w 195337"/>
              <a:gd name="connsiteY7" fmla="*/ 155575 h 304824"/>
              <a:gd name="connsiteX8" fmla="*/ 73075 w 195337"/>
              <a:gd name="connsiteY8" fmla="*/ 0 h 304824"/>
              <a:gd name="connsiteX9" fmla="*/ 82600 w 195337"/>
              <a:gd name="connsiteY9" fmla="*/ 155575 h 304824"/>
              <a:gd name="connsiteX10" fmla="*/ 28625 w 195337"/>
              <a:gd name="connsiteY10" fmla="*/ 101600 h 304824"/>
              <a:gd name="connsiteX11" fmla="*/ 50 w 195337"/>
              <a:gd name="connsiteY11" fmla="*/ 22225 h 304824"/>
              <a:gd name="connsiteX12" fmla="*/ 34975 w 195337"/>
              <a:gd name="connsiteY12" fmla="*/ 149225 h 304824"/>
              <a:gd name="connsiteX13" fmla="*/ 63550 w 195337"/>
              <a:gd name="connsiteY13" fmla="*/ 104775 h 304824"/>
              <a:gd name="connsiteX14" fmla="*/ 76250 w 195337"/>
              <a:gd name="connsiteY14" fmla="*/ 196850 h 304824"/>
              <a:gd name="connsiteX15" fmla="*/ 130225 w 195337"/>
              <a:gd name="connsiteY15" fmla="*/ 155575 h 304824"/>
              <a:gd name="connsiteX16" fmla="*/ 95300 w 195337"/>
              <a:gd name="connsiteY16" fmla="*/ 225425 h 304824"/>
              <a:gd name="connsiteX17" fmla="*/ 117525 w 195337"/>
              <a:gd name="connsiteY17" fmla="*/ 273050 h 304824"/>
              <a:gd name="connsiteX18" fmla="*/ 149275 w 195337"/>
              <a:gd name="connsiteY18" fmla="*/ 247650 h 304824"/>
              <a:gd name="connsiteX19" fmla="*/ 190550 w 195337"/>
              <a:gd name="connsiteY19" fmla="*/ 139700 h 3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337" h="304824">
                <a:moveTo>
                  <a:pt x="190550" y="139700"/>
                </a:moveTo>
                <a:cubicBezTo>
                  <a:pt x="196900" y="139171"/>
                  <a:pt x="197958" y="216958"/>
                  <a:pt x="187375" y="244475"/>
                </a:cubicBezTo>
                <a:cubicBezTo>
                  <a:pt x="176792" y="271992"/>
                  <a:pt x="129167" y="305858"/>
                  <a:pt x="127050" y="304800"/>
                </a:cubicBezTo>
                <a:cubicBezTo>
                  <a:pt x="124933" y="303742"/>
                  <a:pt x="190550" y="240771"/>
                  <a:pt x="174675" y="238125"/>
                </a:cubicBezTo>
                <a:cubicBezTo>
                  <a:pt x="158800" y="235479"/>
                  <a:pt x="44500" y="292100"/>
                  <a:pt x="31800" y="288925"/>
                </a:cubicBezTo>
                <a:cubicBezTo>
                  <a:pt x="19100" y="285750"/>
                  <a:pt x="84717" y="250296"/>
                  <a:pt x="98475" y="219075"/>
                </a:cubicBezTo>
                <a:cubicBezTo>
                  <a:pt x="112233" y="187854"/>
                  <a:pt x="114350" y="112183"/>
                  <a:pt x="114350" y="101600"/>
                </a:cubicBezTo>
                <a:cubicBezTo>
                  <a:pt x="114350" y="91017"/>
                  <a:pt x="105354" y="172508"/>
                  <a:pt x="98475" y="155575"/>
                </a:cubicBezTo>
                <a:cubicBezTo>
                  <a:pt x="91596" y="138642"/>
                  <a:pt x="75721" y="0"/>
                  <a:pt x="73075" y="0"/>
                </a:cubicBezTo>
                <a:cubicBezTo>
                  <a:pt x="70429" y="0"/>
                  <a:pt x="90008" y="138642"/>
                  <a:pt x="82600" y="155575"/>
                </a:cubicBezTo>
                <a:cubicBezTo>
                  <a:pt x="75192" y="172508"/>
                  <a:pt x="42383" y="123825"/>
                  <a:pt x="28625" y="101600"/>
                </a:cubicBezTo>
                <a:cubicBezTo>
                  <a:pt x="14867" y="79375"/>
                  <a:pt x="-1008" y="14288"/>
                  <a:pt x="50" y="22225"/>
                </a:cubicBezTo>
                <a:cubicBezTo>
                  <a:pt x="1108" y="30162"/>
                  <a:pt x="24392" y="135467"/>
                  <a:pt x="34975" y="149225"/>
                </a:cubicBezTo>
                <a:cubicBezTo>
                  <a:pt x="45558" y="162983"/>
                  <a:pt x="56671" y="96837"/>
                  <a:pt x="63550" y="104775"/>
                </a:cubicBezTo>
                <a:cubicBezTo>
                  <a:pt x="70429" y="112713"/>
                  <a:pt x="65138" y="188383"/>
                  <a:pt x="76250" y="196850"/>
                </a:cubicBezTo>
                <a:cubicBezTo>
                  <a:pt x="87362" y="205317"/>
                  <a:pt x="127050" y="150813"/>
                  <a:pt x="130225" y="155575"/>
                </a:cubicBezTo>
                <a:cubicBezTo>
                  <a:pt x="133400" y="160337"/>
                  <a:pt x="97417" y="205846"/>
                  <a:pt x="95300" y="225425"/>
                </a:cubicBezTo>
                <a:cubicBezTo>
                  <a:pt x="93183" y="245004"/>
                  <a:pt x="108529" y="269346"/>
                  <a:pt x="117525" y="273050"/>
                </a:cubicBezTo>
                <a:cubicBezTo>
                  <a:pt x="126521" y="276754"/>
                  <a:pt x="141867" y="269875"/>
                  <a:pt x="149275" y="247650"/>
                </a:cubicBezTo>
                <a:cubicBezTo>
                  <a:pt x="156683" y="225425"/>
                  <a:pt x="184200" y="140229"/>
                  <a:pt x="190550" y="139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62EFC5-58BD-99E8-58A4-110692461BB4}"/>
              </a:ext>
            </a:extLst>
          </p:cNvPr>
          <p:cNvSpPr/>
          <p:nvPr/>
        </p:nvSpPr>
        <p:spPr>
          <a:xfrm>
            <a:off x="5457111" y="5337156"/>
            <a:ext cx="381106" cy="270838"/>
          </a:xfrm>
          <a:custGeom>
            <a:avLst/>
            <a:gdLst>
              <a:gd name="connsiteX0" fmla="*/ 714 w 381106"/>
              <a:gd name="connsiteY0" fmla="*/ 111144 h 270838"/>
              <a:gd name="connsiteX1" fmla="*/ 99139 w 381106"/>
              <a:gd name="connsiteY1" fmla="*/ 101619 h 270838"/>
              <a:gd name="connsiteX2" fmla="*/ 229314 w 381106"/>
              <a:gd name="connsiteY2" fmla="*/ 196869 h 270838"/>
              <a:gd name="connsiteX3" fmla="*/ 213439 w 381106"/>
              <a:gd name="connsiteY3" fmla="*/ 92094 h 270838"/>
              <a:gd name="connsiteX4" fmla="*/ 375364 w 381106"/>
              <a:gd name="connsiteY4" fmla="*/ 266719 h 270838"/>
              <a:gd name="connsiteX5" fmla="*/ 337264 w 381106"/>
              <a:gd name="connsiteY5" fmla="*/ 212744 h 270838"/>
              <a:gd name="connsiteX6" fmla="*/ 264239 w 381106"/>
              <a:gd name="connsiteY6" fmla="*/ 177819 h 270838"/>
              <a:gd name="connsiteX7" fmla="*/ 295989 w 381106"/>
              <a:gd name="connsiteY7" fmla="*/ 193694 h 270838"/>
              <a:gd name="connsiteX8" fmla="*/ 203914 w 381106"/>
              <a:gd name="connsiteY8" fmla="*/ 127019 h 270838"/>
              <a:gd name="connsiteX9" fmla="*/ 137239 w 381106"/>
              <a:gd name="connsiteY9" fmla="*/ 19 h 270838"/>
              <a:gd name="connsiteX10" fmla="*/ 207089 w 381106"/>
              <a:gd name="connsiteY10" fmla="*/ 136544 h 270838"/>
              <a:gd name="connsiteX11" fmla="*/ 149939 w 381106"/>
              <a:gd name="connsiteY11" fmla="*/ 107969 h 270838"/>
              <a:gd name="connsiteX12" fmla="*/ 714 w 381106"/>
              <a:gd name="connsiteY12" fmla="*/ 111144 h 2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106" h="270838">
                <a:moveTo>
                  <a:pt x="714" y="111144"/>
                </a:moveTo>
                <a:cubicBezTo>
                  <a:pt x="-7753" y="110086"/>
                  <a:pt x="61039" y="87332"/>
                  <a:pt x="99139" y="101619"/>
                </a:cubicBezTo>
                <a:cubicBezTo>
                  <a:pt x="137239" y="115906"/>
                  <a:pt x="210264" y="198456"/>
                  <a:pt x="229314" y="196869"/>
                </a:cubicBezTo>
                <a:cubicBezTo>
                  <a:pt x="248364" y="195282"/>
                  <a:pt x="189097" y="80452"/>
                  <a:pt x="213439" y="92094"/>
                </a:cubicBezTo>
                <a:cubicBezTo>
                  <a:pt x="237781" y="103736"/>
                  <a:pt x="354727" y="246611"/>
                  <a:pt x="375364" y="266719"/>
                </a:cubicBezTo>
                <a:cubicBezTo>
                  <a:pt x="396001" y="286827"/>
                  <a:pt x="355785" y="227561"/>
                  <a:pt x="337264" y="212744"/>
                </a:cubicBezTo>
                <a:cubicBezTo>
                  <a:pt x="318743" y="197927"/>
                  <a:pt x="271118" y="180994"/>
                  <a:pt x="264239" y="177819"/>
                </a:cubicBezTo>
                <a:cubicBezTo>
                  <a:pt x="257360" y="174644"/>
                  <a:pt x="306043" y="202161"/>
                  <a:pt x="295989" y="193694"/>
                </a:cubicBezTo>
                <a:cubicBezTo>
                  <a:pt x="285935" y="185227"/>
                  <a:pt x="230372" y="159298"/>
                  <a:pt x="203914" y="127019"/>
                </a:cubicBezTo>
                <a:cubicBezTo>
                  <a:pt x="177456" y="94740"/>
                  <a:pt x="136710" y="-1568"/>
                  <a:pt x="137239" y="19"/>
                </a:cubicBezTo>
                <a:cubicBezTo>
                  <a:pt x="137768" y="1606"/>
                  <a:pt x="204972" y="118552"/>
                  <a:pt x="207089" y="136544"/>
                </a:cubicBezTo>
                <a:cubicBezTo>
                  <a:pt x="209206" y="154536"/>
                  <a:pt x="178514" y="111673"/>
                  <a:pt x="149939" y="107969"/>
                </a:cubicBezTo>
                <a:cubicBezTo>
                  <a:pt x="121364" y="104265"/>
                  <a:pt x="9181" y="112202"/>
                  <a:pt x="714" y="111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FBD517D-1A08-4539-FAD8-68F78E14FAE0}"/>
              </a:ext>
            </a:extLst>
          </p:cNvPr>
          <p:cNvSpPr/>
          <p:nvPr/>
        </p:nvSpPr>
        <p:spPr>
          <a:xfrm>
            <a:off x="5035362" y="5257687"/>
            <a:ext cx="451244" cy="83239"/>
          </a:xfrm>
          <a:custGeom>
            <a:avLst/>
            <a:gdLst>
              <a:gd name="connsiteX0" fmla="*/ 188 w 451244"/>
              <a:gd name="connsiteY0" fmla="*/ 82663 h 83239"/>
              <a:gd name="connsiteX1" fmla="*/ 181163 w 451244"/>
              <a:gd name="connsiteY1" fmla="*/ 113 h 83239"/>
              <a:gd name="connsiteX2" fmla="*/ 120838 w 451244"/>
              <a:gd name="connsiteY2" fmla="*/ 63613 h 83239"/>
              <a:gd name="connsiteX3" fmla="*/ 349438 w 451244"/>
              <a:gd name="connsiteY3" fmla="*/ 12813 h 83239"/>
              <a:gd name="connsiteX4" fmla="*/ 279588 w 451244"/>
              <a:gd name="connsiteY4" fmla="*/ 66788 h 83239"/>
              <a:gd name="connsiteX5" fmla="*/ 400238 w 451244"/>
              <a:gd name="connsiteY5" fmla="*/ 31863 h 83239"/>
              <a:gd name="connsiteX6" fmla="*/ 447863 w 451244"/>
              <a:gd name="connsiteY6" fmla="*/ 22338 h 83239"/>
              <a:gd name="connsiteX7" fmla="*/ 314513 w 451244"/>
              <a:gd name="connsiteY7" fmla="*/ 41388 h 83239"/>
              <a:gd name="connsiteX8" fmla="*/ 190688 w 451244"/>
              <a:gd name="connsiteY8" fmla="*/ 60438 h 83239"/>
              <a:gd name="connsiteX9" fmla="*/ 133538 w 451244"/>
              <a:gd name="connsiteY9" fmla="*/ 57263 h 83239"/>
              <a:gd name="connsiteX10" fmla="*/ 146238 w 451244"/>
              <a:gd name="connsiteY10" fmla="*/ 38213 h 83239"/>
              <a:gd name="connsiteX11" fmla="*/ 188 w 451244"/>
              <a:gd name="connsiteY11" fmla="*/ 82663 h 8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244" h="83239">
                <a:moveTo>
                  <a:pt x="188" y="82663"/>
                </a:moveTo>
                <a:cubicBezTo>
                  <a:pt x="6009" y="76313"/>
                  <a:pt x="161055" y="3288"/>
                  <a:pt x="181163" y="113"/>
                </a:cubicBezTo>
                <a:cubicBezTo>
                  <a:pt x="201271" y="-3062"/>
                  <a:pt x="92792" y="61496"/>
                  <a:pt x="120838" y="63613"/>
                </a:cubicBezTo>
                <a:cubicBezTo>
                  <a:pt x="148884" y="65730"/>
                  <a:pt x="322980" y="12284"/>
                  <a:pt x="349438" y="12813"/>
                </a:cubicBezTo>
                <a:cubicBezTo>
                  <a:pt x="375896" y="13342"/>
                  <a:pt x="271121" y="63613"/>
                  <a:pt x="279588" y="66788"/>
                </a:cubicBezTo>
                <a:cubicBezTo>
                  <a:pt x="288055" y="69963"/>
                  <a:pt x="372192" y="39271"/>
                  <a:pt x="400238" y="31863"/>
                </a:cubicBezTo>
                <a:cubicBezTo>
                  <a:pt x="428284" y="24455"/>
                  <a:pt x="462150" y="20751"/>
                  <a:pt x="447863" y="22338"/>
                </a:cubicBezTo>
                <a:cubicBezTo>
                  <a:pt x="433576" y="23925"/>
                  <a:pt x="314513" y="41388"/>
                  <a:pt x="314513" y="41388"/>
                </a:cubicBezTo>
                <a:cubicBezTo>
                  <a:pt x="271651" y="47738"/>
                  <a:pt x="220850" y="57792"/>
                  <a:pt x="190688" y="60438"/>
                </a:cubicBezTo>
                <a:cubicBezTo>
                  <a:pt x="160526" y="63084"/>
                  <a:pt x="140946" y="60967"/>
                  <a:pt x="133538" y="57263"/>
                </a:cubicBezTo>
                <a:cubicBezTo>
                  <a:pt x="126130" y="53559"/>
                  <a:pt x="167405" y="35567"/>
                  <a:pt x="146238" y="38213"/>
                </a:cubicBezTo>
                <a:cubicBezTo>
                  <a:pt x="125071" y="40859"/>
                  <a:pt x="-5633" y="89013"/>
                  <a:pt x="188" y="8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A96AF-A9DE-CEA3-9AB1-3446F7EF34E9}"/>
              </a:ext>
            </a:extLst>
          </p:cNvPr>
          <p:cNvSpPr/>
          <p:nvPr/>
        </p:nvSpPr>
        <p:spPr>
          <a:xfrm>
            <a:off x="5079876" y="5389298"/>
            <a:ext cx="577995" cy="68592"/>
          </a:xfrm>
          <a:custGeom>
            <a:avLst/>
            <a:gdLst>
              <a:gd name="connsiteX0" fmla="*/ 124 w 577995"/>
              <a:gd name="connsiteY0" fmla="*/ 68527 h 68592"/>
              <a:gd name="connsiteX1" fmla="*/ 295399 w 577995"/>
              <a:gd name="connsiteY1" fmla="*/ 17727 h 68592"/>
              <a:gd name="connsiteX2" fmla="*/ 222374 w 577995"/>
              <a:gd name="connsiteY2" fmla="*/ 49477 h 68592"/>
              <a:gd name="connsiteX3" fmla="*/ 419224 w 577995"/>
              <a:gd name="connsiteY3" fmla="*/ 5027 h 68592"/>
              <a:gd name="connsiteX4" fmla="*/ 577974 w 577995"/>
              <a:gd name="connsiteY4" fmla="*/ 14552 h 68592"/>
              <a:gd name="connsiteX5" fmla="*/ 428749 w 577995"/>
              <a:gd name="connsiteY5" fmla="*/ 5027 h 68592"/>
              <a:gd name="connsiteX6" fmla="*/ 187449 w 577995"/>
              <a:gd name="connsiteY6" fmla="*/ 1852 h 68592"/>
              <a:gd name="connsiteX7" fmla="*/ 257299 w 577995"/>
              <a:gd name="connsiteY7" fmla="*/ 5027 h 68592"/>
              <a:gd name="connsiteX8" fmla="*/ 124 w 577995"/>
              <a:gd name="connsiteY8" fmla="*/ 68527 h 6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95" h="68592">
                <a:moveTo>
                  <a:pt x="124" y="68527"/>
                </a:moveTo>
                <a:cubicBezTo>
                  <a:pt x="6474" y="70644"/>
                  <a:pt x="258357" y="20902"/>
                  <a:pt x="295399" y="17727"/>
                </a:cubicBezTo>
                <a:cubicBezTo>
                  <a:pt x="332441" y="14552"/>
                  <a:pt x="201737" y="51594"/>
                  <a:pt x="222374" y="49477"/>
                </a:cubicBezTo>
                <a:cubicBezTo>
                  <a:pt x="243011" y="47360"/>
                  <a:pt x="359957" y="10848"/>
                  <a:pt x="419224" y="5027"/>
                </a:cubicBezTo>
                <a:cubicBezTo>
                  <a:pt x="478491" y="-794"/>
                  <a:pt x="576387" y="14552"/>
                  <a:pt x="577974" y="14552"/>
                </a:cubicBezTo>
                <a:cubicBezTo>
                  <a:pt x="579561" y="14552"/>
                  <a:pt x="493836" y="7144"/>
                  <a:pt x="428749" y="5027"/>
                </a:cubicBezTo>
                <a:cubicBezTo>
                  <a:pt x="363662" y="2910"/>
                  <a:pt x="216024" y="1852"/>
                  <a:pt x="187449" y="1852"/>
                </a:cubicBezTo>
                <a:cubicBezTo>
                  <a:pt x="158874" y="1852"/>
                  <a:pt x="282699" y="-3969"/>
                  <a:pt x="257299" y="5027"/>
                </a:cubicBezTo>
                <a:cubicBezTo>
                  <a:pt x="231899" y="14023"/>
                  <a:pt x="-6226" y="66410"/>
                  <a:pt x="124" y="68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027917A-208D-F6F1-AC11-44CCA78BEF56}"/>
              </a:ext>
            </a:extLst>
          </p:cNvPr>
          <p:cNvSpPr/>
          <p:nvPr/>
        </p:nvSpPr>
        <p:spPr>
          <a:xfrm>
            <a:off x="5610204" y="5298780"/>
            <a:ext cx="239074" cy="219373"/>
          </a:xfrm>
          <a:custGeom>
            <a:avLst/>
            <a:gdLst>
              <a:gd name="connsiteX0" fmla="*/ 21 w 239074"/>
              <a:gd name="connsiteY0" fmla="*/ 295 h 219373"/>
              <a:gd name="connsiteX1" fmla="*/ 111146 w 239074"/>
              <a:gd name="connsiteY1" fmla="*/ 127295 h 219373"/>
              <a:gd name="connsiteX2" fmla="*/ 117496 w 239074"/>
              <a:gd name="connsiteY2" fmla="*/ 216195 h 219373"/>
              <a:gd name="connsiteX3" fmla="*/ 117496 w 239074"/>
              <a:gd name="connsiteY3" fmla="*/ 162220 h 219373"/>
              <a:gd name="connsiteX4" fmla="*/ 155596 w 239074"/>
              <a:gd name="connsiteY4" fmla="*/ 219370 h 219373"/>
              <a:gd name="connsiteX5" fmla="*/ 149246 w 239074"/>
              <a:gd name="connsiteY5" fmla="*/ 159045 h 219373"/>
              <a:gd name="connsiteX6" fmla="*/ 215921 w 239074"/>
              <a:gd name="connsiteY6" fmla="*/ 203495 h 219373"/>
              <a:gd name="connsiteX7" fmla="*/ 209571 w 239074"/>
              <a:gd name="connsiteY7" fmla="*/ 165395 h 219373"/>
              <a:gd name="connsiteX8" fmla="*/ 209571 w 239074"/>
              <a:gd name="connsiteY8" fmla="*/ 143170 h 219373"/>
              <a:gd name="connsiteX9" fmla="*/ 228621 w 239074"/>
              <a:gd name="connsiteY9" fmla="*/ 146345 h 219373"/>
              <a:gd name="connsiteX10" fmla="*/ 231796 w 239074"/>
              <a:gd name="connsiteY10" fmla="*/ 114595 h 219373"/>
              <a:gd name="connsiteX11" fmla="*/ 238146 w 239074"/>
              <a:gd name="connsiteY11" fmla="*/ 51095 h 219373"/>
              <a:gd name="connsiteX12" fmla="*/ 209571 w 239074"/>
              <a:gd name="connsiteY12" fmla="*/ 178095 h 219373"/>
              <a:gd name="connsiteX13" fmla="*/ 133371 w 239074"/>
              <a:gd name="connsiteY13" fmla="*/ 162220 h 219373"/>
              <a:gd name="connsiteX14" fmla="*/ 136546 w 239074"/>
              <a:gd name="connsiteY14" fmla="*/ 120945 h 219373"/>
              <a:gd name="connsiteX15" fmla="*/ 101621 w 239074"/>
              <a:gd name="connsiteY15" fmla="*/ 92370 h 219373"/>
              <a:gd name="connsiteX16" fmla="*/ 21 w 239074"/>
              <a:gd name="connsiteY16" fmla="*/ 295 h 21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074" h="219373">
                <a:moveTo>
                  <a:pt x="21" y="295"/>
                </a:moveTo>
                <a:cubicBezTo>
                  <a:pt x="1609" y="6116"/>
                  <a:pt x="91567" y="91312"/>
                  <a:pt x="111146" y="127295"/>
                </a:cubicBezTo>
                <a:cubicBezTo>
                  <a:pt x="130725" y="163278"/>
                  <a:pt x="116438" y="210374"/>
                  <a:pt x="117496" y="216195"/>
                </a:cubicBezTo>
                <a:cubicBezTo>
                  <a:pt x="118554" y="222016"/>
                  <a:pt x="111146" y="161691"/>
                  <a:pt x="117496" y="162220"/>
                </a:cubicBezTo>
                <a:cubicBezTo>
                  <a:pt x="123846" y="162749"/>
                  <a:pt x="150304" y="219899"/>
                  <a:pt x="155596" y="219370"/>
                </a:cubicBezTo>
                <a:cubicBezTo>
                  <a:pt x="160888" y="218841"/>
                  <a:pt x="139192" y="161691"/>
                  <a:pt x="149246" y="159045"/>
                </a:cubicBezTo>
                <a:cubicBezTo>
                  <a:pt x="159300" y="156399"/>
                  <a:pt x="205867" y="202437"/>
                  <a:pt x="215921" y="203495"/>
                </a:cubicBezTo>
                <a:cubicBezTo>
                  <a:pt x="225975" y="204553"/>
                  <a:pt x="209571" y="165395"/>
                  <a:pt x="209571" y="165395"/>
                </a:cubicBezTo>
                <a:cubicBezTo>
                  <a:pt x="208513" y="155341"/>
                  <a:pt x="206396" y="146345"/>
                  <a:pt x="209571" y="143170"/>
                </a:cubicBezTo>
                <a:cubicBezTo>
                  <a:pt x="212746" y="139995"/>
                  <a:pt x="224917" y="151107"/>
                  <a:pt x="228621" y="146345"/>
                </a:cubicBezTo>
                <a:cubicBezTo>
                  <a:pt x="232325" y="141583"/>
                  <a:pt x="231796" y="114595"/>
                  <a:pt x="231796" y="114595"/>
                </a:cubicBezTo>
                <a:cubicBezTo>
                  <a:pt x="233384" y="98720"/>
                  <a:pt x="241850" y="40512"/>
                  <a:pt x="238146" y="51095"/>
                </a:cubicBezTo>
                <a:cubicBezTo>
                  <a:pt x="234442" y="61678"/>
                  <a:pt x="227034" y="159574"/>
                  <a:pt x="209571" y="178095"/>
                </a:cubicBezTo>
                <a:cubicBezTo>
                  <a:pt x="192109" y="196616"/>
                  <a:pt x="145542" y="171745"/>
                  <a:pt x="133371" y="162220"/>
                </a:cubicBezTo>
                <a:cubicBezTo>
                  <a:pt x="121200" y="152695"/>
                  <a:pt x="141838" y="132587"/>
                  <a:pt x="136546" y="120945"/>
                </a:cubicBezTo>
                <a:cubicBezTo>
                  <a:pt x="131254" y="109303"/>
                  <a:pt x="119083" y="108245"/>
                  <a:pt x="101621" y="92370"/>
                </a:cubicBezTo>
                <a:cubicBezTo>
                  <a:pt x="84159" y="76495"/>
                  <a:pt x="-1567" y="-5526"/>
                  <a:pt x="21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F203BE-100D-1A0A-19AB-B7F13818EDAD}"/>
              </a:ext>
            </a:extLst>
          </p:cNvPr>
          <p:cNvSpPr/>
          <p:nvPr/>
        </p:nvSpPr>
        <p:spPr>
          <a:xfrm>
            <a:off x="5830896" y="5276828"/>
            <a:ext cx="212637" cy="327397"/>
          </a:xfrm>
          <a:custGeom>
            <a:avLst/>
            <a:gdLst>
              <a:gd name="connsiteX0" fmla="*/ 71429 w 212637"/>
              <a:gd name="connsiteY0" fmla="*/ 22 h 327397"/>
              <a:gd name="connsiteX1" fmla="*/ 80954 w 212637"/>
              <a:gd name="connsiteY1" fmla="*/ 120672 h 327397"/>
              <a:gd name="connsiteX2" fmla="*/ 58729 w 212637"/>
              <a:gd name="connsiteY2" fmla="*/ 231797 h 327397"/>
              <a:gd name="connsiteX3" fmla="*/ 77779 w 212637"/>
              <a:gd name="connsiteY3" fmla="*/ 295297 h 327397"/>
              <a:gd name="connsiteX4" fmla="*/ 23804 w 212637"/>
              <a:gd name="connsiteY4" fmla="*/ 327047 h 327397"/>
              <a:gd name="connsiteX5" fmla="*/ 115879 w 212637"/>
              <a:gd name="connsiteY5" fmla="*/ 276247 h 327397"/>
              <a:gd name="connsiteX6" fmla="*/ 211129 w 212637"/>
              <a:gd name="connsiteY6" fmla="*/ 263547 h 327397"/>
              <a:gd name="connsiteX7" fmla="*/ 36504 w 212637"/>
              <a:gd name="connsiteY7" fmla="*/ 307997 h 327397"/>
              <a:gd name="connsiteX8" fmla="*/ 26979 w 212637"/>
              <a:gd name="connsiteY8" fmla="*/ 282597 h 327397"/>
              <a:gd name="connsiteX9" fmla="*/ 1579 w 212637"/>
              <a:gd name="connsiteY9" fmla="*/ 244497 h 327397"/>
              <a:gd name="connsiteX10" fmla="*/ 77779 w 212637"/>
              <a:gd name="connsiteY10" fmla="*/ 180997 h 327397"/>
              <a:gd name="connsiteX11" fmla="*/ 42854 w 212637"/>
              <a:gd name="connsiteY11" fmla="*/ 228622 h 327397"/>
              <a:gd name="connsiteX12" fmla="*/ 68254 w 212637"/>
              <a:gd name="connsiteY12" fmla="*/ 276247 h 327397"/>
              <a:gd name="connsiteX13" fmla="*/ 30154 w 212637"/>
              <a:gd name="connsiteY13" fmla="*/ 266722 h 327397"/>
              <a:gd name="connsiteX14" fmla="*/ 46029 w 212637"/>
              <a:gd name="connsiteY14" fmla="*/ 231797 h 327397"/>
              <a:gd name="connsiteX15" fmla="*/ 39679 w 212637"/>
              <a:gd name="connsiteY15" fmla="*/ 171472 h 327397"/>
              <a:gd name="connsiteX16" fmla="*/ 52379 w 212637"/>
              <a:gd name="connsiteY16" fmla="*/ 130197 h 327397"/>
              <a:gd name="connsiteX17" fmla="*/ 71429 w 212637"/>
              <a:gd name="connsiteY17" fmla="*/ 22 h 3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637" h="327397">
                <a:moveTo>
                  <a:pt x="71429" y="22"/>
                </a:moveTo>
                <a:cubicBezTo>
                  <a:pt x="76191" y="-1565"/>
                  <a:pt x="83071" y="82043"/>
                  <a:pt x="80954" y="120672"/>
                </a:cubicBezTo>
                <a:cubicBezTo>
                  <a:pt x="78837" y="159301"/>
                  <a:pt x="59258" y="202693"/>
                  <a:pt x="58729" y="231797"/>
                </a:cubicBezTo>
                <a:cubicBezTo>
                  <a:pt x="58200" y="260901"/>
                  <a:pt x="83600" y="279422"/>
                  <a:pt x="77779" y="295297"/>
                </a:cubicBezTo>
                <a:cubicBezTo>
                  <a:pt x="71958" y="311172"/>
                  <a:pt x="17454" y="330222"/>
                  <a:pt x="23804" y="327047"/>
                </a:cubicBezTo>
                <a:cubicBezTo>
                  <a:pt x="30154" y="323872"/>
                  <a:pt x="84658" y="286830"/>
                  <a:pt x="115879" y="276247"/>
                </a:cubicBezTo>
                <a:cubicBezTo>
                  <a:pt x="147100" y="265664"/>
                  <a:pt x="224358" y="258255"/>
                  <a:pt x="211129" y="263547"/>
                </a:cubicBezTo>
                <a:cubicBezTo>
                  <a:pt x="197900" y="268839"/>
                  <a:pt x="67196" y="304822"/>
                  <a:pt x="36504" y="307997"/>
                </a:cubicBezTo>
                <a:cubicBezTo>
                  <a:pt x="5812" y="311172"/>
                  <a:pt x="32800" y="293180"/>
                  <a:pt x="26979" y="282597"/>
                </a:cubicBezTo>
                <a:cubicBezTo>
                  <a:pt x="21158" y="272014"/>
                  <a:pt x="-6888" y="261430"/>
                  <a:pt x="1579" y="244497"/>
                </a:cubicBezTo>
                <a:cubicBezTo>
                  <a:pt x="10046" y="227564"/>
                  <a:pt x="70900" y="183643"/>
                  <a:pt x="77779" y="180997"/>
                </a:cubicBezTo>
                <a:cubicBezTo>
                  <a:pt x="84658" y="178351"/>
                  <a:pt x="44441" y="212747"/>
                  <a:pt x="42854" y="228622"/>
                </a:cubicBezTo>
                <a:cubicBezTo>
                  <a:pt x="41266" y="244497"/>
                  <a:pt x="70371" y="269897"/>
                  <a:pt x="68254" y="276247"/>
                </a:cubicBezTo>
                <a:cubicBezTo>
                  <a:pt x="66137" y="282597"/>
                  <a:pt x="33858" y="274130"/>
                  <a:pt x="30154" y="266722"/>
                </a:cubicBezTo>
                <a:cubicBezTo>
                  <a:pt x="26450" y="259314"/>
                  <a:pt x="44441" y="247672"/>
                  <a:pt x="46029" y="231797"/>
                </a:cubicBezTo>
                <a:cubicBezTo>
                  <a:pt x="47616" y="215922"/>
                  <a:pt x="38621" y="188405"/>
                  <a:pt x="39679" y="171472"/>
                </a:cubicBezTo>
                <a:cubicBezTo>
                  <a:pt x="40737" y="154539"/>
                  <a:pt x="50791" y="154010"/>
                  <a:pt x="52379" y="130197"/>
                </a:cubicBezTo>
                <a:cubicBezTo>
                  <a:pt x="53967" y="106384"/>
                  <a:pt x="66667" y="1609"/>
                  <a:pt x="71429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0EBB08E-5E87-826E-AC37-C2A4979D48E1}"/>
              </a:ext>
            </a:extLst>
          </p:cNvPr>
          <p:cNvSpPr/>
          <p:nvPr/>
        </p:nvSpPr>
        <p:spPr>
          <a:xfrm>
            <a:off x="7258014" y="5857782"/>
            <a:ext cx="395348" cy="330293"/>
          </a:xfrm>
          <a:custGeom>
            <a:avLst/>
            <a:gdLst>
              <a:gd name="connsiteX0" fmla="*/ 393736 w 395348"/>
              <a:gd name="connsiteY0" fmla="*/ 9618 h 330293"/>
              <a:gd name="connsiteX1" fmla="*/ 330236 w 395348"/>
              <a:gd name="connsiteY1" fmla="*/ 19143 h 330293"/>
              <a:gd name="connsiteX2" fmla="*/ 269911 w 395348"/>
              <a:gd name="connsiteY2" fmla="*/ 93 h 330293"/>
              <a:gd name="connsiteX3" fmla="*/ 327061 w 395348"/>
              <a:gd name="connsiteY3" fmla="*/ 28668 h 330293"/>
              <a:gd name="connsiteX4" fmla="*/ 244511 w 395348"/>
              <a:gd name="connsiteY4" fmla="*/ 63593 h 330293"/>
              <a:gd name="connsiteX5" fmla="*/ 193711 w 395348"/>
              <a:gd name="connsiteY5" fmla="*/ 35018 h 330293"/>
              <a:gd name="connsiteX6" fmla="*/ 238161 w 395348"/>
              <a:gd name="connsiteY6" fmla="*/ 79468 h 330293"/>
              <a:gd name="connsiteX7" fmla="*/ 212761 w 395348"/>
              <a:gd name="connsiteY7" fmla="*/ 108043 h 330293"/>
              <a:gd name="connsiteX8" fmla="*/ 114336 w 395348"/>
              <a:gd name="connsiteY8" fmla="*/ 158843 h 330293"/>
              <a:gd name="connsiteX9" fmla="*/ 184186 w 395348"/>
              <a:gd name="connsiteY9" fmla="*/ 117568 h 330293"/>
              <a:gd name="connsiteX10" fmla="*/ 50836 w 395348"/>
              <a:gd name="connsiteY10" fmla="*/ 206468 h 330293"/>
              <a:gd name="connsiteX11" fmla="*/ 3211 w 395348"/>
              <a:gd name="connsiteY11" fmla="*/ 269968 h 330293"/>
              <a:gd name="connsiteX12" fmla="*/ 28611 w 395348"/>
              <a:gd name="connsiteY12" fmla="*/ 225518 h 330293"/>
              <a:gd name="connsiteX13" fmla="*/ 36 w 395348"/>
              <a:gd name="connsiteY13" fmla="*/ 308068 h 330293"/>
              <a:gd name="connsiteX14" fmla="*/ 22261 w 395348"/>
              <a:gd name="connsiteY14" fmla="*/ 279493 h 330293"/>
              <a:gd name="connsiteX15" fmla="*/ 6386 w 395348"/>
              <a:gd name="connsiteY15" fmla="*/ 330293 h 330293"/>
              <a:gd name="connsiteX16" fmla="*/ 38136 w 395348"/>
              <a:gd name="connsiteY16" fmla="*/ 279493 h 330293"/>
              <a:gd name="connsiteX17" fmla="*/ 47661 w 395348"/>
              <a:gd name="connsiteY17" fmla="*/ 235043 h 330293"/>
              <a:gd name="connsiteX18" fmla="*/ 22261 w 395348"/>
              <a:gd name="connsiteY18" fmla="*/ 289018 h 330293"/>
              <a:gd name="connsiteX19" fmla="*/ 31786 w 395348"/>
              <a:gd name="connsiteY19" fmla="*/ 238218 h 330293"/>
              <a:gd name="connsiteX20" fmla="*/ 161961 w 395348"/>
              <a:gd name="connsiteY20" fmla="*/ 155668 h 330293"/>
              <a:gd name="connsiteX21" fmla="*/ 111161 w 395348"/>
              <a:gd name="connsiteY21" fmla="*/ 184243 h 330293"/>
              <a:gd name="connsiteX22" fmla="*/ 184186 w 395348"/>
              <a:gd name="connsiteY22" fmla="*/ 92168 h 330293"/>
              <a:gd name="connsiteX23" fmla="*/ 155611 w 395348"/>
              <a:gd name="connsiteY23" fmla="*/ 127093 h 330293"/>
              <a:gd name="connsiteX24" fmla="*/ 225461 w 395348"/>
              <a:gd name="connsiteY24" fmla="*/ 79468 h 330293"/>
              <a:gd name="connsiteX25" fmla="*/ 260386 w 395348"/>
              <a:gd name="connsiteY25" fmla="*/ 60418 h 330293"/>
              <a:gd name="connsiteX26" fmla="*/ 393736 w 395348"/>
              <a:gd name="connsiteY26" fmla="*/ 9618 h 3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5348" h="330293">
                <a:moveTo>
                  <a:pt x="393736" y="9618"/>
                </a:moveTo>
                <a:cubicBezTo>
                  <a:pt x="405378" y="2739"/>
                  <a:pt x="350873" y="20730"/>
                  <a:pt x="330236" y="19143"/>
                </a:cubicBezTo>
                <a:cubicBezTo>
                  <a:pt x="309599" y="17556"/>
                  <a:pt x="270440" y="-1494"/>
                  <a:pt x="269911" y="93"/>
                </a:cubicBezTo>
                <a:cubicBezTo>
                  <a:pt x="269382" y="1680"/>
                  <a:pt x="331294" y="18085"/>
                  <a:pt x="327061" y="28668"/>
                </a:cubicBezTo>
                <a:cubicBezTo>
                  <a:pt x="322828" y="39251"/>
                  <a:pt x="266736" y="62535"/>
                  <a:pt x="244511" y="63593"/>
                </a:cubicBezTo>
                <a:cubicBezTo>
                  <a:pt x="222286" y="64651"/>
                  <a:pt x="194769" y="32372"/>
                  <a:pt x="193711" y="35018"/>
                </a:cubicBezTo>
                <a:cubicBezTo>
                  <a:pt x="192653" y="37664"/>
                  <a:pt x="234986" y="67297"/>
                  <a:pt x="238161" y="79468"/>
                </a:cubicBezTo>
                <a:cubicBezTo>
                  <a:pt x="241336" y="91639"/>
                  <a:pt x="233399" y="94814"/>
                  <a:pt x="212761" y="108043"/>
                </a:cubicBezTo>
                <a:cubicBezTo>
                  <a:pt x="192123" y="121272"/>
                  <a:pt x="119098" y="157256"/>
                  <a:pt x="114336" y="158843"/>
                </a:cubicBezTo>
                <a:cubicBezTo>
                  <a:pt x="109574" y="160430"/>
                  <a:pt x="194769" y="109631"/>
                  <a:pt x="184186" y="117568"/>
                </a:cubicBezTo>
                <a:cubicBezTo>
                  <a:pt x="173603" y="125505"/>
                  <a:pt x="80999" y="181068"/>
                  <a:pt x="50836" y="206468"/>
                </a:cubicBezTo>
                <a:cubicBezTo>
                  <a:pt x="20673" y="231868"/>
                  <a:pt x="6915" y="266793"/>
                  <a:pt x="3211" y="269968"/>
                </a:cubicBezTo>
                <a:cubicBezTo>
                  <a:pt x="-493" y="273143"/>
                  <a:pt x="29140" y="219168"/>
                  <a:pt x="28611" y="225518"/>
                </a:cubicBezTo>
                <a:cubicBezTo>
                  <a:pt x="28082" y="231868"/>
                  <a:pt x="1094" y="299072"/>
                  <a:pt x="36" y="308068"/>
                </a:cubicBezTo>
                <a:cubicBezTo>
                  <a:pt x="-1022" y="317064"/>
                  <a:pt x="21203" y="275789"/>
                  <a:pt x="22261" y="279493"/>
                </a:cubicBezTo>
                <a:cubicBezTo>
                  <a:pt x="23319" y="283197"/>
                  <a:pt x="3740" y="330293"/>
                  <a:pt x="6386" y="330293"/>
                </a:cubicBezTo>
                <a:cubicBezTo>
                  <a:pt x="9032" y="330293"/>
                  <a:pt x="31257" y="295368"/>
                  <a:pt x="38136" y="279493"/>
                </a:cubicBezTo>
                <a:cubicBezTo>
                  <a:pt x="45015" y="263618"/>
                  <a:pt x="50307" y="233456"/>
                  <a:pt x="47661" y="235043"/>
                </a:cubicBezTo>
                <a:cubicBezTo>
                  <a:pt x="45015" y="236631"/>
                  <a:pt x="24907" y="288489"/>
                  <a:pt x="22261" y="289018"/>
                </a:cubicBezTo>
                <a:cubicBezTo>
                  <a:pt x="19615" y="289547"/>
                  <a:pt x="8503" y="260443"/>
                  <a:pt x="31786" y="238218"/>
                </a:cubicBezTo>
                <a:cubicBezTo>
                  <a:pt x="55069" y="215993"/>
                  <a:pt x="148732" y="164664"/>
                  <a:pt x="161961" y="155668"/>
                </a:cubicBezTo>
                <a:cubicBezTo>
                  <a:pt x="175190" y="146672"/>
                  <a:pt x="107457" y="194826"/>
                  <a:pt x="111161" y="184243"/>
                </a:cubicBezTo>
                <a:cubicBezTo>
                  <a:pt x="114865" y="173660"/>
                  <a:pt x="176778" y="101693"/>
                  <a:pt x="184186" y="92168"/>
                </a:cubicBezTo>
                <a:cubicBezTo>
                  <a:pt x="191594" y="82643"/>
                  <a:pt x="148732" y="129210"/>
                  <a:pt x="155611" y="127093"/>
                </a:cubicBezTo>
                <a:cubicBezTo>
                  <a:pt x="162490" y="124976"/>
                  <a:pt x="207999" y="90580"/>
                  <a:pt x="225461" y="79468"/>
                </a:cubicBezTo>
                <a:cubicBezTo>
                  <a:pt x="242923" y="68356"/>
                  <a:pt x="234986" y="66768"/>
                  <a:pt x="260386" y="60418"/>
                </a:cubicBezTo>
                <a:cubicBezTo>
                  <a:pt x="285786" y="54068"/>
                  <a:pt x="382094" y="16497"/>
                  <a:pt x="393736" y="9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0452A0A-B6DC-CF55-22C5-52B500A9C68C}"/>
              </a:ext>
            </a:extLst>
          </p:cNvPr>
          <p:cNvSpPr/>
          <p:nvPr/>
        </p:nvSpPr>
        <p:spPr>
          <a:xfrm>
            <a:off x="7480084" y="5705472"/>
            <a:ext cx="733646" cy="232696"/>
          </a:xfrm>
          <a:custGeom>
            <a:avLst/>
            <a:gdLst>
              <a:gd name="connsiteX0" fmla="*/ 3391 w 733646"/>
              <a:gd name="connsiteY0" fmla="*/ 231778 h 232696"/>
              <a:gd name="connsiteX1" fmla="*/ 101816 w 733646"/>
              <a:gd name="connsiteY1" fmla="*/ 177803 h 232696"/>
              <a:gd name="connsiteX2" fmla="*/ 362166 w 733646"/>
              <a:gd name="connsiteY2" fmla="*/ 98428 h 232696"/>
              <a:gd name="connsiteX3" fmla="*/ 330416 w 733646"/>
              <a:gd name="connsiteY3" fmla="*/ 107953 h 232696"/>
              <a:gd name="connsiteX4" fmla="*/ 498691 w 733646"/>
              <a:gd name="connsiteY4" fmla="*/ 107953 h 232696"/>
              <a:gd name="connsiteX5" fmla="*/ 654266 w 733646"/>
              <a:gd name="connsiteY5" fmla="*/ 136528 h 232696"/>
              <a:gd name="connsiteX6" fmla="*/ 609816 w 733646"/>
              <a:gd name="connsiteY6" fmla="*/ 117478 h 232696"/>
              <a:gd name="connsiteX7" fmla="*/ 673316 w 733646"/>
              <a:gd name="connsiteY7" fmla="*/ 73028 h 232696"/>
              <a:gd name="connsiteX8" fmla="*/ 733641 w 733646"/>
              <a:gd name="connsiteY8" fmla="*/ 38103 h 232696"/>
              <a:gd name="connsiteX9" fmla="*/ 670141 w 733646"/>
              <a:gd name="connsiteY9" fmla="*/ 66678 h 232696"/>
              <a:gd name="connsiteX10" fmla="*/ 587591 w 733646"/>
              <a:gd name="connsiteY10" fmla="*/ 92078 h 232696"/>
              <a:gd name="connsiteX11" fmla="*/ 600291 w 733646"/>
              <a:gd name="connsiteY11" fmla="*/ 63503 h 232696"/>
              <a:gd name="connsiteX12" fmla="*/ 663791 w 733646"/>
              <a:gd name="connsiteY12" fmla="*/ 15878 h 232696"/>
              <a:gd name="connsiteX13" fmla="*/ 539966 w 733646"/>
              <a:gd name="connsiteY13" fmla="*/ 73028 h 232696"/>
              <a:gd name="connsiteX14" fmla="*/ 530441 w 733646"/>
              <a:gd name="connsiteY14" fmla="*/ 76203 h 232696"/>
              <a:gd name="connsiteX15" fmla="*/ 660616 w 733646"/>
              <a:gd name="connsiteY15" fmla="*/ 3 h 232696"/>
              <a:gd name="connsiteX16" fmla="*/ 543141 w 733646"/>
              <a:gd name="connsiteY16" fmla="*/ 73028 h 232696"/>
              <a:gd name="connsiteX17" fmla="*/ 473291 w 733646"/>
              <a:gd name="connsiteY17" fmla="*/ 88903 h 232696"/>
              <a:gd name="connsiteX18" fmla="*/ 489166 w 733646"/>
              <a:gd name="connsiteY18" fmla="*/ 53978 h 232696"/>
              <a:gd name="connsiteX19" fmla="*/ 485991 w 733646"/>
              <a:gd name="connsiteY19" fmla="*/ 3178 h 232696"/>
              <a:gd name="connsiteX20" fmla="*/ 482816 w 733646"/>
              <a:gd name="connsiteY20" fmla="*/ 66678 h 232696"/>
              <a:gd name="connsiteX21" fmla="*/ 435191 w 733646"/>
              <a:gd name="connsiteY21" fmla="*/ 66678 h 232696"/>
              <a:gd name="connsiteX22" fmla="*/ 333591 w 733646"/>
              <a:gd name="connsiteY22" fmla="*/ 34928 h 232696"/>
              <a:gd name="connsiteX23" fmla="*/ 419316 w 733646"/>
              <a:gd name="connsiteY23" fmla="*/ 73028 h 232696"/>
              <a:gd name="connsiteX24" fmla="*/ 263741 w 733646"/>
              <a:gd name="connsiteY24" fmla="*/ 57153 h 232696"/>
              <a:gd name="connsiteX25" fmla="*/ 378041 w 733646"/>
              <a:gd name="connsiteY25" fmla="*/ 66678 h 232696"/>
              <a:gd name="connsiteX26" fmla="*/ 165316 w 733646"/>
              <a:gd name="connsiteY26" fmla="*/ 66678 h 232696"/>
              <a:gd name="connsiteX27" fmla="*/ 292316 w 733646"/>
              <a:gd name="connsiteY27" fmla="*/ 88903 h 232696"/>
              <a:gd name="connsiteX28" fmla="*/ 76416 w 733646"/>
              <a:gd name="connsiteY28" fmla="*/ 79378 h 232696"/>
              <a:gd name="connsiteX29" fmla="*/ 241516 w 733646"/>
              <a:gd name="connsiteY29" fmla="*/ 98428 h 232696"/>
              <a:gd name="connsiteX30" fmla="*/ 209766 w 733646"/>
              <a:gd name="connsiteY30" fmla="*/ 114303 h 232696"/>
              <a:gd name="connsiteX31" fmla="*/ 114516 w 733646"/>
              <a:gd name="connsiteY31" fmla="*/ 161928 h 232696"/>
              <a:gd name="connsiteX32" fmla="*/ 124041 w 733646"/>
              <a:gd name="connsiteY32" fmla="*/ 171453 h 232696"/>
              <a:gd name="connsiteX33" fmla="*/ 209766 w 733646"/>
              <a:gd name="connsiteY33" fmla="*/ 133353 h 232696"/>
              <a:gd name="connsiteX34" fmla="*/ 3391 w 733646"/>
              <a:gd name="connsiteY34" fmla="*/ 231778 h 2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3646" h="232696">
                <a:moveTo>
                  <a:pt x="3391" y="231778"/>
                </a:moveTo>
                <a:cubicBezTo>
                  <a:pt x="-14601" y="239186"/>
                  <a:pt x="42020" y="200028"/>
                  <a:pt x="101816" y="177803"/>
                </a:cubicBezTo>
                <a:cubicBezTo>
                  <a:pt x="161612" y="155578"/>
                  <a:pt x="324066" y="110070"/>
                  <a:pt x="362166" y="98428"/>
                </a:cubicBezTo>
                <a:cubicBezTo>
                  <a:pt x="400266" y="86786"/>
                  <a:pt x="307662" y="106366"/>
                  <a:pt x="330416" y="107953"/>
                </a:cubicBezTo>
                <a:cubicBezTo>
                  <a:pt x="353170" y="109540"/>
                  <a:pt x="444716" y="103190"/>
                  <a:pt x="498691" y="107953"/>
                </a:cubicBezTo>
                <a:cubicBezTo>
                  <a:pt x="552666" y="112716"/>
                  <a:pt x="635745" y="134941"/>
                  <a:pt x="654266" y="136528"/>
                </a:cubicBezTo>
                <a:cubicBezTo>
                  <a:pt x="672787" y="138115"/>
                  <a:pt x="606641" y="128061"/>
                  <a:pt x="609816" y="117478"/>
                </a:cubicBezTo>
                <a:cubicBezTo>
                  <a:pt x="612991" y="106895"/>
                  <a:pt x="652678" y="86257"/>
                  <a:pt x="673316" y="73028"/>
                </a:cubicBezTo>
                <a:cubicBezTo>
                  <a:pt x="693954" y="59799"/>
                  <a:pt x="734170" y="39161"/>
                  <a:pt x="733641" y="38103"/>
                </a:cubicBezTo>
                <a:cubicBezTo>
                  <a:pt x="733112" y="37045"/>
                  <a:pt x="694483" y="57682"/>
                  <a:pt x="670141" y="66678"/>
                </a:cubicBezTo>
                <a:cubicBezTo>
                  <a:pt x="645799" y="75674"/>
                  <a:pt x="599233" y="92607"/>
                  <a:pt x="587591" y="92078"/>
                </a:cubicBezTo>
                <a:cubicBezTo>
                  <a:pt x="575949" y="91549"/>
                  <a:pt x="587591" y="76203"/>
                  <a:pt x="600291" y="63503"/>
                </a:cubicBezTo>
                <a:cubicBezTo>
                  <a:pt x="612991" y="50803"/>
                  <a:pt x="673845" y="14291"/>
                  <a:pt x="663791" y="15878"/>
                </a:cubicBezTo>
                <a:cubicBezTo>
                  <a:pt x="653737" y="17465"/>
                  <a:pt x="539966" y="73028"/>
                  <a:pt x="539966" y="73028"/>
                </a:cubicBezTo>
                <a:cubicBezTo>
                  <a:pt x="517741" y="83082"/>
                  <a:pt x="510333" y="88374"/>
                  <a:pt x="530441" y="76203"/>
                </a:cubicBezTo>
                <a:cubicBezTo>
                  <a:pt x="550549" y="64032"/>
                  <a:pt x="658499" y="532"/>
                  <a:pt x="660616" y="3"/>
                </a:cubicBezTo>
                <a:cubicBezTo>
                  <a:pt x="662733" y="-526"/>
                  <a:pt x="574362" y="58211"/>
                  <a:pt x="543141" y="73028"/>
                </a:cubicBezTo>
                <a:cubicBezTo>
                  <a:pt x="511920" y="87845"/>
                  <a:pt x="482287" y="92078"/>
                  <a:pt x="473291" y="88903"/>
                </a:cubicBezTo>
                <a:cubicBezTo>
                  <a:pt x="464295" y="85728"/>
                  <a:pt x="487049" y="68265"/>
                  <a:pt x="489166" y="53978"/>
                </a:cubicBezTo>
                <a:cubicBezTo>
                  <a:pt x="491283" y="39690"/>
                  <a:pt x="487049" y="1061"/>
                  <a:pt x="485991" y="3178"/>
                </a:cubicBezTo>
                <a:cubicBezTo>
                  <a:pt x="484933" y="5295"/>
                  <a:pt x="491283" y="56095"/>
                  <a:pt x="482816" y="66678"/>
                </a:cubicBezTo>
                <a:cubicBezTo>
                  <a:pt x="474349" y="77261"/>
                  <a:pt x="460062" y="71970"/>
                  <a:pt x="435191" y="66678"/>
                </a:cubicBezTo>
                <a:cubicBezTo>
                  <a:pt x="410320" y="61386"/>
                  <a:pt x="336237" y="33870"/>
                  <a:pt x="333591" y="34928"/>
                </a:cubicBezTo>
                <a:cubicBezTo>
                  <a:pt x="330945" y="35986"/>
                  <a:pt x="430958" y="69324"/>
                  <a:pt x="419316" y="73028"/>
                </a:cubicBezTo>
                <a:cubicBezTo>
                  <a:pt x="407674" y="76732"/>
                  <a:pt x="270620" y="58211"/>
                  <a:pt x="263741" y="57153"/>
                </a:cubicBezTo>
                <a:cubicBezTo>
                  <a:pt x="256862" y="56095"/>
                  <a:pt x="394445" y="65091"/>
                  <a:pt x="378041" y="66678"/>
                </a:cubicBezTo>
                <a:cubicBezTo>
                  <a:pt x="361637" y="68265"/>
                  <a:pt x="179603" y="62974"/>
                  <a:pt x="165316" y="66678"/>
                </a:cubicBezTo>
                <a:cubicBezTo>
                  <a:pt x="151029" y="70382"/>
                  <a:pt x="307133" y="86786"/>
                  <a:pt x="292316" y="88903"/>
                </a:cubicBezTo>
                <a:cubicBezTo>
                  <a:pt x="277499" y="91020"/>
                  <a:pt x="84883" y="77791"/>
                  <a:pt x="76416" y="79378"/>
                </a:cubicBezTo>
                <a:cubicBezTo>
                  <a:pt x="67949" y="80965"/>
                  <a:pt x="219291" y="92607"/>
                  <a:pt x="241516" y="98428"/>
                </a:cubicBezTo>
                <a:cubicBezTo>
                  <a:pt x="263741" y="104249"/>
                  <a:pt x="209766" y="114303"/>
                  <a:pt x="209766" y="114303"/>
                </a:cubicBezTo>
                <a:cubicBezTo>
                  <a:pt x="188599" y="124886"/>
                  <a:pt x="128803" y="152403"/>
                  <a:pt x="114516" y="161928"/>
                </a:cubicBezTo>
                <a:cubicBezTo>
                  <a:pt x="100229" y="171453"/>
                  <a:pt x="108166" y="176215"/>
                  <a:pt x="124041" y="171453"/>
                </a:cubicBezTo>
                <a:cubicBezTo>
                  <a:pt x="139916" y="166691"/>
                  <a:pt x="222995" y="125945"/>
                  <a:pt x="209766" y="133353"/>
                </a:cubicBezTo>
                <a:cubicBezTo>
                  <a:pt x="196537" y="140761"/>
                  <a:pt x="21383" y="224370"/>
                  <a:pt x="3391" y="231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0C0494D-3997-1241-58D6-FE9D2B0D73ED}"/>
              </a:ext>
            </a:extLst>
          </p:cNvPr>
          <p:cNvSpPr/>
          <p:nvPr/>
        </p:nvSpPr>
        <p:spPr>
          <a:xfrm>
            <a:off x="8108549" y="5809803"/>
            <a:ext cx="324299" cy="258323"/>
          </a:xfrm>
          <a:custGeom>
            <a:avLst/>
            <a:gdLst>
              <a:gd name="connsiteX0" fmla="*/ 401 w 324299"/>
              <a:gd name="connsiteY0" fmla="*/ 19497 h 258323"/>
              <a:gd name="connsiteX1" fmla="*/ 60726 w 324299"/>
              <a:gd name="connsiteY1" fmla="*/ 44897 h 258323"/>
              <a:gd name="connsiteX2" fmla="*/ 159151 w 324299"/>
              <a:gd name="connsiteY2" fmla="*/ 447 h 258323"/>
              <a:gd name="connsiteX3" fmla="*/ 127401 w 324299"/>
              <a:gd name="connsiteY3" fmla="*/ 25847 h 258323"/>
              <a:gd name="connsiteX4" fmla="*/ 143276 w 324299"/>
              <a:gd name="connsiteY4" fmla="*/ 86172 h 258323"/>
              <a:gd name="connsiteX5" fmla="*/ 229001 w 324299"/>
              <a:gd name="connsiteY5" fmla="*/ 168722 h 258323"/>
              <a:gd name="connsiteX6" fmla="*/ 171851 w 324299"/>
              <a:gd name="connsiteY6" fmla="*/ 156022 h 258323"/>
              <a:gd name="connsiteX7" fmla="*/ 232176 w 324299"/>
              <a:gd name="connsiteY7" fmla="*/ 194122 h 258323"/>
              <a:gd name="connsiteX8" fmla="*/ 324251 w 324299"/>
              <a:gd name="connsiteY8" fmla="*/ 197297 h 258323"/>
              <a:gd name="connsiteX9" fmla="*/ 244876 w 324299"/>
              <a:gd name="connsiteY9" fmla="*/ 194122 h 258323"/>
              <a:gd name="connsiteX10" fmla="*/ 241701 w 324299"/>
              <a:gd name="connsiteY10" fmla="*/ 235397 h 258323"/>
              <a:gd name="connsiteX11" fmla="*/ 263926 w 324299"/>
              <a:gd name="connsiteY11" fmla="*/ 257622 h 258323"/>
              <a:gd name="connsiteX12" fmla="*/ 222651 w 324299"/>
              <a:gd name="connsiteY12" fmla="*/ 209997 h 258323"/>
              <a:gd name="connsiteX13" fmla="*/ 86126 w 324299"/>
              <a:gd name="connsiteY13" fmla="*/ 190947 h 258323"/>
              <a:gd name="connsiteX14" fmla="*/ 149626 w 324299"/>
              <a:gd name="connsiteY14" fmla="*/ 187772 h 258323"/>
              <a:gd name="connsiteX15" fmla="*/ 95651 w 324299"/>
              <a:gd name="connsiteY15" fmla="*/ 124272 h 258323"/>
              <a:gd name="connsiteX16" fmla="*/ 187726 w 324299"/>
              <a:gd name="connsiteY16" fmla="*/ 190947 h 258323"/>
              <a:gd name="connsiteX17" fmla="*/ 117876 w 324299"/>
              <a:gd name="connsiteY17" fmla="*/ 124272 h 258323"/>
              <a:gd name="connsiteX18" fmla="*/ 89301 w 324299"/>
              <a:gd name="connsiteY18" fmla="*/ 79822 h 258323"/>
              <a:gd name="connsiteX19" fmla="*/ 401 w 324299"/>
              <a:gd name="connsiteY19" fmla="*/ 19497 h 2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99" h="258323">
                <a:moveTo>
                  <a:pt x="401" y="19497"/>
                </a:moveTo>
                <a:cubicBezTo>
                  <a:pt x="-4361" y="13676"/>
                  <a:pt x="34268" y="48072"/>
                  <a:pt x="60726" y="44897"/>
                </a:cubicBezTo>
                <a:cubicBezTo>
                  <a:pt x="87184" y="41722"/>
                  <a:pt x="148038" y="3622"/>
                  <a:pt x="159151" y="447"/>
                </a:cubicBezTo>
                <a:cubicBezTo>
                  <a:pt x="170264" y="-2728"/>
                  <a:pt x="130047" y="11560"/>
                  <a:pt x="127401" y="25847"/>
                </a:cubicBezTo>
                <a:cubicBezTo>
                  <a:pt x="124755" y="40134"/>
                  <a:pt x="126343" y="62360"/>
                  <a:pt x="143276" y="86172"/>
                </a:cubicBezTo>
                <a:cubicBezTo>
                  <a:pt x="160209" y="109985"/>
                  <a:pt x="224239" y="157080"/>
                  <a:pt x="229001" y="168722"/>
                </a:cubicBezTo>
                <a:cubicBezTo>
                  <a:pt x="233763" y="180364"/>
                  <a:pt x="171322" y="151789"/>
                  <a:pt x="171851" y="156022"/>
                </a:cubicBezTo>
                <a:cubicBezTo>
                  <a:pt x="172380" y="160255"/>
                  <a:pt x="206776" y="187243"/>
                  <a:pt x="232176" y="194122"/>
                </a:cubicBezTo>
                <a:cubicBezTo>
                  <a:pt x="257576" y="201001"/>
                  <a:pt x="322134" y="197297"/>
                  <a:pt x="324251" y="197297"/>
                </a:cubicBezTo>
                <a:cubicBezTo>
                  <a:pt x="326368" y="197297"/>
                  <a:pt x="258634" y="187772"/>
                  <a:pt x="244876" y="194122"/>
                </a:cubicBezTo>
                <a:cubicBezTo>
                  <a:pt x="231118" y="200472"/>
                  <a:pt x="238526" y="224814"/>
                  <a:pt x="241701" y="235397"/>
                </a:cubicBezTo>
                <a:cubicBezTo>
                  <a:pt x="244876" y="245980"/>
                  <a:pt x="267101" y="261855"/>
                  <a:pt x="263926" y="257622"/>
                </a:cubicBezTo>
                <a:cubicBezTo>
                  <a:pt x="260751" y="253389"/>
                  <a:pt x="252284" y="221109"/>
                  <a:pt x="222651" y="209997"/>
                </a:cubicBezTo>
                <a:cubicBezTo>
                  <a:pt x="193018" y="198885"/>
                  <a:pt x="98297" y="194651"/>
                  <a:pt x="86126" y="190947"/>
                </a:cubicBezTo>
                <a:cubicBezTo>
                  <a:pt x="73955" y="187243"/>
                  <a:pt x="148039" y="198884"/>
                  <a:pt x="149626" y="187772"/>
                </a:cubicBezTo>
                <a:cubicBezTo>
                  <a:pt x="151213" y="176660"/>
                  <a:pt x="89301" y="123743"/>
                  <a:pt x="95651" y="124272"/>
                </a:cubicBezTo>
                <a:cubicBezTo>
                  <a:pt x="102001" y="124801"/>
                  <a:pt x="184022" y="190947"/>
                  <a:pt x="187726" y="190947"/>
                </a:cubicBezTo>
                <a:cubicBezTo>
                  <a:pt x="191430" y="190947"/>
                  <a:pt x="134280" y="142793"/>
                  <a:pt x="117876" y="124272"/>
                </a:cubicBezTo>
                <a:cubicBezTo>
                  <a:pt x="101472" y="105751"/>
                  <a:pt x="103059" y="94110"/>
                  <a:pt x="89301" y="79822"/>
                </a:cubicBezTo>
                <a:cubicBezTo>
                  <a:pt x="75543" y="65534"/>
                  <a:pt x="5163" y="25318"/>
                  <a:pt x="401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BAA1BB7-3467-20F5-BC4E-57299386C020}"/>
              </a:ext>
            </a:extLst>
          </p:cNvPr>
          <p:cNvSpPr/>
          <p:nvPr/>
        </p:nvSpPr>
        <p:spPr>
          <a:xfrm>
            <a:off x="8077134" y="5802909"/>
            <a:ext cx="175663" cy="228226"/>
          </a:xfrm>
          <a:custGeom>
            <a:avLst/>
            <a:gdLst>
              <a:gd name="connsiteX0" fmla="*/ 66 w 175663"/>
              <a:gd name="connsiteY0" fmla="*/ 991 h 228226"/>
              <a:gd name="connsiteX1" fmla="*/ 149291 w 175663"/>
              <a:gd name="connsiteY1" fmla="*/ 137516 h 228226"/>
              <a:gd name="connsiteX2" fmla="*/ 104841 w 175663"/>
              <a:gd name="connsiteY2" fmla="*/ 102591 h 228226"/>
              <a:gd name="connsiteX3" fmla="*/ 174691 w 175663"/>
              <a:gd name="connsiteY3" fmla="*/ 226416 h 228226"/>
              <a:gd name="connsiteX4" fmla="*/ 146116 w 175663"/>
              <a:gd name="connsiteY4" fmla="*/ 172441 h 228226"/>
              <a:gd name="connsiteX5" fmla="*/ 152466 w 175663"/>
              <a:gd name="connsiteY5" fmla="*/ 118466 h 228226"/>
              <a:gd name="connsiteX6" fmla="*/ 130241 w 175663"/>
              <a:gd name="connsiteY6" fmla="*/ 77191 h 228226"/>
              <a:gd name="connsiteX7" fmla="*/ 66 w 175663"/>
              <a:gd name="connsiteY7" fmla="*/ 991 h 22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3" h="228226">
                <a:moveTo>
                  <a:pt x="66" y="991"/>
                </a:moveTo>
                <a:cubicBezTo>
                  <a:pt x="3241" y="11045"/>
                  <a:pt x="131829" y="120583"/>
                  <a:pt x="149291" y="137516"/>
                </a:cubicBezTo>
                <a:cubicBezTo>
                  <a:pt x="166753" y="154449"/>
                  <a:pt x="100608" y="87774"/>
                  <a:pt x="104841" y="102591"/>
                </a:cubicBezTo>
                <a:cubicBezTo>
                  <a:pt x="109074" y="117408"/>
                  <a:pt x="167812" y="214774"/>
                  <a:pt x="174691" y="226416"/>
                </a:cubicBezTo>
                <a:cubicBezTo>
                  <a:pt x="181570" y="238058"/>
                  <a:pt x="149820" y="190433"/>
                  <a:pt x="146116" y="172441"/>
                </a:cubicBezTo>
                <a:cubicBezTo>
                  <a:pt x="142412" y="154449"/>
                  <a:pt x="155112" y="134341"/>
                  <a:pt x="152466" y="118466"/>
                </a:cubicBezTo>
                <a:cubicBezTo>
                  <a:pt x="149820" y="102591"/>
                  <a:pt x="151937" y="94124"/>
                  <a:pt x="130241" y="77191"/>
                </a:cubicBezTo>
                <a:cubicBezTo>
                  <a:pt x="108545" y="60258"/>
                  <a:pt x="-3109" y="-9063"/>
                  <a:pt x="66" y="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8EE6696-53AD-AD46-C792-0AF8BAED732B}"/>
              </a:ext>
            </a:extLst>
          </p:cNvPr>
          <p:cNvSpPr/>
          <p:nvPr/>
        </p:nvSpPr>
        <p:spPr>
          <a:xfrm>
            <a:off x="8038898" y="6035591"/>
            <a:ext cx="308932" cy="127087"/>
          </a:xfrm>
          <a:custGeom>
            <a:avLst/>
            <a:gdLst>
              <a:gd name="connsiteX0" fmla="*/ 202 w 308932"/>
              <a:gd name="connsiteY0" fmla="*/ 127084 h 127087"/>
              <a:gd name="connsiteX1" fmla="*/ 184352 w 308932"/>
              <a:gd name="connsiteY1" fmla="*/ 47709 h 127087"/>
              <a:gd name="connsiteX2" fmla="*/ 146252 w 308932"/>
              <a:gd name="connsiteY2" fmla="*/ 63584 h 127087"/>
              <a:gd name="connsiteX3" fmla="*/ 305002 w 308932"/>
              <a:gd name="connsiteY3" fmla="*/ 15959 h 127087"/>
              <a:gd name="connsiteX4" fmla="*/ 247852 w 308932"/>
              <a:gd name="connsiteY4" fmla="*/ 22309 h 127087"/>
              <a:gd name="connsiteX5" fmla="*/ 108152 w 308932"/>
              <a:gd name="connsiteY5" fmla="*/ 84 h 127087"/>
              <a:gd name="connsiteX6" fmla="*/ 276427 w 308932"/>
              <a:gd name="connsiteY6" fmla="*/ 31834 h 127087"/>
              <a:gd name="connsiteX7" fmla="*/ 206577 w 308932"/>
              <a:gd name="connsiteY7" fmla="*/ 41359 h 127087"/>
              <a:gd name="connsiteX8" fmla="*/ 149427 w 308932"/>
              <a:gd name="connsiteY8" fmla="*/ 50884 h 127087"/>
              <a:gd name="connsiteX9" fmla="*/ 202 w 308932"/>
              <a:gd name="connsiteY9" fmla="*/ 127084 h 1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32" h="127087">
                <a:moveTo>
                  <a:pt x="202" y="127084"/>
                </a:moveTo>
                <a:cubicBezTo>
                  <a:pt x="6023" y="126555"/>
                  <a:pt x="160010" y="58292"/>
                  <a:pt x="184352" y="47709"/>
                </a:cubicBezTo>
                <a:cubicBezTo>
                  <a:pt x="208694" y="37126"/>
                  <a:pt x="126144" y="68876"/>
                  <a:pt x="146252" y="63584"/>
                </a:cubicBezTo>
                <a:cubicBezTo>
                  <a:pt x="166360" y="58292"/>
                  <a:pt x="288069" y="22838"/>
                  <a:pt x="305002" y="15959"/>
                </a:cubicBezTo>
                <a:cubicBezTo>
                  <a:pt x="321935" y="9080"/>
                  <a:pt x="280660" y="24955"/>
                  <a:pt x="247852" y="22309"/>
                </a:cubicBezTo>
                <a:cubicBezTo>
                  <a:pt x="215044" y="19663"/>
                  <a:pt x="103390" y="-1503"/>
                  <a:pt x="108152" y="84"/>
                </a:cubicBezTo>
                <a:cubicBezTo>
                  <a:pt x="112914" y="1671"/>
                  <a:pt x="260023" y="24955"/>
                  <a:pt x="276427" y="31834"/>
                </a:cubicBezTo>
                <a:cubicBezTo>
                  <a:pt x="292831" y="38713"/>
                  <a:pt x="227744" y="38184"/>
                  <a:pt x="206577" y="41359"/>
                </a:cubicBezTo>
                <a:cubicBezTo>
                  <a:pt x="185410" y="44534"/>
                  <a:pt x="183294" y="37126"/>
                  <a:pt x="149427" y="50884"/>
                </a:cubicBezTo>
                <a:cubicBezTo>
                  <a:pt x="115560" y="64642"/>
                  <a:pt x="-5619" y="127613"/>
                  <a:pt x="202" y="127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503FA61-A5F3-EB94-90A6-CEE391996421}"/>
              </a:ext>
            </a:extLst>
          </p:cNvPr>
          <p:cNvSpPr/>
          <p:nvPr/>
        </p:nvSpPr>
        <p:spPr>
          <a:xfrm>
            <a:off x="7540112" y="6070600"/>
            <a:ext cx="670924" cy="149263"/>
          </a:xfrm>
          <a:custGeom>
            <a:avLst/>
            <a:gdLst>
              <a:gd name="connsiteX0" fmla="*/ 513 w 670924"/>
              <a:gd name="connsiteY0" fmla="*/ 73025 h 149263"/>
              <a:gd name="connsiteX1" fmla="*/ 159263 w 670924"/>
              <a:gd name="connsiteY1" fmla="*/ 92075 h 149263"/>
              <a:gd name="connsiteX2" fmla="*/ 57663 w 670924"/>
              <a:gd name="connsiteY2" fmla="*/ 149225 h 149263"/>
              <a:gd name="connsiteX3" fmla="*/ 143388 w 670924"/>
              <a:gd name="connsiteY3" fmla="*/ 101600 h 149263"/>
              <a:gd name="connsiteX4" fmla="*/ 270388 w 670924"/>
              <a:gd name="connsiteY4" fmla="*/ 146050 h 149263"/>
              <a:gd name="connsiteX5" fmla="*/ 213238 w 670924"/>
              <a:gd name="connsiteY5" fmla="*/ 142875 h 149263"/>
              <a:gd name="connsiteX6" fmla="*/ 419613 w 670924"/>
              <a:gd name="connsiteY6" fmla="*/ 120650 h 149263"/>
              <a:gd name="connsiteX7" fmla="*/ 349763 w 670924"/>
              <a:gd name="connsiteY7" fmla="*/ 133350 h 149263"/>
              <a:gd name="connsiteX8" fmla="*/ 600588 w 670924"/>
              <a:gd name="connsiteY8" fmla="*/ 120650 h 149263"/>
              <a:gd name="connsiteX9" fmla="*/ 498988 w 670924"/>
              <a:gd name="connsiteY9" fmla="*/ 104775 h 149263"/>
              <a:gd name="connsiteX10" fmla="*/ 403738 w 670924"/>
              <a:gd name="connsiteY10" fmla="*/ 111125 h 149263"/>
              <a:gd name="connsiteX11" fmla="*/ 530738 w 670924"/>
              <a:gd name="connsiteY11" fmla="*/ 88900 h 149263"/>
              <a:gd name="connsiteX12" fmla="*/ 670438 w 670924"/>
              <a:gd name="connsiteY12" fmla="*/ 95250 h 149263"/>
              <a:gd name="connsiteX13" fmla="*/ 575188 w 670924"/>
              <a:gd name="connsiteY13" fmla="*/ 82550 h 149263"/>
              <a:gd name="connsiteX14" fmla="*/ 530738 w 670924"/>
              <a:gd name="connsiteY14" fmla="*/ 69850 h 149263"/>
              <a:gd name="connsiteX15" fmla="*/ 660913 w 670924"/>
              <a:gd name="connsiteY15" fmla="*/ 0 h 149263"/>
              <a:gd name="connsiteX16" fmla="*/ 486288 w 670924"/>
              <a:gd name="connsiteY16" fmla="*/ 69850 h 149263"/>
              <a:gd name="connsiteX17" fmla="*/ 308488 w 670924"/>
              <a:gd name="connsiteY17" fmla="*/ 123825 h 149263"/>
              <a:gd name="connsiteX18" fmla="*/ 375163 w 670924"/>
              <a:gd name="connsiteY18" fmla="*/ 127000 h 149263"/>
              <a:gd name="connsiteX19" fmla="*/ 279913 w 670924"/>
              <a:gd name="connsiteY19" fmla="*/ 114300 h 149263"/>
              <a:gd name="connsiteX20" fmla="*/ 168788 w 670924"/>
              <a:gd name="connsiteY20" fmla="*/ 111125 h 149263"/>
              <a:gd name="connsiteX21" fmla="*/ 241813 w 670924"/>
              <a:gd name="connsiteY21" fmla="*/ 117475 h 149263"/>
              <a:gd name="connsiteX22" fmla="*/ 111638 w 670924"/>
              <a:gd name="connsiteY22" fmla="*/ 98425 h 149263"/>
              <a:gd name="connsiteX23" fmla="*/ 513 w 670924"/>
              <a:gd name="connsiteY23" fmla="*/ 73025 h 1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0924" h="149263">
                <a:moveTo>
                  <a:pt x="513" y="73025"/>
                </a:moveTo>
                <a:cubicBezTo>
                  <a:pt x="8450" y="71967"/>
                  <a:pt x="149738" y="79375"/>
                  <a:pt x="159263" y="92075"/>
                </a:cubicBezTo>
                <a:cubicBezTo>
                  <a:pt x="168788" y="104775"/>
                  <a:pt x="60309" y="147638"/>
                  <a:pt x="57663" y="149225"/>
                </a:cubicBezTo>
                <a:cubicBezTo>
                  <a:pt x="55017" y="150813"/>
                  <a:pt x="107934" y="102129"/>
                  <a:pt x="143388" y="101600"/>
                </a:cubicBezTo>
                <a:cubicBezTo>
                  <a:pt x="178842" y="101071"/>
                  <a:pt x="258746" y="139171"/>
                  <a:pt x="270388" y="146050"/>
                </a:cubicBezTo>
                <a:cubicBezTo>
                  <a:pt x="282030" y="152929"/>
                  <a:pt x="188367" y="147108"/>
                  <a:pt x="213238" y="142875"/>
                </a:cubicBezTo>
                <a:cubicBezTo>
                  <a:pt x="238109" y="138642"/>
                  <a:pt x="396859" y="122237"/>
                  <a:pt x="419613" y="120650"/>
                </a:cubicBezTo>
                <a:cubicBezTo>
                  <a:pt x="442367" y="119063"/>
                  <a:pt x="319601" y="133350"/>
                  <a:pt x="349763" y="133350"/>
                </a:cubicBezTo>
                <a:cubicBezTo>
                  <a:pt x="379925" y="133350"/>
                  <a:pt x="575717" y="125412"/>
                  <a:pt x="600588" y="120650"/>
                </a:cubicBezTo>
                <a:cubicBezTo>
                  <a:pt x="625459" y="115888"/>
                  <a:pt x="531796" y="106363"/>
                  <a:pt x="498988" y="104775"/>
                </a:cubicBezTo>
                <a:cubicBezTo>
                  <a:pt x="466180" y="103188"/>
                  <a:pt x="398446" y="113771"/>
                  <a:pt x="403738" y="111125"/>
                </a:cubicBezTo>
                <a:cubicBezTo>
                  <a:pt x="409030" y="108479"/>
                  <a:pt x="486288" y="91546"/>
                  <a:pt x="530738" y="88900"/>
                </a:cubicBezTo>
                <a:cubicBezTo>
                  <a:pt x="575188" y="86254"/>
                  <a:pt x="663030" y="96308"/>
                  <a:pt x="670438" y="95250"/>
                </a:cubicBezTo>
                <a:cubicBezTo>
                  <a:pt x="677846" y="94192"/>
                  <a:pt x="598471" y="86783"/>
                  <a:pt x="575188" y="82550"/>
                </a:cubicBezTo>
                <a:cubicBezTo>
                  <a:pt x="551905" y="78317"/>
                  <a:pt x="516450" y="83608"/>
                  <a:pt x="530738" y="69850"/>
                </a:cubicBezTo>
                <a:cubicBezTo>
                  <a:pt x="545026" y="56092"/>
                  <a:pt x="668321" y="0"/>
                  <a:pt x="660913" y="0"/>
                </a:cubicBezTo>
                <a:cubicBezTo>
                  <a:pt x="653505" y="0"/>
                  <a:pt x="545025" y="49213"/>
                  <a:pt x="486288" y="69850"/>
                </a:cubicBezTo>
                <a:cubicBezTo>
                  <a:pt x="427551" y="90487"/>
                  <a:pt x="327009" y="114300"/>
                  <a:pt x="308488" y="123825"/>
                </a:cubicBezTo>
                <a:cubicBezTo>
                  <a:pt x="289967" y="133350"/>
                  <a:pt x="379925" y="128587"/>
                  <a:pt x="375163" y="127000"/>
                </a:cubicBezTo>
                <a:cubicBezTo>
                  <a:pt x="370401" y="125413"/>
                  <a:pt x="314309" y="116946"/>
                  <a:pt x="279913" y="114300"/>
                </a:cubicBezTo>
                <a:cubicBezTo>
                  <a:pt x="245517" y="111654"/>
                  <a:pt x="175138" y="110596"/>
                  <a:pt x="168788" y="111125"/>
                </a:cubicBezTo>
                <a:cubicBezTo>
                  <a:pt x="162438" y="111654"/>
                  <a:pt x="251338" y="119592"/>
                  <a:pt x="241813" y="117475"/>
                </a:cubicBezTo>
                <a:cubicBezTo>
                  <a:pt x="232288" y="115358"/>
                  <a:pt x="144446" y="104775"/>
                  <a:pt x="111638" y="98425"/>
                </a:cubicBezTo>
                <a:cubicBezTo>
                  <a:pt x="78830" y="92075"/>
                  <a:pt x="-7424" y="74083"/>
                  <a:pt x="513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EC5CA4F-DB17-9ACC-B746-889B22CED3AC}"/>
              </a:ext>
            </a:extLst>
          </p:cNvPr>
          <p:cNvSpPr/>
          <p:nvPr/>
        </p:nvSpPr>
        <p:spPr>
          <a:xfrm>
            <a:off x="8165608" y="6009504"/>
            <a:ext cx="235859" cy="99226"/>
          </a:xfrm>
          <a:custGeom>
            <a:avLst/>
            <a:gdLst>
              <a:gd name="connsiteX0" fmla="*/ 235442 w 235859"/>
              <a:gd name="connsiteY0" fmla="*/ 96021 h 99226"/>
              <a:gd name="connsiteX1" fmla="*/ 156067 w 235859"/>
              <a:gd name="connsiteY1" fmla="*/ 35696 h 99226"/>
              <a:gd name="connsiteX2" fmla="*/ 3667 w 235859"/>
              <a:gd name="connsiteY2" fmla="*/ 771 h 99226"/>
              <a:gd name="connsiteX3" fmla="*/ 51292 w 235859"/>
              <a:gd name="connsiteY3" fmla="*/ 16646 h 99226"/>
              <a:gd name="connsiteX4" fmla="*/ 95742 w 235859"/>
              <a:gd name="connsiteY4" fmla="*/ 73796 h 99226"/>
              <a:gd name="connsiteX5" fmla="*/ 492 w 235859"/>
              <a:gd name="connsiteY5" fmla="*/ 19821 h 99226"/>
              <a:gd name="connsiteX6" fmla="*/ 111617 w 235859"/>
              <a:gd name="connsiteY6" fmla="*/ 99196 h 99226"/>
              <a:gd name="connsiteX7" fmla="*/ 54467 w 235859"/>
              <a:gd name="connsiteY7" fmla="*/ 29346 h 99226"/>
              <a:gd name="connsiteX8" fmla="*/ 124317 w 235859"/>
              <a:gd name="connsiteY8" fmla="*/ 38871 h 99226"/>
              <a:gd name="connsiteX9" fmla="*/ 235442 w 235859"/>
              <a:gd name="connsiteY9" fmla="*/ 96021 h 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859" h="99226">
                <a:moveTo>
                  <a:pt x="235442" y="96021"/>
                </a:moveTo>
                <a:cubicBezTo>
                  <a:pt x="240734" y="95492"/>
                  <a:pt x="194696" y="51571"/>
                  <a:pt x="156067" y="35696"/>
                </a:cubicBezTo>
                <a:cubicBezTo>
                  <a:pt x="117438" y="19821"/>
                  <a:pt x="21129" y="3946"/>
                  <a:pt x="3667" y="771"/>
                </a:cubicBezTo>
                <a:cubicBezTo>
                  <a:pt x="-13796" y="-2404"/>
                  <a:pt x="35946" y="4475"/>
                  <a:pt x="51292" y="16646"/>
                </a:cubicBezTo>
                <a:cubicBezTo>
                  <a:pt x="66638" y="28817"/>
                  <a:pt x="104209" y="73267"/>
                  <a:pt x="95742" y="73796"/>
                </a:cubicBezTo>
                <a:cubicBezTo>
                  <a:pt x="87275" y="74325"/>
                  <a:pt x="-2154" y="15588"/>
                  <a:pt x="492" y="19821"/>
                </a:cubicBezTo>
                <a:cubicBezTo>
                  <a:pt x="3138" y="24054"/>
                  <a:pt x="102621" y="97609"/>
                  <a:pt x="111617" y="99196"/>
                </a:cubicBezTo>
                <a:cubicBezTo>
                  <a:pt x="120613" y="100783"/>
                  <a:pt x="52350" y="39400"/>
                  <a:pt x="54467" y="29346"/>
                </a:cubicBezTo>
                <a:cubicBezTo>
                  <a:pt x="56584" y="19292"/>
                  <a:pt x="96271" y="29346"/>
                  <a:pt x="124317" y="38871"/>
                </a:cubicBezTo>
                <a:cubicBezTo>
                  <a:pt x="152363" y="48396"/>
                  <a:pt x="230150" y="96550"/>
                  <a:pt x="235442" y="96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990FA55-987D-8D61-74B4-17BE9E9F84D8}"/>
              </a:ext>
            </a:extLst>
          </p:cNvPr>
          <p:cNvSpPr/>
          <p:nvPr/>
        </p:nvSpPr>
        <p:spPr>
          <a:xfrm>
            <a:off x="7439023" y="5879901"/>
            <a:ext cx="187484" cy="311308"/>
          </a:xfrm>
          <a:custGeom>
            <a:avLst/>
            <a:gdLst>
              <a:gd name="connsiteX0" fmla="*/ 187327 w 187484"/>
              <a:gd name="connsiteY0" fmla="*/ 3374 h 311308"/>
              <a:gd name="connsiteX1" fmla="*/ 53977 w 187484"/>
              <a:gd name="connsiteY1" fmla="*/ 127199 h 311308"/>
              <a:gd name="connsiteX2" fmla="*/ 60327 w 187484"/>
              <a:gd name="connsiteY2" fmla="*/ 228799 h 311308"/>
              <a:gd name="connsiteX3" fmla="*/ 28577 w 187484"/>
              <a:gd name="connsiteY3" fmla="*/ 177999 h 311308"/>
              <a:gd name="connsiteX4" fmla="*/ 111127 w 187484"/>
              <a:gd name="connsiteY4" fmla="*/ 304999 h 311308"/>
              <a:gd name="connsiteX5" fmla="*/ 82552 w 187484"/>
              <a:gd name="connsiteY5" fmla="*/ 279599 h 311308"/>
              <a:gd name="connsiteX6" fmla="*/ 12702 w 187484"/>
              <a:gd name="connsiteY6" fmla="*/ 171649 h 311308"/>
              <a:gd name="connsiteX7" fmla="*/ 38102 w 187484"/>
              <a:gd name="connsiteY7" fmla="*/ 206574 h 311308"/>
              <a:gd name="connsiteX8" fmla="*/ 31752 w 187484"/>
              <a:gd name="connsiteY8" fmla="*/ 117674 h 311308"/>
              <a:gd name="connsiteX9" fmla="*/ 19052 w 187484"/>
              <a:gd name="connsiteY9" fmla="*/ 174824 h 311308"/>
              <a:gd name="connsiteX10" fmla="*/ 76202 w 187484"/>
              <a:gd name="connsiteY10" fmla="*/ 73224 h 311308"/>
              <a:gd name="connsiteX11" fmla="*/ 2 w 187484"/>
              <a:gd name="connsiteY11" fmla="*/ 136724 h 311308"/>
              <a:gd name="connsiteX12" fmla="*/ 79377 w 187484"/>
              <a:gd name="connsiteY12" fmla="*/ 44649 h 311308"/>
              <a:gd name="connsiteX13" fmla="*/ 187327 w 187484"/>
              <a:gd name="connsiteY13" fmla="*/ 3374 h 31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484" h="311308">
                <a:moveTo>
                  <a:pt x="187327" y="3374"/>
                </a:moveTo>
                <a:cubicBezTo>
                  <a:pt x="183094" y="17132"/>
                  <a:pt x="75144" y="89628"/>
                  <a:pt x="53977" y="127199"/>
                </a:cubicBezTo>
                <a:cubicBezTo>
                  <a:pt x="32810" y="164770"/>
                  <a:pt x="64560" y="220332"/>
                  <a:pt x="60327" y="228799"/>
                </a:cubicBezTo>
                <a:cubicBezTo>
                  <a:pt x="56094" y="237266"/>
                  <a:pt x="20110" y="165299"/>
                  <a:pt x="28577" y="177999"/>
                </a:cubicBezTo>
                <a:cubicBezTo>
                  <a:pt x="37044" y="190699"/>
                  <a:pt x="102131" y="288066"/>
                  <a:pt x="111127" y="304999"/>
                </a:cubicBezTo>
                <a:cubicBezTo>
                  <a:pt x="120123" y="321932"/>
                  <a:pt x="98956" y="301824"/>
                  <a:pt x="82552" y="279599"/>
                </a:cubicBezTo>
                <a:cubicBezTo>
                  <a:pt x="66148" y="257374"/>
                  <a:pt x="20110" y="183820"/>
                  <a:pt x="12702" y="171649"/>
                </a:cubicBezTo>
                <a:cubicBezTo>
                  <a:pt x="5294" y="159478"/>
                  <a:pt x="34927" y="215570"/>
                  <a:pt x="38102" y="206574"/>
                </a:cubicBezTo>
                <a:cubicBezTo>
                  <a:pt x="41277" y="197578"/>
                  <a:pt x="34927" y="122966"/>
                  <a:pt x="31752" y="117674"/>
                </a:cubicBezTo>
                <a:cubicBezTo>
                  <a:pt x="28577" y="112382"/>
                  <a:pt x="11644" y="182232"/>
                  <a:pt x="19052" y="174824"/>
                </a:cubicBezTo>
                <a:cubicBezTo>
                  <a:pt x="26460" y="167416"/>
                  <a:pt x="79377" y="79574"/>
                  <a:pt x="76202" y="73224"/>
                </a:cubicBezTo>
                <a:cubicBezTo>
                  <a:pt x="73027" y="66874"/>
                  <a:pt x="-527" y="141487"/>
                  <a:pt x="2" y="136724"/>
                </a:cubicBezTo>
                <a:cubicBezTo>
                  <a:pt x="531" y="131962"/>
                  <a:pt x="49215" y="68461"/>
                  <a:pt x="79377" y="44649"/>
                </a:cubicBezTo>
                <a:cubicBezTo>
                  <a:pt x="109539" y="20837"/>
                  <a:pt x="191560" y="-10384"/>
                  <a:pt x="187327" y="3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54F19E-7266-A58E-7400-73F1CF1C52CB}"/>
              </a:ext>
            </a:extLst>
          </p:cNvPr>
          <p:cNvSpPr/>
          <p:nvPr/>
        </p:nvSpPr>
        <p:spPr>
          <a:xfrm>
            <a:off x="7482704" y="5810250"/>
            <a:ext cx="293423" cy="47983"/>
          </a:xfrm>
          <a:custGeom>
            <a:avLst/>
            <a:gdLst>
              <a:gd name="connsiteX0" fmla="*/ 292871 w 293423"/>
              <a:gd name="connsiteY0" fmla="*/ 3175 h 47983"/>
              <a:gd name="connsiteX1" fmla="*/ 149996 w 293423"/>
              <a:gd name="connsiteY1" fmla="*/ 28575 h 47983"/>
              <a:gd name="connsiteX2" fmla="*/ 771 w 293423"/>
              <a:gd name="connsiteY2" fmla="*/ 0 h 47983"/>
              <a:gd name="connsiteX3" fmla="*/ 92846 w 293423"/>
              <a:gd name="connsiteY3" fmla="*/ 28575 h 47983"/>
              <a:gd name="connsiteX4" fmla="*/ 121421 w 293423"/>
              <a:gd name="connsiteY4" fmla="*/ 47625 h 47983"/>
              <a:gd name="connsiteX5" fmla="*/ 19821 w 293423"/>
              <a:gd name="connsiteY5" fmla="*/ 41275 h 47983"/>
              <a:gd name="connsiteX6" fmla="*/ 96021 w 293423"/>
              <a:gd name="connsiteY6" fmla="*/ 44450 h 47983"/>
              <a:gd name="connsiteX7" fmla="*/ 292871 w 293423"/>
              <a:gd name="connsiteY7" fmla="*/ 3175 h 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47983">
                <a:moveTo>
                  <a:pt x="292871" y="3175"/>
                </a:moveTo>
                <a:cubicBezTo>
                  <a:pt x="301867" y="529"/>
                  <a:pt x="198679" y="29104"/>
                  <a:pt x="149996" y="28575"/>
                </a:cubicBezTo>
                <a:cubicBezTo>
                  <a:pt x="101313" y="28046"/>
                  <a:pt x="10296" y="0"/>
                  <a:pt x="771" y="0"/>
                </a:cubicBezTo>
                <a:cubicBezTo>
                  <a:pt x="-8754" y="0"/>
                  <a:pt x="72738" y="20638"/>
                  <a:pt x="92846" y="28575"/>
                </a:cubicBezTo>
                <a:cubicBezTo>
                  <a:pt x="112954" y="36512"/>
                  <a:pt x="133592" y="45508"/>
                  <a:pt x="121421" y="47625"/>
                </a:cubicBezTo>
                <a:cubicBezTo>
                  <a:pt x="109250" y="49742"/>
                  <a:pt x="24054" y="41804"/>
                  <a:pt x="19821" y="41275"/>
                </a:cubicBezTo>
                <a:cubicBezTo>
                  <a:pt x="15588" y="40746"/>
                  <a:pt x="56334" y="47625"/>
                  <a:pt x="96021" y="44450"/>
                </a:cubicBezTo>
                <a:cubicBezTo>
                  <a:pt x="135708" y="41275"/>
                  <a:pt x="283875" y="5821"/>
                  <a:pt x="292871" y="3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D7877A5-C751-2521-8317-846A4A669FC7}"/>
              </a:ext>
            </a:extLst>
          </p:cNvPr>
          <p:cNvSpPr/>
          <p:nvPr/>
        </p:nvSpPr>
        <p:spPr>
          <a:xfrm>
            <a:off x="7257422" y="5952961"/>
            <a:ext cx="242450" cy="245456"/>
          </a:xfrm>
          <a:custGeom>
            <a:avLst/>
            <a:gdLst>
              <a:gd name="connsiteX0" fmla="*/ 213353 w 242450"/>
              <a:gd name="connsiteY0" fmla="*/ 164 h 245456"/>
              <a:gd name="connsiteX1" fmla="*/ 140328 w 242450"/>
              <a:gd name="connsiteY1" fmla="*/ 98589 h 245456"/>
              <a:gd name="connsiteX2" fmla="*/ 159378 w 242450"/>
              <a:gd name="connsiteY2" fmla="*/ 143039 h 245456"/>
              <a:gd name="connsiteX3" fmla="*/ 222878 w 242450"/>
              <a:gd name="connsiteY3" fmla="*/ 190664 h 245456"/>
              <a:gd name="connsiteX4" fmla="*/ 175253 w 242450"/>
              <a:gd name="connsiteY4" fmla="*/ 200189 h 245456"/>
              <a:gd name="connsiteX5" fmla="*/ 628 w 242450"/>
              <a:gd name="connsiteY5" fmla="*/ 244639 h 245456"/>
              <a:gd name="connsiteX6" fmla="*/ 121278 w 242450"/>
              <a:gd name="connsiteY6" fmla="*/ 228764 h 245456"/>
              <a:gd name="connsiteX7" fmla="*/ 238753 w 242450"/>
              <a:gd name="connsiteY7" fmla="*/ 225589 h 245456"/>
              <a:gd name="connsiteX8" fmla="*/ 210178 w 242450"/>
              <a:gd name="connsiteY8" fmla="*/ 200189 h 245456"/>
              <a:gd name="connsiteX9" fmla="*/ 181603 w 242450"/>
              <a:gd name="connsiteY9" fmla="*/ 165264 h 245456"/>
              <a:gd name="connsiteX10" fmla="*/ 124453 w 242450"/>
              <a:gd name="connsiteY10" fmla="*/ 123989 h 245456"/>
              <a:gd name="connsiteX11" fmla="*/ 213353 w 242450"/>
              <a:gd name="connsiteY11" fmla="*/ 164 h 2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50" h="245456">
                <a:moveTo>
                  <a:pt x="213353" y="164"/>
                </a:moveTo>
                <a:cubicBezTo>
                  <a:pt x="215999" y="-4069"/>
                  <a:pt x="149324" y="74777"/>
                  <a:pt x="140328" y="98589"/>
                </a:cubicBezTo>
                <a:cubicBezTo>
                  <a:pt x="131332" y="122401"/>
                  <a:pt x="145620" y="127693"/>
                  <a:pt x="159378" y="143039"/>
                </a:cubicBezTo>
                <a:cubicBezTo>
                  <a:pt x="173136" y="158385"/>
                  <a:pt x="220232" y="181139"/>
                  <a:pt x="222878" y="190664"/>
                </a:cubicBezTo>
                <a:cubicBezTo>
                  <a:pt x="225524" y="200189"/>
                  <a:pt x="212295" y="191193"/>
                  <a:pt x="175253" y="200189"/>
                </a:cubicBezTo>
                <a:cubicBezTo>
                  <a:pt x="138211" y="209185"/>
                  <a:pt x="9624" y="239877"/>
                  <a:pt x="628" y="244639"/>
                </a:cubicBezTo>
                <a:cubicBezTo>
                  <a:pt x="-8368" y="249401"/>
                  <a:pt x="81591" y="231939"/>
                  <a:pt x="121278" y="228764"/>
                </a:cubicBezTo>
                <a:cubicBezTo>
                  <a:pt x="160965" y="225589"/>
                  <a:pt x="223936" y="230352"/>
                  <a:pt x="238753" y="225589"/>
                </a:cubicBezTo>
                <a:cubicBezTo>
                  <a:pt x="253570" y="220826"/>
                  <a:pt x="219703" y="210243"/>
                  <a:pt x="210178" y="200189"/>
                </a:cubicBezTo>
                <a:cubicBezTo>
                  <a:pt x="200653" y="190135"/>
                  <a:pt x="195890" y="177964"/>
                  <a:pt x="181603" y="165264"/>
                </a:cubicBezTo>
                <a:cubicBezTo>
                  <a:pt x="167315" y="152564"/>
                  <a:pt x="120220" y="146214"/>
                  <a:pt x="124453" y="123989"/>
                </a:cubicBezTo>
                <a:cubicBezTo>
                  <a:pt x="128686" y="101764"/>
                  <a:pt x="210707" y="4397"/>
                  <a:pt x="213353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A442701-9EFA-2181-9A58-BBBB1843F178}"/>
              </a:ext>
            </a:extLst>
          </p:cNvPr>
          <p:cNvSpPr/>
          <p:nvPr/>
        </p:nvSpPr>
        <p:spPr>
          <a:xfrm>
            <a:off x="7303094" y="6051534"/>
            <a:ext cx="91569" cy="139776"/>
          </a:xfrm>
          <a:custGeom>
            <a:avLst/>
            <a:gdLst>
              <a:gd name="connsiteX0" fmla="*/ 91481 w 91569"/>
              <a:gd name="connsiteY0" fmla="*/ 16 h 139776"/>
              <a:gd name="connsiteX1" fmla="*/ 24806 w 91569"/>
              <a:gd name="connsiteY1" fmla="*/ 63516 h 139776"/>
              <a:gd name="connsiteX2" fmla="*/ 21631 w 91569"/>
              <a:gd name="connsiteY2" fmla="*/ 88916 h 139776"/>
              <a:gd name="connsiteX3" fmla="*/ 12106 w 91569"/>
              <a:gd name="connsiteY3" fmla="*/ 139716 h 139776"/>
              <a:gd name="connsiteX4" fmla="*/ 18456 w 91569"/>
              <a:gd name="connsiteY4" fmla="*/ 98441 h 139776"/>
              <a:gd name="connsiteX5" fmla="*/ 2581 w 91569"/>
              <a:gd name="connsiteY5" fmla="*/ 63516 h 139776"/>
              <a:gd name="connsiteX6" fmla="*/ 8931 w 91569"/>
              <a:gd name="connsiteY6" fmla="*/ 69866 h 139776"/>
              <a:gd name="connsiteX7" fmla="*/ 91481 w 91569"/>
              <a:gd name="connsiteY7" fmla="*/ 16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69" h="139776">
                <a:moveTo>
                  <a:pt x="91481" y="16"/>
                </a:moveTo>
                <a:cubicBezTo>
                  <a:pt x="94127" y="-1042"/>
                  <a:pt x="36448" y="48700"/>
                  <a:pt x="24806" y="63516"/>
                </a:cubicBezTo>
                <a:cubicBezTo>
                  <a:pt x="13164" y="78332"/>
                  <a:pt x="23748" y="76216"/>
                  <a:pt x="21631" y="88916"/>
                </a:cubicBezTo>
                <a:cubicBezTo>
                  <a:pt x="19514" y="101616"/>
                  <a:pt x="12635" y="138129"/>
                  <a:pt x="12106" y="139716"/>
                </a:cubicBezTo>
                <a:cubicBezTo>
                  <a:pt x="11577" y="141303"/>
                  <a:pt x="20043" y="111141"/>
                  <a:pt x="18456" y="98441"/>
                </a:cubicBezTo>
                <a:cubicBezTo>
                  <a:pt x="16869" y="85741"/>
                  <a:pt x="4168" y="68278"/>
                  <a:pt x="2581" y="63516"/>
                </a:cubicBezTo>
                <a:cubicBezTo>
                  <a:pt x="994" y="58754"/>
                  <a:pt x="-4827" y="79391"/>
                  <a:pt x="8931" y="69866"/>
                </a:cubicBezTo>
                <a:cubicBezTo>
                  <a:pt x="22689" y="60341"/>
                  <a:pt x="88835" y="1074"/>
                  <a:pt x="91481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8D206C-C6A7-5AAE-29EE-3B3B78C401A7}"/>
              </a:ext>
            </a:extLst>
          </p:cNvPr>
          <p:cNvSpPr/>
          <p:nvPr/>
        </p:nvSpPr>
        <p:spPr>
          <a:xfrm>
            <a:off x="7330199" y="6086431"/>
            <a:ext cx="443455" cy="155631"/>
          </a:xfrm>
          <a:custGeom>
            <a:avLst/>
            <a:gdLst>
              <a:gd name="connsiteX0" fmla="*/ 876 w 443455"/>
              <a:gd name="connsiteY0" fmla="*/ 44 h 155631"/>
              <a:gd name="connsiteX1" fmla="*/ 67551 w 443455"/>
              <a:gd name="connsiteY1" fmla="*/ 57194 h 155631"/>
              <a:gd name="connsiteX2" fmla="*/ 296151 w 443455"/>
              <a:gd name="connsiteY2" fmla="*/ 127044 h 155631"/>
              <a:gd name="connsiteX3" fmla="*/ 242176 w 443455"/>
              <a:gd name="connsiteY3" fmla="*/ 123869 h 155631"/>
              <a:gd name="connsiteX4" fmla="*/ 439026 w 443455"/>
              <a:gd name="connsiteY4" fmla="*/ 155619 h 155631"/>
              <a:gd name="connsiteX5" fmla="*/ 366001 w 443455"/>
              <a:gd name="connsiteY5" fmla="*/ 127044 h 155631"/>
              <a:gd name="connsiteX6" fmla="*/ 213601 w 443455"/>
              <a:gd name="connsiteY6" fmla="*/ 79419 h 155631"/>
              <a:gd name="connsiteX7" fmla="*/ 273926 w 443455"/>
              <a:gd name="connsiteY7" fmla="*/ 111169 h 155631"/>
              <a:gd name="connsiteX8" fmla="*/ 229476 w 443455"/>
              <a:gd name="connsiteY8" fmla="*/ 98469 h 155631"/>
              <a:gd name="connsiteX9" fmla="*/ 159626 w 443455"/>
              <a:gd name="connsiteY9" fmla="*/ 73069 h 155631"/>
              <a:gd name="connsiteX10" fmla="*/ 102476 w 443455"/>
              <a:gd name="connsiteY10" fmla="*/ 47669 h 155631"/>
              <a:gd name="connsiteX11" fmla="*/ 876 w 443455"/>
              <a:gd name="connsiteY11" fmla="*/ 44 h 1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3455" h="155631">
                <a:moveTo>
                  <a:pt x="876" y="44"/>
                </a:moveTo>
                <a:cubicBezTo>
                  <a:pt x="-4945" y="1632"/>
                  <a:pt x="18339" y="36027"/>
                  <a:pt x="67551" y="57194"/>
                </a:cubicBezTo>
                <a:cubicBezTo>
                  <a:pt x="116763" y="78361"/>
                  <a:pt x="267047" y="115932"/>
                  <a:pt x="296151" y="127044"/>
                </a:cubicBezTo>
                <a:cubicBezTo>
                  <a:pt x="325255" y="138157"/>
                  <a:pt x="218364" y="119107"/>
                  <a:pt x="242176" y="123869"/>
                </a:cubicBezTo>
                <a:cubicBezTo>
                  <a:pt x="265988" y="128631"/>
                  <a:pt x="418389" y="155090"/>
                  <a:pt x="439026" y="155619"/>
                </a:cubicBezTo>
                <a:cubicBezTo>
                  <a:pt x="459663" y="156148"/>
                  <a:pt x="403572" y="139744"/>
                  <a:pt x="366001" y="127044"/>
                </a:cubicBezTo>
                <a:cubicBezTo>
                  <a:pt x="328430" y="114344"/>
                  <a:pt x="228947" y="82065"/>
                  <a:pt x="213601" y="79419"/>
                </a:cubicBezTo>
                <a:cubicBezTo>
                  <a:pt x="198255" y="76773"/>
                  <a:pt x="271280" y="107994"/>
                  <a:pt x="273926" y="111169"/>
                </a:cubicBezTo>
                <a:cubicBezTo>
                  <a:pt x="276572" y="114344"/>
                  <a:pt x="248526" y="104819"/>
                  <a:pt x="229476" y="98469"/>
                </a:cubicBezTo>
                <a:cubicBezTo>
                  <a:pt x="210426" y="92119"/>
                  <a:pt x="180793" y="81536"/>
                  <a:pt x="159626" y="73069"/>
                </a:cubicBezTo>
                <a:cubicBezTo>
                  <a:pt x="138459" y="64602"/>
                  <a:pt x="126289" y="55607"/>
                  <a:pt x="102476" y="47669"/>
                </a:cubicBezTo>
                <a:cubicBezTo>
                  <a:pt x="78664" y="39732"/>
                  <a:pt x="6697" y="-1544"/>
                  <a:pt x="87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CDBA5E3-D252-EAE3-443C-A5965000AB1D}"/>
              </a:ext>
            </a:extLst>
          </p:cNvPr>
          <p:cNvSpPr/>
          <p:nvPr/>
        </p:nvSpPr>
        <p:spPr>
          <a:xfrm>
            <a:off x="7707145" y="6205191"/>
            <a:ext cx="365683" cy="40130"/>
          </a:xfrm>
          <a:custGeom>
            <a:avLst/>
            <a:gdLst>
              <a:gd name="connsiteX0" fmla="*/ 4930 w 365683"/>
              <a:gd name="connsiteY0" fmla="*/ 36859 h 40130"/>
              <a:gd name="connsiteX1" fmla="*/ 360530 w 365683"/>
              <a:gd name="connsiteY1" fmla="*/ 1934 h 40130"/>
              <a:gd name="connsiteX2" fmla="*/ 224005 w 365683"/>
              <a:gd name="connsiteY2" fmla="*/ 8284 h 40130"/>
              <a:gd name="connsiteX3" fmla="*/ 338305 w 365683"/>
              <a:gd name="connsiteY3" fmla="*/ 40034 h 40130"/>
              <a:gd name="connsiteX4" fmla="*/ 233530 w 365683"/>
              <a:gd name="connsiteY4" fmla="*/ 17809 h 40130"/>
              <a:gd name="connsiteX5" fmla="*/ 179555 w 365683"/>
              <a:gd name="connsiteY5" fmla="*/ 8284 h 40130"/>
              <a:gd name="connsiteX6" fmla="*/ 217655 w 365683"/>
              <a:gd name="connsiteY6" fmla="*/ 36859 h 40130"/>
              <a:gd name="connsiteX7" fmla="*/ 109705 w 365683"/>
              <a:gd name="connsiteY7" fmla="*/ 5109 h 40130"/>
              <a:gd name="connsiteX8" fmla="*/ 150980 w 365683"/>
              <a:gd name="connsiteY8" fmla="*/ 30509 h 40130"/>
              <a:gd name="connsiteX9" fmla="*/ 4930 w 365683"/>
              <a:gd name="connsiteY9" fmla="*/ 36859 h 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83" h="40130">
                <a:moveTo>
                  <a:pt x="4930" y="36859"/>
                </a:moveTo>
                <a:cubicBezTo>
                  <a:pt x="39855" y="32096"/>
                  <a:pt x="324018" y="6696"/>
                  <a:pt x="360530" y="1934"/>
                </a:cubicBezTo>
                <a:cubicBezTo>
                  <a:pt x="397043" y="-2829"/>
                  <a:pt x="227709" y="1934"/>
                  <a:pt x="224005" y="8284"/>
                </a:cubicBezTo>
                <a:cubicBezTo>
                  <a:pt x="220301" y="14634"/>
                  <a:pt x="336718" y="38447"/>
                  <a:pt x="338305" y="40034"/>
                </a:cubicBezTo>
                <a:cubicBezTo>
                  <a:pt x="339892" y="41621"/>
                  <a:pt x="259988" y="23101"/>
                  <a:pt x="233530" y="17809"/>
                </a:cubicBezTo>
                <a:cubicBezTo>
                  <a:pt x="207072" y="12517"/>
                  <a:pt x="182201" y="5109"/>
                  <a:pt x="179555" y="8284"/>
                </a:cubicBezTo>
                <a:cubicBezTo>
                  <a:pt x="176909" y="11459"/>
                  <a:pt x="229297" y="37388"/>
                  <a:pt x="217655" y="36859"/>
                </a:cubicBezTo>
                <a:cubicBezTo>
                  <a:pt x="206013" y="36330"/>
                  <a:pt x="120817" y="6167"/>
                  <a:pt x="109705" y="5109"/>
                </a:cubicBezTo>
                <a:cubicBezTo>
                  <a:pt x="98593" y="4051"/>
                  <a:pt x="170559" y="24688"/>
                  <a:pt x="150980" y="30509"/>
                </a:cubicBezTo>
                <a:cubicBezTo>
                  <a:pt x="131401" y="36330"/>
                  <a:pt x="-29995" y="41622"/>
                  <a:pt x="4930" y="368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C5C4FAE-D6DC-73C9-F9C5-F7532C932B33}"/>
              </a:ext>
            </a:extLst>
          </p:cNvPr>
          <p:cNvSpPr/>
          <p:nvPr/>
        </p:nvSpPr>
        <p:spPr>
          <a:xfrm>
            <a:off x="8187255" y="6070449"/>
            <a:ext cx="165511" cy="124076"/>
          </a:xfrm>
          <a:custGeom>
            <a:avLst/>
            <a:gdLst>
              <a:gd name="connsiteX0" fmla="*/ 1070 w 165511"/>
              <a:gd name="connsiteY0" fmla="*/ 151 h 124076"/>
              <a:gd name="connsiteX1" fmla="*/ 143945 w 165511"/>
              <a:gd name="connsiteY1" fmla="*/ 73176 h 124076"/>
              <a:gd name="connsiteX2" fmla="*/ 159820 w 165511"/>
              <a:gd name="connsiteY2" fmla="*/ 76351 h 124076"/>
              <a:gd name="connsiteX3" fmla="*/ 93145 w 165511"/>
              <a:gd name="connsiteY3" fmla="*/ 70001 h 124076"/>
              <a:gd name="connsiteX4" fmla="*/ 118545 w 165511"/>
              <a:gd name="connsiteY4" fmla="*/ 123976 h 124076"/>
              <a:gd name="connsiteX5" fmla="*/ 80445 w 165511"/>
              <a:gd name="connsiteY5" fmla="*/ 82701 h 124076"/>
              <a:gd name="connsiteX6" fmla="*/ 77270 w 165511"/>
              <a:gd name="connsiteY6" fmla="*/ 54126 h 124076"/>
              <a:gd name="connsiteX7" fmla="*/ 1070 w 165511"/>
              <a:gd name="connsiteY7" fmla="*/ 151 h 1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1" h="124076">
                <a:moveTo>
                  <a:pt x="1070" y="151"/>
                </a:moveTo>
                <a:cubicBezTo>
                  <a:pt x="12183" y="3326"/>
                  <a:pt x="143945" y="73176"/>
                  <a:pt x="143945" y="73176"/>
                </a:cubicBezTo>
                <a:cubicBezTo>
                  <a:pt x="170403" y="85876"/>
                  <a:pt x="168287" y="76880"/>
                  <a:pt x="159820" y="76351"/>
                </a:cubicBezTo>
                <a:cubicBezTo>
                  <a:pt x="151353" y="75822"/>
                  <a:pt x="100024" y="62063"/>
                  <a:pt x="93145" y="70001"/>
                </a:cubicBezTo>
                <a:cubicBezTo>
                  <a:pt x="86266" y="77939"/>
                  <a:pt x="120662" y="121859"/>
                  <a:pt x="118545" y="123976"/>
                </a:cubicBezTo>
                <a:cubicBezTo>
                  <a:pt x="116428" y="126093"/>
                  <a:pt x="87324" y="94343"/>
                  <a:pt x="80445" y="82701"/>
                </a:cubicBezTo>
                <a:cubicBezTo>
                  <a:pt x="73566" y="71059"/>
                  <a:pt x="85737" y="63651"/>
                  <a:pt x="77270" y="54126"/>
                </a:cubicBezTo>
                <a:cubicBezTo>
                  <a:pt x="68803" y="44601"/>
                  <a:pt x="-10043" y="-3024"/>
                  <a:pt x="1070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BA0357A-39E8-37D7-C189-390FF12ACE0E}"/>
              </a:ext>
            </a:extLst>
          </p:cNvPr>
          <p:cNvSpPr/>
          <p:nvPr/>
        </p:nvSpPr>
        <p:spPr>
          <a:xfrm>
            <a:off x="7530279" y="5876833"/>
            <a:ext cx="124688" cy="285856"/>
          </a:xfrm>
          <a:custGeom>
            <a:avLst/>
            <a:gdLst>
              <a:gd name="connsiteX0" fmla="*/ 124646 w 124688"/>
              <a:gd name="connsiteY0" fmla="*/ 92 h 285856"/>
              <a:gd name="connsiteX1" fmla="*/ 77021 w 124688"/>
              <a:gd name="connsiteY1" fmla="*/ 73117 h 285856"/>
              <a:gd name="connsiteX2" fmla="*/ 89721 w 124688"/>
              <a:gd name="connsiteY2" fmla="*/ 123917 h 285856"/>
              <a:gd name="connsiteX3" fmla="*/ 821 w 124688"/>
              <a:gd name="connsiteY3" fmla="*/ 85817 h 285856"/>
              <a:gd name="connsiteX4" fmla="*/ 45271 w 124688"/>
              <a:gd name="connsiteY4" fmla="*/ 146142 h 285856"/>
              <a:gd name="connsiteX5" fmla="*/ 42096 w 124688"/>
              <a:gd name="connsiteY5" fmla="*/ 203292 h 285856"/>
              <a:gd name="connsiteX6" fmla="*/ 13521 w 124688"/>
              <a:gd name="connsiteY6" fmla="*/ 285842 h 285856"/>
              <a:gd name="connsiteX7" fmla="*/ 38921 w 124688"/>
              <a:gd name="connsiteY7" fmla="*/ 209642 h 285856"/>
              <a:gd name="connsiteX8" fmla="*/ 26221 w 124688"/>
              <a:gd name="connsiteY8" fmla="*/ 155667 h 285856"/>
              <a:gd name="connsiteX9" fmla="*/ 35746 w 124688"/>
              <a:gd name="connsiteY9" fmla="*/ 193767 h 285856"/>
              <a:gd name="connsiteX10" fmla="*/ 48446 w 124688"/>
              <a:gd name="connsiteY10" fmla="*/ 92167 h 285856"/>
              <a:gd name="connsiteX11" fmla="*/ 51621 w 124688"/>
              <a:gd name="connsiteY11" fmla="*/ 130267 h 285856"/>
              <a:gd name="connsiteX12" fmla="*/ 67496 w 124688"/>
              <a:gd name="connsiteY12" fmla="*/ 88992 h 285856"/>
              <a:gd name="connsiteX13" fmla="*/ 124646 w 124688"/>
              <a:gd name="connsiteY13" fmla="*/ 92 h 28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688" h="285856">
                <a:moveTo>
                  <a:pt x="124646" y="92"/>
                </a:moveTo>
                <a:cubicBezTo>
                  <a:pt x="126234" y="-2554"/>
                  <a:pt x="82842" y="52480"/>
                  <a:pt x="77021" y="73117"/>
                </a:cubicBezTo>
                <a:cubicBezTo>
                  <a:pt x="71200" y="93754"/>
                  <a:pt x="102421" y="121800"/>
                  <a:pt x="89721" y="123917"/>
                </a:cubicBezTo>
                <a:cubicBezTo>
                  <a:pt x="77021" y="126034"/>
                  <a:pt x="8229" y="82113"/>
                  <a:pt x="821" y="85817"/>
                </a:cubicBezTo>
                <a:cubicBezTo>
                  <a:pt x="-6587" y="89521"/>
                  <a:pt x="38392" y="126563"/>
                  <a:pt x="45271" y="146142"/>
                </a:cubicBezTo>
                <a:cubicBezTo>
                  <a:pt x="52150" y="165721"/>
                  <a:pt x="47388" y="180009"/>
                  <a:pt x="42096" y="203292"/>
                </a:cubicBezTo>
                <a:cubicBezTo>
                  <a:pt x="36804" y="226575"/>
                  <a:pt x="14050" y="284784"/>
                  <a:pt x="13521" y="285842"/>
                </a:cubicBezTo>
                <a:cubicBezTo>
                  <a:pt x="12992" y="286900"/>
                  <a:pt x="36804" y="231338"/>
                  <a:pt x="38921" y="209642"/>
                </a:cubicBezTo>
                <a:cubicBezTo>
                  <a:pt x="41038" y="187946"/>
                  <a:pt x="26750" y="158313"/>
                  <a:pt x="26221" y="155667"/>
                </a:cubicBezTo>
                <a:cubicBezTo>
                  <a:pt x="25692" y="153021"/>
                  <a:pt x="32042" y="204350"/>
                  <a:pt x="35746" y="193767"/>
                </a:cubicBezTo>
                <a:cubicBezTo>
                  <a:pt x="39450" y="183184"/>
                  <a:pt x="45800" y="102750"/>
                  <a:pt x="48446" y="92167"/>
                </a:cubicBezTo>
                <a:cubicBezTo>
                  <a:pt x="51092" y="81584"/>
                  <a:pt x="48446" y="130796"/>
                  <a:pt x="51621" y="130267"/>
                </a:cubicBezTo>
                <a:cubicBezTo>
                  <a:pt x="54796" y="129738"/>
                  <a:pt x="56913" y="110159"/>
                  <a:pt x="67496" y="88992"/>
                </a:cubicBezTo>
                <a:cubicBezTo>
                  <a:pt x="78079" y="67825"/>
                  <a:pt x="123058" y="2738"/>
                  <a:pt x="124646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65EE338-2A0A-7CB4-E318-959C3AE610FE}"/>
              </a:ext>
            </a:extLst>
          </p:cNvPr>
          <p:cNvSpPr/>
          <p:nvPr/>
        </p:nvSpPr>
        <p:spPr>
          <a:xfrm>
            <a:off x="7880968" y="5802850"/>
            <a:ext cx="262912" cy="61986"/>
          </a:xfrm>
          <a:custGeom>
            <a:avLst/>
            <a:gdLst>
              <a:gd name="connsiteX0" fmla="*/ 2557 w 262912"/>
              <a:gd name="connsiteY0" fmla="*/ 1050 h 61986"/>
              <a:gd name="connsiteX1" fmla="*/ 250207 w 262912"/>
              <a:gd name="connsiteY1" fmla="*/ 61375 h 61986"/>
              <a:gd name="connsiteX2" fmla="*/ 215282 w 262912"/>
              <a:gd name="connsiteY2" fmla="*/ 32800 h 61986"/>
              <a:gd name="connsiteX3" fmla="*/ 113682 w 262912"/>
              <a:gd name="connsiteY3" fmla="*/ 42325 h 61986"/>
              <a:gd name="connsiteX4" fmla="*/ 196232 w 262912"/>
              <a:gd name="connsiteY4" fmla="*/ 48675 h 61986"/>
              <a:gd name="connsiteX5" fmla="*/ 196232 w 262912"/>
              <a:gd name="connsiteY5" fmla="*/ 29625 h 61986"/>
              <a:gd name="connsiteX6" fmla="*/ 123207 w 262912"/>
              <a:gd name="connsiteY6" fmla="*/ 23275 h 61986"/>
              <a:gd name="connsiteX7" fmla="*/ 2557 w 262912"/>
              <a:gd name="connsiteY7" fmla="*/ 1050 h 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12" h="61986">
                <a:moveTo>
                  <a:pt x="2557" y="1050"/>
                </a:moveTo>
                <a:cubicBezTo>
                  <a:pt x="23724" y="7400"/>
                  <a:pt x="214753" y="56083"/>
                  <a:pt x="250207" y="61375"/>
                </a:cubicBezTo>
                <a:cubicBezTo>
                  <a:pt x="285661" y="66667"/>
                  <a:pt x="238036" y="35975"/>
                  <a:pt x="215282" y="32800"/>
                </a:cubicBezTo>
                <a:cubicBezTo>
                  <a:pt x="192528" y="29625"/>
                  <a:pt x="116857" y="39679"/>
                  <a:pt x="113682" y="42325"/>
                </a:cubicBezTo>
                <a:cubicBezTo>
                  <a:pt x="110507" y="44971"/>
                  <a:pt x="182474" y="50792"/>
                  <a:pt x="196232" y="48675"/>
                </a:cubicBezTo>
                <a:cubicBezTo>
                  <a:pt x="209990" y="46558"/>
                  <a:pt x="208403" y="33858"/>
                  <a:pt x="196232" y="29625"/>
                </a:cubicBezTo>
                <a:cubicBezTo>
                  <a:pt x="184061" y="25392"/>
                  <a:pt x="148607" y="27508"/>
                  <a:pt x="123207" y="23275"/>
                </a:cubicBezTo>
                <a:cubicBezTo>
                  <a:pt x="97807" y="19042"/>
                  <a:pt x="-18610" y="-5300"/>
                  <a:pt x="2557" y="1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AC16153-1290-C802-E91C-426442C465E1}"/>
              </a:ext>
            </a:extLst>
          </p:cNvPr>
          <p:cNvSpPr/>
          <p:nvPr/>
        </p:nvSpPr>
        <p:spPr>
          <a:xfrm>
            <a:off x="7568209" y="5797550"/>
            <a:ext cx="585371" cy="353388"/>
          </a:xfrm>
          <a:custGeom>
            <a:avLst/>
            <a:gdLst>
              <a:gd name="connsiteX0" fmla="*/ 991 w 585371"/>
              <a:gd name="connsiteY0" fmla="*/ 76200 h 353388"/>
              <a:gd name="connsiteX1" fmla="*/ 118466 w 585371"/>
              <a:gd name="connsiteY1" fmla="*/ 85725 h 353388"/>
              <a:gd name="connsiteX2" fmla="*/ 102591 w 585371"/>
              <a:gd name="connsiteY2" fmla="*/ 139700 h 353388"/>
              <a:gd name="connsiteX3" fmla="*/ 121641 w 585371"/>
              <a:gd name="connsiteY3" fmla="*/ 254000 h 353388"/>
              <a:gd name="connsiteX4" fmla="*/ 153391 w 585371"/>
              <a:gd name="connsiteY4" fmla="*/ 307975 h 353388"/>
              <a:gd name="connsiteX5" fmla="*/ 207366 w 585371"/>
              <a:gd name="connsiteY5" fmla="*/ 346075 h 353388"/>
              <a:gd name="connsiteX6" fmla="*/ 296266 w 585371"/>
              <a:gd name="connsiteY6" fmla="*/ 352425 h 353388"/>
              <a:gd name="connsiteX7" fmla="*/ 432791 w 585371"/>
              <a:gd name="connsiteY7" fmla="*/ 333375 h 353388"/>
              <a:gd name="connsiteX8" fmla="*/ 483591 w 585371"/>
              <a:gd name="connsiteY8" fmla="*/ 273050 h 353388"/>
              <a:gd name="connsiteX9" fmla="*/ 512166 w 585371"/>
              <a:gd name="connsiteY9" fmla="*/ 228600 h 353388"/>
              <a:gd name="connsiteX10" fmla="*/ 515341 w 585371"/>
              <a:gd name="connsiteY10" fmla="*/ 171450 h 353388"/>
              <a:gd name="connsiteX11" fmla="*/ 528041 w 585371"/>
              <a:gd name="connsiteY11" fmla="*/ 111125 h 353388"/>
              <a:gd name="connsiteX12" fmla="*/ 524866 w 585371"/>
              <a:gd name="connsiteY12" fmla="*/ 73025 h 353388"/>
              <a:gd name="connsiteX13" fmla="*/ 585191 w 585371"/>
              <a:gd name="connsiteY13" fmla="*/ 44450 h 353388"/>
              <a:gd name="connsiteX14" fmla="*/ 502641 w 585371"/>
              <a:gd name="connsiteY14" fmla="*/ 19050 h 353388"/>
              <a:gd name="connsiteX15" fmla="*/ 334366 w 585371"/>
              <a:gd name="connsiteY15" fmla="*/ 0 h 353388"/>
              <a:gd name="connsiteX16" fmla="*/ 194666 w 585371"/>
              <a:gd name="connsiteY16" fmla="*/ 6350 h 353388"/>
              <a:gd name="connsiteX17" fmla="*/ 991 w 585371"/>
              <a:gd name="connsiteY17" fmla="*/ 76200 h 3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1" h="353388">
                <a:moveTo>
                  <a:pt x="991" y="76200"/>
                </a:moveTo>
                <a:cubicBezTo>
                  <a:pt x="-11709" y="89429"/>
                  <a:pt x="101533" y="75142"/>
                  <a:pt x="118466" y="85725"/>
                </a:cubicBezTo>
                <a:cubicBezTo>
                  <a:pt x="135399" y="96308"/>
                  <a:pt x="102062" y="111654"/>
                  <a:pt x="102591" y="139700"/>
                </a:cubicBezTo>
                <a:cubicBezTo>
                  <a:pt x="103120" y="167746"/>
                  <a:pt x="113174" y="225954"/>
                  <a:pt x="121641" y="254000"/>
                </a:cubicBezTo>
                <a:cubicBezTo>
                  <a:pt x="130108" y="282046"/>
                  <a:pt x="139104" y="292629"/>
                  <a:pt x="153391" y="307975"/>
                </a:cubicBezTo>
                <a:cubicBezTo>
                  <a:pt x="167679" y="323321"/>
                  <a:pt x="183554" y="338667"/>
                  <a:pt x="207366" y="346075"/>
                </a:cubicBezTo>
                <a:cubicBezTo>
                  <a:pt x="231179" y="353483"/>
                  <a:pt x="258695" y="354542"/>
                  <a:pt x="296266" y="352425"/>
                </a:cubicBezTo>
                <a:cubicBezTo>
                  <a:pt x="333837" y="350308"/>
                  <a:pt x="401570" y="346604"/>
                  <a:pt x="432791" y="333375"/>
                </a:cubicBezTo>
                <a:cubicBezTo>
                  <a:pt x="464012" y="320146"/>
                  <a:pt x="470362" y="290513"/>
                  <a:pt x="483591" y="273050"/>
                </a:cubicBezTo>
                <a:cubicBezTo>
                  <a:pt x="496820" y="255588"/>
                  <a:pt x="506874" y="245533"/>
                  <a:pt x="512166" y="228600"/>
                </a:cubicBezTo>
                <a:cubicBezTo>
                  <a:pt x="517458" y="211667"/>
                  <a:pt x="512695" y="191029"/>
                  <a:pt x="515341" y="171450"/>
                </a:cubicBezTo>
                <a:cubicBezTo>
                  <a:pt x="517987" y="151871"/>
                  <a:pt x="526454" y="127529"/>
                  <a:pt x="528041" y="111125"/>
                </a:cubicBezTo>
                <a:cubicBezTo>
                  <a:pt x="529628" y="94721"/>
                  <a:pt x="515341" y="84138"/>
                  <a:pt x="524866" y="73025"/>
                </a:cubicBezTo>
                <a:cubicBezTo>
                  <a:pt x="534391" y="61912"/>
                  <a:pt x="588895" y="53446"/>
                  <a:pt x="585191" y="44450"/>
                </a:cubicBezTo>
                <a:cubicBezTo>
                  <a:pt x="581487" y="35454"/>
                  <a:pt x="544445" y="26458"/>
                  <a:pt x="502641" y="19050"/>
                </a:cubicBezTo>
                <a:cubicBezTo>
                  <a:pt x="460837" y="11642"/>
                  <a:pt x="385695" y="2117"/>
                  <a:pt x="334366" y="0"/>
                </a:cubicBezTo>
                <a:lnTo>
                  <a:pt x="194666" y="6350"/>
                </a:lnTo>
                <a:cubicBezTo>
                  <a:pt x="145454" y="16933"/>
                  <a:pt x="13691" y="62971"/>
                  <a:pt x="9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48F4C99-1DCD-E5D8-E15A-3DCE5D41579A}"/>
              </a:ext>
            </a:extLst>
          </p:cNvPr>
          <p:cNvSpPr/>
          <p:nvPr/>
        </p:nvSpPr>
        <p:spPr>
          <a:xfrm>
            <a:off x="7859742" y="5846126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F973D9EB-59C3-D3BD-CC18-5899DBAE9802}"/>
              </a:ext>
            </a:extLst>
          </p:cNvPr>
          <p:cNvSpPr/>
          <p:nvPr/>
        </p:nvSpPr>
        <p:spPr>
          <a:xfrm>
            <a:off x="7985251" y="5962515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8E40C81-1825-BB3E-9873-B63CB1388174}"/>
              </a:ext>
            </a:extLst>
          </p:cNvPr>
          <p:cNvSpPr/>
          <p:nvPr/>
        </p:nvSpPr>
        <p:spPr>
          <a:xfrm>
            <a:off x="7880968" y="6049748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C1551F-18B9-4A08-7D62-BCB07E99C34F}"/>
              </a:ext>
            </a:extLst>
          </p:cNvPr>
          <p:cNvSpPr/>
          <p:nvPr/>
        </p:nvSpPr>
        <p:spPr>
          <a:xfrm>
            <a:off x="7510646" y="6035675"/>
            <a:ext cx="811084" cy="163397"/>
          </a:xfrm>
          <a:custGeom>
            <a:avLst/>
            <a:gdLst>
              <a:gd name="connsiteX0" fmla="*/ 1404 w 811084"/>
              <a:gd name="connsiteY0" fmla="*/ 107950 h 163397"/>
              <a:gd name="connsiteX1" fmla="*/ 357004 w 811084"/>
              <a:gd name="connsiteY1" fmla="*/ 111125 h 163397"/>
              <a:gd name="connsiteX2" fmla="*/ 283979 w 811084"/>
              <a:gd name="connsiteY2" fmla="*/ 133350 h 163397"/>
              <a:gd name="connsiteX3" fmla="*/ 550679 w 811084"/>
              <a:gd name="connsiteY3" fmla="*/ 63500 h 163397"/>
              <a:gd name="connsiteX4" fmla="*/ 430029 w 811084"/>
              <a:gd name="connsiteY4" fmla="*/ 123825 h 163397"/>
              <a:gd name="connsiteX5" fmla="*/ 623704 w 811084"/>
              <a:gd name="connsiteY5" fmla="*/ 53975 h 163397"/>
              <a:gd name="connsiteX6" fmla="*/ 811029 w 811084"/>
              <a:gd name="connsiteY6" fmla="*/ 0 h 163397"/>
              <a:gd name="connsiteX7" fmla="*/ 639579 w 811084"/>
              <a:gd name="connsiteY7" fmla="*/ 53975 h 163397"/>
              <a:gd name="connsiteX8" fmla="*/ 325254 w 811084"/>
              <a:gd name="connsiteY8" fmla="*/ 161925 h 163397"/>
              <a:gd name="connsiteX9" fmla="*/ 452254 w 811084"/>
              <a:gd name="connsiteY9" fmla="*/ 117475 h 163397"/>
              <a:gd name="connsiteX10" fmla="*/ 344304 w 811084"/>
              <a:gd name="connsiteY10" fmla="*/ 130175 h 163397"/>
              <a:gd name="connsiteX11" fmla="*/ 236354 w 811084"/>
              <a:gd name="connsiteY11" fmla="*/ 136525 h 163397"/>
              <a:gd name="connsiteX12" fmla="*/ 1404 w 811084"/>
              <a:gd name="connsiteY12" fmla="*/ 107950 h 1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084" h="163397">
                <a:moveTo>
                  <a:pt x="1404" y="107950"/>
                </a:moveTo>
                <a:cubicBezTo>
                  <a:pt x="21512" y="103717"/>
                  <a:pt x="309908" y="106892"/>
                  <a:pt x="357004" y="111125"/>
                </a:cubicBezTo>
                <a:cubicBezTo>
                  <a:pt x="404100" y="115358"/>
                  <a:pt x="251700" y="141287"/>
                  <a:pt x="283979" y="133350"/>
                </a:cubicBezTo>
                <a:cubicBezTo>
                  <a:pt x="316258" y="125413"/>
                  <a:pt x="526337" y="65087"/>
                  <a:pt x="550679" y="63500"/>
                </a:cubicBezTo>
                <a:cubicBezTo>
                  <a:pt x="575021" y="61912"/>
                  <a:pt x="417858" y="125412"/>
                  <a:pt x="430029" y="123825"/>
                </a:cubicBezTo>
                <a:cubicBezTo>
                  <a:pt x="442200" y="122238"/>
                  <a:pt x="560204" y="74612"/>
                  <a:pt x="623704" y="53975"/>
                </a:cubicBezTo>
                <a:cubicBezTo>
                  <a:pt x="687204" y="33338"/>
                  <a:pt x="808383" y="0"/>
                  <a:pt x="811029" y="0"/>
                </a:cubicBezTo>
                <a:cubicBezTo>
                  <a:pt x="813675" y="0"/>
                  <a:pt x="720541" y="26988"/>
                  <a:pt x="639579" y="53975"/>
                </a:cubicBezTo>
                <a:cubicBezTo>
                  <a:pt x="558617" y="80962"/>
                  <a:pt x="356475" y="151342"/>
                  <a:pt x="325254" y="161925"/>
                </a:cubicBezTo>
                <a:cubicBezTo>
                  <a:pt x="294033" y="172508"/>
                  <a:pt x="449079" y="122767"/>
                  <a:pt x="452254" y="117475"/>
                </a:cubicBezTo>
                <a:cubicBezTo>
                  <a:pt x="455429" y="112183"/>
                  <a:pt x="380287" y="127000"/>
                  <a:pt x="344304" y="130175"/>
                </a:cubicBezTo>
                <a:cubicBezTo>
                  <a:pt x="308321" y="133350"/>
                  <a:pt x="289800" y="138642"/>
                  <a:pt x="236354" y="136525"/>
                </a:cubicBezTo>
                <a:cubicBezTo>
                  <a:pt x="182908" y="134408"/>
                  <a:pt x="-18704" y="112183"/>
                  <a:pt x="1404" y="107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C0B0DC1-AC46-64F1-2051-B6E7EDAC4133}"/>
              </a:ext>
            </a:extLst>
          </p:cNvPr>
          <p:cNvSpPr/>
          <p:nvPr/>
        </p:nvSpPr>
        <p:spPr>
          <a:xfrm>
            <a:off x="7289400" y="6086460"/>
            <a:ext cx="347781" cy="161940"/>
          </a:xfrm>
          <a:custGeom>
            <a:avLst/>
            <a:gdLst>
              <a:gd name="connsiteX0" fmla="*/ 400 w 347781"/>
              <a:gd name="connsiteY0" fmla="*/ 15 h 161940"/>
              <a:gd name="connsiteX1" fmla="*/ 111525 w 347781"/>
              <a:gd name="connsiteY1" fmla="*/ 73040 h 161940"/>
              <a:gd name="connsiteX2" fmla="*/ 248050 w 347781"/>
              <a:gd name="connsiteY2" fmla="*/ 133365 h 161940"/>
              <a:gd name="connsiteX3" fmla="*/ 346475 w 347781"/>
              <a:gd name="connsiteY3" fmla="*/ 161940 h 161940"/>
              <a:gd name="connsiteX4" fmla="*/ 305200 w 347781"/>
              <a:gd name="connsiteY4" fmla="*/ 133365 h 161940"/>
              <a:gd name="connsiteX5" fmla="*/ 314725 w 347781"/>
              <a:gd name="connsiteY5" fmla="*/ 158765 h 161940"/>
              <a:gd name="connsiteX6" fmla="*/ 260750 w 347781"/>
              <a:gd name="connsiteY6" fmla="*/ 117490 h 161940"/>
              <a:gd name="connsiteX7" fmla="*/ 159150 w 347781"/>
              <a:gd name="connsiteY7" fmla="*/ 88915 h 161940"/>
              <a:gd name="connsiteX8" fmla="*/ 76600 w 347781"/>
              <a:gd name="connsiteY8" fmla="*/ 79390 h 161940"/>
              <a:gd name="connsiteX9" fmla="*/ 400 w 347781"/>
              <a:gd name="connsiteY9" fmla="*/ 15 h 1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81" h="161940">
                <a:moveTo>
                  <a:pt x="400" y="15"/>
                </a:moveTo>
                <a:cubicBezTo>
                  <a:pt x="6221" y="-1043"/>
                  <a:pt x="70250" y="50815"/>
                  <a:pt x="111525" y="73040"/>
                </a:cubicBezTo>
                <a:cubicBezTo>
                  <a:pt x="152800" y="95265"/>
                  <a:pt x="208892" y="118548"/>
                  <a:pt x="248050" y="133365"/>
                </a:cubicBezTo>
                <a:cubicBezTo>
                  <a:pt x="287208" y="148182"/>
                  <a:pt x="336950" y="161940"/>
                  <a:pt x="346475" y="161940"/>
                </a:cubicBezTo>
                <a:cubicBezTo>
                  <a:pt x="356000" y="161940"/>
                  <a:pt x="310492" y="133894"/>
                  <a:pt x="305200" y="133365"/>
                </a:cubicBezTo>
                <a:cubicBezTo>
                  <a:pt x="299908" y="132836"/>
                  <a:pt x="322133" y="161411"/>
                  <a:pt x="314725" y="158765"/>
                </a:cubicBezTo>
                <a:cubicBezTo>
                  <a:pt x="307317" y="156119"/>
                  <a:pt x="286679" y="129132"/>
                  <a:pt x="260750" y="117490"/>
                </a:cubicBezTo>
                <a:cubicBezTo>
                  <a:pt x="234821" y="105848"/>
                  <a:pt x="189842" y="95265"/>
                  <a:pt x="159150" y="88915"/>
                </a:cubicBezTo>
                <a:cubicBezTo>
                  <a:pt x="128458" y="82565"/>
                  <a:pt x="99354" y="90502"/>
                  <a:pt x="76600" y="79390"/>
                </a:cubicBezTo>
                <a:cubicBezTo>
                  <a:pt x="53846" y="68278"/>
                  <a:pt x="-5421" y="1073"/>
                  <a:pt x="40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A6C3C14-3E7C-BFE0-0FA5-6941F863E4B1}"/>
              </a:ext>
            </a:extLst>
          </p:cNvPr>
          <p:cNvSpPr/>
          <p:nvPr/>
        </p:nvSpPr>
        <p:spPr>
          <a:xfrm>
            <a:off x="7334559" y="5752990"/>
            <a:ext cx="771368" cy="241317"/>
          </a:xfrm>
          <a:custGeom>
            <a:avLst/>
            <a:gdLst>
              <a:gd name="connsiteX0" fmla="*/ 6041 w 771368"/>
              <a:gd name="connsiteY0" fmla="*/ 238235 h 241317"/>
              <a:gd name="connsiteX1" fmla="*/ 336241 w 771368"/>
              <a:gd name="connsiteY1" fmla="*/ 35035 h 241317"/>
              <a:gd name="connsiteX2" fmla="*/ 288616 w 771368"/>
              <a:gd name="connsiteY2" fmla="*/ 82660 h 241317"/>
              <a:gd name="connsiteX3" fmla="*/ 428316 w 771368"/>
              <a:gd name="connsiteY3" fmla="*/ 41385 h 241317"/>
              <a:gd name="connsiteX4" fmla="*/ 698191 w 771368"/>
              <a:gd name="connsiteY4" fmla="*/ 28685 h 241317"/>
              <a:gd name="connsiteX5" fmla="*/ 656916 w 771368"/>
              <a:gd name="connsiteY5" fmla="*/ 15985 h 241317"/>
              <a:gd name="connsiteX6" fmla="*/ 768041 w 771368"/>
              <a:gd name="connsiteY6" fmla="*/ 12810 h 241317"/>
              <a:gd name="connsiteX7" fmla="*/ 704541 w 771368"/>
              <a:gd name="connsiteY7" fmla="*/ 3285 h 241317"/>
              <a:gd name="connsiteX8" fmla="*/ 345766 w 771368"/>
              <a:gd name="connsiteY8" fmla="*/ 12810 h 241317"/>
              <a:gd name="connsiteX9" fmla="*/ 456891 w 771368"/>
              <a:gd name="connsiteY9" fmla="*/ 3285 h 241317"/>
              <a:gd name="connsiteX10" fmla="*/ 180666 w 771368"/>
              <a:gd name="connsiteY10" fmla="*/ 79485 h 241317"/>
              <a:gd name="connsiteX11" fmla="*/ 275916 w 771368"/>
              <a:gd name="connsiteY11" fmla="*/ 69960 h 241317"/>
              <a:gd name="connsiteX12" fmla="*/ 155266 w 771368"/>
              <a:gd name="connsiteY12" fmla="*/ 127110 h 241317"/>
              <a:gd name="connsiteX13" fmla="*/ 123516 w 771368"/>
              <a:gd name="connsiteY13" fmla="*/ 155685 h 241317"/>
              <a:gd name="connsiteX14" fmla="*/ 6041 w 771368"/>
              <a:gd name="connsiteY14" fmla="*/ 238235 h 2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368" h="241317">
                <a:moveTo>
                  <a:pt x="6041" y="238235"/>
                </a:moveTo>
                <a:cubicBezTo>
                  <a:pt x="41495" y="218127"/>
                  <a:pt x="289145" y="60964"/>
                  <a:pt x="336241" y="35035"/>
                </a:cubicBezTo>
                <a:cubicBezTo>
                  <a:pt x="383337" y="9106"/>
                  <a:pt x="273270" y="81602"/>
                  <a:pt x="288616" y="82660"/>
                </a:cubicBezTo>
                <a:cubicBezTo>
                  <a:pt x="303962" y="83718"/>
                  <a:pt x="360054" y="50381"/>
                  <a:pt x="428316" y="41385"/>
                </a:cubicBezTo>
                <a:cubicBezTo>
                  <a:pt x="496579" y="32389"/>
                  <a:pt x="660091" y="32918"/>
                  <a:pt x="698191" y="28685"/>
                </a:cubicBezTo>
                <a:cubicBezTo>
                  <a:pt x="736291" y="24452"/>
                  <a:pt x="645274" y="18631"/>
                  <a:pt x="656916" y="15985"/>
                </a:cubicBezTo>
                <a:cubicBezTo>
                  <a:pt x="668558" y="13339"/>
                  <a:pt x="760104" y="14927"/>
                  <a:pt x="768041" y="12810"/>
                </a:cubicBezTo>
                <a:cubicBezTo>
                  <a:pt x="775978" y="10693"/>
                  <a:pt x="774920" y="3285"/>
                  <a:pt x="704541" y="3285"/>
                </a:cubicBezTo>
                <a:cubicBezTo>
                  <a:pt x="634162" y="3285"/>
                  <a:pt x="387041" y="12810"/>
                  <a:pt x="345766" y="12810"/>
                </a:cubicBezTo>
                <a:cubicBezTo>
                  <a:pt x="304491" y="12810"/>
                  <a:pt x="484408" y="-7827"/>
                  <a:pt x="456891" y="3285"/>
                </a:cubicBezTo>
                <a:cubicBezTo>
                  <a:pt x="429374" y="14397"/>
                  <a:pt x="210828" y="68373"/>
                  <a:pt x="180666" y="79485"/>
                </a:cubicBezTo>
                <a:cubicBezTo>
                  <a:pt x="150504" y="90597"/>
                  <a:pt x="280149" y="62023"/>
                  <a:pt x="275916" y="69960"/>
                </a:cubicBezTo>
                <a:cubicBezTo>
                  <a:pt x="271683" y="77897"/>
                  <a:pt x="180666" y="112823"/>
                  <a:pt x="155266" y="127110"/>
                </a:cubicBezTo>
                <a:cubicBezTo>
                  <a:pt x="129866" y="141397"/>
                  <a:pt x="145212" y="137164"/>
                  <a:pt x="123516" y="155685"/>
                </a:cubicBezTo>
                <a:cubicBezTo>
                  <a:pt x="101820" y="174206"/>
                  <a:pt x="-29413" y="258343"/>
                  <a:pt x="6041" y="238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D6D213E-8893-962F-A429-A4FA108E0F96}"/>
              </a:ext>
            </a:extLst>
          </p:cNvPr>
          <p:cNvSpPr/>
          <p:nvPr/>
        </p:nvSpPr>
        <p:spPr>
          <a:xfrm>
            <a:off x="7435702" y="5759913"/>
            <a:ext cx="301884" cy="128096"/>
          </a:xfrm>
          <a:custGeom>
            <a:avLst/>
            <a:gdLst>
              <a:gd name="connsiteX0" fmla="*/ 6498 w 301884"/>
              <a:gd name="connsiteY0" fmla="*/ 123362 h 128096"/>
              <a:gd name="connsiteX1" fmla="*/ 292248 w 301884"/>
              <a:gd name="connsiteY1" fmla="*/ 2712 h 128096"/>
              <a:gd name="connsiteX2" fmla="*/ 222398 w 301884"/>
              <a:gd name="connsiteY2" fmla="*/ 43987 h 128096"/>
              <a:gd name="connsiteX3" fmla="*/ 101748 w 301884"/>
              <a:gd name="connsiteY3" fmla="*/ 97962 h 128096"/>
              <a:gd name="connsiteX4" fmla="*/ 6498 w 301884"/>
              <a:gd name="connsiteY4" fmla="*/ 123362 h 12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84" h="128096">
                <a:moveTo>
                  <a:pt x="6498" y="123362"/>
                </a:moveTo>
                <a:cubicBezTo>
                  <a:pt x="38248" y="107487"/>
                  <a:pt x="256265" y="15941"/>
                  <a:pt x="292248" y="2712"/>
                </a:cubicBezTo>
                <a:cubicBezTo>
                  <a:pt x="328231" y="-10517"/>
                  <a:pt x="254148" y="28112"/>
                  <a:pt x="222398" y="43987"/>
                </a:cubicBezTo>
                <a:cubicBezTo>
                  <a:pt x="190648" y="59862"/>
                  <a:pt x="135615" y="84733"/>
                  <a:pt x="101748" y="97962"/>
                </a:cubicBezTo>
                <a:cubicBezTo>
                  <a:pt x="67881" y="111191"/>
                  <a:pt x="-25252" y="139237"/>
                  <a:pt x="6498" y="123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61CBC36-9E19-F831-69B4-6D03658F0E2B}"/>
              </a:ext>
            </a:extLst>
          </p:cNvPr>
          <p:cNvSpPr/>
          <p:nvPr/>
        </p:nvSpPr>
        <p:spPr>
          <a:xfrm>
            <a:off x="7759314" y="5689282"/>
            <a:ext cx="391020" cy="108421"/>
          </a:xfrm>
          <a:custGeom>
            <a:avLst/>
            <a:gdLst>
              <a:gd name="connsiteX0" fmla="*/ 386 w 391020"/>
              <a:gd name="connsiteY0" fmla="*/ 108268 h 108421"/>
              <a:gd name="connsiteX1" fmla="*/ 203586 w 391020"/>
              <a:gd name="connsiteY1" fmla="*/ 70168 h 108421"/>
              <a:gd name="connsiteX2" fmla="*/ 292486 w 391020"/>
              <a:gd name="connsiteY2" fmla="*/ 57468 h 108421"/>
              <a:gd name="connsiteX3" fmla="*/ 390911 w 391020"/>
              <a:gd name="connsiteY3" fmla="*/ 318 h 108421"/>
              <a:gd name="connsiteX4" fmla="*/ 308361 w 391020"/>
              <a:gd name="connsiteY4" fmla="*/ 35243 h 108421"/>
              <a:gd name="connsiteX5" fmla="*/ 155961 w 391020"/>
              <a:gd name="connsiteY5" fmla="*/ 54293 h 108421"/>
              <a:gd name="connsiteX6" fmla="*/ 386 w 391020"/>
              <a:gd name="connsiteY6" fmla="*/ 108268 h 1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0" h="108421">
                <a:moveTo>
                  <a:pt x="386" y="108268"/>
                </a:moveTo>
                <a:cubicBezTo>
                  <a:pt x="8323" y="110914"/>
                  <a:pt x="154903" y="78635"/>
                  <a:pt x="203586" y="70168"/>
                </a:cubicBezTo>
                <a:cubicBezTo>
                  <a:pt x="252269" y="61701"/>
                  <a:pt x="261265" y="69110"/>
                  <a:pt x="292486" y="57468"/>
                </a:cubicBezTo>
                <a:cubicBezTo>
                  <a:pt x="323707" y="45826"/>
                  <a:pt x="388265" y="4022"/>
                  <a:pt x="390911" y="318"/>
                </a:cubicBezTo>
                <a:cubicBezTo>
                  <a:pt x="393557" y="-3386"/>
                  <a:pt x="347519" y="26247"/>
                  <a:pt x="308361" y="35243"/>
                </a:cubicBezTo>
                <a:cubicBezTo>
                  <a:pt x="269203" y="44239"/>
                  <a:pt x="203057" y="44768"/>
                  <a:pt x="155961" y="54293"/>
                </a:cubicBezTo>
                <a:cubicBezTo>
                  <a:pt x="108865" y="63818"/>
                  <a:pt x="-7551" y="105622"/>
                  <a:pt x="386" y="108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5B6B1-47E7-AED4-1B86-B796FC03A67F}"/>
              </a:ext>
            </a:extLst>
          </p:cNvPr>
          <p:cNvSpPr/>
          <p:nvPr/>
        </p:nvSpPr>
        <p:spPr>
          <a:xfrm>
            <a:off x="8060126" y="5746746"/>
            <a:ext cx="392241" cy="188528"/>
          </a:xfrm>
          <a:custGeom>
            <a:avLst/>
            <a:gdLst>
              <a:gd name="connsiteX0" fmla="*/ 1199 w 392241"/>
              <a:gd name="connsiteY0" fmla="*/ 4 h 188528"/>
              <a:gd name="connsiteX1" fmla="*/ 220274 w 392241"/>
              <a:gd name="connsiteY1" fmla="*/ 63504 h 188528"/>
              <a:gd name="connsiteX2" fmla="*/ 201224 w 392241"/>
              <a:gd name="connsiteY2" fmla="*/ 50804 h 188528"/>
              <a:gd name="connsiteX3" fmla="*/ 293299 w 392241"/>
              <a:gd name="connsiteY3" fmla="*/ 133354 h 188528"/>
              <a:gd name="connsiteX4" fmla="*/ 328224 w 392241"/>
              <a:gd name="connsiteY4" fmla="*/ 168279 h 188528"/>
              <a:gd name="connsiteX5" fmla="*/ 391724 w 392241"/>
              <a:gd name="connsiteY5" fmla="*/ 161929 h 188528"/>
              <a:gd name="connsiteX6" fmla="*/ 359974 w 392241"/>
              <a:gd name="connsiteY6" fmla="*/ 171454 h 188528"/>
              <a:gd name="connsiteX7" fmla="*/ 318699 w 392241"/>
              <a:gd name="connsiteY7" fmla="*/ 184154 h 188528"/>
              <a:gd name="connsiteX8" fmla="*/ 169474 w 392241"/>
              <a:gd name="connsiteY8" fmla="*/ 88904 h 188528"/>
              <a:gd name="connsiteX9" fmla="*/ 204399 w 392241"/>
              <a:gd name="connsiteY9" fmla="*/ 101604 h 188528"/>
              <a:gd name="connsiteX10" fmla="*/ 134549 w 392241"/>
              <a:gd name="connsiteY10" fmla="*/ 60329 h 188528"/>
              <a:gd name="connsiteX11" fmla="*/ 1199 w 392241"/>
              <a:gd name="connsiteY11" fmla="*/ 4 h 18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241" h="188528">
                <a:moveTo>
                  <a:pt x="1199" y="4"/>
                </a:moveTo>
                <a:cubicBezTo>
                  <a:pt x="15487" y="533"/>
                  <a:pt x="220274" y="63504"/>
                  <a:pt x="220274" y="63504"/>
                </a:cubicBezTo>
                <a:cubicBezTo>
                  <a:pt x="253611" y="71971"/>
                  <a:pt x="189053" y="39162"/>
                  <a:pt x="201224" y="50804"/>
                </a:cubicBezTo>
                <a:cubicBezTo>
                  <a:pt x="213395" y="62446"/>
                  <a:pt x="272132" y="113775"/>
                  <a:pt x="293299" y="133354"/>
                </a:cubicBezTo>
                <a:cubicBezTo>
                  <a:pt x="314466" y="152933"/>
                  <a:pt x="311820" y="163516"/>
                  <a:pt x="328224" y="168279"/>
                </a:cubicBezTo>
                <a:cubicBezTo>
                  <a:pt x="344628" y="173042"/>
                  <a:pt x="386432" y="161400"/>
                  <a:pt x="391724" y="161929"/>
                </a:cubicBezTo>
                <a:cubicBezTo>
                  <a:pt x="397016" y="162458"/>
                  <a:pt x="359974" y="171454"/>
                  <a:pt x="359974" y="171454"/>
                </a:cubicBezTo>
                <a:cubicBezTo>
                  <a:pt x="347803" y="175158"/>
                  <a:pt x="350449" y="197912"/>
                  <a:pt x="318699" y="184154"/>
                </a:cubicBezTo>
                <a:cubicBezTo>
                  <a:pt x="286949" y="170396"/>
                  <a:pt x="188524" y="102662"/>
                  <a:pt x="169474" y="88904"/>
                </a:cubicBezTo>
                <a:cubicBezTo>
                  <a:pt x="150424" y="75146"/>
                  <a:pt x="210220" y="106366"/>
                  <a:pt x="204399" y="101604"/>
                </a:cubicBezTo>
                <a:cubicBezTo>
                  <a:pt x="198578" y="96842"/>
                  <a:pt x="164711" y="74616"/>
                  <a:pt x="134549" y="60329"/>
                </a:cubicBezTo>
                <a:cubicBezTo>
                  <a:pt x="104387" y="46042"/>
                  <a:pt x="-13089" y="-525"/>
                  <a:pt x="11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81AC8-C419-CEB8-C74A-283CF341209E}"/>
              </a:ext>
            </a:extLst>
          </p:cNvPr>
          <p:cNvSpPr/>
          <p:nvPr/>
        </p:nvSpPr>
        <p:spPr>
          <a:xfrm>
            <a:off x="7305299" y="5339904"/>
            <a:ext cx="172517" cy="190444"/>
          </a:xfrm>
          <a:custGeom>
            <a:avLst/>
            <a:gdLst>
              <a:gd name="connsiteX0" fmla="*/ 171826 w 172517"/>
              <a:gd name="connsiteY0" fmla="*/ 446 h 190444"/>
              <a:gd name="connsiteX1" fmla="*/ 376 w 172517"/>
              <a:gd name="connsiteY1" fmla="*/ 187771 h 190444"/>
              <a:gd name="connsiteX2" fmla="*/ 124201 w 172517"/>
              <a:gd name="connsiteY2" fmla="*/ 114746 h 190444"/>
              <a:gd name="connsiteX3" fmla="*/ 70226 w 172517"/>
              <a:gd name="connsiteY3" fmla="*/ 168721 h 190444"/>
              <a:gd name="connsiteX4" fmla="*/ 124201 w 172517"/>
              <a:gd name="connsiteY4" fmla="*/ 102046 h 190444"/>
              <a:gd name="connsiteX5" fmla="*/ 63876 w 172517"/>
              <a:gd name="connsiteY5" fmla="*/ 133796 h 190444"/>
              <a:gd name="connsiteX6" fmla="*/ 171826 w 172517"/>
              <a:gd name="connsiteY6" fmla="*/ 446 h 1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17" h="190444">
                <a:moveTo>
                  <a:pt x="171826" y="446"/>
                </a:moveTo>
                <a:cubicBezTo>
                  <a:pt x="161243" y="9442"/>
                  <a:pt x="8313" y="168721"/>
                  <a:pt x="376" y="187771"/>
                </a:cubicBezTo>
                <a:cubicBezTo>
                  <a:pt x="-7561" y="206821"/>
                  <a:pt x="112559" y="117921"/>
                  <a:pt x="124201" y="114746"/>
                </a:cubicBezTo>
                <a:cubicBezTo>
                  <a:pt x="135843" y="111571"/>
                  <a:pt x="70226" y="170838"/>
                  <a:pt x="70226" y="168721"/>
                </a:cubicBezTo>
                <a:cubicBezTo>
                  <a:pt x="70226" y="166604"/>
                  <a:pt x="125259" y="107867"/>
                  <a:pt x="124201" y="102046"/>
                </a:cubicBezTo>
                <a:cubicBezTo>
                  <a:pt x="123143" y="96225"/>
                  <a:pt x="59643" y="146496"/>
                  <a:pt x="63876" y="133796"/>
                </a:cubicBezTo>
                <a:cubicBezTo>
                  <a:pt x="68109" y="121096"/>
                  <a:pt x="182409" y="-8550"/>
                  <a:pt x="171826" y="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EE5EDEA-163E-B7B0-B41C-85C03F6A67D1}"/>
              </a:ext>
            </a:extLst>
          </p:cNvPr>
          <p:cNvSpPr/>
          <p:nvPr/>
        </p:nvSpPr>
        <p:spPr>
          <a:xfrm>
            <a:off x="7451370" y="5280600"/>
            <a:ext cx="524501" cy="182785"/>
          </a:xfrm>
          <a:custGeom>
            <a:avLst/>
            <a:gdLst>
              <a:gd name="connsiteX0" fmla="*/ 6705 w 524501"/>
              <a:gd name="connsiteY0" fmla="*/ 180400 h 182785"/>
              <a:gd name="connsiteX1" fmla="*/ 232130 w 524501"/>
              <a:gd name="connsiteY1" fmla="*/ 21650 h 182785"/>
              <a:gd name="connsiteX2" fmla="*/ 200380 w 524501"/>
              <a:gd name="connsiteY2" fmla="*/ 59750 h 182785"/>
              <a:gd name="connsiteX3" fmla="*/ 260705 w 524501"/>
              <a:gd name="connsiteY3" fmla="*/ 5775 h 182785"/>
              <a:gd name="connsiteX4" fmla="*/ 397230 w 524501"/>
              <a:gd name="connsiteY4" fmla="*/ 2600 h 182785"/>
              <a:gd name="connsiteX5" fmla="*/ 114655 w 524501"/>
              <a:gd name="connsiteY5" fmla="*/ 15300 h 182785"/>
              <a:gd name="connsiteX6" fmla="*/ 521055 w 524501"/>
              <a:gd name="connsiteY6" fmla="*/ 5775 h 182785"/>
              <a:gd name="connsiteX7" fmla="*/ 321030 w 524501"/>
              <a:gd name="connsiteY7" fmla="*/ 18475 h 182785"/>
              <a:gd name="connsiteX8" fmla="*/ 190855 w 524501"/>
              <a:gd name="connsiteY8" fmla="*/ 28000 h 182785"/>
              <a:gd name="connsiteX9" fmla="*/ 32105 w 524501"/>
              <a:gd name="connsiteY9" fmla="*/ 37525 h 182785"/>
              <a:gd name="connsiteX10" fmla="*/ 165455 w 524501"/>
              <a:gd name="connsiteY10" fmla="*/ 47050 h 182785"/>
              <a:gd name="connsiteX11" fmla="*/ 67030 w 524501"/>
              <a:gd name="connsiteY11" fmla="*/ 113725 h 182785"/>
              <a:gd name="connsiteX12" fmla="*/ 6705 w 524501"/>
              <a:gd name="connsiteY12" fmla="*/ 180400 h 18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01" h="182785">
                <a:moveTo>
                  <a:pt x="6705" y="180400"/>
                </a:moveTo>
                <a:cubicBezTo>
                  <a:pt x="34222" y="165054"/>
                  <a:pt x="199851" y="41758"/>
                  <a:pt x="232130" y="21650"/>
                </a:cubicBezTo>
                <a:cubicBezTo>
                  <a:pt x="264409" y="1542"/>
                  <a:pt x="195618" y="62396"/>
                  <a:pt x="200380" y="59750"/>
                </a:cubicBezTo>
                <a:cubicBezTo>
                  <a:pt x="205142" y="57104"/>
                  <a:pt x="227897" y="15300"/>
                  <a:pt x="260705" y="5775"/>
                </a:cubicBezTo>
                <a:cubicBezTo>
                  <a:pt x="293513" y="-3750"/>
                  <a:pt x="421572" y="1012"/>
                  <a:pt x="397230" y="2600"/>
                </a:cubicBezTo>
                <a:cubicBezTo>
                  <a:pt x="372888" y="4187"/>
                  <a:pt x="114655" y="15300"/>
                  <a:pt x="114655" y="15300"/>
                </a:cubicBezTo>
                <a:lnTo>
                  <a:pt x="521055" y="5775"/>
                </a:lnTo>
                <a:cubicBezTo>
                  <a:pt x="555451" y="6304"/>
                  <a:pt x="321030" y="18475"/>
                  <a:pt x="321030" y="18475"/>
                </a:cubicBezTo>
                <a:lnTo>
                  <a:pt x="190855" y="28000"/>
                </a:lnTo>
                <a:cubicBezTo>
                  <a:pt x="142701" y="31175"/>
                  <a:pt x="36338" y="34350"/>
                  <a:pt x="32105" y="37525"/>
                </a:cubicBezTo>
                <a:cubicBezTo>
                  <a:pt x="27872" y="40700"/>
                  <a:pt x="159634" y="34350"/>
                  <a:pt x="165455" y="47050"/>
                </a:cubicBezTo>
                <a:cubicBezTo>
                  <a:pt x="171276" y="59750"/>
                  <a:pt x="90313" y="94675"/>
                  <a:pt x="67030" y="113725"/>
                </a:cubicBezTo>
                <a:cubicBezTo>
                  <a:pt x="43747" y="132775"/>
                  <a:pt x="-20812" y="195746"/>
                  <a:pt x="6705" y="180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A6AE005-F180-3FAF-B8F7-7F8BDAD64BB7}"/>
              </a:ext>
            </a:extLst>
          </p:cNvPr>
          <p:cNvSpPr/>
          <p:nvPr/>
        </p:nvSpPr>
        <p:spPr>
          <a:xfrm>
            <a:off x="7470968" y="5343878"/>
            <a:ext cx="571533" cy="140246"/>
          </a:xfrm>
          <a:custGeom>
            <a:avLst/>
            <a:gdLst>
              <a:gd name="connsiteX0" fmla="*/ 2982 w 571533"/>
              <a:gd name="connsiteY0" fmla="*/ 139347 h 140246"/>
              <a:gd name="connsiteX1" fmla="*/ 333182 w 571533"/>
              <a:gd name="connsiteY1" fmla="*/ 2822 h 140246"/>
              <a:gd name="connsiteX2" fmla="*/ 241107 w 571533"/>
              <a:gd name="connsiteY2" fmla="*/ 50447 h 140246"/>
              <a:gd name="connsiteX3" fmla="*/ 199832 w 571533"/>
              <a:gd name="connsiteY3" fmla="*/ 91722 h 140246"/>
              <a:gd name="connsiteX4" fmla="*/ 368107 w 571533"/>
              <a:gd name="connsiteY4" fmla="*/ 120297 h 140246"/>
              <a:gd name="connsiteX5" fmla="*/ 307782 w 571533"/>
              <a:gd name="connsiteY5" fmla="*/ 107597 h 140246"/>
              <a:gd name="connsiteX6" fmla="*/ 450657 w 571533"/>
              <a:gd name="connsiteY6" fmla="*/ 98072 h 140246"/>
              <a:gd name="connsiteX7" fmla="*/ 406207 w 571533"/>
              <a:gd name="connsiteY7" fmla="*/ 79022 h 140246"/>
              <a:gd name="connsiteX8" fmla="*/ 460182 w 571533"/>
              <a:gd name="connsiteY8" fmla="*/ 44097 h 140246"/>
              <a:gd name="connsiteX9" fmla="*/ 571307 w 571533"/>
              <a:gd name="connsiteY9" fmla="*/ 56797 h 140246"/>
              <a:gd name="connsiteX10" fmla="*/ 428432 w 571533"/>
              <a:gd name="connsiteY10" fmla="*/ 63147 h 140246"/>
              <a:gd name="connsiteX11" fmla="*/ 380807 w 571533"/>
              <a:gd name="connsiteY11" fmla="*/ 75847 h 140246"/>
              <a:gd name="connsiteX12" fmla="*/ 412557 w 571533"/>
              <a:gd name="connsiteY12" fmla="*/ 98072 h 140246"/>
              <a:gd name="connsiteX13" fmla="*/ 352232 w 571533"/>
              <a:gd name="connsiteY13" fmla="*/ 72672 h 140246"/>
              <a:gd name="connsiteX14" fmla="*/ 399857 w 571533"/>
              <a:gd name="connsiteY14" fmla="*/ 107597 h 140246"/>
              <a:gd name="connsiteX15" fmla="*/ 215707 w 571533"/>
              <a:gd name="connsiteY15" fmla="*/ 91722 h 140246"/>
              <a:gd name="connsiteX16" fmla="*/ 222057 w 571533"/>
              <a:gd name="connsiteY16" fmla="*/ 50447 h 140246"/>
              <a:gd name="connsiteX17" fmla="*/ 256982 w 571533"/>
              <a:gd name="connsiteY17" fmla="*/ 31397 h 140246"/>
              <a:gd name="connsiteX18" fmla="*/ 174432 w 571533"/>
              <a:gd name="connsiteY18" fmla="*/ 59972 h 140246"/>
              <a:gd name="connsiteX19" fmla="*/ 2982 w 571533"/>
              <a:gd name="connsiteY19" fmla="*/ 139347 h 1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33" h="140246">
                <a:moveTo>
                  <a:pt x="2982" y="139347"/>
                </a:moveTo>
                <a:cubicBezTo>
                  <a:pt x="29440" y="129822"/>
                  <a:pt x="293495" y="17639"/>
                  <a:pt x="333182" y="2822"/>
                </a:cubicBezTo>
                <a:cubicBezTo>
                  <a:pt x="372869" y="-11995"/>
                  <a:pt x="263332" y="35630"/>
                  <a:pt x="241107" y="50447"/>
                </a:cubicBezTo>
                <a:cubicBezTo>
                  <a:pt x="218882" y="65264"/>
                  <a:pt x="178665" y="80080"/>
                  <a:pt x="199832" y="91722"/>
                </a:cubicBezTo>
                <a:cubicBezTo>
                  <a:pt x="220999" y="103364"/>
                  <a:pt x="350115" y="117651"/>
                  <a:pt x="368107" y="120297"/>
                </a:cubicBezTo>
                <a:cubicBezTo>
                  <a:pt x="386099" y="122943"/>
                  <a:pt x="294024" y="111301"/>
                  <a:pt x="307782" y="107597"/>
                </a:cubicBezTo>
                <a:cubicBezTo>
                  <a:pt x="321540" y="103893"/>
                  <a:pt x="434253" y="102835"/>
                  <a:pt x="450657" y="98072"/>
                </a:cubicBezTo>
                <a:cubicBezTo>
                  <a:pt x="467061" y="93309"/>
                  <a:pt x="404620" y="88018"/>
                  <a:pt x="406207" y="79022"/>
                </a:cubicBezTo>
                <a:cubicBezTo>
                  <a:pt x="407794" y="70026"/>
                  <a:pt x="432665" y="47801"/>
                  <a:pt x="460182" y="44097"/>
                </a:cubicBezTo>
                <a:cubicBezTo>
                  <a:pt x="487699" y="40393"/>
                  <a:pt x="576599" y="53622"/>
                  <a:pt x="571307" y="56797"/>
                </a:cubicBezTo>
                <a:cubicBezTo>
                  <a:pt x="566015" y="59972"/>
                  <a:pt x="460182" y="59972"/>
                  <a:pt x="428432" y="63147"/>
                </a:cubicBezTo>
                <a:cubicBezTo>
                  <a:pt x="396682" y="66322"/>
                  <a:pt x="383453" y="70026"/>
                  <a:pt x="380807" y="75847"/>
                </a:cubicBezTo>
                <a:cubicBezTo>
                  <a:pt x="378161" y="81668"/>
                  <a:pt x="417320" y="98601"/>
                  <a:pt x="412557" y="98072"/>
                </a:cubicBezTo>
                <a:cubicBezTo>
                  <a:pt x="407795" y="97543"/>
                  <a:pt x="354349" y="71084"/>
                  <a:pt x="352232" y="72672"/>
                </a:cubicBezTo>
                <a:cubicBezTo>
                  <a:pt x="350115" y="74260"/>
                  <a:pt x="422611" y="104422"/>
                  <a:pt x="399857" y="107597"/>
                </a:cubicBezTo>
                <a:cubicBezTo>
                  <a:pt x="377103" y="110772"/>
                  <a:pt x="245340" y="101247"/>
                  <a:pt x="215707" y="91722"/>
                </a:cubicBezTo>
                <a:cubicBezTo>
                  <a:pt x="186074" y="82197"/>
                  <a:pt x="215178" y="60501"/>
                  <a:pt x="222057" y="50447"/>
                </a:cubicBezTo>
                <a:cubicBezTo>
                  <a:pt x="228936" y="40393"/>
                  <a:pt x="264920" y="29809"/>
                  <a:pt x="256982" y="31397"/>
                </a:cubicBezTo>
                <a:cubicBezTo>
                  <a:pt x="249044" y="32985"/>
                  <a:pt x="215178" y="39864"/>
                  <a:pt x="174432" y="59972"/>
                </a:cubicBezTo>
                <a:cubicBezTo>
                  <a:pt x="133686" y="80080"/>
                  <a:pt x="-23476" y="148872"/>
                  <a:pt x="2982" y="139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7CAF8A2-9DE3-E9F4-D2C0-0881EF8F6FD5}"/>
              </a:ext>
            </a:extLst>
          </p:cNvPr>
          <p:cNvSpPr/>
          <p:nvPr/>
        </p:nvSpPr>
        <p:spPr>
          <a:xfrm>
            <a:off x="7549732" y="5285866"/>
            <a:ext cx="556703" cy="181518"/>
          </a:xfrm>
          <a:custGeom>
            <a:avLst/>
            <a:gdLst>
              <a:gd name="connsiteX0" fmla="*/ 418 w 556703"/>
              <a:gd name="connsiteY0" fmla="*/ 181484 h 181518"/>
              <a:gd name="connsiteX1" fmla="*/ 159168 w 556703"/>
              <a:gd name="connsiteY1" fmla="*/ 57659 h 181518"/>
              <a:gd name="connsiteX2" fmla="*/ 276643 w 556703"/>
              <a:gd name="connsiteY2" fmla="*/ 57659 h 181518"/>
              <a:gd name="connsiteX3" fmla="*/ 270293 w 556703"/>
              <a:gd name="connsiteY3" fmla="*/ 41784 h 181518"/>
              <a:gd name="connsiteX4" fmla="*/ 384593 w 556703"/>
              <a:gd name="connsiteY4" fmla="*/ 64009 h 181518"/>
              <a:gd name="connsiteX5" fmla="*/ 556043 w 556703"/>
              <a:gd name="connsiteY5" fmla="*/ 13209 h 181518"/>
              <a:gd name="connsiteX6" fmla="*/ 438568 w 556703"/>
              <a:gd name="connsiteY6" fmla="*/ 44959 h 181518"/>
              <a:gd name="connsiteX7" fmla="*/ 308393 w 556703"/>
              <a:gd name="connsiteY7" fmla="*/ 54484 h 181518"/>
              <a:gd name="connsiteX8" fmla="*/ 184568 w 556703"/>
              <a:gd name="connsiteY8" fmla="*/ 509 h 181518"/>
              <a:gd name="connsiteX9" fmla="*/ 222668 w 556703"/>
              <a:gd name="connsiteY9" fmla="*/ 29084 h 181518"/>
              <a:gd name="connsiteX10" fmla="*/ 95668 w 556703"/>
              <a:gd name="connsiteY10" fmla="*/ 57659 h 181518"/>
              <a:gd name="connsiteX11" fmla="*/ 111543 w 556703"/>
              <a:gd name="connsiteY11" fmla="*/ 70359 h 181518"/>
              <a:gd name="connsiteX12" fmla="*/ 418 w 556703"/>
              <a:gd name="connsiteY12" fmla="*/ 181484 h 18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6703" h="181518">
                <a:moveTo>
                  <a:pt x="418" y="181484"/>
                </a:moveTo>
                <a:cubicBezTo>
                  <a:pt x="8355" y="179367"/>
                  <a:pt x="113131" y="78296"/>
                  <a:pt x="159168" y="57659"/>
                </a:cubicBezTo>
                <a:cubicBezTo>
                  <a:pt x="205206" y="37021"/>
                  <a:pt x="276643" y="57659"/>
                  <a:pt x="276643" y="57659"/>
                </a:cubicBezTo>
                <a:cubicBezTo>
                  <a:pt x="295164" y="55013"/>
                  <a:pt x="252302" y="40726"/>
                  <a:pt x="270293" y="41784"/>
                </a:cubicBezTo>
                <a:cubicBezTo>
                  <a:pt x="288284" y="42842"/>
                  <a:pt x="336968" y="68771"/>
                  <a:pt x="384593" y="64009"/>
                </a:cubicBezTo>
                <a:cubicBezTo>
                  <a:pt x="432218" y="59247"/>
                  <a:pt x="547047" y="16384"/>
                  <a:pt x="556043" y="13209"/>
                </a:cubicBezTo>
                <a:cubicBezTo>
                  <a:pt x="565039" y="10034"/>
                  <a:pt x="479843" y="38080"/>
                  <a:pt x="438568" y="44959"/>
                </a:cubicBezTo>
                <a:cubicBezTo>
                  <a:pt x="397293" y="51838"/>
                  <a:pt x="350726" y="61892"/>
                  <a:pt x="308393" y="54484"/>
                </a:cubicBezTo>
                <a:cubicBezTo>
                  <a:pt x="266060" y="47076"/>
                  <a:pt x="198855" y="4742"/>
                  <a:pt x="184568" y="509"/>
                </a:cubicBezTo>
                <a:cubicBezTo>
                  <a:pt x="170281" y="-3724"/>
                  <a:pt x="237485" y="19559"/>
                  <a:pt x="222668" y="29084"/>
                </a:cubicBezTo>
                <a:cubicBezTo>
                  <a:pt x="207851" y="38609"/>
                  <a:pt x="95668" y="57659"/>
                  <a:pt x="95668" y="57659"/>
                </a:cubicBezTo>
                <a:cubicBezTo>
                  <a:pt x="77147" y="64538"/>
                  <a:pt x="123185" y="51838"/>
                  <a:pt x="111543" y="70359"/>
                </a:cubicBezTo>
                <a:cubicBezTo>
                  <a:pt x="99901" y="88880"/>
                  <a:pt x="-7519" y="183601"/>
                  <a:pt x="418" y="181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4B5980-6254-92D5-C586-4745C33EFB48}"/>
              </a:ext>
            </a:extLst>
          </p:cNvPr>
          <p:cNvSpPr/>
          <p:nvPr/>
        </p:nvSpPr>
        <p:spPr>
          <a:xfrm>
            <a:off x="7994628" y="5343512"/>
            <a:ext cx="400221" cy="123851"/>
          </a:xfrm>
          <a:custGeom>
            <a:avLst/>
            <a:gdLst>
              <a:gd name="connsiteX0" fmla="*/ 57172 w 400221"/>
              <a:gd name="connsiteY0" fmla="*/ 13 h 123851"/>
              <a:gd name="connsiteX1" fmla="*/ 139722 w 400221"/>
              <a:gd name="connsiteY1" fmla="*/ 76213 h 123851"/>
              <a:gd name="connsiteX2" fmla="*/ 171472 w 400221"/>
              <a:gd name="connsiteY2" fmla="*/ 92088 h 123851"/>
              <a:gd name="connsiteX3" fmla="*/ 22 w 400221"/>
              <a:gd name="connsiteY3" fmla="*/ 76213 h 123851"/>
              <a:gd name="connsiteX4" fmla="*/ 184172 w 400221"/>
              <a:gd name="connsiteY4" fmla="*/ 101613 h 123851"/>
              <a:gd name="connsiteX5" fmla="*/ 396897 w 400221"/>
              <a:gd name="connsiteY5" fmla="*/ 123838 h 123851"/>
              <a:gd name="connsiteX6" fmla="*/ 304822 w 400221"/>
              <a:gd name="connsiteY6" fmla="*/ 98438 h 123851"/>
              <a:gd name="connsiteX7" fmla="*/ 180997 w 400221"/>
              <a:gd name="connsiteY7" fmla="*/ 88913 h 123851"/>
              <a:gd name="connsiteX8" fmla="*/ 111147 w 400221"/>
              <a:gd name="connsiteY8" fmla="*/ 82563 h 123851"/>
              <a:gd name="connsiteX9" fmla="*/ 57172 w 400221"/>
              <a:gd name="connsiteY9" fmla="*/ 13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21" h="123851">
                <a:moveTo>
                  <a:pt x="57172" y="13"/>
                </a:moveTo>
                <a:cubicBezTo>
                  <a:pt x="61934" y="-1045"/>
                  <a:pt x="120672" y="60867"/>
                  <a:pt x="139722" y="76213"/>
                </a:cubicBezTo>
                <a:cubicBezTo>
                  <a:pt x="158772" y="91559"/>
                  <a:pt x="194755" y="92088"/>
                  <a:pt x="171472" y="92088"/>
                </a:cubicBezTo>
                <a:cubicBezTo>
                  <a:pt x="148189" y="92088"/>
                  <a:pt x="-2095" y="74625"/>
                  <a:pt x="22" y="76213"/>
                </a:cubicBezTo>
                <a:cubicBezTo>
                  <a:pt x="2139" y="77801"/>
                  <a:pt x="118026" y="93676"/>
                  <a:pt x="184172" y="101613"/>
                </a:cubicBezTo>
                <a:cubicBezTo>
                  <a:pt x="250318" y="109550"/>
                  <a:pt x="376789" y="124367"/>
                  <a:pt x="396897" y="123838"/>
                </a:cubicBezTo>
                <a:cubicBezTo>
                  <a:pt x="417005" y="123309"/>
                  <a:pt x="340805" y="104259"/>
                  <a:pt x="304822" y="98438"/>
                </a:cubicBezTo>
                <a:cubicBezTo>
                  <a:pt x="268839" y="92617"/>
                  <a:pt x="180997" y="88913"/>
                  <a:pt x="180997" y="88913"/>
                </a:cubicBezTo>
                <a:cubicBezTo>
                  <a:pt x="148718" y="86267"/>
                  <a:pt x="127551" y="92088"/>
                  <a:pt x="111147" y="82563"/>
                </a:cubicBezTo>
                <a:cubicBezTo>
                  <a:pt x="94743" y="73038"/>
                  <a:pt x="52410" y="1071"/>
                  <a:pt x="5717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C8937C-2B05-5ADD-49E3-8EF1044ED560}"/>
              </a:ext>
            </a:extLst>
          </p:cNvPr>
          <p:cNvSpPr/>
          <p:nvPr/>
        </p:nvSpPr>
        <p:spPr>
          <a:xfrm>
            <a:off x="7842224" y="5235354"/>
            <a:ext cx="403637" cy="121531"/>
          </a:xfrm>
          <a:custGeom>
            <a:avLst/>
            <a:gdLst>
              <a:gd name="connsiteX0" fmla="*/ 26 w 403637"/>
              <a:gd name="connsiteY0" fmla="*/ 82771 h 121531"/>
              <a:gd name="connsiteX1" fmla="*/ 158776 w 403637"/>
              <a:gd name="connsiteY1" fmla="*/ 60546 h 121531"/>
              <a:gd name="connsiteX2" fmla="*/ 203226 w 403637"/>
              <a:gd name="connsiteY2" fmla="*/ 221 h 121531"/>
              <a:gd name="connsiteX3" fmla="*/ 187351 w 403637"/>
              <a:gd name="connsiteY3" fmla="*/ 41496 h 121531"/>
              <a:gd name="connsiteX4" fmla="*/ 349276 w 403637"/>
              <a:gd name="connsiteY4" fmla="*/ 76421 h 121531"/>
              <a:gd name="connsiteX5" fmla="*/ 254026 w 403637"/>
              <a:gd name="connsiteY5" fmla="*/ 95471 h 121531"/>
              <a:gd name="connsiteX6" fmla="*/ 403251 w 403637"/>
              <a:gd name="connsiteY6" fmla="*/ 120871 h 121531"/>
              <a:gd name="connsiteX7" fmla="*/ 295301 w 403637"/>
              <a:gd name="connsiteY7" fmla="*/ 108171 h 121531"/>
              <a:gd name="connsiteX8" fmla="*/ 234976 w 403637"/>
              <a:gd name="connsiteY8" fmla="*/ 47846 h 121531"/>
              <a:gd name="connsiteX9" fmla="*/ 171476 w 403637"/>
              <a:gd name="connsiteY9" fmla="*/ 70071 h 121531"/>
              <a:gd name="connsiteX10" fmla="*/ 26 w 403637"/>
              <a:gd name="connsiteY10" fmla="*/ 82771 h 1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637" h="121531">
                <a:moveTo>
                  <a:pt x="26" y="82771"/>
                </a:moveTo>
                <a:cubicBezTo>
                  <a:pt x="-2091" y="81183"/>
                  <a:pt x="124909" y="74304"/>
                  <a:pt x="158776" y="60546"/>
                </a:cubicBezTo>
                <a:cubicBezTo>
                  <a:pt x="192643" y="46788"/>
                  <a:pt x="198464" y="3396"/>
                  <a:pt x="203226" y="221"/>
                </a:cubicBezTo>
                <a:cubicBezTo>
                  <a:pt x="207988" y="-2954"/>
                  <a:pt x="163009" y="28796"/>
                  <a:pt x="187351" y="41496"/>
                </a:cubicBezTo>
                <a:cubicBezTo>
                  <a:pt x="211693" y="54196"/>
                  <a:pt x="338164" y="67425"/>
                  <a:pt x="349276" y="76421"/>
                </a:cubicBezTo>
                <a:cubicBezTo>
                  <a:pt x="360388" y="85417"/>
                  <a:pt x="245030" y="88063"/>
                  <a:pt x="254026" y="95471"/>
                </a:cubicBezTo>
                <a:cubicBezTo>
                  <a:pt x="263022" y="102879"/>
                  <a:pt x="396372" y="118754"/>
                  <a:pt x="403251" y="120871"/>
                </a:cubicBezTo>
                <a:cubicBezTo>
                  <a:pt x="410130" y="122988"/>
                  <a:pt x="323347" y="120342"/>
                  <a:pt x="295301" y="108171"/>
                </a:cubicBezTo>
                <a:cubicBezTo>
                  <a:pt x="267255" y="96000"/>
                  <a:pt x="255613" y="54196"/>
                  <a:pt x="234976" y="47846"/>
                </a:cubicBezTo>
                <a:cubicBezTo>
                  <a:pt x="214339" y="41496"/>
                  <a:pt x="205872" y="63721"/>
                  <a:pt x="171476" y="70071"/>
                </a:cubicBezTo>
                <a:cubicBezTo>
                  <a:pt x="137080" y="76421"/>
                  <a:pt x="2143" y="84359"/>
                  <a:pt x="26" y="82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33C6722-FD80-7523-2EE8-174BFBE6039B}"/>
              </a:ext>
            </a:extLst>
          </p:cNvPr>
          <p:cNvSpPr/>
          <p:nvPr/>
        </p:nvSpPr>
        <p:spPr>
          <a:xfrm>
            <a:off x="6479551" y="5931963"/>
            <a:ext cx="103594" cy="947436"/>
          </a:xfrm>
          <a:custGeom>
            <a:avLst/>
            <a:gdLst>
              <a:gd name="connsiteX0" fmla="*/ 102224 w 103594"/>
              <a:gd name="connsiteY0" fmla="*/ 24337 h 947436"/>
              <a:gd name="connsiteX1" fmla="*/ 624 w 103594"/>
              <a:gd name="connsiteY1" fmla="*/ 703787 h 947436"/>
              <a:gd name="connsiteX2" fmla="*/ 57774 w 103594"/>
              <a:gd name="connsiteY2" fmla="*/ 252937 h 947436"/>
              <a:gd name="connsiteX3" fmla="*/ 22849 w 103594"/>
              <a:gd name="connsiteY3" fmla="*/ 932387 h 947436"/>
              <a:gd name="connsiteX4" fmla="*/ 32374 w 103594"/>
              <a:gd name="connsiteY4" fmla="*/ 706962 h 947436"/>
              <a:gd name="connsiteX5" fmla="*/ 32374 w 103594"/>
              <a:gd name="connsiteY5" fmla="*/ 510112 h 947436"/>
              <a:gd name="connsiteX6" fmla="*/ 57774 w 103594"/>
              <a:gd name="connsiteY6" fmla="*/ 183087 h 947436"/>
              <a:gd name="connsiteX7" fmla="*/ 102224 w 103594"/>
              <a:gd name="connsiteY7" fmla="*/ 24337 h 94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4" h="947436">
                <a:moveTo>
                  <a:pt x="102224" y="24337"/>
                </a:moveTo>
                <a:cubicBezTo>
                  <a:pt x="92699" y="111120"/>
                  <a:pt x="8032" y="665687"/>
                  <a:pt x="624" y="703787"/>
                </a:cubicBezTo>
                <a:cubicBezTo>
                  <a:pt x="-6784" y="741887"/>
                  <a:pt x="54070" y="214837"/>
                  <a:pt x="57774" y="252937"/>
                </a:cubicBezTo>
                <a:cubicBezTo>
                  <a:pt x="61478" y="291037"/>
                  <a:pt x="27082" y="856716"/>
                  <a:pt x="22849" y="932387"/>
                </a:cubicBezTo>
                <a:cubicBezTo>
                  <a:pt x="18616" y="1008058"/>
                  <a:pt x="30787" y="777341"/>
                  <a:pt x="32374" y="706962"/>
                </a:cubicBezTo>
                <a:cubicBezTo>
                  <a:pt x="33961" y="636583"/>
                  <a:pt x="28141" y="597425"/>
                  <a:pt x="32374" y="510112"/>
                </a:cubicBezTo>
                <a:cubicBezTo>
                  <a:pt x="36607" y="422800"/>
                  <a:pt x="46662" y="261404"/>
                  <a:pt x="57774" y="183087"/>
                </a:cubicBezTo>
                <a:cubicBezTo>
                  <a:pt x="68886" y="104770"/>
                  <a:pt x="111749" y="-62446"/>
                  <a:pt x="102224" y="24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DF4B446-4BB2-4309-39C2-B30380EE7CBF}"/>
              </a:ext>
            </a:extLst>
          </p:cNvPr>
          <p:cNvSpPr/>
          <p:nvPr/>
        </p:nvSpPr>
        <p:spPr>
          <a:xfrm>
            <a:off x="6441802" y="6355282"/>
            <a:ext cx="48389" cy="607420"/>
          </a:xfrm>
          <a:custGeom>
            <a:avLst/>
            <a:gdLst>
              <a:gd name="connsiteX0" fmla="*/ 19323 w 48389"/>
              <a:gd name="connsiteY0" fmla="*/ 1068 h 607420"/>
              <a:gd name="connsiteX1" fmla="*/ 25673 w 48389"/>
              <a:gd name="connsiteY1" fmla="*/ 350318 h 607420"/>
              <a:gd name="connsiteX2" fmla="*/ 25673 w 48389"/>
              <a:gd name="connsiteY2" fmla="*/ 299518 h 607420"/>
              <a:gd name="connsiteX3" fmla="*/ 44723 w 48389"/>
              <a:gd name="connsiteY3" fmla="*/ 601143 h 607420"/>
              <a:gd name="connsiteX4" fmla="*/ 44723 w 48389"/>
              <a:gd name="connsiteY4" fmla="*/ 477318 h 607420"/>
              <a:gd name="connsiteX5" fmla="*/ 6623 w 48389"/>
              <a:gd name="connsiteY5" fmla="*/ 166168 h 607420"/>
              <a:gd name="connsiteX6" fmla="*/ 273 w 48389"/>
              <a:gd name="connsiteY6" fmla="*/ 239193 h 607420"/>
              <a:gd name="connsiteX7" fmla="*/ 19323 w 48389"/>
              <a:gd name="connsiteY7" fmla="*/ 1068 h 60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9" h="607420">
                <a:moveTo>
                  <a:pt x="19323" y="1068"/>
                </a:moveTo>
                <a:cubicBezTo>
                  <a:pt x="23556" y="19589"/>
                  <a:pt x="24615" y="300576"/>
                  <a:pt x="25673" y="350318"/>
                </a:cubicBezTo>
                <a:cubicBezTo>
                  <a:pt x="26731" y="400060"/>
                  <a:pt x="22498" y="257714"/>
                  <a:pt x="25673" y="299518"/>
                </a:cubicBezTo>
                <a:cubicBezTo>
                  <a:pt x="28848" y="341322"/>
                  <a:pt x="41548" y="571510"/>
                  <a:pt x="44723" y="601143"/>
                </a:cubicBezTo>
                <a:cubicBezTo>
                  <a:pt x="47898" y="630776"/>
                  <a:pt x="51073" y="549814"/>
                  <a:pt x="44723" y="477318"/>
                </a:cubicBezTo>
                <a:cubicBezTo>
                  <a:pt x="38373" y="404822"/>
                  <a:pt x="14031" y="205855"/>
                  <a:pt x="6623" y="166168"/>
                </a:cubicBezTo>
                <a:cubicBezTo>
                  <a:pt x="-785" y="126481"/>
                  <a:pt x="-256" y="267768"/>
                  <a:pt x="273" y="239193"/>
                </a:cubicBezTo>
                <a:cubicBezTo>
                  <a:pt x="802" y="210618"/>
                  <a:pt x="15090" y="-17453"/>
                  <a:pt x="19323" y="1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E4A7B99-0A6D-63CE-E4CD-C4B443C42177}"/>
              </a:ext>
            </a:extLst>
          </p:cNvPr>
          <p:cNvSpPr/>
          <p:nvPr/>
        </p:nvSpPr>
        <p:spPr>
          <a:xfrm>
            <a:off x="6413500" y="5838674"/>
            <a:ext cx="114821" cy="529970"/>
          </a:xfrm>
          <a:custGeom>
            <a:avLst/>
            <a:gdLst>
              <a:gd name="connsiteX0" fmla="*/ 114300 w 114821"/>
              <a:gd name="connsiteY0" fmla="*/ 22376 h 529970"/>
              <a:gd name="connsiteX1" fmla="*/ 41275 w 114821"/>
              <a:gd name="connsiteY1" fmla="*/ 343051 h 529970"/>
              <a:gd name="connsiteX2" fmla="*/ 44450 w 114821"/>
              <a:gd name="connsiteY2" fmla="*/ 308126 h 529970"/>
              <a:gd name="connsiteX3" fmla="*/ 41275 w 114821"/>
              <a:gd name="connsiteY3" fmla="*/ 517676 h 529970"/>
              <a:gd name="connsiteX4" fmla="*/ 47625 w 114821"/>
              <a:gd name="connsiteY4" fmla="*/ 482751 h 529970"/>
              <a:gd name="connsiteX5" fmla="*/ 50800 w 114821"/>
              <a:gd name="connsiteY5" fmla="*/ 295426 h 529970"/>
              <a:gd name="connsiteX6" fmla="*/ 0 w 114821"/>
              <a:gd name="connsiteY6" fmla="*/ 151 h 529970"/>
              <a:gd name="connsiteX7" fmla="*/ 50800 w 114821"/>
              <a:gd name="connsiteY7" fmla="*/ 254151 h 529970"/>
              <a:gd name="connsiteX8" fmla="*/ 73025 w 114821"/>
              <a:gd name="connsiteY8" fmla="*/ 190651 h 529970"/>
              <a:gd name="connsiteX9" fmla="*/ 114300 w 114821"/>
              <a:gd name="connsiteY9" fmla="*/ 22376 h 5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21" h="529970">
                <a:moveTo>
                  <a:pt x="114300" y="22376"/>
                </a:moveTo>
                <a:cubicBezTo>
                  <a:pt x="109008" y="47776"/>
                  <a:pt x="52917" y="295426"/>
                  <a:pt x="41275" y="343051"/>
                </a:cubicBezTo>
                <a:cubicBezTo>
                  <a:pt x="29633" y="390676"/>
                  <a:pt x="44450" y="279022"/>
                  <a:pt x="44450" y="308126"/>
                </a:cubicBezTo>
                <a:cubicBezTo>
                  <a:pt x="44450" y="337230"/>
                  <a:pt x="40746" y="488572"/>
                  <a:pt x="41275" y="517676"/>
                </a:cubicBezTo>
                <a:cubicBezTo>
                  <a:pt x="41804" y="546780"/>
                  <a:pt x="46037" y="519793"/>
                  <a:pt x="47625" y="482751"/>
                </a:cubicBezTo>
                <a:cubicBezTo>
                  <a:pt x="49212" y="445709"/>
                  <a:pt x="58737" y="375859"/>
                  <a:pt x="50800" y="295426"/>
                </a:cubicBezTo>
                <a:cubicBezTo>
                  <a:pt x="42863" y="214993"/>
                  <a:pt x="0" y="7030"/>
                  <a:pt x="0" y="151"/>
                </a:cubicBezTo>
                <a:cubicBezTo>
                  <a:pt x="0" y="-6728"/>
                  <a:pt x="38629" y="222401"/>
                  <a:pt x="50800" y="254151"/>
                </a:cubicBezTo>
                <a:cubicBezTo>
                  <a:pt x="62971" y="285901"/>
                  <a:pt x="62971" y="225047"/>
                  <a:pt x="73025" y="190651"/>
                </a:cubicBezTo>
                <a:cubicBezTo>
                  <a:pt x="83079" y="156255"/>
                  <a:pt x="119592" y="-3024"/>
                  <a:pt x="114300" y="2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775144-B828-A126-A548-5CC8A820242A}"/>
              </a:ext>
            </a:extLst>
          </p:cNvPr>
          <p:cNvSpPr/>
          <p:nvPr/>
        </p:nvSpPr>
        <p:spPr>
          <a:xfrm>
            <a:off x="6365553" y="6460979"/>
            <a:ext cx="89321" cy="471116"/>
          </a:xfrm>
          <a:custGeom>
            <a:avLst/>
            <a:gdLst>
              <a:gd name="connsiteX0" fmla="*/ 89222 w 89321"/>
              <a:gd name="connsiteY0" fmla="*/ 146 h 471116"/>
              <a:gd name="connsiteX1" fmla="*/ 54297 w 89321"/>
              <a:gd name="connsiteY1" fmla="*/ 235096 h 471116"/>
              <a:gd name="connsiteX2" fmla="*/ 60647 w 89321"/>
              <a:gd name="connsiteY2" fmla="*/ 457346 h 471116"/>
              <a:gd name="connsiteX3" fmla="*/ 63822 w 89321"/>
              <a:gd name="connsiteY3" fmla="*/ 400196 h 471116"/>
              <a:gd name="connsiteX4" fmla="*/ 322 w 89321"/>
              <a:gd name="connsiteY4" fmla="*/ 16021 h 471116"/>
              <a:gd name="connsiteX5" fmla="*/ 41597 w 89321"/>
              <a:gd name="connsiteY5" fmla="*/ 196996 h 471116"/>
              <a:gd name="connsiteX6" fmla="*/ 89222 w 89321"/>
              <a:gd name="connsiteY6" fmla="*/ 146 h 4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1" h="471116">
                <a:moveTo>
                  <a:pt x="89222" y="146"/>
                </a:moveTo>
                <a:cubicBezTo>
                  <a:pt x="91339" y="6496"/>
                  <a:pt x="59059" y="158896"/>
                  <a:pt x="54297" y="235096"/>
                </a:cubicBezTo>
                <a:cubicBezTo>
                  <a:pt x="49535" y="311296"/>
                  <a:pt x="59060" y="429829"/>
                  <a:pt x="60647" y="457346"/>
                </a:cubicBezTo>
                <a:cubicBezTo>
                  <a:pt x="62234" y="484863"/>
                  <a:pt x="73876" y="473750"/>
                  <a:pt x="63822" y="400196"/>
                </a:cubicBezTo>
                <a:cubicBezTo>
                  <a:pt x="53768" y="326642"/>
                  <a:pt x="4026" y="49888"/>
                  <a:pt x="322" y="16021"/>
                </a:cubicBezTo>
                <a:cubicBezTo>
                  <a:pt x="-3382" y="-17846"/>
                  <a:pt x="25722" y="198584"/>
                  <a:pt x="41597" y="196996"/>
                </a:cubicBezTo>
                <a:cubicBezTo>
                  <a:pt x="57472" y="195409"/>
                  <a:pt x="87105" y="-6204"/>
                  <a:pt x="89222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468E7F-E855-0EBD-430E-64C7A4816749}"/>
              </a:ext>
            </a:extLst>
          </p:cNvPr>
          <p:cNvSpPr/>
          <p:nvPr/>
        </p:nvSpPr>
        <p:spPr>
          <a:xfrm>
            <a:off x="6524613" y="6340326"/>
            <a:ext cx="43068" cy="759687"/>
          </a:xfrm>
          <a:custGeom>
            <a:avLst/>
            <a:gdLst>
              <a:gd name="connsiteX0" fmla="*/ 38112 w 43068"/>
              <a:gd name="connsiteY0" fmla="*/ 6499 h 759687"/>
              <a:gd name="connsiteX1" fmla="*/ 22237 w 43068"/>
              <a:gd name="connsiteY1" fmla="*/ 577999 h 759687"/>
              <a:gd name="connsiteX2" fmla="*/ 12 w 43068"/>
              <a:gd name="connsiteY2" fmla="*/ 755799 h 759687"/>
              <a:gd name="connsiteX3" fmla="*/ 19062 w 43068"/>
              <a:gd name="connsiteY3" fmla="*/ 679599 h 759687"/>
              <a:gd name="connsiteX4" fmla="*/ 15887 w 43068"/>
              <a:gd name="connsiteY4" fmla="*/ 441474 h 759687"/>
              <a:gd name="connsiteX5" fmla="*/ 6362 w 43068"/>
              <a:gd name="connsiteY5" fmla="*/ 495449 h 759687"/>
              <a:gd name="connsiteX6" fmla="*/ 22237 w 43068"/>
              <a:gd name="connsiteY6" fmla="*/ 298599 h 759687"/>
              <a:gd name="connsiteX7" fmla="*/ 28587 w 43068"/>
              <a:gd name="connsiteY7" fmla="*/ 362099 h 759687"/>
              <a:gd name="connsiteX8" fmla="*/ 41287 w 43068"/>
              <a:gd name="connsiteY8" fmla="*/ 273199 h 759687"/>
              <a:gd name="connsiteX9" fmla="*/ 38112 w 43068"/>
              <a:gd name="connsiteY9" fmla="*/ 6499 h 7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68" h="759687">
                <a:moveTo>
                  <a:pt x="38112" y="6499"/>
                </a:moveTo>
                <a:cubicBezTo>
                  <a:pt x="34937" y="57299"/>
                  <a:pt x="28587" y="453116"/>
                  <a:pt x="22237" y="577999"/>
                </a:cubicBezTo>
                <a:cubicBezTo>
                  <a:pt x="15887" y="702882"/>
                  <a:pt x="541" y="738866"/>
                  <a:pt x="12" y="755799"/>
                </a:cubicBezTo>
                <a:cubicBezTo>
                  <a:pt x="-517" y="772732"/>
                  <a:pt x="16416" y="731987"/>
                  <a:pt x="19062" y="679599"/>
                </a:cubicBezTo>
                <a:cubicBezTo>
                  <a:pt x="21708" y="627212"/>
                  <a:pt x="18004" y="472166"/>
                  <a:pt x="15887" y="441474"/>
                </a:cubicBezTo>
                <a:cubicBezTo>
                  <a:pt x="13770" y="410782"/>
                  <a:pt x="5304" y="519261"/>
                  <a:pt x="6362" y="495449"/>
                </a:cubicBezTo>
                <a:cubicBezTo>
                  <a:pt x="7420" y="471637"/>
                  <a:pt x="18533" y="320824"/>
                  <a:pt x="22237" y="298599"/>
                </a:cubicBezTo>
                <a:cubicBezTo>
                  <a:pt x="25941" y="276374"/>
                  <a:pt x="25412" y="366332"/>
                  <a:pt x="28587" y="362099"/>
                </a:cubicBezTo>
                <a:cubicBezTo>
                  <a:pt x="31762" y="357866"/>
                  <a:pt x="37054" y="328762"/>
                  <a:pt x="41287" y="273199"/>
                </a:cubicBezTo>
                <a:cubicBezTo>
                  <a:pt x="45520" y="217636"/>
                  <a:pt x="41287" y="-44301"/>
                  <a:pt x="38112" y="64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69545C1-21B2-F911-CBDE-D7FEE1C06DD4}"/>
              </a:ext>
            </a:extLst>
          </p:cNvPr>
          <p:cNvSpPr/>
          <p:nvPr/>
        </p:nvSpPr>
        <p:spPr>
          <a:xfrm>
            <a:off x="6464597" y="7111905"/>
            <a:ext cx="80574" cy="264650"/>
          </a:xfrm>
          <a:custGeom>
            <a:avLst/>
            <a:gdLst>
              <a:gd name="connsiteX0" fmla="*/ 56853 w 80574"/>
              <a:gd name="connsiteY0" fmla="*/ 95 h 264650"/>
              <a:gd name="connsiteX1" fmla="*/ 25103 w 80574"/>
              <a:gd name="connsiteY1" fmla="*/ 149320 h 264650"/>
              <a:gd name="connsiteX2" fmla="*/ 79078 w 80574"/>
              <a:gd name="connsiteY2" fmla="*/ 260445 h 264650"/>
              <a:gd name="connsiteX3" fmla="*/ 60028 w 80574"/>
              <a:gd name="connsiteY3" fmla="*/ 231870 h 264650"/>
              <a:gd name="connsiteX4" fmla="*/ 2878 w 80574"/>
              <a:gd name="connsiteY4" fmla="*/ 142970 h 264650"/>
              <a:gd name="connsiteX5" fmla="*/ 9228 w 80574"/>
              <a:gd name="connsiteY5" fmla="*/ 162020 h 264650"/>
              <a:gd name="connsiteX6" fmla="*/ 15578 w 80574"/>
              <a:gd name="connsiteY6" fmla="*/ 127095 h 264650"/>
              <a:gd name="connsiteX7" fmla="*/ 56853 w 80574"/>
              <a:gd name="connsiteY7" fmla="*/ 95 h 2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74" h="264650">
                <a:moveTo>
                  <a:pt x="56853" y="95"/>
                </a:moveTo>
                <a:cubicBezTo>
                  <a:pt x="58440" y="3799"/>
                  <a:pt x="21399" y="105928"/>
                  <a:pt x="25103" y="149320"/>
                </a:cubicBezTo>
                <a:cubicBezTo>
                  <a:pt x="28807" y="192712"/>
                  <a:pt x="73257" y="246687"/>
                  <a:pt x="79078" y="260445"/>
                </a:cubicBezTo>
                <a:cubicBezTo>
                  <a:pt x="84899" y="274203"/>
                  <a:pt x="72728" y="251449"/>
                  <a:pt x="60028" y="231870"/>
                </a:cubicBezTo>
                <a:cubicBezTo>
                  <a:pt x="47328" y="212291"/>
                  <a:pt x="2878" y="142970"/>
                  <a:pt x="2878" y="142970"/>
                </a:cubicBezTo>
                <a:cubicBezTo>
                  <a:pt x="-5589" y="131328"/>
                  <a:pt x="7111" y="164666"/>
                  <a:pt x="9228" y="162020"/>
                </a:cubicBezTo>
                <a:cubicBezTo>
                  <a:pt x="11345" y="159374"/>
                  <a:pt x="7111" y="152495"/>
                  <a:pt x="15578" y="127095"/>
                </a:cubicBezTo>
                <a:cubicBezTo>
                  <a:pt x="24045" y="101695"/>
                  <a:pt x="55266" y="-3609"/>
                  <a:pt x="56853" y="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CBA1FE6-5638-600A-A582-7CE45BF5ABEE}"/>
              </a:ext>
            </a:extLst>
          </p:cNvPr>
          <p:cNvSpPr/>
          <p:nvPr/>
        </p:nvSpPr>
        <p:spPr>
          <a:xfrm>
            <a:off x="6415522" y="7048494"/>
            <a:ext cx="155401" cy="441243"/>
          </a:xfrm>
          <a:custGeom>
            <a:avLst/>
            <a:gdLst>
              <a:gd name="connsiteX0" fmla="*/ 96403 w 155401"/>
              <a:gd name="connsiteY0" fmla="*/ 6 h 441243"/>
              <a:gd name="connsiteX1" fmla="*/ 29728 w 155401"/>
              <a:gd name="connsiteY1" fmla="*/ 180981 h 441243"/>
              <a:gd name="connsiteX2" fmla="*/ 39253 w 155401"/>
              <a:gd name="connsiteY2" fmla="*/ 323856 h 441243"/>
              <a:gd name="connsiteX3" fmla="*/ 4328 w 155401"/>
              <a:gd name="connsiteY3" fmla="*/ 238131 h 441243"/>
              <a:gd name="connsiteX4" fmla="*/ 153553 w 155401"/>
              <a:gd name="connsiteY4" fmla="*/ 438156 h 441243"/>
              <a:gd name="connsiteX5" fmla="*/ 83703 w 155401"/>
              <a:gd name="connsiteY5" fmla="*/ 352431 h 441243"/>
              <a:gd name="connsiteX6" fmla="*/ 23378 w 155401"/>
              <a:gd name="connsiteY6" fmla="*/ 254006 h 441243"/>
              <a:gd name="connsiteX7" fmla="*/ 1153 w 155401"/>
              <a:gd name="connsiteY7" fmla="*/ 196856 h 441243"/>
              <a:gd name="connsiteX8" fmla="*/ 20203 w 155401"/>
              <a:gd name="connsiteY8" fmla="*/ 79381 h 441243"/>
              <a:gd name="connsiteX9" fmla="*/ 13853 w 155401"/>
              <a:gd name="connsiteY9" fmla="*/ 187331 h 441243"/>
              <a:gd name="connsiteX10" fmla="*/ 96403 w 155401"/>
              <a:gd name="connsiteY10" fmla="*/ 6 h 44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01" h="441243">
                <a:moveTo>
                  <a:pt x="96403" y="6"/>
                </a:moveTo>
                <a:cubicBezTo>
                  <a:pt x="99049" y="-1052"/>
                  <a:pt x="39253" y="127006"/>
                  <a:pt x="29728" y="180981"/>
                </a:cubicBezTo>
                <a:cubicBezTo>
                  <a:pt x="20203" y="234956"/>
                  <a:pt x="43486" y="314331"/>
                  <a:pt x="39253" y="323856"/>
                </a:cubicBezTo>
                <a:cubicBezTo>
                  <a:pt x="35020" y="333381"/>
                  <a:pt x="-14722" y="219081"/>
                  <a:pt x="4328" y="238131"/>
                </a:cubicBezTo>
                <a:cubicBezTo>
                  <a:pt x="23378" y="257181"/>
                  <a:pt x="140324" y="419106"/>
                  <a:pt x="153553" y="438156"/>
                </a:cubicBezTo>
                <a:cubicBezTo>
                  <a:pt x="166782" y="457206"/>
                  <a:pt x="105399" y="383123"/>
                  <a:pt x="83703" y="352431"/>
                </a:cubicBezTo>
                <a:cubicBezTo>
                  <a:pt x="62007" y="321739"/>
                  <a:pt x="37136" y="279935"/>
                  <a:pt x="23378" y="254006"/>
                </a:cubicBezTo>
                <a:cubicBezTo>
                  <a:pt x="9620" y="228077"/>
                  <a:pt x="1682" y="225960"/>
                  <a:pt x="1153" y="196856"/>
                </a:cubicBezTo>
                <a:cubicBezTo>
                  <a:pt x="624" y="167752"/>
                  <a:pt x="18086" y="80969"/>
                  <a:pt x="20203" y="79381"/>
                </a:cubicBezTo>
                <a:cubicBezTo>
                  <a:pt x="22320" y="77793"/>
                  <a:pt x="1682" y="196327"/>
                  <a:pt x="13853" y="187331"/>
                </a:cubicBezTo>
                <a:cubicBezTo>
                  <a:pt x="26024" y="178335"/>
                  <a:pt x="93757" y="1064"/>
                  <a:pt x="9640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A8213F2-28CB-2F85-D250-DC4DD5EC01FB}"/>
              </a:ext>
            </a:extLst>
          </p:cNvPr>
          <p:cNvSpPr/>
          <p:nvPr/>
        </p:nvSpPr>
        <p:spPr>
          <a:xfrm>
            <a:off x="6362997" y="6555298"/>
            <a:ext cx="60032" cy="484994"/>
          </a:xfrm>
          <a:custGeom>
            <a:avLst/>
            <a:gdLst>
              <a:gd name="connsiteX0" fmla="*/ 60028 w 60032"/>
              <a:gd name="connsiteY0" fmla="*/ 134427 h 484994"/>
              <a:gd name="connsiteX1" fmla="*/ 2878 w 60032"/>
              <a:gd name="connsiteY1" fmla="*/ 350327 h 484994"/>
              <a:gd name="connsiteX2" fmla="*/ 9228 w 60032"/>
              <a:gd name="connsiteY2" fmla="*/ 470977 h 484994"/>
              <a:gd name="connsiteX3" fmla="*/ 15578 w 60032"/>
              <a:gd name="connsiteY3" fmla="*/ 429702 h 484994"/>
              <a:gd name="connsiteX4" fmla="*/ 9228 w 60032"/>
              <a:gd name="connsiteY4" fmla="*/ 1077 h 484994"/>
              <a:gd name="connsiteX5" fmla="*/ 6053 w 60032"/>
              <a:gd name="connsiteY5" fmla="*/ 302702 h 484994"/>
              <a:gd name="connsiteX6" fmla="*/ 60028 w 60032"/>
              <a:gd name="connsiteY6" fmla="*/ 134427 h 48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" h="484994">
                <a:moveTo>
                  <a:pt x="60028" y="134427"/>
                </a:moveTo>
                <a:cubicBezTo>
                  <a:pt x="59499" y="142365"/>
                  <a:pt x="11345" y="294235"/>
                  <a:pt x="2878" y="350327"/>
                </a:cubicBezTo>
                <a:cubicBezTo>
                  <a:pt x="-5589" y="406419"/>
                  <a:pt x="7111" y="457748"/>
                  <a:pt x="9228" y="470977"/>
                </a:cubicBezTo>
                <a:cubicBezTo>
                  <a:pt x="11345" y="484206"/>
                  <a:pt x="15578" y="508019"/>
                  <a:pt x="15578" y="429702"/>
                </a:cubicBezTo>
                <a:cubicBezTo>
                  <a:pt x="15578" y="351385"/>
                  <a:pt x="10815" y="22244"/>
                  <a:pt x="9228" y="1077"/>
                </a:cubicBezTo>
                <a:cubicBezTo>
                  <a:pt x="7641" y="-20090"/>
                  <a:pt x="-1355" y="277302"/>
                  <a:pt x="6053" y="302702"/>
                </a:cubicBezTo>
                <a:cubicBezTo>
                  <a:pt x="13461" y="328102"/>
                  <a:pt x="60557" y="126489"/>
                  <a:pt x="60028" y="1344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0BA1B0E-147A-5807-607F-D67881D950AE}"/>
              </a:ext>
            </a:extLst>
          </p:cNvPr>
          <p:cNvSpPr/>
          <p:nvPr/>
        </p:nvSpPr>
        <p:spPr>
          <a:xfrm>
            <a:off x="6403975" y="5790852"/>
            <a:ext cx="92089" cy="645844"/>
          </a:xfrm>
          <a:custGeom>
            <a:avLst/>
            <a:gdLst>
              <a:gd name="connsiteX0" fmla="*/ 92075 w 92089"/>
              <a:gd name="connsiteY0" fmla="*/ 348 h 645844"/>
              <a:gd name="connsiteX1" fmla="*/ 15875 w 92089"/>
              <a:gd name="connsiteY1" fmla="*/ 324198 h 645844"/>
              <a:gd name="connsiteX2" fmla="*/ 15875 w 92089"/>
              <a:gd name="connsiteY2" fmla="*/ 641698 h 645844"/>
              <a:gd name="connsiteX3" fmla="*/ 22225 w 92089"/>
              <a:gd name="connsiteY3" fmla="*/ 476598 h 645844"/>
              <a:gd name="connsiteX4" fmla="*/ 0 w 92089"/>
              <a:gd name="connsiteY4" fmla="*/ 73373 h 645844"/>
              <a:gd name="connsiteX5" fmla="*/ 22225 w 92089"/>
              <a:gd name="connsiteY5" fmla="*/ 257523 h 645844"/>
              <a:gd name="connsiteX6" fmla="*/ 92075 w 92089"/>
              <a:gd name="connsiteY6" fmla="*/ 348 h 64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89" h="645844">
                <a:moveTo>
                  <a:pt x="92075" y="348"/>
                </a:moveTo>
                <a:cubicBezTo>
                  <a:pt x="91017" y="11460"/>
                  <a:pt x="28575" y="217306"/>
                  <a:pt x="15875" y="324198"/>
                </a:cubicBezTo>
                <a:cubicBezTo>
                  <a:pt x="3175" y="431090"/>
                  <a:pt x="14817" y="616298"/>
                  <a:pt x="15875" y="641698"/>
                </a:cubicBezTo>
                <a:cubicBezTo>
                  <a:pt x="16933" y="667098"/>
                  <a:pt x="24871" y="571319"/>
                  <a:pt x="22225" y="476598"/>
                </a:cubicBezTo>
                <a:cubicBezTo>
                  <a:pt x="19579" y="381877"/>
                  <a:pt x="0" y="109885"/>
                  <a:pt x="0" y="73373"/>
                </a:cubicBezTo>
                <a:cubicBezTo>
                  <a:pt x="0" y="36861"/>
                  <a:pt x="7408" y="267577"/>
                  <a:pt x="22225" y="257523"/>
                </a:cubicBezTo>
                <a:cubicBezTo>
                  <a:pt x="37042" y="247469"/>
                  <a:pt x="93133" y="-10764"/>
                  <a:pt x="9207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6B3CA31-5A6B-35EA-5559-7F446162E67A}"/>
              </a:ext>
            </a:extLst>
          </p:cNvPr>
          <p:cNvSpPr/>
          <p:nvPr/>
        </p:nvSpPr>
        <p:spPr>
          <a:xfrm>
            <a:off x="6302362" y="7134086"/>
            <a:ext cx="226104" cy="423328"/>
          </a:xfrm>
          <a:custGeom>
            <a:avLst/>
            <a:gdLst>
              <a:gd name="connsiteX0" fmla="*/ 82563 w 226104"/>
              <a:gd name="connsiteY0" fmla="*/ 139 h 423328"/>
              <a:gd name="connsiteX1" fmla="*/ 34938 w 226104"/>
              <a:gd name="connsiteY1" fmla="*/ 203339 h 423328"/>
              <a:gd name="connsiteX2" fmla="*/ 114313 w 226104"/>
              <a:gd name="connsiteY2" fmla="*/ 333514 h 423328"/>
              <a:gd name="connsiteX3" fmla="*/ 98438 w 226104"/>
              <a:gd name="connsiteY3" fmla="*/ 298589 h 423328"/>
              <a:gd name="connsiteX4" fmla="*/ 225438 w 226104"/>
              <a:gd name="connsiteY4" fmla="*/ 422414 h 423328"/>
              <a:gd name="connsiteX5" fmla="*/ 142888 w 226104"/>
              <a:gd name="connsiteY5" fmla="*/ 349389 h 423328"/>
              <a:gd name="connsiteX6" fmla="*/ 22238 w 226104"/>
              <a:gd name="connsiteY6" fmla="*/ 247789 h 423328"/>
              <a:gd name="connsiteX7" fmla="*/ 13 w 226104"/>
              <a:gd name="connsiteY7" fmla="*/ 79514 h 423328"/>
              <a:gd name="connsiteX8" fmla="*/ 19063 w 226104"/>
              <a:gd name="connsiteY8" fmla="*/ 219214 h 423328"/>
              <a:gd name="connsiteX9" fmla="*/ 25413 w 226104"/>
              <a:gd name="connsiteY9" fmla="*/ 171589 h 423328"/>
              <a:gd name="connsiteX10" fmla="*/ 82563 w 226104"/>
              <a:gd name="connsiteY10" fmla="*/ 139 h 4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04" h="423328">
                <a:moveTo>
                  <a:pt x="82563" y="139"/>
                </a:moveTo>
                <a:cubicBezTo>
                  <a:pt x="84150" y="5431"/>
                  <a:pt x="29646" y="147777"/>
                  <a:pt x="34938" y="203339"/>
                </a:cubicBezTo>
                <a:cubicBezTo>
                  <a:pt x="40230" y="258901"/>
                  <a:pt x="103730" y="317639"/>
                  <a:pt x="114313" y="333514"/>
                </a:cubicBezTo>
                <a:cubicBezTo>
                  <a:pt x="124896" y="349389"/>
                  <a:pt x="79917" y="283772"/>
                  <a:pt x="98438" y="298589"/>
                </a:cubicBezTo>
                <a:cubicBezTo>
                  <a:pt x="116959" y="313406"/>
                  <a:pt x="218030" y="413947"/>
                  <a:pt x="225438" y="422414"/>
                </a:cubicBezTo>
                <a:cubicBezTo>
                  <a:pt x="232846" y="430881"/>
                  <a:pt x="176755" y="378493"/>
                  <a:pt x="142888" y="349389"/>
                </a:cubicBezTo>
                <a:cubicBezTo>
                  <a:pt x="109021" y="320285"/>
                  <a:pt x="46050" y="292768"/>
                  <a:pt x="22238" y="247789"/>
                </a:cubicBezTo>
                <a:cubicBezTo>
                  <a:pt x="-1575" y="202810"/>
                  <a:pt x="542" y="84277"/>
                  <a:pt x="13" y="79514"/>
                </a:cubicBezTo>
                <a:cubicBezTo>
                  <a:pt x="-516" y="74752"/>
                  <a:pt x="14830" y="203868"/>
                  <a:pt x="19063" y="219214"/>
                </a:cubicBezTo>
                <a:cubicBezTo>
                  <a:pt x="23296" y="234560"/>
                  <a:pt x="18534" y="201222"/>
                  <a:pt x="25413" y="171589"/>
                </a:cubicBezTo>
                <a:cubicBezTo>
                  <a:pt x="32292" y="141956"/>
                  <a:pt x="80976" y="-5153"/>
                  <a:pt x="82563" y="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8DAEECB-149F-4C4E-B7B5-AB02CBA898A2}"/>
              </a:ext>
            </a:extLst>
          </p:cNvPr>
          <p:cNvSpPr/>
          <p:nvPr/>
        </p:nvSpPr>
        <p:spPr>
          <a:xfrm>
            <a:off x="6553183" y="7162078"/>
            <a:ext cx="82622" cy="200747"/>
          </a:xfrm>
          <a:custGeom>
            <a:avLst/>
            <a:gdLst>
              <a:gd name="connsiteX0" fmla="*/ 17 w 82622"/>
              <a:gd name="connsiteY0" fmla="*/ 722 h 200747"/>
              <a:gd name="connsiteX1" fmla="*/ 53992 w 82622"/>
              <a:gd name="connsiteY1" fmla="*/ 130897 h 200747"/>
              <a:gd name="connsiteX2" fmla="*/ 53992 w 82622"/>
              <a:gd name="connsiteY2" fmla="*/ 200747 h 200747"/>
              <a:gd name="connsiteX3" fmla="*/ 79392 w 82622"/>
              <a:gd name="connsiteY3" fmla="*/ 165822 h 200747"/>
              <a:gd name="connsiteX4" fmla="*/ 66692 w 82622"/>
              <a:gd name="connsiteY4" fmla="*/ 175347 h 200747"/>
              <a:gd name="connsiteX5" fmla="*/ 66692 w 82622"/>
              <a:gd name="connsiteY5" fmla="*/ 140422 h 200747"/>
              <a:gd name="connsiteX6" fmla="*/ 82567 w 82622"/>
              <a:gd name="connsiteY6" fmla="*/ 61047 h 200747"/>
              <a:gd name="connsiteX7" fmla="*/ 60342 w 82622"/>
              <a:gd name="connsiteY7" fmla="*/ 722 h 200747"/>
              <a:gd name="connsiteX8" fmla="*/ 76217 w 82622"/>
              <a:gd name="connsiteY8" fmla="*/ 102322 h 200747"/>
              <a:gd name="connsiteX9" fmla="*/ 60342 w 82622"/>
              <a:gd name="connsiteY9" fmla="*/ 102322 h 200747"/>
              <a:gd name="connsiteX10" fmla="*/ 17 w 82622"/>
              <a:gd name="connsiteY10" fmla="*/ 722 h 2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22" h="200747">
                <a:moveTo>
                  <a:pt x="17" y="722"/>
                </a:moveTo>
                <a:cubicBezTo>
                  <a:pt x="-1041" y="5484"/>
                  <a:pt x="44996" y="97560"/>
                  <a:pt x="53992" y="130897"/>
                </a:cubicBezTo>
                <a:cubicBezTo>
                  <a:pt x="62988" y="164234"/>
                  <a:pt x="49759" y="194926"/>
                  <a:pt x="53992" y="200747"/>
                </a:cubicBezTo>
                <a:lnTo>
                  <a:pt x="79392" y="165822"/>
                </a:lnTo>
                <a:cubicBezTo>
                  <a:pt x="81509" y="161589"/>
                  <a:pt x="68809" y="179580"/>
                  <a:pt x="66692" y="175347"/>
                </a:cubicBezTo>
                <a:cubicBezTo>
                  <a:pt x="64575" y="171114"/>
                  <a:pt x="64046" y="159472"/>
                  <a:pt x="66692" y="140422"/>
                </a:cubicBezTo>
                <a:cubicBezTo>
                  <a:pt x="69338" y="121372"/>
                  <a:pt x="83625" y="84330"/>
                  <a:pt x="82567" y="61047"/>
                </a:cubicBezTo>
                <a:cubicBezTo>
                  <a:pt x="81509" y="37764"/>
                  <a:pt x="61400" y="-6157"/>
                  <a:pt x="60342" y="722"/>
                </a:cubicBezTo>
                <a:cubicBezTo>
                  <a:pt x="59284" y="7601"/>
                  <a:pt x="76217" y="102322"/>
                  <a:pt x="76217" y="102322"/>
                </a:cubicBezTo>
                <a:cubicBezTo>
                  <a:pt x="76217" y="119255"/>
                  <a:pt x="73042" y="113434"/>
                  <a:pt x="60342" y="102322"/>
                </a:cubicBezTo>
                <a:cubicBezTo>
                  <a:pt x="47642" y="91210"/>
                  <a:pt x="1075" y="-4040"/>
                  <a:pt x="17" y="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7027612-47B9-1868-C117-16F64D7FEDA3}"/>
              </a:ext>
            </a:extLst>
          </p:cNvPr>
          <p:cNvSpPr/>
          <p:nvPr/>
        </p:nvSpPr>
        <p:spPr>
          <a:xfrm>
            <a:off x="6594458" y="7362640"/>
            <a:ext cx="153306" cy="254223"/>
          </a:xfrm>
          <a:custGeom>
            <a:avLst/>
            <a:gdLst>
              <a:gd name="connsiteX0" fmla="*/ 17 w 153306"/>
              <a:gd name="connsiteY0" fmla="*/ 82735 h 254223"/>
              <a:gd name="connsiteX1" fmla="*/ 76217 w 153306"/>
              <a:gd name="connsiteY1" fmla="*/ 38285 h 254223"/>
              <a:gd name="connsiteX2" fmla="*/ 82567 w 153306"/>
              <a:gd name="connsiteY2" fmla="*/ 79560 h 254223"/>
              <a:gd name="connsiteX3" fmla="*/ 152417 w 153306"/>
              <a:gd name="connsiteY3" fmla="*/ 168460 h 254223"/>
              <a:gd name="connsiteX4" fmla="*/ 114317 w 153306"/>
              <a:gd name="connsiteY4" fmla="*/ 193860 h 254223"/>
              <a:gd name="connsiteX5" fmla="*/ 6367 w 153306"/>
              <a:gd name="connsiteY5" fmla="*/ 254185 h 254223"/>
              <a:gd name="connsiteX6" fmla="*/ 114317 w 153306"/>
              <a:gd name="connsiteY6" fmla="*/ 184335 h 254223"/>
              <a:gd name="connsiteX7" fmla="*/ 142892 w 153306"/>
              <a:gd name="connsiteY7" fmla="*/ 152585 h 254223"/>
              <a:gd name="connsiteX8" fmla="*/ 88917 w 153306"/>
              <a:gd name="connsiteY8" fmla="*/ 41460 h 254223"/>
              <a:gd name="connsiteX9" fmla="*/ 107967 w 153306"/>
              <a:gd name="connsiteY9" fmla="*/ 185 h 254223"/>
              <a:gd name="connsiteX10" fmla="*/ 69867 w 153306"/>
              <a:gd name="connsiteY10" fmla="*/ 28760 h 254223"/>
              <a:gd name="connsiteX11" fmla="*/ 17 w 153306"/>
              <a:gd name="connsiteY11" fmla="*/ 82735 h 2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306" h="254223">
                <a:moveTo>
                  <a:pt x="17" y="82735"/>
                </a:moveTo>
                <a:cubicBezTo>
                  <a:pt x="1075" y="84323"/>
                  <a:pt x="62459" y="38814"/>
                  <a:pt x="76217" y="38285"/>
                </a:cubicBezTo>
                <a:cubicBezTo>
                  <a:pt x="89975" y="37756"/>
                  <a:pt x="69867" y="57864"/>
                  <a:pt x="82567" y="79560"/>
                </a:cubicBezTo>
                <a:cubicBezTo>
                  <a:pt x="95267" y="101256"/>
                  <a:pt x="147125" y="149410"/>
                  <a:pt x="152417" y="168460"/>
                </a:cubicBezTo>
                <a:cubicBezTo>
                  <a:pt x="157709" y="187510"/>
                  <a:pt x="138659" y="179573"/>
                  <a:pt x="114317" y="193860"/>
                </a:cubicBezTo>
                <a:cubicBezTo>
                  <a:pt x="89975" y="208147"/>
                  <a:pt x="6367" y="255772"/>
                  <a:pt x="6367" y="254185"/>
                </a:cubicBezTo>
                <a:cubicBezTo>
                  <a:pt x="6367" y="252598"/>
                  <a:pt x="91563" y="201268"/>
                  <a:pt x="114317" y="184335"/>
                </a:cubicBezTo>
                <a:cubicBezTo>
                  <a:pt x="137071" y="167402"/>
                  <a:pt x="147125" y="176397"/>
                  <a:pt x="142892" y="152585"/>
                </a:cubicBezTo>
                <a:cubicBezTo>
                  <a:pt x="138659" y="128773"/>
                  <a:pt x="94738" y="66860"/>
                  <a:pt x="88917" y="41460"/>
                </a:cubicBezTo>
                <a:cubicBezTo>
                  <a:pt x="83096" y="16060"/>
                  <a:pt x="111142" y="2302"/>
                  <a:pt x="107967" y="185"/>
                </a:cubicBezTo>
                <a:cubicBezTo>
                  <a:pt x="104792" y="-1932"/>
                  <a:pt x="92621" y="14472"/>
                  <a:pt x="69867" y="28760"/>
                </a:cubicBezTo>
                <a:cubicBezTo>
                  <a:pt x="47113" y="43047"/>
                  <a:pt x="-1041" y="81147"/>
                  <a:pt x="17" y="82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AFF3D4-73AF-775B-65DD-85993663BCB9}"/>
              </a:ext>
            </a:extLst>
          </p:cNvPr>
          <p:cNvSpPr/>
          <p:nvPr/>
        </p:nvSpPr>
        <p:spPr>
          <a:xfrm>
            <a:off x="6654800" y="7216712"/>
            <a:ext cx="76602" cy="143013"/>
          </a:xfrm>
          <a:custGeom>
            <a:avLst/>
            <a:gdLst>
              <a:gd name="connsiteX0" fmla="*/ 25400 w 76602"/>
              <a:gd name="connsiteY0" fmla="*/ 63 h 143013"/>
              <a:gd name="connsiteX1" fmla="*/ 44450 w 76602"/>
              <a:gd name="connsiteY1" fmla="*/ 76263 h 143013"/>
              <a:gd name="connsiteX2" fmla="*/ 0 w 76602"/>
              <a:gd name="connsiteY2" fmla="*/ 142938 h 143013"/>
              <a:gd name="connsiteX3" fmla="*/ 44450 w 76602"/>
              <a:gd name="connsiteY3" fmla="*/ 88963 h 143013"/>
              <a:gd name="connsiteX4" fmla="*/ 76200 w 76602"/>
              <a:gd name="connsiteY4" fmla="*/ 63563 h 143013"/>
              <a:gd name="connsiteX5" fmla="*/ 25400 w 76602"/>
              <a:gd name="connsiteY5" fmla="*/ 63 h 14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143013">
                <a:moveTo>
                  <a:pt x="25400" y="63"/>
                </a:moveTo>
                <a:cubicBezTo>
                  <a:pt x="20108" y="2180"/>
                  <a:pt x="48683" y="52451"/>
                  <a:pt x="44450" y="76263"/>
                </a:cubicBezTo>
                <a:cubicBezTo>
                  <a:pt x="40217" y="100075"/>
                  <a:pt x="0" y="140821"/>
                  <a:pt x="0" y="142938"/>
                </a:cubicBezTo>
                <a:cubicBezTo>
                  <a:pt x="0" y="145055"/>
                  <a:pt x="31750" y="102192"/>
                  <a:pt x="44450" y="88963"/>
                </a:cubicBezTo>
                <a:cubicBezTo>
                  <a:pt x="57150" y="75734"/>
                  <a:pt x="79904" y="77850"/>
                  <a:pt x="76200" y="63563"/>
                </a:cubicBezTo>
                <a:cubicBezTo>
                  <a:pt x="72496" y="49276"/>
                  <a:pt x="30692" y="-2054"/>
                  <a:pt x="25400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333915A-71E4-FA9B-12B1-A95D4AD12631}"/>
              </a:ext>
            </a:extLst>
          </p:cNvPr>
          <p:cNvSpPr/>
          <p:nvPr/>
        </p:nvSpPr>
        <p:spPr>
          <a:xfrm>
            <a:off x="6257188" y="7041775"/>
            <a:ext cx="218028" cy="512976"/>
          </a:xfrm>
          <a:custGeom>
            <a:avLst/>
            <a:gdLst>
              <a:gd name="connsiteX0" fmla="*/ 54712 w 218028"/>
              <a:gd name="connsiteY0" fmla="*/ 375 h 512976"/>
              <a:gd name="connsiteX1" fmla="*/ 16612 w 218028"/>
              <a:gd name="connsiteY1" fmla="*/ 232150 h 512976"/>
              <a:gd name="connsiteX2" fmla="*/ 19787 w 218028"/>
              <a:gd name="connsiteY2" fmla="*/ 346450 h 512976"/>
              <a:gd name="connsiteX3" fmla="*/ 13437 w 218028"/>
              <a:gd name="connsiteY3" fmla="*/ 330575 h 512976"/>
              <a:gd name="connsiteX4" fmla="*/ 124562 w 218028"/>
              <a:gd name="connsiteY4" fmla="*/ 429000 h 512976"/>
              <a:gd name="connsiteX5" fmla="*/ 216637 w 218028"/>
              <a:gd name="connsiteY5" fmla="*/ 511550 h 512976"/>
              <a:gd name="connsiteX6" fmla="*/ 172187 w 218028"/>
              <a:gd name="connsiteY6" fmla="*/ 473450 h 512976"/>
              <a:gd name="connsiteX7" fmla="*/ 67412 w 218028"/>
              <a:gd name="connsiteY7" fmla="*/ 375025 h 512976"/>
              <a:gd name="connsiteX8" fmla="*/ 10262 w 218028"/>
              <a:gd name="connsiteY8" fmla="*/ 324225 h 512976"/>
              <a:gd name="connsiteX9" fmla="*/ 737 w 218028"/>
              <a:gd name="connsiteY9" fmla="*/ 82925 h 512976"/>
              <a:gd name="connsiteX10" fmla="*/ 7087 w 218028"/>
              <a:gd name="connsiteY10" fmla="*/ 175000 h 512976"/>
              <a:gd name="connsiteX11" fmla="*/ 54712 w 218028"/>
              <a:gd name="connsiteY11" fmla="*/ 375 h 51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028" h="512976">
                <a:moveTo>
                  <a:pt x="54712" y="375"/>
                </a:moveTo>
                <a:cubicBezTo>
                  <a:pt x="56300" y="9900"/>
                  <a:pt x="22433" y="174471"/>
                  <a:pt x="16612" y="232150"/>
                </a:cubicBezTo>
                <a:cubicBezTo>
                  <a:pt x="10791" y="289829"/>
                  <a:pt x="20316" y="330046"/>
                  <a:pt x="19787" y="346450"/>
                </a:cubicBezTo>
                <a:cubicBezTo>
                  <a:pt x="19258" y="362854"/>
                  <a:pt x="-4025" y="316817"/>
                  <a:pt x="13437" y="330575"/>
                </a:cubicBezTo>
                <a:cubicBezTo>
                  <a:pt x="30899" y="344333"/>
                  <a:pt x="124562" y="429000"/>
                  <a:pt x="124562" y="429000"/>
                </a:cubicBezTo>
                <a:lnTo>
                  <a:pt x="216637" y="511550"/>
                </a:lnTo>
                <a:cubicBezTo>
                  <a:pt x="224575" y="518958"/>
                  <a:pt x="197058" y="496204"/>
                  <a:pt x="172187" y="473450"/>
                </a:cubicBezTo>
                <a:cubicBezTo>
                  <a:pt x="147316" y="450696"/>
                  <a:pt x="94399" y="399896"/>
                  <a:pt x="67412" y="375025"/>
                </a:cubicBezTo>
                <a:cubicBezTo>
                  <a:pt x="40425" y="350154"/>
                  <a:pt x="21374" y="372908"/>
                  <a:pt x="10262" y="324225"/>
                </a:cubicBezTo>
                <a:cubicBezTo>
                  <a:pt x="-850" y="275542"/>
                  <a:pt x="1266" y="107796"/>
                  <a:pt x="737" y="82925"/>
                </a:cubicBezTo>
                <a:cubicBezTo>
                  <a:pt x="208" y="58054"/>
                  <a:pt x="-2438" y="184525"/>
                  <a:pt x="7087" y="175000"/>
                </a:cubicBezTo>
                <a:cubicBezTo>
                  <a:pt x="16612" y="165475"/>
                  <a:pt x="53124" y="-9150"/>
                  <a:pt x="5471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67095B7-203D-5818-AC63-14504D6AD007}"/>
              </a:ext>
            </a:extLst>
          </p:cNvPr>
          <p:cNvSpPr/>
          <p:nvPr/>
        </p:nvSpPr>
        <p:spPr>
          <a:xfrm>
            <a:off x="6604000" y="6413326"/>
            <a:ext cx="34935" cy="422661"/>
          </a:xfrm>
          <a:custGeom>
            <a:avLst/>
            <a:gdLst>
              <a:gd name="connsiteX0" fmla="*/ 12700 w 34935"/>
              <a:gd name="connsiteY0" fmla="*/ 174 h 422661"/>
              <a:gd name="connsiteX1" fmla="*/ 31750 w 34935"/>
              <a:gd name="connsiteY1" fmla="*/ 203374 h 422661"/>
              <a:gd name="connsiteX2" fmla="*/ 31750 w 34935"/>
              <a:gd name="connsiteY2" fmla="*/ 171624 h 422661"/>
              <a:gd name="connsiteX3" fmla="*/ 6350 w 34935"/>
              <a:gd name="connsiteY3" fmla="*/ 330374 h 422661"/>
              <a:gd name="connsiteX4" fmla="*/ 34925 w 34935"/>
              <a:gd name="connsiteY4" fmla="*/ 422449 h 422661"/>
              <a:gd name="connsiteX5" fmla="*/ 9525 w 34935"/>
              <a:gd name="connsiteY5" fmla="*/ 352599 h 422661"/>
              <a:gd name="connsiteX6" fmla="*/ 0 w 34935"/>
              <a:gd name="connsiteY6" fmla="*/ 254174 h 422661"/>
              <a:gd name="connsiteX7" fmla="*/ 9525 w 34935"/>
              <a:gd name="connsiteY7" fmla="*/ 187499 h 422661"/>
              <a:gd name="connsiteX8" fmla="*/ 25400 w 34935"/>
              <a:gd name="connsiteY8" fmla="*/ 168449 h 422661"/>
              <a:gd name="connsiteX9" fmla="*/ 12700 w 34935"/>
              <a:gd name="connsiteY9" fmla="*/ 174 h 42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35" h="422661">
                <a:moveTo>
                  <a:pt x="12700" y="174"/>
                </a:moveTo>
                <a:cubicBezTo>
                  <a:pt x="13758" y="5995"/>
                  <a:pt x="28575" y="174799"/>
                  <a:pt x="31750" y="203374"/>
                </a:cubicBezTo>
                <a:cubicBezTo>
                  <a:pt x="34925" y="231949"/>
                  <a:pt x="35983" y="150457"/>
                  <a:pt x="31750" y="171624"/>
                </a:cubicBezTo>
                <a:cubicBezTo>
                  <a:pt x="27517" y="192791"/>
                  <a:pt x="5821" y="288570"/>
                  <a:pt x="6350" y="330374"/>
                </a:cubicBezTo>
                <a:cubicBezTo>
                  <a:pt x="6879" y="372178"/>
                  <a:pt x="34396" y="418745"/>
                  <a:pt x="34925" y="422449"/>
                </a:cubicBezTo>
                <a:cubicBezTo>
                  <a:pt x="35454" y="426153"/>
                  <a:pt x="15346" y="380645"/>
                  <a:pt x="9525" y="352599"/>
                </a:cubicBezTo>
                <a:cubicBezTo>
                  <a:pt x="3704" y="324553"/>
                  <a:pt x="0" y="281691"/>
                  <a:pt x="0" y="254174"/>
                </a:cubicBezTo>
                <a:cubicBezTo>
                  <a:pt x="0" y="226657"/>
                  <a:pt x="5292" y="201786"/>
                  <a:pt x="9525" y="187499"/>
                </a:cubicBezTo>
                <a:cubicBezTo>
                  <a:pt x="13758" y="173212"/>
                  <a:pt x="29633" y="201257"/>
                  <a:pt x="25400" y="168449"/>
                </a:cubicBezTo>
                <a:cubicBezTo>
                  <a:pt x="21167" y="135641"/>
                  <a:pt x="11642" y="-5647"/>
                  <a:pt x="1270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EB6891-7F9A-574D-59AD-1113486594EE}"/>
              </a:ext>
            </a:extLst>
          </p:cNvPr>
          <p:cNvSpPr/>
          <p:nvPr/>
        </p:nvSpPr>
        <p:spPr>
          <a:xfrm>
            <a:off x="6242039" y="7409873"/>
            <a:ext cx="162405" cy="137375"/>
          </a:xfrm>
          <a:custGeom>
            <a:avLst/>
            <a:gdLst>
              <a:gd name="connsiteX0" fmla="*/ 11 w 162405"/>
              <a:gd name="connsiteY0" fmla="*/ 577 h 137375"/>
              <a:gd name="connsiteX1" fmla="*/ 95261 w 162405"/>
              <a:gd name="connsiteY1" fmla="*/ 51377 h 137375"/>
              <a:gd name="connsiteX2" fmla="*/ 161936 w 162405"/>
              <a:gd name="connsiteY2" fmla="*/ 137102 h 137375"/>
              <a:gd name="connsiteX3" fmla="*/ 123836 w 162405"/>
              <a:gd name="connsiteY3" fmla="*/ 76777 h 137375"/>
              <a:gd name="connsiteX4" fmla="*/ 101611 w 162405"/>
              <a:gd name="connsiteY4" fmla="*/ 25977 h 137375"/>
              <a:gd name="connsiteX5" fmla="*/ 11 w 162405"/>
              <a:gd name="connsiteY5" fmla="*/ 577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05" h="137375">
                <a:moveTo>
                  <a:pt x="11" y="577"/>
                </a:moveTo>
                <a:cubicBezTo>
                  <a:pt x="-1047" y="4810"/>
                  <a:pt x="68274" y="28623"/>
                  <a:pt x="95261" y="51377"/>
                </a:cubicBezTo>
                <a:cubicBezTo>
                  <a:pt x="122249" y="74131"/>
                  <a:pt x="157174" y="132869"/>
                  <a:pt x="161936" y="137102"/>
                </a:cubicBezTo>
                <a:cubicBezTo>
                  <a:pt x="166698" y="141335"/>
                  <a:pt x="133890" y="95298"/>
                  <a:pt x="123836" y="76777"/>
                </a:cubicBezTo>
                <a:cubicBezTo>
                  <a:pt x="113782" y="58256"/>
                  <a:pt x="119074" y="35502"/>
                  <a:pt x="101611" y="25977"/>
                </a:cubicBezTo>
                <a:cubicBezTo>
                  <a:pt x="84149" y="16452"/>
                  <a:pt x="1069" y="-3656"/>
                  <a:pt x="11" y="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E08715F-9CC5-BFA7-EF26-AB7E00F3B671}"/>
              </a:ext>
            </a:extLst>
          </p:cNvPr>
          <p:cNvSpPr/>
          <p:nvPr/>
        </p:nvSpPr>
        <p:spPr>
          <a:xfrm>
            <a:off x="5916117" y="7218261"/>
            <a:ext cx="97527" cy="359143"/>
          </a:xfrm>
          <a:custGeom>
            <a:avLst/>
            <a:gdLst>
              <a:gd name="connsiteX0" fmla="*/ 97333 w 97527"/>
              <a:gd name="connsiteY0" fmla="*/ 1689 h 359143"/>
              <a:gd name="connsiteX1" fmla="*/ 30658 w 97527"/>
              <a:gd name="connsiteY1" fmla="*/ 147739 h 359143"/>
              <a:gd name="connsiteX2" fmla="*/ 49708 w 97527"/>
              <a:gd name="connsiteY2" fmla="*/ 258864 h 359143"/>
              <a:gd name="connsiteX3" fmla="*/ 17958 w 97527"/>
              <a:gd name="connsiteY3" fmla="*/ 198539 h 359143"/>
              <a:gd name="connsiteX4" fmla="*/ 68758 w 97527"/>
              <a:gd name="connsiteY4" fmla="*/ 354114 h 359143"/>
              <a:gd name="connsiteX5" fmla="*/ 46533 w 97527"/>
              <a:gd name="connsiteY5" fmla="*/ 303314 h 359143"/>
              <a:gd name="connsiteX6" fmla="*/ 2083 w 97527"/>
              <a:gd name="connsiteY6" fmla="*/ 128689 h 359143"/>
              <a:gd name="connsiteX7" fmla="*/ 11608 w 97527"/>
              <a:gd name="connsiteY7" fmla="*/ 179489 h 359143"/>
              <a:gd name="connsiteX8" fmla="*/ 49708 w 97527"/>
              <a:gd name="connsiteY8" fmla="*/ 74714 h 359143"/>
              <a:gd name="connsiteX9" fmla="*/ 97333 w 97527"/>
              <a:gd name="connsiteY9" fmla="*/ 1689 h 3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27" h="359143">
                <a:moveTo>
                  <a:pt x="97333" y="1689"/>
                </a:moveTo>
                <a:cubicBezTo>
                  <a:pt x="94158" y="13860"/>
                  <a:pt x="38595" y="104877"/>
                  <a:pt x="30658" y="147739"/>
                </a:cubicBezTo>
                <a:cubicBezTo>
                  <a:pt x="22721" y="190601"/>
                  <a:pt x="51825" y="250397"/>
                  <a:pt x="49708" y="258864"/>
                </a:cubicBezTo>
                <a:cubicBezTo>
                  <a:pt x="47591" y="267331"/>
                  <a:pt x="14783" y="182664"/>
                  <a:pt x="17958" y="198539"/>
                </a:cubicBezTo>
                <a:cubicBezTo>
                  <a:pt x="21133" y="214414"/>
                  <a:pt x="63995" y="336651"/>
                  <a:pt x="68758" y="354114"/>
                </a:cubicBezTo>
                <a:cubicBezTo>
                  <a:pt x="73521" y="371577"/>
                  <a:pt x="57645" y="340885"/>
                  <a:pt x="46533" y="303314"/>
                </a:cubicBezTo>
                <a:cubicBezTo>
                  <a:pt x="35420" y="265743"/>
                  <a:pt x="7904" y="149326"/>
                  <a:pt x="2083" y="128689"/>
                </a:cubicBezTo>
                <a:cubicBezTo>
                  <a:pt x="-3738" y="108052"/>
                  <a:pt x="3670" y="188485"/>
                  <a:pt x="11608" y="179489"/>
                </a:cubicBezTo>
                <a:cubicBezTo>
                  <a:pt x="19545" y="170493"/>
                  <a:pt x="35421" y="103289"/>
                  <a:pt x="49708" y="74714"/>
                </a:cubicBezTo>
                <a:cubicBezTo>
                  <a:pt x="63995" y="46139"/>
                  <a:pt x="100508" y="-10482"/>
                  <a:pt x="97333" y="1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B05564E-345A-302B-04E8-32920872586B}"/>
              </a:ext>
            </a:extLst>
          </p:cNvPr>
          <p:cNvSpPr/>
          <p:nvPr/>
        </p:nvSpPr>
        <p:spPr>
          <a:xfrm>
            <a:off x="6028903" y="7254818"/>
            <a:ext cx="64060" cy="296042"/>
          </a:xfrm>
          <a:custGeom>
            <a:avLst/>
            <a:gdLst>
              <a:gd name="connsiteX0" fmla="*/ 63922 w 64060"/>
              <a:gd name="connsiteY0" fmla="*/ 57 h 296042"/>
              <a:gd name="connsiteX1" fmla="*/ 25822 w 64060"/>
              <a:gd name="connsiteY1" fmla="*/ 79432 h 296042"/>
              <a:gd name="connsiteX2" fmla="*/ 35347 w 64060"/>
              <a:gd name="connsiteY2" fmla="*/ 146107 h 296042"/>
              <a:gd name="connsiteX3" fmla="*/ 19472 w 64060"/>
              <a:gd name="connsiteY3" fmla="*/ 127057 h 296042"/>
              <a:gd name="connsiteX4" fmla="*/ 57572 w 64060"/>
              <a:gd name="connsiteY4" fmla="*/ 295332 h 296042"/>
              <a:gd name="connsiteX5" fmla="*/ 25822 w 64060"/>
              <a:gd name="connsiteY5" fmla="*/ 184207 h 296042"/>
              <a:gd name="connsiteX6" fmla="*/ 422 w 64060"/>
              <a:gd name="connsiteY6" fmla="*/ 104832 h 296042"/>
              <a:gd name="connsiteX7" fmla="*/ 9947 w 64060"/>
              <a:gd name="connsiteY7" fmla="*/ 139757 h 296042"/>
              <a:gd name="connsiteX8" fmla="*/ 9947 w 64060"/>
              <a:gd name="connsiteY8" fmla="*/ 92132 h 296042"/>
              <a:gd name="connsiteX9" fmla="*/ 63922 w 64060"/>
              <a:gd name="connsiteY9" fmla="*/ 57 h 2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60" h="296042">
                <a:moveTo>
                  <a:pt x="63922" y="57"/>
                </a:moveTo>
                <a:cubicBezTo>
                  <a:pt x="66568" y="-2060"/>
                  <a:pt x="30584" y="55090"/>
                  <a:pt x="25822" y="79432"/>
                </a:cubicBezTo>
                <a:cubicBezTo>
                  <a:pt x="21060" y="103774"/>
                  <a:pt x="36405" y="138170"/>
                  <a:pt x="35347" y="146107"/>
                </a:cubicBezTo>
                <a:cubicBezTo>
                  <a:pt x="34289" y="154044"/>
                  <a:pt x="15768" y="102186"/>
                  <a:pt x="19472" y="127057"/>
                </a:cubicBezTo>
                <a:cubicBezTo>
                  <a:pt x="23176" y="151928"/>
                  <a:pt x="56514" y="285807"/>
                  <a:pt x="57572" y="295332"/>
                </a:cubicBezTo>
                <a:cubicBezTo>
                  <a:pt x="58630" y="304857"/>
                  <a:pt x="35347" y="215957"/>
                  <a:pt x="25822" y="184207"/>
                </a:cubicBezTo>
                <a:cubicBezTo>
                  <a:pt x="16297" y="152457"/>
                  <a:pt x="3068" y="112240"/>
                  <a:pt x="422" y="104832"/>
                </a:cubicBezTo>
                <a:cubicBezTo>
                  <a:pt x="-2224" y="97424"/>
                  <a:pt x="8359" y="141874"/>
                  <a:pt x="9947" y="139757"/>
                </a:cubicBezTo>
                <a:cubicBezTo>
                  <a:pt x="11535" y="137640"/>
                  <a:pt x="-636" y="116474"/>
                  <a:pt x="9947" y="92132"/>
                </a:cubicBezTo>
                <a:cubicBezTo>
                  <a:pt x="20530" y="67790"/>
                  <a:pt x="61276" y="2174"/>
                  <a:pt x="63922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27BE5EC-435D-E384-A088-4AE5FD64FDF0}"/>
              </a:ext>
            </a:extLst>
          </p:cNvPr>
          <p:cNvSpPr/>
          <p:nvPr/>
        </p:nvSpPr>
        <p:spPr>
          <a:xfrm>
            <a:off x="6298403" y="7542947"/>
            <a:ext cx="346953" cy="172305"/>
          </a:xfrm>
          <a:custGeom>
            <a:avLst/>
            <a:gdLst>
              <a:gd name="connsiteX0" fmla="*/ 797 w 346953"/>
              <a:gd name="connsiteY0" fmla="*/ 853 h 172305"/>
              <a:gd name="connsiteX1" fmla="*/ 162722 w 346953"/>
              <a:gd name="connsiteY1" fmla="*/ 29428 h 172305"/>
              <a:gd name="connsiteX2" fmla="*/ 283372 w 346953"/>
              <a:gd name="connsiteY2" fmla="*/ 137378 h 172305"/>
              <a:gd name="connsiteX3" fmla="*/ 248447 w 346953"/>
              <a:gd name="connsiteY3" fmla="*/ 70703 h 172305"/>
              <a:gd name="connsiteX4" fmla="*/ 346872 w 346953"/>
              <a:gd name="connsiteY4" fmla="*/ 172303 h 172305"/>
              <a:gd name="connsiteX5" fmla="*/ 229397 w 346953"/>
              <a:gd name="connsiteY5" fmla="*/ 73878 h 172305"/>
              <a:gd name="connsiteX6" fmla="*/ 156372 w 346953"/>
              <a:gd name="connsiteY6" fmla="*/ 16728 h 172305"/>
              <a:gd name="connsiteX7" fmla="*/ 102397 w 346953"/>
              <a:gd name="connsiteY7" fmla="*/ 7203 h 172305"/>
              <a:gd name="connsiteX8" fmla="*/ 797 w 346953"/>
              <a:gd name="connsiteY8" fmla="*/ 853 h 1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953" h="172305">
                <a:moveTo>
                  <a:pt x="797" y="853"/>
                </a:moveTo>
                <a:cubicBezTo>
                  <a:pt x="10851" y="4557"/>
                  <a:pt x="115626" y="6674"/>
                  <a:pt x="162722" y="29428"/>
                </a:cubicBezTo>
                <a:cubicBezTo>
                  <a:pt x="209818" y="52182"/>
                  <a:pt x="269085" y="130499"/>
                  <a:pt x="283372" y="137378"/>
                </a:cubicBezTo>
                <a:cubicBezTo>
                  <a:pt x="297660" y="144257"/>
                  <a:pt x="237864" y="64882"/>
                  <a:pt x="248447" y="70703"/>
                </a:cubicBezTo>
                <a:cubicBezTo>
                  <a:pt x="259030" y="76524"/>
                  <a:pt x="350047" y="171774"/>
                  <a:pt x="346872" y="172303"/>
                </a:cubicBezTo>
                <a:cubicBezTo>
                  <a:pt x="343697" y="172832"/>
                  <a:pt x="261147" y="99807"/>
                  <a:pt x="229397" y="73878"/>
                </a:cubicBezTo>
                <a:cubicBezTo>
                  <a:pt x="197647" y="47949"/>
                  <a:pt x="177539" y="27841"/>
                  <a:pt x="156372" y="16728"/>
                </a:cubicBezTo>
                <a:cubicBezTo>
                  <a:pt x="135205" y="5616"/>
                  <a:pt x="126209" y="7732"/>
                  <a:pt x="102397" y="7203"/>
                </a:cubicBezTo>
                <a:cubicBezTo>
                  <a:pt x="78585" y="6674"/>
                  <a:pt x="-9257" y="-2851"/>
                  <a:pt x="797" y="8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EAD30CB-D16C-0B6D-2BF2-94CE482B8D87}"/>
              </a:ext>
            </a:extLst>
          </p:cNvPr>
          <p:cNvSpPr/>
          <p:nvPr/>
        </p:nvSpPr>
        <p:spPr>
          <a:xfrm>
            <a:off x="6118216" y="7248525"/>
            <a:ext cx="69859" cy="177800"/>
          </a:xfrm>
          <a:custGeom>
            <a:avLst/>
            <a:gdLst>
              <a:gd name="connsiteX0" fmla="*/ 9 w 69859"/>
              <a:gd name="connsiteY0" fmla="*/ 60325 h 177800"/>
              <a:gd name="connsiteX1" fmla="*/ 22234 w 69859"/>
              <a:gd name="connsiteY1" fmla="*/ 127000 h 177800"/>
              <a:gd name="connsiteX2" fmla="*/ 3184 w 69859"/>
              <a:gd name="connsiteY2" fmla="*/ 177800 h 177800"/>
              <a:gd name="connsiteX3" fmla="*/ 25409 w 69859"/>
              <a:gd name="connsiteY3" fmla="*/ 127000 h 177800"/>
              <a:gd name="connsiteX4" fmla="*/ 69859 w 69859"/>
              <a:gd name="connsiteY4" fmla="*/ 0 h 177800"/>
              <a:gd name="connsiteX5" fmla="*/ 25409 w 69859"/>
              <a:gd name="connsiteY5" fmla="*/ 127000 h 177800"/>
              <a:gd name="connsiteX6" fmla="*/ 9 w 69859"/>
              <a:gd name="connsiteY6" fmla="*/ 60325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9" h="177800">
                <a:moveTo>
                  <a:pt x="9" y="60325"/>
                </a:moveTo>
                <a:cubicBezTo>
                  <a:pt x="-520" y="60325"/>
                  <a:pt x="21705" y="107421"/>
                  <a:pt x="22234" y="127000"/>
                </a:cubicBezTo>
                <a:cubicBezTo>
                  <a:pt x="22763" y="146579"/>
                  <a:pt x="2655" y="177800"/>
                  <a:pt x="3184" y="177800"/>
                </a:cubicBezTo>
                <a:cubicBezTo>
                  <a:pt x="3713" y="177800"/>
                  <a:pt x="14297" y="156633"/>
                  <a:pt x="25409" y="127000"/>
                </a:cubicBezTo>
                <a:cubicBezTo>
                  <a:pt x="36521" y="97367"/>
                  <a:pt x="69859" y="0"/>
                  <a:pt x="69859" y="0"/>
                </a:cubicBezTo>
                <a:cubicBezTo>
                  <a:pt x="69859" y="0"/>
                  <a:pt x="35463" y="115358"/>
                  <a:pt x="25409" y="127000"/>
                </a:cubicBezTo>
                <a:cubicBezTo>
                  <a:pt x="15355" y="138642"/>
                  <a:pt x="538" y="60325"/>
                  <a:pt x="9" y="603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4C1E107-1F7B-8D88-ACF6-E4FF18C556B6}"/>
              </a:ext>
            </a:extLst>
          </p:cNvPr>
          <p:cNvSpPr/>
          <p:nvPr/>
        </p:nvSpPr>
        <p:spPr>
          <a:xfrm>
            <a:off x="6724120" y="7479408"/>
            <a:ext cx="468628" cy="147201"/>
          </a:xfrm>
          <a:custGeom>
            <a:avLst/>
            <a:gdLst>
              <a:gd name="connsiteX0" fmla="*/ 530 w 468628"/>
              <a:gd name="connsiteY0" fmla="*/ 146942 h 147201"/>
              <a:gd name="connsiteX1" fmla="*/ 118005 w 468628"/>
              <a:gd name="connsiteY1" fmla="*/ 83442 h 147201"/>
              <a:gd name="connsiteX2" fmla="*/ 235480 w 468628"/>
              <a:gd name="connsiteY2" fmla="*/ 92967 h 147201"/>
              <a:gd name="connsiteX3" fmla="*/ 175155 w 468628"/>
              <a:gd name="connsiteY3" fmla="*/ 38992 h 147201"/>
              <a:gd name="connsiteX4" fmla="*/ 124355 w 468628"/>
              <a:gd name="connsiteY4" fmla="*/ 892 h 147201"/>
              <a:gd name="connsiteX5" fmla="*/ 257705 w 468628"/>
              <a:gd name="connsiteY5" fmla="*/ 77092 h 147201"/>
              <a:gd name="connsiteX6" fmla="*/ 467255 w 468628"/>
              <a:gd name="connsiteY6" fmla="*/ 102492 h 147201"/>
              <a:gd name="connsiteX7" fmla="*/ 343430 w 468628"/>
              <a:gd name="connsiteY7" fmla="*/ 83442 h 147201"/>
              <a:gd name="connsiteX8" fmla="*/ 245005 w 468628"/>
              <a:gd name="connsiteY8" fmla="*/ 89792 h 147201"/>
              <a:gd name="connsiteX9" fmla="*/ 140230 w 468628"/>
              <a:gd name="connsiteY9" fmla="*/ 96142 h 147201"/>
              <a:gd name="connsiteX10" fmla="*/ 76730 w 468628"/>
              <a:gd name="connsiteY10" fmla="*/ 105667 h 147201"/>
              <a:gd name="connsiteX11" fmla="*/ 530 w 468628"/>
              <a:gd name="connsiteY11" fmla="*/ 146942 h 1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28" h="147201">
                <a:moveTo>
                  <a:pt x="530" y="146942"/>
                </a:moveTo>
                <a:cubicBezTo>
                  <a:pt x="7409" y="143238"/>
                  <a:pt x="78847" y="92438"/>
                  <a:pt x="118005" y="83442"/>
                </a:cubicBezTo>
                <a:cubicBezTo>
                  <a:pt x="157163" y="74446"/>
                  <a:pt x="225955" y="100375"/>
                  <a:pt x="235480" y="92967"/>
                </a:cubicBezTo>
                <a:cubicBezTo>
                  <a:pt x="245005" y="85559"/>
                  <a:pt x="193676" y="54338"/>
                  <a:pt x="175155" y="38992"/>
                </a:cubicBezTo>
                <a:cubicBezTo>
                  <a:pt x="156634" y="23646"/>
                  <a:pt x="110597" y="-5458"/>
                  <a:pt x="124355" y="892"/>
                </a:cubicBezTo>
                <a:cubicBezTo>
                  <a:pt x="138113" y="7242"/>
                  <a:pt x="200555" y="60159"/>
                  <a:pt x="257705" y="77092"/>
                </a:cubicBezTo>
                <a:cubicBezTo>
                  <a:pt x="314855" y="94025"/>
                  <a:pt x="452968" y="101434"/>
                  <a:pt x="467255" y="102492"/>
                </a:cubicBezTo>
                <a:cubicBezTo>
                  <a:pt x="481542" y="103550"/>
                  <a:pt x="380472" y="85559"/>
                  <a:pt x="343430" y="83442"/>
                </a:cubicBezTo>
                <a:lnTo>
                  <a:pt x="245005" y="89792"/>
                </a:lnTo>
                <a:cubicBezTo>
                  <a:pt x="211138" y="91909"/>
                  <a:pt x="168276" y="93496"/>
                  <a:pt x="140230" y="96142"/>
                </a:cubicBezTo>
                <a:cubicBezTo>
                  <a:pt x="112184" y="98788"/>
                  <a:pt x="97897" y="97729"/>
                  <a:pt x="76730" y="105667"/>
                </a:cubicBezTo>
                <a:cubicBezTo>
                  <a:pt x="55563" y="113604"/>
                  <a:pt x="-6349" y="150646"/>
                  <a:pt x="530" y="146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E4F0906-DBE4-ED6E-4BB0-90BB1B925F54}"/>
              </a:ext>
            </a:extLst>
          </p:cNvPr>
          <p:cNvSpPr/>
          <p:nvPr/>
        </p:nvSpPr>
        <p:spPr>
          <a:xfrm>
            <a:off x="7098911" y="7448028"/>
            <a:ext cx="124790" cy="159491"/>
          </a:xfrm>
          <a:custGeom>
            <a:avLst/>
            <a:gdLst>
              <a:gd name="connsiteX0" fmla="*/ 9914 w 124790"/>
              <a:gd name="connsiteY0" fmla="*/ 159272 h 159491"/>
              <a:gd name="connsiteX1" fmla="*/ 25789 w 124790"/>
              <a:gd name="connsiteY1" fmla="*/ 89422 h 159491"/>
              <a:gd name="connsiteX2" fmla="*/ 35314 w 124790"/>
              <a:gd name="connsiteY2" fmla="*/ 64022 h 159491"/>
              <a:gd name="connsiteX3" fmla="*/ 124214 w 124790"/>
              <a:gd name="connsiteY3" fmla="*/ 522 h 159491"/>
              <a:gd name="connsiteX4" fmla="*/ 70239 w 124790"/>
              <a:gd name="connsiteY4" fmla="*/ 35447 h 159491"/>
              <a:gd name="connsiteX5" fmla="*/ 3564 w 124790"/>
              <a:gd name="connsiteY5" fmla="*/ 64022 h 159491"/>
              <a:gd name="connsiteX6" fmla="*/ 9914 w 124790"/>
              <a:gd name="connsiteY6" fmla="*/ 159272 h 15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90" h="159491">
                <a:moveTo>
                  <a:pt x="9914" y="159272"/>
                </a:moveTo>
                <a:cubicBezTo>
                  <a:pt x="13618" y="163505"/>
                  <a:pt x="21556" y="105297"/>
                  <a:pt x="25789" y="89422"/>
                </a:cubicBezTo>
                <a:cubicBezTo>
                  <a:pt x="30022" y="73547"/>
                  <a:pt x="18910" y="78839"/>
                  <a:pt x="35314" y="64022"/>
                </a:cubicBezTo>
                <a:cubicBezTo>
                  <a:pt x="51718" y="49205"/>
                  <a:pt x="118393" y="5284"/>
                  <a:pt x="124214" y="522"/>
                </a:cubicBezTo>
                <a:cubicBezTo>
                  <a:pt x="130035" y="-4240"/>
                  <a:pt x="90347" y="24864"/>
                  <a:pt x="70239" y="35447"/>
                </a:cubicBezTo>
                <a:cubicBezTo>
                  <a:pt x="50131" y="46030"/>
                  <a:pt x="13089" y="41268"/>
                  <a:pt x="3564" y="64022"/>
                </a:cubicBezTo>
                <a:cubicBezTo>
                  <a:pt x="-5961" y="86776"/>
                  <a:pt x="6210" y="155039"/>
                  <a:pt x="9914" y="159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76540C-DA30-C775-FCF9-C4D9A5B11480}"/>
              </a:ext>
            </a:extLst>
          </p:cNvPr>
          <p:cNvSpPr/>
          <p:nvPr/>
        </p:nvSpPr>
        <p:spPr>
          <a:xfrm>
            <a:off x="6676962" y="7156441"/>
            <a:ext cx="133428" cy="327584"/>
          </a:xfrm>
          <a:custGeom>
            <a:avLst/>
            <a:gdLst>
              <a:gd name="connsiteX0" fmla="*/ 63 w 133428"/>
              <a:gd name="connsiteY0" fmla="*/ 9 h 327584"/>
              <a:gd name="connsiteX1" fmla="*/ 88963 w 133428"/>
              <a:gd name="connsiteY1" fmla="*/ 117484 h 327584"/>
              <a:gd name="connsiteX2" fmla="*/ 66738 w 133428"/>
              <a:gd name="connsiteY2" fmla="*/ 196859 h 327584"/>
              <a:gd name="connsiteX3" fmla="*/ 66738 w 133428"/>
              <a:gd name="connsiteY3" fmla="*/ 234959 h 327584"/>
              <a:gd name="connsiteX4" fmla="*/ 133413 w 133428"/>
              <a:gd name="connsiteY4" fmla="*/ 327034 h 327584"/>
              <a:gd name="connsiteX5" fmla="*/ 73088 w 133428"/>
              <a:gd name="connsiteY5" fmla="*/ 269884 h 327584"/>
              <a:gd name="connsiteX6" fmla="*/ 76263 w 133428"/>
              <a:gd name="connsiteY6" fmla="*/ 200034 h 327584"/>
              <a:gd name="connsiteX7" fmla="*/ 104838 w 133428"/>
              <a:gd name="connsiteY7" fmla="*/ 123834 h 327584"/>
              <a:gd name="connsiteX8" fmla="*/ 63 w 133428"/>
              <a:gd name="connsiteY8" fmla="*/ 9 h 3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28" h="327584">
                <a:moveTo>
                  <a:pt x="63" y="9"/>
                </a:moveTo>
                <a:cubicBezTo>
                  <a:pt x="-2583" y="-1049"/>
                  <a:pt x="77851" y="84676"/>
                  <a:pt x="88963" y="117484"/>
                </a:cubicBezTo>
                <a:cubicBezTo>
                  <a:pt x="100076" y="150292"/>
                  <a:pt x="70442" y="177280"/>
                  <a:pt x="66738" y="196859"/>
                </a:cubicBezTo>
                <a:cubicBezTo>
                  <a:pt x="63034" y="216438"/>
                  <a:pt x="55626" y="213263"/>
                  <a:pt x="66738" y="234959"/>
                </a:cubicBezTo>
                <a:cubicBezTo>
                  <a:pt x="77850" y="256655"/>
                  <a:pt x="132355" y="321213"/>
                  <a:pt x="133413" y="327034"/>
                </a:cubicBezTo>
                <a:cubicBezTo>
                  <a:pt x="134471" y="332855"/>
                  <a:pt x="82613" y="291051"/>
                  <a:pt x="73088" y="269884"/>
                </a:cubicBezTo>
                <a:cubicBezTo>
                  <a:pt x="63563" y="248717"/>
                  <a:pt x="70971" y="224376"/>
                  <a:pt x="76263" y="200034"/>
                </a:cubicBezTo>
                <a:cubicBezTo>
                  <a:pt x="81555" y="175692"/>
                  <a:pt x="112246" y="153996"/>
                  <a:pt x="104838" y="123834"/>
                </a:cubicBezTo>
                <a:cubicBezTo>
                  <a:pt x="97430" y="93672"/>
                  <a:pt x="2709" y="1067"/>
                  <a:pt x="6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B80E83F-1322-47FC-E8E0-901CAD7D49FF}"/>
              </a:ext>
            </a:extLst>
          </p:cNvPr>
          <p:cNvSpPr/>
          <p:nvPr/>
        </p:nvSpPr>
        <p:spPr>
          <a:xfrm>
            <a:off x="6894871" y="7393852"/>
            <a:ext cx="290186" cy="77264"/>
          </a:xfrm>
          <a:custGeom>
            <a:avLst/>
            <a:gdLst>
              <a:gd name="connsiteX0" fmla="*/ 1229 w 290186"/>
              <a:gd name="connsiteY0" fmla="*/ 26123 h 77264"/>
              <a:gd name="connsiteX1" fmla="*/ 64729 w 290186"/>
              <a:gd name="connsiteY1" fmla="*/ 723 h 77264"/>
              <a:gd name="connsiteX2" fmla="*/ 150454 w 290186"/>
              <a:gd name="connsiteY2" fmla="*/ 61048 h 77264"/>
              <a:gd name="connsiteX3" fmla="*/ 144104 w 290186"/>
              <a:gd name="connsiteY3" fmla="*/ 32473 h 77264"/>
              <a:gd name="connsiteX4" fmla="*/ 210779 w 290186"/>
              <a:gd name="connsiteY4" fmla="*/ 76923 h 77264"/>
              <a:gd name="connsiteX5" fmla="*/ 290154 w 290186"/>
              <a:gd name="connsiteY5" fmla="*/ 3898 h 77264"/>
              <a:gd name="connsiteX6" fmla="*/ 201254 w 290186"/>
              <a:gd name="connsiteY6" fmla="*/ 51523 h 77264"/>
              <a:gd name="connsiteX7" fmla="*/ 121879 w 290186"/>
              <a:gd name="connsiteY7" fmla="*/ 723 h 77264"/>
              <a:gd name="connsiteX8" fmla="*/ 1229 w 290186"/>
              <a:gd name="connsiteY8" fmla="*/ 26123 h 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86" h="77264">
                <a:moveTo>
                  <a:pt x="1229" y="26123"/>
                </a:moveTo>
                <a:cubicBezTo>
                  <a:pt x="-8296" y="26123"/>
                  <a:pt x="39858" y="-5098"/>
                  <a:pt x="64729" y="723"/>
                </a:cubicBezTo>
                <a:cubicBezTo>
                  <a:pt x="89600" y="6544"/>
                  <a:pt x="137225" y="55756"/>
                  <a:pt x="150454" y="61048"/>
                </a:cubicBezTo>
                <a:cubicBezTo>
                  <a:pt x="163683" y="66340"/>
                  <a:pt x="134050" y="29827"/>
                  <a:pt x="144104" y="32473"/>
                </a:cubicBezTo>
                <a:cubicBezTo>
                  <a:pt x="154158" y="35119"/>
                  <a:pt x="186437" y="81685"/>
                  <a:pt x="210779" y="76923"/>
                </a:cubicBezTo>
                <a:cubicBezTo>
                  <a:pt x="235121" y="72161"/>
                  <a:pt x="291741" y="8131"/>
                  <a:pt x="290154" y="3898"/>
                </a:cubicBezTo>
                <a:cubicBezTo>
                  <a:pt x="288567" y="-335"/>
                  <a:pt x="229300" y="52052"/>
                  <a:pt x="201254" y="51523"/>
                </a:cubicBezTo>
                <a:cubicBezTo>
                  <a:pt x="173208" y="50994"/>
                  <a:pt x="153100" y="5485"/>
                  <a:pt x="121879" y="723"/>
                </a:cubicBezTo>
                <a:cubicBezTo>
                  <a:pt x="90658" y="-4039"/>
                  <a:pt x="10754" y="26123"/>
                  <a:pt x="1229" y="26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6E2A8DC-3E46-A66E-1204-BE51D44814F6}"/>
              </a:ext>
            </a:extLst>
          </p:cNvPr>
          <p:cNvSpPr/>
          <p:nvPr/>
        </p:nvSpPr>
        <p:spPr>
          <a:xfrm>
            <a:off x="6276975" y="6666687"/>
            <a:ext cx="127039" cy="458820"/>
          </a:xfrm>
          <a:custGeom>
            <a:avLst/>
            <a:gdLst>
              <a:gd name="connsiteX0" fmla="*/ 127000 w 127039"/>
              <a:gd name="connsiteY0" fmla="*/ 813 h 458820"/>
              <a:gd name="connsiteX1" fmla="*/ 12700 w 127039"/>
              <a:gd name="connsiteY1" fmla="*/ 305613 h 458820"/>
              <a:gd name="connsiteX2" fmla="*/ 3175 w 127039"/>
              <a:gd name="connsiteY2" fmla="*/ 458013 h 458820"/>
              <a:gd name="connsiteX3" fmla="*/ 0 w 127039"/>
              <a:gd name="connsiteY3" fmla="*/ 356413 h 458820"/>
              <a:gd name="connsiteX4" fmla="*/ 3175 w 127039"/>
              <a:gd name="connsiteY4" fmla="*/ 156388 h 458820"/>
              <a:gd name="connsiteX5" fmla="*/ 3175 w 127039"/>
              <a:gd name="connsiteY5" fmla="*/ 254813 h 458820"/>
              <a:gd name="connsiteX6" fmla="*/ 25400 w 127039"/>
              <a:gd name="connsiteY6" fmla="*/ 216713 h 458820"/>
              <a:gd name="connsiteX7" fmla="*/ 127000 w 127039"/>
              <a:gd name="connsiteY7" fmla="*/ 813 h 4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39" h="458820">
                <a:moveTo>
                  <a:pt x="127000" y="813"/>
                </a:moveTo>
                <a:cubicBezTo>
                  <a:pt x="124883" y="15630"/>
                  <a:pt x="33337" y="229413"/>
                  <a:pt x="12700" y="305613"/>
                </a:cubicBezTo>
                <a:cubicBezTo>
                  <a:pt x="-7938" y="381813"/>
                  <a:pt x="5292" y="449546"/>
                  <a:pt x="3175" y="458013"/>
                </a:cubicBezTo>
                <a:cubicBezTo>
                  <a:pt x="1058" y="466480"/>
                  <a:pt x="0" y="406684"/>
                  <a:pt x="0" y="356413"/>
                </a:cubicBezTo>
                <a:cubicBezTo>
                  <a:pt x="0" y="306142"/>
                  <a:pt x="2646" y="173321"/>
                  <a:pt x="3175" y="156388"/>
                </a:cubicBezTo>
                <a:cubicBezTo>
                  <a:pt x="3704" y="139455"/>
                  <a:pt x="-529" y="244759"/>
                  <a:pt x="3175" y="254813"/>
                </a:cubicBezTo>
                <a:cubicBezTo>
                  <a:pt x="6879" y="264867"/>
                  <a:pt x="5292" y="255342"/>
                  <a:pt x="25400" y="216713"/>
                </a:cubicBezTo>
                <a:cubicBezTo>
                  <a:pt x="45508" y="178084"/>
                  <a:pt x="129117" y="-14004"/>
                  <a:pt x="127000" y="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E045B6A-2269-2390-934B-190C50C51DDE}"/>
              </a:ext>
            </a:extLst>
          </p:cNvPr>
          <p:cNvSpPr/>
          <p:nvPr/>
        </p:nvSpPr>
        <p:spPr>
          <a:xfrm>
            <a:off x="6235632" y="7381872"/>
            <a:ext cx="220408" cy="225733"/>
          </a:xfrm>
          <a:custGeom>
            <a:avLst/>
            <a:gdLst>
              <a:gd name="connsiteX0" fmla="*/ 28643 w 220408"/>
              <a:gd name="connsiteY0" fmla="*/ 3 h 225733"/>
              <a:gd name="connsiteX1" fmla="*/ 22293 w 220408"/>
              <a:gd name="connsiteY1" fmla="*/ 85728 h 225733"/>
              <a:gd name="connsiteX2" fmla="*/ 104843 w 220408"/>
              <a:gd name="connsiteY2" fmla="*/ 161928 h 225733"/>
              <a:gd name="connsiteX3" fmla="*/ 47693 w 220408"/>
              <a:gd name="connsiteY3" fmla="*/ 142878 h 225733"/>
              <a:gd name="connsiteX4" fmla="*/ 219143 w 220408"/>
              <a:gd name="connsiteY4" fmla="*/ 225428 h 225733"/>
              <a:gd name="connsiteX5" fmla="*/ 120718 w 220408"/>
              <a:gd name="connsiteY5" fmla="*/ 168278 h 225733"/>
              <a:gd name="connsiteX6" fmla="*/ 28643 w 220408"/>
              <a:gd name="connsiteY6" fmla="*/ 101603 h 225733"/>
              <a:gd name="connsiteX7" fmla="*/ 68 w 220408"/>
              <a:gd name="connsiteY7" fmla="*/ 82553 h 225733"/>
              <a:gd name="connsiteX8" fmla="*/ 28643 w 220408"/>
              <a:gd name="connsiteY8" fmla="*/ 3 h 2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408" h="225733">
                <a:moveTo>
                  <a:pt x="28643" y="3"/>
                </a:moveTo>
                <a:cubicBezTo>
                  <a:pt x="32347" y="532"/>
                  <a:pt x="9593" y="58741"/>
                  <a:pt x="22293" y="85728"/>
                </a:cubicBezTo>
                <a:cubicBezTo>
                  <a:pt x="34993" y="112715"/>
                  <a:pt x="100610" y="152403"/>
                  <a:pt x="104843" y="161928"/>
                </a:cubicBezTo>
                <a:cubicBezTo>
                  <a:pt x="109076" y="171453"/>
                  <a:pt x="28643" y="132295"/>
                  <a:pt x="47693" y="142878"/>
                </a:cubicBezTo>
                <a:cubicBezTo>
                  <a:pt x="66743" y="153461"/>
                  <a:pt x="206972" y="221195"/>
                  <a:pt x="219143" y="225428"/>
                </a:cubicBezTo>
                <a:cubicBezTo>
                  <a:pt x="231314" y="229661"/>
                  <a:pt x="152468" y="188915"/>
                  <a:pt x="120718" y="168278"/>
                </a:cubicBezTo>
                <a:cubicBezTo>
                  <a:pt x="88968" y="147641"/>
                  <a:pt x="48751" y="115890"/>
                  <a:pt x="28643" y="101603"/>
                </a:cubicBezTo>
                <a:cubicBezTo>
                  <a:pt x="8535" y="87316"/>
                  <a:pt x="1655" y="96840"/>
                  <a:pt x="68" y="82553"/>
                </a:cubicBezTo>
                <a:cubicBezTo>
                  <a:pt x="-1519" y="68266"/>
                  <a:pt x="24939" y="-526"/>
                  <a:pt x="2864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F103ED3-ED44-7FE1-B00F-F5B256C57DFF}"/>
              </a:ext>
            </a:extLst>
          </p:cNvPr>
          <p:cNvSpPr/>
          <p:nvPr/>
        </p:nvSpPr>
        <p:spPr>
          <a:xfrm>
            <a:off x="6524490" y="6800706"/>
            <a:ext cx="184288" cy="400755"/>
          </a:xfrm>
          <a:custGeom>
            <a:avLst/>
            <a:gdLst>
              <a:gd name="connsiteX0" fmla="*/ 135 w 184288"/>
              <a:gd name="connsiteY0" fmla="*/ 144 h 400755"/>
              <a:gd name="connsiteX1" fmla="*/ 85860 w 184288"/>
              <a:gd name="connsiteY1" fmla="*/ 235094 h 400755"/>
              <a:gd name="connsiteX2" fmla="*/ 101735 w 184288"/>
              <a:gd name="connsiteY2" fmla="*/ 292244 h 400755"/>
              <a:gd name="connsiteX3" fmla="*/ 108085 w 184288"/>
              <a:gd name="connsiteY3" fmla="*/ 250969 h 400755"/>
              <a:gd name="connsiteX4" fmla="*/ 184285 w 184288"/>
              <a:gd name="connsiteY4" fmla="*/ 400194 h 400755"/>
              <a:gd name="connsiteX5" fmla="*/ 111260 w 184288"/>
              <a:gd name="connsiteY5" fmla="*/ 298594 h 400755"/>
              <a:gd name="connsiteX6" fmla="*/ 130310 w 184288"/>
              <a:gd name="connsiteY6" fmla="*/ 212869 h 400755"/>
              <a:gd name="connsiteX7" fmla="*/ 158885 w 184288"/>
              <a:gd name="connsiteY7" fmla="*/ 139844 h 400755"/>
              <a:gd name="connsiteX8" fmla="*/ 108085 w 184288"/>
              <a:gd name="connsiteY8" fmla="*/ 238269 h 400755"/>
              <a:gd name="connsiteX9" fmla="*/ 66810 w 184288"/>
              <a:gd name="connsiteY9" fmla="*/ 200169 h 400755"/>
              <a:gd name="connsiteX10" fmla="*/ 135 w 184288"/>
              <a:gd name="connsiteY10" fmla="*/ 144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88" h="400755">
                <a:moveTo>
                  <a:pt x="135" y="144"/>
                </a:moveTo>
                <a:cubicBezTo>
                  <a:pt x="3310" y="5965"/>
                  <a:pt x="68927" y="186411"/>
                  <a:pt x="85860" y="235094"/>
                </a:cubicBezTo>
                <a:cubicBezTo>
                  <a:pt x="102793" y="283777"/>
                  <a:pt x="98031" y="289598"/>
                  <a:pt x="101735" y="292244"/>
                </a:cubicBezTo>
                <a:cubicBezTo>
                  <a:pt x="105439" y="294890"/>
                  <a:pt x="94327" y="232977"/>
                  <a:pt x="108085" y="250969"/>
                </a:cubicBezTo>
                <a:cubicBezTo>
                  <a:pt x="121843" y="268961"/>
                  <a:pt x="183756" y="392257"/>
                  <a:pt x="184285" y="400194"/>
                </a:cubicBezTo>
                <a:cubicBezTo>
                  <a:pt x="184814" y="408132"/>
                  <a:pt x="120256" y="329815"/>
                  <a:pt x="111260" y="298594"/>
                </a:cubicBezTo>
                <a:cubicBezTo>
                  <a:pt x="102264" y="267373"/>
                  <a:pt x="122372" y="239327"/>
                  <a:pt x="130310" y="212869"/>
                </a:cubicBezTo>
                <a:cubicBezTo>
                  <a:pt x="138248" y="186411"/>
                  <a:pt x="162589" y="135611"/>
                  <a:pt x="158885" y="139844"/>
                </a:cubicBezTo>
                <a:cubicBezTo>
                  <a:pt x="155181" y="144077"/>
                  <a:pt x="123431" y="228215"/>
                  <a:pt x="108085" y="238269"/>
                </a:cubicBezTo>
                <a:cubicBezTo>
                  <a:pt x="92739" y="248323"/>
                  <a:pt x="83214" y="234565"/>
                  <a:pt x="66810" y="200169"/>
                </a:cubicBezTo>
                <a:cubicBezTo>
                  <a:pt x="50406" y="165773"/>
                  <a:pt x="-3040" y="-5677"/>
                  <a:pt x="135" y="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29CA467-4F61-1A9A-9EAE-3E8224C0F503}"/>
              </a:ext>
            </a:extLst>
          </p:cNvPr>
          <p:cNvSpPr/>
          <p:nvPr/>
        </p:nvSpPr>
        <p:spPr>
          <a:xfrm>
            <a:off x="7158539" y="7254860"/>
            <a:ext cx="103022" cy="412765"/>
          </a:xfrm>
          <a:custGeom>
            <a:avLst/>
            <a:gdLst>
              <a:gd name="connsiteX0" fmla="*/ 13786 w 103022"/>
              <a:gd name="connsiteY0" fmla="*/ 53990 h 412765"/>
              <a:gd name="connsiteX1" fmla="*/ 80461 w 103022"/>
              <a:gd name="connsiteY1" fmla="*/ 165115 h 412765"/>
              <a:gd name="connsiteX2" fmla="*/ 23311 w 103022"/>
              <a:gd name="connsiteY2" fmla="*/ 263540 h 412765"/>
              <a:gd name="connsiteX3" fmla="*/ 93161 w 103022"/>
              <a:gd name="connsiteY3" fmla="*/ 203215 h 412765"/>
              <a:gd name="connsiteX4" fmla="*/ 32836 w 103022"/>
              <a:gd name="connsiteY4" fmla="*/ 279415 h 412765"/>
              <a:gd name="connsiteX5" fmla="*/ 58236 w 103022"/>
              <a:gd name="connsiteY5" fmla="*/ 330215 h 412765"/>
              <a:gd name="connsiteX6" fmla="*/ 1086 w 103022"/>
              <a:gd name="connsiteY6" fmla="*/ 412765 h 412765"/>
              <a:gd name="connsiteX7" fmla="*/ 23311 w 103022"/>
              <a:gd name="connsiteY7" fmla="*/ 330215 h 412765"/>
              <a:gd name="connsiteX8" fmla="*/ 55061 w 103022"/>
              <a:gd name="connsiteY8" fmla="*/ 215915 h 412765"/>
              <a:gd name="connsiteX9" fmla="*/ 102686 w 103022"/>
              <a:gd name="connsiteY9" fmla="*/ 158765 h 412765"/>
              <a:gd name="connsiteX10" fmla="*/ 77286 w 103022"/>
              <a:gd name="connsiteY10" fmla="*/ 15 h 412765"/>
              <a:gd name="connsiteX11" fmla="*/ 96336 w 103022"/>
              <a:gd name="connsiteY11" fmla="*/ 168290 h 412765"/>
              <a:gd name="connsiteX12" fmla="*/ 13786 w 103022"/>
              <a:gd name="connsiteY12" fmla="*/ 53990 h 41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022" h="412765">
                <a:moveTo>
                  <a:pt x="13786" y="53990"/>
                </a:moveTo>
                <a:cubicBezTo>
                  <a:pt x="11140" y="53461"/>
                  <a:pt x="78873" y="130190"/>
                  <a:pt x="80461" y="165115"/>
                </a:cubicBezTo>
                <a:cubicBezTo>
                  <a:pt x="82049" y="200040"/>
                  <a:pt x="21194" y="257190"/>
                  <a:pt x="23311" y="263540"/>
                </a:cubicBezTo>
                <a:cubicBezTo>
                  <a:pt x="25428" y="269890"/>
                  <a:pt x="91574" y="200569"/>
                  <a:pt x="93161" y="203215"/>
                </a:cubicBezTo>
                <a:cubicBezTo>
                  <a:pt x="94749" y="205861"/>
                  <a:pt x="38657" y="258248"/>
                  <a:pt x="32836" y="279415"/>
                </a:cubicBezTo>
                <a:cubicBezTo>
                  <a:pt x="27015" y="300582"/>
                  <a:pt x="63528" y="307990"/>
                  <a:pt x="58236" y="330215"/>
                </a:cubicBezTo>
                <a:cubicBezTo>
                  <a:pt x="52944" y="352440"/>
                  <a:pt x="6907" y="412765"/>
                  <a:pt x="1086" y="412765"/>
                </a:cubicBezTo>
                <a:cubicBezTo>
                  <a:pt x="-4735" y="412765"/>
                  <a:pt x="14315" y="363023"/>
                  <a:pt x="23311" y="330215"/>
                </a:cubicBezTo>
                <a:cubicBezTo>
                  <a:pt x="32307" y="297407"/>
                  <a:pt x="41832" y="244490"/>
                  <a:pt x="55061" y="215915"/>
                </a:cubicBezTo>
                <a:cubicBezTo>
                  <a:pt x="68290" y="187340"/>
                  <a:pt x="98982" y="194748"/>
                  <a:pt x="102686" y="158765"/>
                </a:cubicBezTo>
                <a:cubicBezTo>
                  <a:pt x="106390" y="122782"/>
                  <a:pt x="78344" y="-1573"/>
                  <a:pt x="77286" y="15"/>
                </a:cubicBezTo>
                <a:cubicBezTo>
                  <a:pt x="76228" y="1603"/>
                  <a:pt x="103744" y="157707"/>
                  <a:pt x="96336" y="168290"/>
                </a:cubicBezTo>
                <a:cubicBezTo>
                  <a:pt x="88928" y="178873"/>
                  <a:pt x="16432" y="54519"/>
                  <a:pt x="13786" y="5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3F1C720-E448-E89C-284B-0198621850B3}"/>
              </a:ext>
            </a:extLst>
          </p:cNvPr>
          <p:cNvSpPr/>
          <p:nvPr/>
        </p:nvSpPr>
        <p:spPr>
          <a:xfrm>
            <a:off x="6667302" y="5936569"/>
            <a:ext cx="64536" cy="988157"/>
          </a:xfrm>
          <a:custGeom>
            <a:avLst/>
            <a:gdLst>
              <a:gd name="connsiteX0" fmla="*/ 57348 w 64536"/>
              <a:gd name="connsiteY0" fmla="*/ 681 h 988157"/>
              <a:gd name="connsiteX1" fmla="*/ 60523 w 64536"/>
              <a:gd name="connsiteY1" fmla="*/ 426131 h 988157"/>
              <a:gd name="connsiteX2" fmla="*/ 63698 w 64536"/>
              <a:gd name="connsiteY2" fmla="*/ 721406 h 988157"/>
              <a:gd name="connsiteX3" fmla="*/ 63698 w 64536"/>
              <a:gd name="connsiteY3" fmla="*/ 600756 h 988157"/>
              <a:gd name="connsiteX4" fmla="*/ 54173 w 64536"/>
              <a:gd name="connsiteY4" fmla="*/ 988106 h 988157"/>
              <a:gd name="connsiteX5" fmla="*/ 22423 w 64536"/>
              <a:gd name="connsiteY5" fmla="*/ 626156 h 988157"/>
              <a:gd name="connsiteX6" fmla="*/ 198 w 64536"/>
              <a:gd name="connsiteY6" fmla="*/ 337231 h 988157"/>
              <a:gd name="connsiteX7" fmla="*/ 35123 w 64536"/>
              <a:gd name="connsiteY7" fmla="*/ 530906 h 988157"/>
              <a:gd name="connsiteX8" fmla="*/ 57348 w 64536"/>
              <a:gd name="connsiteY8" fmla="*/ 681 h 9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36" h="988157">
                <a:moveTo>
                  <a:pt x="57348" y="681"/>
                </a:moveTo>
                <a:cubicBezTo>
                  <a:pt x="61581" y="-16781"/>
                  <a:pt x="59465" y="306010"/>
                  <a:pt x="60523" y="426131"/>
                </a:cubicBezTo>
                <a:cubicBezTo>
                  <a:pt x="61581" y="546252"/>
                  <a:pt x="63169" y="692302"/>
                  <a:pt x="63698" y="721406"/>
                </a:cubicBezTo>
                <a:cubicBezTo>
                  <a:pt x="64227" y="750510"/>
                  <a:pt x="65286" y="556306"/>
                  <a:pt x="63698" y="600756"/>
                </a:cubicBezTo>
                <a:cubicBezTo>
                  <a:pt x="62111" y="645206"/>
                  <a:pt x="61052" y="983873"/>
                  <a:pt x="54173" y="988106"/>
                </a:cubicBezTo>
                <a:cubicBezTo>
                  <a:pt x="47294" y="992339"/>
                  <a:pt x="31419" y="734635"/>
                  <a:pt x="22423" y="626156"/>
                </a:cubicBezTo>
                <a:cubicBezTo>
                  <a:pt x="13427" y="517677"/>
                  <a:pt x="-1919" y="353106"/>
                  <a:pt x="198" y="337231"/>
                </a:cubicBezTo>
                <a:cubicBezTo>
                  <a:pt x="2315" y="321356"/>
                  <a:pt x="22952" y="584352"/>
                  <a:pt x="35123" y="530906"/>
                </a:cubicBezTo>
                <a:cubicBezTo>
                  <a:pt x="47294" y="477460"/>
                  <a:pt x="53115" y="18143"/>
                  <a:pt x="57348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727468-2113-5461-D10F-5ED1F95E2ED0}"/>
              </a:ext>
            </a:extLst>
          </p:cNvPr>
          <p:cNvSpPr/>
          <p:nvPr/>
        </p:nvSpPr>
        <p:spPr>
          <a:xfrm>
            <a:off x="6781581" y="6213038"/>
            <a:ext cx="119648" cy="699346"/>
          </a:xfrm>
          <a:custGeom>
            <a:avLst/>
            <a:gdLst>
              <a:gd name="connsiteX0" fmla="*/ 219 w 119648"/>
              <a:gd name="connsiteY0" fmla="*/ 437 h 699346"/>
              <a:gd name="connsiteX1" fmla="*/ 82769 w 119648"/>
              <a:gd name="connsiteY1" fmla="*/ 413187 h 699346"/>
              <a:gd name="connsiteX2" fmla="*/ 79594 w 119648"/>
              <a:gd name="connsiteY2" fmla="*/ 371912 h 699346"/>
              <a:gd name="connsiteX3" fmla="*/ 117694 w 119648"/>
              <a:gd name="connsiteY3" fmla="*/ 629087 h 699346"/>
              <a:gd name="connsiteX4" fmla="*/ 108169 w 119648"/>
              <a:gd name="connsiteY4" fmla="*/ 533837 h 699346"/>
              <a:gd name="connsiteX5" fmla="*/ 57369 w 119648"/>
              <a:gd name="connsiteY5" fmla="*/ 698937 h 699346"/>
              <a:gd name="connsiteX6" fmla="*/ 98644 w 119648"/>
              <a:gd name="connsiteY6" fmla="*/ 578287 h 699346"/>
              <a:gd name="connsiteX7" fmla="*/ 111344 w 119648"/>
              <a:gd name="connsiteY7" fmla="*/ 502087 h 699346"/>
              <a:gd name="connsiteX8" fmla="*/ 219 w 119648"/>
              <a:gd name="connsiteY8" fmla="*/ 437 h 6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48" h="699346">
                <a:moveTo>
                  <a:pt x="219" y="437"/>
                </a:moveTo>
                <a:cubicBezTo>
                  <a:pt x="-4544" y="-14380"/>
                  <a:pt x="69540" y="351275"/>
                  <a:pt x="82769" y="413187"/>
                </a:cubicBezTo>
                <a:cubicBezTo>
                  <a:pt x="95998" y="475099"/>
                  <a:pt x="73773" y="335929"/>
                  <a:pt x="79594" y="371912"/>
                </a:cubicBezTo>
                <a:cubicBezTo>
                  <a:pt x="85415" y="407895"/>
                  <a:pt x="112932" y="602100"/>
                  <a:pt x="117694" y="629087"/>
                </a:cubicBezTo>
                <a:cubicBezTo>
                  <a:pt x="122456" y="656074"/>
                  <a:pt x="118223" y="522195"/>
                  <a:pt x="108169" y="533837"/>
                </a:cubicBezTo>
                <a:cubicBezTo>
                  <a:pt x="98115" y="545479"/>
                  <a:pt x="58956" y="691529"/>
                  <a:pt x="57369" y="698937"/>
                </a:cubicBezTo>
                <a:cubicBezTo>
                  <a:pt x="55782" y="706345"/>
                  <a:pt x="89648" y="611095"/>
                  <a:pt x="98644" y="578287"/>
                </a:cubicBezTo>
                <a:cubicBezTo>
                  <a:pt x="107640" y="545479"/>
                  <a:pt x="126161" y="603158"/>
                  <a:pt x="111344" y="502087"/>
                </a:cubicBezTo>
                <a:cubicBezTo>
                  <a:pt x="96527" y="401016"/>
                  <a:pt x="4982" y="15254"/>
                  <a:pt x="219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D663EE-9201-4916-DADB-1703C645C563}"/>
              </a:ext>
            </a:extLst>
          </p:cNvPr>
          <p:cNvSpPr/>
          <p:nvPr/>
        </p:nvSpPr>
        <p:spPr>
          <a:xfrm>
            <a:off x="6373813" y="5993626"/>
            <a:ext cx="52488" cy="610393"/>
          </a:xfrm>
          <a:custGeom>
            <a:avLst/>
            <a:gdLst>
              <a:gd name="connsiteX0" fmla="*/ 52387 w 52488"/>
              <a:gd name="connsiteY0" fmla="*/ 774 h 610393"/>
              <a:gd name="connsiteX1" fmla="*/ 17462 w 52488"/>
              <a:gd name="connsiteY1" fmla="*/ 257949 h 610393"/>
              <a:gd name="connsiteX2" fmla="*/ 20637 w 52488"/>
              <a:gd name="connsiteY2" fmla="*/ 489724 h 610393"/>
              <a:gd name="connsiteX3" fmla="*/ 20637 w 52488"/>
              <a:gd name="connsiteY3" fmla="*/ 423049 h 610393"/>
              <a:gd name="connsiteX4" fmla="*/ 11112 w 52488"/>
              <a:gd name="connsiteY4" fmla="*/ 610374 h 610393"/>
              <a:gd name="connsiteX5" fmla="*/ 1587 w 52488"/>
              <a:gd name="connsiteY5" fmla="*/ 410349 h 610393"/>
              <a:gd name="connsiteX6" fmla="*/ 4762 w 52488"/>
              <a:gd name="connsiteY6" fmla="*/ 184924 h 610393"/>
              <a:gd name="connsiteX7" fmla="*/ 52387 w 52488"/>
              <a:gd name="connsiteY7" fmla="*/ 774 h 6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8" h="610393">
                <a:moveTo>
                  <a:pt x="52387" y="774"/>
                </a:moveTo>
                <a:cubicBezTo>
                  <a:pt x="54504" y="12945"/>
                  <a:pt x="22754" y="176457"/>
                  <a:pt x="17462" y="257949"/>
                </a:cubicBezTo>
                <a:cubicBezTo>
                  <a:pt x="12170" y="339441"/>
                  <a:pt x="20108" y="462207"/>
                  <a:pt x="20637" y="489724"/>
                </a:cubicBezTo>
                <a:cubicBezTo>
                  <a:pt x="21166" y="517241"/>
                  <a:pt x="22224" y="402941"/>
                  <a:pt x="20637" y="423049"/>
                </a:cubicBezTo>
                <a:cubicBezTo>
                  <a:pt x="19049" y="443157"/>
                  <a:pt x="14287" y="612491"/>
                  <a:pt x="11112" y="610374"/>
                </a:cubicBezTo>
                <a:cubicBezTo>
                  <a:pt x="7937" y="608257"/>
                  <a:pt x="2645" y="481257"/>
                  <a:pt x="1587" y="410349"/>
                </a:cubicBezTo>
                <a:cubicBezTo>
                  <a:pt x="529" y="339441"/>
                  <a:pt x="-2646" y="246836"/>
                  <a:pt x="4762" y="184924"/>
                </a:cubicBezTo>
                <a:cubicBezTo>
                  <a:pt x="12170" y="123012"/>
                  <a:pt x="50270" y="-11397"/>
                  <a:pt x="52387" y="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23DF31A-0DF3-9CE1-3C95-67D661EBB2C8}"/>
              </a:ext>
            </a:extLst>
          </p:cNvPr>
          <p:cNvSpPr/>
          <p:nvPr/>
        </p:nvSpPr>
        <p:spPr>
          <a:xfrm>
            <a:off x="6816616" y="6188049"/>
            <a:ext cx="168470" cy="717284"/>
          </a:xfrm>
          <a:custGeom>
            <a:avLst/>
            <a:gdLst>
              <a:gd name="connsiteX0" fmla="*/ 109 w 168470"/>
              <a:gd name="connsiteY0" fmla="*/ 26 h 717284"/>
              <a:gd name="connsiteX1" fmla="*/ 108059 w 168470"/>
              <a:gd name="connsiteY1" fmla="*/ 276251 h 717284"/>
              <a:gd name="connsiteX2" fmla="*/ 120759 w 168470"/>
              <a:gd name="connsiteY2" fmla="*/ 596926 h 717284"/>
              <a:gd name="connsiteX3" fmla="*/ 146159 w 168470"/>
              <a:gd name="connsiteY3" fmla="*/ 466751 h 717284"/>
              <a:gd name="connsiteX4" fmla="*/ 120759 w 168470"/>
              <a:gd name="connsiteY4" fmla="*/ 714401 h 717284"/>
              <a:gd name="connsiteX5" fmla="*/ 133459 w 168470"/>
              <a:gd name="connsiteY5" fmla="*/ 581051 h 717284"/>
              <a:gd name="connsiteX6" fmla="*/ 168384 w 168470"/>
              <a:gd name="connsiteY6" fmla="*/ 273076 h 717284"/>
              <a:gd name="connsiteX7" fmla="*/ 142984 w 168470"/>
              <a:gd name="connsiteY7" fmla="*/ 377851 h 717284"/>
              <a:gd name="connsiteX8" fmla="*/ 130284 w 168470"/>
              <a:gd name="connsiteY8" fmla="*/ 260376 h 717284"/>
              <a:gd name="connsiteX9" fmla="*/ 109 w 168470"/>
              <a:gd name="connsiteY9" fmla="*/ 26 h 71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470" h="717284">
                <a:moveTo>
                  <a:pt x="109" y="26"/>
                </a:moveTo>
                <a:cubicBezTo>
                  <a:pt x="-3595" y="2672"/>
                  <a:pt x="87951" y="176768"/>
                  <a:pt x="108059" y="276251"/>
                </a:cubicBezTo>
                <a:cubicBezTo>
                  <a:pt x="128167" y="375734"/>
                  <a:pt x="114409" y="565176"/>
                  <a:pt x="120759" y="596926"/>
                </a:cubicBezTo>
                <a:cubicBezTo>
                  <a:pt x="127109" y="628676"/>
                  <a:pt x="146159" y="447172"/>
                  <a:pt x="146159" y="466751"/>
                </a:cubicBezTo>
                <a:cubicBezTo>
                  <a:pt x="146159" y="486330"/>
                  <a:pt x="122876" y="695351"/>
                  <a:pt x="120759" y="714401"/>
                </a:cubicBezTo>
                <a:cubicBezTo>
                  <a:pt x="118642" y="733451"/>
                  <a:pt x="125521" y="654605"/>
                  <a:pt x="133459" y="581051"/>
                </a:cubicBezTo>
                <a:cubicBezTo>
                  <a:pt x="141397" y="507497"/>
                  <a:pt x="166797" y="306943"/>
                  <a:pt x="168384" y="273076"/>
                </a:cubicBezTo>
                <a:cubicBezTo>
                  <a:pt x="169971" y="239209"/>
                  <a:pt x="149334" y="379968"/>
                  <a:pt x="142984" y="377851"/>
                </a:cubicBezTo>
                <a:cubicBezTo>
                  <a:pt x="136634" y="375734"/>
                  <a:pt x="150392" y="324405"/>
                  <a:pt x="130284" y="260376"/>
                </a:cubicBezTo>
                <a:cubicBezTo>
                  <a:pt x="110176" y="196347"/>
                  <a:pt x="3813" y="-2620"/>
                  <a:pt x="109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1AC48F9-5AD8-DB7B-2703-7AFF5562310A}"/>
              </a:ext>
            </a:extLst>
          </p:cNvPr>
          <p:cNvSpPr/>
          <p:nvPr/>
        </p:nvSpPr>
        <p:spPr>
          <a:xfrm>
            <a:off x="6918317" y="6990959"/>
            <a:ext cx="191642" cy="213742"/>
          </a:xfrm>
          <a:custGeom>
            <a:avLst/>
            <a:gdLst>
              <a:gd name="connsiteX0" fmla="*/ 8 w 191642"/>
              <a:gd name="connsiteY0" fmla="*/ 391 h 213742"/>
              <a:gd name="connsiteX1" fmla="*/ 130183 w 191642"/>
              <a:gd name="connsiteY1" fmla="*/ 98816 h 213742"/>
              <a:gd name="connsiteX2" fmla="*/ 168283 w 191642"/>
              <a:gd name="connsiteY2" fmla="*/ 184541 h 213742"/>
              <a:gd name="connsiteX3" fmla="*/ 133358 w 191642"/>
              <a:gd name="connsiteY3" fmla="*/ 95641 h 213742"/>
              <a:gd name="connsiteX4" fmla="*/ 190508 w 191642"/>
              <a:gd name="connsiteY4" fmla="*/ 213116 h 213742"/>
              <a:gd name="connsiteX5" fmla="*/ 171458 w 191642"/>
              <a:gd name="connsiteY5" fmla="*/ 136916 h 213742"/>
              <a:gd name="connsiteX6" fmla="*/ 171458 w 191642"/>
              <a:gd name="connsiteY6" fmla="*/ 22616 h 213742"/>
              <a:gd name="connsiteX7" fmla="*/ 171458 w 191642"/>
              <a:gd name="connsiteY7" fmla="*/ 127391 h 213742"/>
              <a:gd name="connsiteX8" fmla="*/ 123833 w 191642"/>
              <a:gd name="connsiteY8" fmla="*/ 67066 h 213742"/>
              <a:gd name="connsiteX9" fmla="*/ 8 w 191642"/>
              <a:gd name="connsiteY9" fmla="*/ 391 h 2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42" h="213742">
                <a:moveTo>
                  <a:pt x="8" y="391"/>
                </a:moveTo>
                <a:cubicBezTo>
                  <a:pt x="1066" y="5682"/>
                  <a:pt x="102137" y="68124"/>
                  <a:pt x="130183" y="98816"/>
                </a:cubicBezTo>
                <a:cubicBezTo>
                  <a:pt x="158229" y="129508"/>
                  <a:pt x="167754" y="185070"/>
                  <a:pt x="168283" y="184541"/>
                </a:cubicBezTo>
                <a:cubicBezTo>
                  <a:pt x="168812" y="184012"/>
                  <a:pt x="129654" y="90879"/>
                  <a:pt x="133358" y="95641"/>
                </a:cubicBezTo>
                <a:cubicBezTo>
                  <a:pt x="137062" y="100403"/>
                  <a:pt x="184158" y="206237"/>
                  <a:pt x="190508" y="213116"/>
                </a:cubicBezTo>
                <a:cubicBezTo>
                  <a:pt x="196858" y="219995"/>
                  <a:pt x="174633" y="168666"/>
                  <a:pt x="171458" y="136916"/>
                </a:cubicBezTo>
                <a:cubicBezTo>
                  <a:pt x="168283" y="105166"/>
                  <a:pt x="171458" y="22616"/>
                  <a:pt x="171458" y="22616"/>
                </a:cubicBezTo>
                <a:cubicBezTo>
                  <a:pt x="171458" y="21029"/>
                  <a:pt x="179396" y="119983"/>
                  <a:pt x="171458" y="127391"/>
                </a:cubicBezTo>
                <a:cubicBezTo>
                  <a:pt x="163521" y="134799"/>
                  <a:pt x="151879" y="89291"/>
                  <a:pt x="123833" y="67066"/>
                </a:cubicBezTo>
                <a:cubicBezTo>
                  <a:pt x="95787" y="44841"/>
                  <a:pt x="-1050" y="-4900"/>
                  <a:pt x="8" y="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F37DA02-B1CD-099E-732F-3F21F473F530}"/>
              </a:ext>
            </a:extLst>
          </p:cNvPr>
          <p:cNvSpPr/>
          <p:nvPr/>
        </p:nvSpPr>
        <p:spPr>
          <a:xfrm>
            <a:off x="6829331" y="7229457"/>
            <a:ext cx="82645" cy="155607"/>
          </a:xfrm>
          <a:custGeom>
            <a:avLst/>
            <a:gdLst>
              <a:gd name="connsiteX0" fmla="*/ 94 w 82645"/>
              <a:gd name="connsiteY0" fmla="*/ 18 h 155607"/>
              <a:gd name="connsiteX1" fmla="*/ 63594 w 82645"/>
              <a:gd name="connsiteY1" fmla="*/ 69868 h 155607"/>
              <a:gd name="connsiteX2" fmla="*/ 73119 w 82645"/>
              <a:gd name="connsiteY2" fmla="*/ 155593 h 155607"/>
              <a:gd name="connsiteX3" fmla="*/ 79469 w 82645"/>
              <a:gd name="connsiteY3" fmla="*/ 76218 h 155607"/>
              <a:gd name="connsiteX4" fmla="*/ 94 w 82645"/>
              <a:gd name="connsiteY4" fmla="*/ 18 h 1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5" h="155607">
                <a:moveTo>
                  <a:pt x="94" y="18"/>
                </a:moveTo>
                <a:cubicBezTo>
                  <a:pt x="-2552" y="-1040"/>
                  <a:pt x="51423" y="43939"/>
                  <a:pt x="63594" y="69868"/>
                </a:cubicBezTo>
                <a:cubicBezTo>
                  <a:pt x="75765" y="95797"/>
                  <a:pt x="70473" y="154535"/>
                  <a:pt x="73119" y="155593"/>
                </a:cubicBezTo>
                <a:cubicBezTo>
                  <a:pt x="75765" y="156651"/>
                  <a:pt x="88465" y="100560"/>
                  <a:pt x="79469" y="76218"/>
                </a:cubicBezTo>
                <a:cubicBezTo>
                  <a:pt x="70473" y="51876"/>
                  <a:pt x="2740" y="1076"/>
                  <a:pt x="94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E7C7805-D71A-E304-48D5-6F5A03C6C021}"/>
              </a:ext>
            </a:extLst>
          </p:cNvPr>
          <p:cNvSpPr/>
          <p:nvPr/>
        </p:nvSpPr>
        <p:spPr>
          <a:xfrm>
            <a:off x="7232549" y="7229388"/>
            <a:ext cx="109008" cy="295663"/>
          </a:xfrm>
          <a:custGeom>
            <a:avLst/>
            <a:gdLst>
              <a:gd name="connsiteX0" fmla="*/ 101 w 109008"/>
              <a:gd name="connsiteY0" fmla="*/ 87 h 295663"/>
              <a:gd name="connsiteX1" fmla="*/ 76301 w 109008"/>
              <a:gd name="connsiteY1" fmla="*/ 142962 h 295663"/>
              <a:gd name="connsiteX2" fmla="*/ 44551 w 109008"/>
              <a:gd name="connsiteY2" fmla="*/ 200112 h 295663"/>
              <a:gd name="connsiteX3" fmla="*/ 60426 w 109008"/>
              <a:gd name="connsiteY3" fmla="*/ 196937 h 295663"/>
              <a:gd name="connsiteX4" fmla="*/ 50901 w 109008"/>
              <a:gd name="connsiteY4" fmla="*/ 295362 h 295663"/>
              <a:gd name="connsiteX5" fmla="*/ 63601 w 109008"/>
              <a:gd name="connsiteY5" fmla="*/ 225512 h 295663"/>
              <a:gd name="connsiteX6" fmla="*/ 85826 w 109008"/>
              <a:gd name="connsiteY6" fmla="*/ 165187 h 295663"/>
              <a:gd name="connsiteX7" fmla="*/ 108051 w 109008"/>
              <a:gd name="connsiteY7" fmla="*/ 82637 h 295663"/>
              <a:gd name="connsiteX8" fmla="*/ 95351 w 109008"/>
              <a:gd name="connsiteY8" fmla="*/ 120737 h 295663"/>
              <a:gd name="connsiteX9" fmla="*/ 101 w 109008"/>
              <a:gd name="connsiteY9" fmla="*/ 87 h 2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08" h="295663">
                <a:moveTo>
                  <a:pt x="101" y="87"/>
                </a:moveTo>
                <a:cubicBezTo>
                  <a:pt x="-3074" y="3791"/>
                  <a:pt x="68893" y="109625"/>
                  <a:pt x="76301" y="142962"/>
                </a:cubicBezTo>
                <a:cubicBezTo>
                  <a:pt x="83709" y="176299"/>
                  <a:pt x="44551" y="200112"/>
                  <a:pt x="44551" y="200112"/>
                </a:cubicBezTo>
                <a:cubicBezTo>
                  <a:pt x="41905" y="209108"/>
                  <a:pt x="59368" y="181062"/>
                  <a:pt x="60426" y="196937"/>
                </a:cubicBezTo>
                <a:cubicBezTo>
                  <a:pt x="61484" y="212812"/>
                  <a:pt x="50372" y="290600"/>
                  <a:pt x="50901" y="295362"/>
                </a:cubicBezTo>
                <a:cubicBezTo>
                  <a:pt x="51430" y="300125"/>
                  <a:pt x="57780" y="247208"/>
                  <a:pt x="63601" y="225512"/>
                </a:cubicBezTo>
                <a:cubicBezTo>
                  <a:pt x="69422" y="203816"/>
                  <a:pt x="78418" y="189000"/>
                  <a:pt x="85826" y="165187"/>
                </a:cubicBezTo>
                <a:cubicBezTo>
                  <a:pt x="93234" y="141375"/>
                  <a:pt x="106464" y="90045"/>
                  <a:pt x="108051" y="82637"/>
                </a:cubicBezTo>
                <a:cubicBezTo>
                  <a:pt x="109638" y="75229"/>
                  <a:pt x="111226" y="130262"/>
                  <a:pt x="95351" y="120737"/>
                </a:cubicBezTo>
                <a:cubicBezTo>
                  <a:pt x="79476" y="111212"/>
                  <a:pt x="3276" y="-3617"/>
                  <a:pt x="101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1D289AB-552C-5301-B3C5-67B83A4FF7A5}"/>
              </a:ext>
            </a:extLst>
          </p:cNvPr>
          <p:cNvSpPr/>
          <p:nvPr/>
        </p:nvSpPr>
        <p:spPr>
          <a:xfrm>
            <a:off x="5893042" y="7204016"/>
            <a:ext cx="88896" cy="221609"/>
          </a:xfrm>
          <a:custGeom>
            <a:avLst/>
            <a:gdLst>
              <a:gd name="connsiteX0" fmla="*/ 88658 w 88896"/>
              <a:gd name="connsiteY0" fmla="*/ 59 h 221609"/>
              <a:gd name="connsiteX1" fmla="*/ 28333 w 88896"/>
              <a:gd name="connsiteY1" fmla="*/ 120709 h 221609"/>
              <a:gd name="connsiteX2" fmla="*/ 21983 w 88896"/>
              <a:gd name="connsiteY2" fmla="*/ 219134 h 221609"/>
              <a:gd name="connsiteX3" fmla="*/ 18808 w 88896"/>
              <a:gd name="connsiteY3" fmla="*/ 187384 h 221609"/>
              <a:gd name="connsiteX4" fmla="*/ 2933 w 88896"/>
              <a:gd name="connsiteY4" fmla="*/ 136584 h 221609"/>
              <a:gd name="connsiteX5" fmla="*/ 88658 w 88896"/>
              <a:gd name="connsiteY5" fmla="*/ 59 h 22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96" h="221609">
                <a:moveTo>
                  <a:pt x="88658" y="59"/>
                </a:moveTo>
                <a:cubicBezTo>
                  <a:pt x="92891" y="-2587"/>
                  <a:pt x="39445" y="84197"/>
                  <a:pt x="28333" y="120709"/>
                </a:cubicBezTo>
                <a:cubicBezTo>
                  <a:pt x="17221" y="157221"/>
                  <a:pt x="23570" y="208022"/>
                  <a:pt x="21983" y="219134"/>
                </a:cubicBezTo>
                <a:cubicBezTo>
                  <a:pt x="20396" y="230246"/>
                  <a:pt x="21983" y="201142"/>
                  <a:pt x="18808" y="187384"/>
                </a:cubicBezTo>
                <a:cubicBezTo>
                  <a:pt x="15633" y="173626"/>
                  <a:pt x="-8180" y="164630"/>
                  <a:pt x="2933" y="136584"/>
                </a:cubicBezTo>
                <a:cubicBezTo>
                  <a:pt x="14045" y="108538"/>
                  <a:pt x="84425" y="2705"/>
                  <a:pt x="88658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D9FE03-784D-1F1E-EAEF-774D75349FF3}"/>
              </a:ext>
            </a:extLst>
          </p:cNvPr>
          <p:cNvSpPr/>
          <p:nvPr/>
        </p:nvSpPr>
        <p:spPr>
          <a:xfrm>
            <a:off x="6234495" y="7574554"/>
            <a:ext cx="314900" cy="133198"/>
          </a:xfrm>
          <a:custGeom>
            <a:avLst/>
            <a:gdLst>
              <a:gd name="connsiteX0" fmla="*/ 1205 w 314900"/>
              <a:gd name="connsiteY0" fmla="*/ 10521 h 133198"/>
              <a:gd name="connsiteX1" fmla="*/ 137730 w 314900"/>
              <a:gd name="connsiteY1" fmla="*/ 10521 h 133198"/>
              <a:gd name="connsiteX2" fmla="*/ 306005 w 314900"/>
              <a:gd name="connsiteY2" fmla="*/ 131171 h 133198"/>
              <a:gd name="connsiteX3" fmla="*/ 283780 w 314900"/>
              <a:gd name="connsiteY3" fmla="*/ 83546 h 133198"/>
              <a:gd name="connsiteX4" fmla="*/ 217105 w 314900"/>
              <a:gd name="connsiteY4" fmla="*/ 48621 h 133198"/>
              <a:gd name="connsiteX5" fmla="*/ 1205 w 314900"/>
              <a:gd name="connsiteY5" fmla="*/ 10521 h 13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900" h="133198">
                <a:moveTo>
                  <a:pt x="1205" y="10521"/>
                </a:moveTo>
                <a:cubicBezTo>
                  <a:pt x="-12024" y="4171"/>
                  <a:pt x="86930" y="-9587"/>
                  <a:pt x="137730" y="10521"/>
                </a:cubicBezTo>
                <a:cubicBezTo>
                  <a:pt x="188530" y="30629"/>
                  <a:pt x="281663" y="119000"/>
                  <a:pt x="306005" y="131171"/>
                </a:cubicBezTo>
                <a:cubicBezTo>
                  <a:pt x="330347" y="143342"/>
                  <a:pt x="298597" y="97304"/>
                  <a:pt x="283780" y="83546"/>
                </a:cubicBezTo>
                <a:cubicBezTo>
                  <a:pt x="268963" y="69788"/>
                  <a:pt x="260497" y="61321"/>
                  <a:pt x="217105" y="48621"/>
                </a:cubicBezTo>
                <a:cubicBezTo>
                  <a:pt x="173713" y="35921"/>
                  <a:pt x="14434" y="16871"/>
                  <a:pt x="1205" y="10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26164B6-3676-10C8-1920-BBEE2CDCCEFE}"/>
              </a:ext>
            </a:extLst>
          </p:cNvPr>
          <p:cNvSpPr/>
          <p:nvPr/>
        </p:nvSpPr>
        <p:spPr>
          <a:xfrm>
            <a:off x="6603867" y="7508373"/>
            <a:ext cx="255507" cy="219988"/>
          </a:xfrm>
          <a:custGeom>
            <a:avLst/>
            <a:gdLst>
              <a:gd name="connsiteX0" fmla="*/ 133 w 255507"/>
              <a:gd name="connsiteY0" fmla="*/ 502 h 219988"/>
              <a:gd name="connsiteX1" fmla="*/ 120783 w 255507"/>
              <a:gd name="connsiteY1" fmla="*/ 105277 h 219988"/>
              <a:gd name="connsiteX2" fmla="*/ 120783 w 255507"/>
              <a:gd name="connsiteY2" fmla="*/ 159252 h 219988"/>
              <a:gd name="connsiteX3" fmla="*/ 76333 w 255507"/>
              <a:gd name="connsiteY3" fmla="*/ 191002 h 219988"/>
              <a:gd name="connsiteX4" fmla="*/ 25533 w 255507"/>
              <a:gd name="connsiteY4" fmla="*/ 219577 h 219988"/>
              <a:gd name="connsiteX5" fmla="*/ 95383 w 255507"/>
              <a:gd name="connsiteY5" fmla="*/ 168777 h 219988"/>
              <a:gd name="connsiteX6" fmla="*/ 254133 w 255507"/>
              <a:gd name="connsiteY6" fmla="*/ 92577 h 219988"/>
              <a:gd name="connsiteX7" fmla="*/ 168408 w 255507"/>
              <a:gd name="connsiteY7" fmla="*/ 108452 h 219988"/>
              <a:gd name="connsiteX8" fmla="*/ 98558 w 255507"/>
              <a:gd name="connsiteY8" fmla="*/ 67177 h 219988"/>
              <a:gd name="connsiteX9" fmla="*/ 133 w 255507"/>
              <a:gd name="connsiteY9" fmla="*/ 502 h 21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507" h="219988">
                <a:moveTo>
                  <a:pt x="133" y="502"/>
                </a:moveTo>
                <a:cubicBezTo>
                  <a:pt x="3837" y="6852"/>
                  <a:pt x="100675" y="78819"/>
                  <a:pt x="120783" y="105277"/>
                </a:cubicBezTo>
                <a:cubicBezTo>
                  <a:pt x="140891" y="131735"/>
                  <a:pt x="128191" y="144965"/>
                  <a:pt x="120783" y="159252"/>
                </a:cubicBezTo>
                <a:cubicBezTo>
                  <a:pt x="113375" y="173539"/>
                  <a:pt x="92208" y="180948"/>
                  <a:pt x="76333" y="191002"/>
                </a:cubicBezTo>
                <a:cubicBezTo>
                  <a:pt x="60458" y="201056"/>
                  <a:pt x="22358" y="223281"/>
                  <a:pt x="25533" y="219577"/>
                </a:cubicBezTo>
                <a:cubicBezTo>
                  <a:pt x="28708" y="215873"/>
                  <a:pt x="57283" y="189944"/>
                  <a:pt x="95383" y="168777"/>
                </a:cubicBezTo>
                <a:cubicBezTo>
                  <a:pt x="133483" y="147610"/>
                  <a:pt x="241962" y="102631"/>
                  <a:pt x="254133" y="92577"/>
                </a:cubicBezTo>
                <a:cubicBezTo>
                  <a:pt x="266304" y="82523"/>
                  <a:pt x="194337" y="112685"/>
                  <a:pt x="168408" y="108452"/>
                </a:cubicBezTo>
                <a:cubicBezTo>
                  <a:pt x="142479" y="104219"/>
                  <a:pt x="126075" y="84640"/>
                  <a:pt x="98558" y="67177"/>
                </a:cubicBezTo>
                <a:cubicBezTo>
                  <a:pt x="71041" y="49715"/>
                  <a:pt x="-3571" y="-5848"/>
                  <a:pt x="133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2A2F777-F9F2-50DD-0A49-EBC93BB6225B}"/>
              </a:ext>
            </a:extLst>
          </p:cNvPr>
          <p:cNvSpPr/>
          <p:nvPr/>
        </p:nvSpPr>
        <p:spPr>
          <a:xfrm>
            <a:off x="6057490" y="7409505"/>
            <a:ext cx="303016" cy="207356"/>
          </a:xfrm>
          <a:custGeom>
            <a:avLst/>
            <a:gdLst>
              <a:gd name="connsiteX0" fmla="*/ 410 w 303016"/>
              <a:gd name="connsiteY0" fmla="*/ 207320 h 207356"/>
              <a:gd name="connsiteX1" fmla="*/ 171860 w 303016"/>
              <a:gd name="connsiteY1" fmla="*/ 150170 h 207356"/>
              <a:gd name="connsiteX2" fmla="*/ 302035 w 303016"/>
              <a:gd name="connsiteY2" fmla="*/ 156520 h 207356"/>
              <a:gd name="connsiteX3" fmla="*/ 229010 w 303016"/>
              <a:gd name="connsiteY3" fmla="*/ 124770 h 207356"/>
              <a:gd name="connsiteX4" fmla="*/ 181385 w 303016"/>
              <a:gd name="connsiteY4" fmla="*/ 77145 h 207356"/>
              <a:gd name="connsiteX5" fmla="*/ 159160 w 303016"/>
              <a:gd name="connsiteY5" fmla="*/ 945 h 207356"/>
              <a:gd name="connsiteX6" fmla="*/ 219485 w 303016"/>
              <a:gd name="connsiteY6" fmla="*/ 134295 h 207356"/>
              <a:gd name="connsiteX7" fmla="*/ 127410 w 303016"/>
              <a:gd name="connsiteY7" fmla="*/ 140645 h 207356"/>
              <a:gd name="connsiteX8" fmla="*/ 410 w 303016"/>
              <a:gd name="connsiteY8" fmla="*/ 207320 h 2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016" h="207356">
                <a:moveTo>
                  <a:pt x="410" y="207320"/>
                </a:moveTo>
                <a:cubicBezTo>
                  <a:pt x="7818" y="208907"/>
                  <a:pt x="121589" y="158637"/>
                  <a:pt x="171860" y="150170"/>
                </a:cubicBezTo>
                <a:cubicBezTo>
                  <a:pt x="222131" y="141703"/>
                  <a:pt x="292510" y="160753"/>
                  <a:pt x="302035" y="156520"/>
                </a:cubicBezTo>
                <a:cubicBezTo>
                  <a:pt x="311560" y="152287"/>
                  <a:pt x="249118" y="137999"/>
                  <a:pt x="229010" y="124770"/>
                </a:cubicBezTo>
                <a:cubicBezTo>
                  <a:pt x="208902" y="111541"/>
                  <a:pt x="193027" y="97782"/>
                  <a:pt x="181385" y="77145"/>
                </a:cubicBezTo>
                <a:cubicBezTo>
                  <a:pt x="169743" y="56508"/>
                  <a:pt x="152810" y="-8580"/>
                  <a:pt x="159160" y="945"/>
                </a:cubicBezTo>
                <a:cubicBezTo>
                  <a:pt x="165510" y="10470"/>
                  <a:pt x="224777" y="111012"/>
                  <a:pt x="219485" y="134295"/>
                </a:cubicBezTo>
                <a:cubicBezTo>
                  <a:pt x="214193" y="157578"/>
                  <a:pt x="167097" y="128474"/>
                  <a:pt x="127410" y="140645"/>
                </a:cubicBezTo>
                <a:cubicBezTo>
                  <a:pt x="87723" y="152816"/>
                  <a:pt x="-6998" y="205733"/>
                  <a:pt x="410" y="207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9655192-3EE5-DF48-24FF-9BD95B1A450B}"/>
              </a:ext>
            </a:extLst>
          </p:cNvPr>
          <p:cNvSpPr/>
          <p:nvPr/>
        </p:nvSpPr>
        <p:spPr>
          <a:xfrm>
            <a:off x="6695975" y="7594044"/>
            <a:ext cx="486172" cy="133906"/>
          </a:xfrm>
          <a:custGeom>
            <a:avLst/>
            <a:gdLst>
              <a:gd name="connsiteX0" fmla="*/ 100 w 486172"/>
              <a:gd name="connsiteY0" fmla="*/ 133906 h 133906"/>
              <a:gd name="connsiteX1" fmla="*/ 152500 w 486172"/>
              <a:gd name="connsiteY1" fmla="*/ 22781 h 133906"/>
              <a:gd name="connsiteX2" fmla="*/ 339825 w 486172"/>
              <a:gd name="connsiteY2" fmla="*/ 32306 h 133906"/>
              <a:gd name="connsiteX3" fmla="*/ 298550 w 486172"/>
              <a:gd name="connsiteY3" fmla="*/ 6906 h 133906"/>
              <a:gd name="connsiteX4" fmla="*/ 485875 w 486172"/>
              <a:gd name="connsiteY4" fmla="*/ 38656 h 133906"/>
              <a:gd name="connsiteX5" fmla="*/ 336650 w 486172"/>
              <a:gd name="connsiteY5" fmla="*/ 556 h 133906"/>
              <a:gd name="connsiteX6" fmla="*/ 133450 w 486172"/>
              <a:gd name="connsiteY6" fmla="*/ 16431 h 133906"/>
              <a:gd name="connsiteX7" fmla="*/ 174725 w 486172"/>
              <a:gd name="connsiteY7" fmla="*/ 22781 h 133906"/>
              <a:gd name="connsiteX8" fmla="*/ 100 w 486172"/>
              <a:gd name="connsiteY8" fmla="*/ 133906 h 1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72" h="133906">
                <a:moveTo>
                  <a:pt x="100" y="133906"/>
                </a:moveTo>
                <a:cubicBezTo>
                  <a:pt x="-3604" y="133906"/>
                  <a:pt x="95879" y="39714"/>
                  <a:pt x="152500" y="22781"/>
                </a:cubicBezTo>
                <a:cubicBezTo>
                  <a:pt x="209121" y="5848"/>
                  <a:pt x="315483" y="34952"/>
                  <a:pt x="339825" y="32306"/>
                </a:cubicBezTo>
                <a:cubicBezTo>
                  <a:pt x="364167" y="29660"/>
                  <a:pt x="274208" y="5848"/>
                  <a:pt x="298550" y="6906"/>
                </a:cubicBezTo>
                <a:cubicBezTo>
                  <a:pt x="322892" y="7964"/>
                  <a:pt x="479525" y="39714"/>
                  <a:pt x="485875" y="38656"/>
                </a:cubicBezTo>
                <a:cubicBezTo>
                  <a:pt x="492225" y="37598"/>
                  <a:pt x="395387" y="4260"/>
                  <a:pt x="336650" y="556"/>
                </a:cubicBezTo>
                <a:cubicBezTo>
                  <a:pt x="277913" y="-3148"/>
                  <a:pt x="160437" y="12727"/>
                  <a:pt x="133450" y="16431"/>
                </a:cubicBezTo>
                <a:cubicBezTo>
                  <a:pt x="106463" y="20135"/>
                  <a:pt x="200654" y="4260"/>
                  <a:pt x="174725" y="22781"/>
                </a:cubicBezTo>
                <a:cubicBezTo>
                  <a:pt x="148796" y="41302"/>
                  <a:pt x="3804" y="133906"/>
                  <a:pt x="100" y="133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33A34C4-9A88-C63C-A480-C6665F01BDFA}"/>
              </a:ext>
            </a:extLst>
          </p:cNvPr>
          <p:cNvSpPr/>
          <p:nvPr/>
        </p:nvSpPr>
        <p:spPr>
          <a:xfrm>
            <a:off x="6010258" y="7077012"/>
            <a:ext cx="254527" cy="206796"/>
          </a:xfrm>
          <a:custGeom>
            <a:avLst/>
            <a:gdLst>
              <a:gd name="connsiteX0" fmla="*/ 17 w 254527"/>
              <a:gd name="connsiteY0" fmla="*/ 139763 h 206796"/>
              <a:gd name="connsiteX1" fmla="*/ 155592 w 254527"/>
              <a:gd name="connsiteY1" fmla="*/ 120713 h 206796"/>
              <a:gd name="connsiteX2" fmla="*/ 139717 w 254527"/>
              <a:gd name="connsiteY2" fmla="*/ 161988 h 206796"/>
              <a:gd name="connsiteX3" fmla="*/ 88917 w 254527"/>
              <a:gd name="connsiteY3" fmla="*/ 206438 h 206796"/>
              <a:gd name="connsiteX4" fmla="*/ 146067 w 254527"/>
              <a:gd name="connsiteY4" fmla="*/ 136588 h 206796"/>
              <a:gd name="connsiteX5" fmla="*/ 241317 w 254527"/>
              <a:gd name="connsiteY5" fmla="*/ 114363 h 206796"/>
              <a:gd name="connsiteX6" fmla="*/ 231792 w 254527"/>
              <a:gd name="connsiteY6" fmla="*/ 63 h 206796"/>
              <a:gd name="connsiteX7" fmla="*/ 250842 w 254527"/>
              <a:gd name="connsiteY7" fmla="*/ 98488 h 206796"/>
              <a:gd name="connsiteX8" fmla="*/ 146067 w 254527"/>
              <a:gd name="connsiteY8" fmla="*/ 123888 h 206796"/>
              <a:gd name="connsiteX9" fmla="*/ 17 w 254527"/>
              <a:gd name="connsiteY9" fmla="*/ 139763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27" h="206796">
                <a:moveTo>
                  <a:pt x="17" y="139763"/>
                </a:moveTo>
                <a:cubicBezTo>
                  <a:pt x="1604" y="139234"/>
                  <a:pt x="132309" y="117009"/>
                  <a:pt x="155592" y="120713"/>
                </a:cubicBezTo>
                <a:cubicBezTo>
                  <a:pt x="178875" y="124417"/>
                  <a:pt x="150830" y="147701"/>
                  <a:pt x="139717" y="161988"/>
                </a:cubicBezTo>
                <a:cubicBezTo>
                  <a:pt x="128605" y="176276"/>
                  <a:pt x="87859" y="210671"/>
                  <a:pt x="88917" y="206438"/>
                </a:cubicBezTo>
                <a:cubicBezTo>
                  <a:pt x="89975" y="202205"/>
                  <a:pt x="120667" y="151934"/>
                  <a:pt x="146067" y="136588"/>
                </a:cubicBezTo>
                <a:cubicBezTo>
                  <a:pt x="171467" y="121242"/>
                  <a:pt x="227030" y="137117"/>
                  <a:pt x="241317" y="114363"/>
                </a:cubicBezTo>
                <a:cubicBezTo>
                  <a:pt x="255605" y="91609"/>
                  <a:pt x="230205" y="2709"/>
                  <a:pt x="231792" y="63"/>
                </a:cubicBezTo>
                <a:cubicBezTo>
                  <a:pt x="233380" y="-2583"/>
                  <a:pt x="265129" y="77851"/>
                  <a:pt x="250842" y="98488"/>
                </a:cubicBezTo>
                <a:cubicBezTo>
                  <a:pt x="236555" y="119125"/>
                  <a:pt x="184696" y="124417"/>
                  <a:pt x="146067" y="123888"/>
                </a:cubicBezTo>
                <a:cubicBezTo>
                  <a:pt x="107438" y="123359"/>
                  <a:pt x="-1570" y="140292"/>
                  <a:pt x="17" y="139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C9B0FD78-1007-B505-1BAE-AFFB71372983}"/>
              </a:ext>
            </a:extLst>
          </p:cNvPr>
          <p:cNvSpPr/>
          <p:nvPr/>
        </p:nvSpPr>
        <p:spPr>
          <a:xfrm>
            <a:off x="6692286" y="6854739"/>
            <a:ext cx="417686" cy="501976"/>
          </a:xfrm>
          <a:custGeom>
            <a:avLst/>
            <a:gdLst>
              <a:gd name="connsiteX0" fmla="*/ 89514 w 417686"/>
              <a:gd name="connsiteY0" fmla="*/ 86 h 501976"/>
              <a:gd name="connsiteX1" fmla="*/ 16489 w 417686"/>
              <a:gd name="connsiteY1" fmla="*/ 155661 h 501976"/>
              <a:gd name="connsiteX2" fmla="*/ 32364 w 417686"/>
              <a:gd name="connsiteY2" fmla="*/ 304886 h 501976"/>
              <a:gd name="connsiteX3" fmla="*/ 54589 w 417686"/>
              <a:gd name="connsiteY3" fmla="*/ 308061 h 501976"/>
              <a:gd name="connsiteX4" fmla="*/ 149839 w 417686"/>
              <a:gd name="connsiteY4" fmla="*/ 352511 h 501976"/>
              <a:gd name="connsiteX5" fmla="*/ 276839 w 417686"/>
              <a:gd name="connsiteY5" fmla="*/ 355686 h 501976"/>
              <a:gd name="connsiteX6" fmla="*/ 222864 w 417686"/>
              <a:gd name="connsiteY6" fmla="*/ 377911 h 501976"/>
              <a:gd name="connsiteX7" fmla="*/ 378439 w 417686"/>
              <a:gd name="connsiteY7" fmla="*/ 349336 h 501976"/>
              <a:gd name="connsiteX8" fmla="*/ 410189 w 417686"/>
              <a:gd name="connsiteY8" fmla="*/ 387436 h 501976"/>
              <a:gd name="connsiteX9" fmla="*/ 410189 w 417686"/>
              <a:gd name="connsiteY9" fmla="*/ 501736 h 501976"/>
              <a:gd name="connsiteX10" fmla="*/ 413364 w 417686"/>
              <a:gd name="connsiteY10" fmla="*/ 416011 h 501976"/>
              <a:gd name="connsiteX11" fmla="*/ 343514 w 417686"/>
              <a:gd name="connsiteY11" fmla="*/ 362036 h 501976"/>
              <a:gd name="connsiteX12" fmla="*/ 172064 w 417686"/>
              <a:gd name="connsiteY12" fmla="*/ 352511 h 501976"/>
              <a:gd name="connsiteX13" fmla="*/ 175239 w 417686"/>
              <a:gd name="connsiteY13" fmla="*/ 301711 h 501976"/>
              <a:gd name="connsiteX14" fmla="*/ 181589 w 417686"/>
              <a:gd name="connsiteY14" fmla="*/ 174711 h 501976"/>
              <a:gd name="connsiteX15" fmla="*/ 143489 w 417686"/>
              <a:gd name="connsiteY15" fmla="*/ 323936 h 501976"/>
              <a:gd name="connsiteX16" fmla="*/ 19664 w 417686"/>
              <a:gd name="connsiteY16" fmla="*/ 276311 h 501976"/>
              <a:gd name="connsiteX17" fmla="*/ 10139 w 417686"/>
              <a:gd name="connsiteY17" fmla="*/ 219161 h 501976"/>
              <a:gd name="connsiteX18" fmla="*/ 614 w 417686"/>
              <a:gd name="connsiteY18" fmla="*/ 142961 h 501976"/>
              <a:gd name="connsiteX19" fmla="*/ 10139 w 417686"/>
              <a:gd name="connsiteY19" fmla="*/ 133436 h 501976"/>
              <a:gd name="connsiteX20" fmla="*/ 89514 w 417686"/>
              <a:gd name="connsiteY20" fmla="*/ 86 h 50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686" h="501976">
                <a:moveTo>
                  <a:pt x="89514" y="86"/>
                </a:moveTo>
                <a:cubicBezTo>
                  <a:pt x="90572" y="3790"/>
                  <a:pt x="26014" y="104861"/>
                  <a:pt x="16489" y="155661"/>
                </a:cubicBezTo>
                <a:cubicBezTo>
                  <a:pt x="6964" y="206461"/>
                  <a:pt x="26014" y="279486"/>
                  <a:pt x="32364" y="304886"/>
                </a:cubicBezTo>
                <a:cubicBezTo>
                  <a:pt x="38714" y="330286"/>
                  <a:pt x="35010" y="300123"/>
                  <a:pt x="54589" y="308061"/>
                </a:cubicBezTo>
                <a:cubicBezTo>
                  <a:pt x="74168" y="315999"/>
                  <a:pt x="112797" y="344574"/>
                  <a:pt x="149839" y="352511"/>
                </a:cubicBezTo>
                <a:cubicBezTo>
                  <a:pt x="186881" y="360449"/>
                  <a:pt x="264668" y="351453"/>
                  <a:pt x="276839" y="355686"/>
                </a:cubicBezTo>
                <a:cubicBezTo>
                  <a:pt x="289010" y="359919"/>
                  <a:pt x="205931" y="378969"/>
                  <a:pt x="222864" y="377911"/>
                </a:cubicBezTo>
                <a:cubicBezTo>
                  <a:pt x="239797" y="376853"/>
                  <a:pt x="347218" y="347749"/>
                  <a:pt x="378439" y="349336"/>
                </a:cubicBezTo>
                <a:cubicBezTo>
                  <a:pt x="409660" y="350923"/>
                  <a:pt x="404897" y="362036"/>
                  <a:pt x="410189" y="387436"/>
                </a:cubicBezTo>
                <a:cubicBezTo>
                  <a:pt x="415481" y="412836"/>
                  <a:pt x="409660" y="496974"/>
                  <a:pt x="410189" y="501736"/>
                </a:cubicBezTo>
                <a:cubicBezTo>
                  <a:pt x="410718" y="506499"/>
                  <a:pt x="424476" y="439294"/>
                  <a:pt x="413364" y="416011"/>
                </a:cubicBezTo>
                <a:cubicBezTo>
                  <a:pt x="402252" y="392728"/>
                  <a:pt x="383731" y="372619"/>
                  <a:pt x="343514" y="362036"/>
                </a:cubicBezTo>
                <a:cubicBezTo>
                  <a:pt x="303297" y="351453"/>
                  <a:pt x="200110" y="362565"/>
                  <a:pt x="172064" y="352511"/>
                </a:cubicBezTo>
                <a:cubicBezTo>
                  <a:pt x="144018" y="342457"/>
                  <a:pt x="173652" y="331344"/>
                  <a:pt x="175239" y="301711"/>
                </a:cubicBezTo>
                <a:cubicBezTo>
                  <a:pt x="176826" y="272078"/>
                  <a:pt x="186881" y="171007"/>
                  <a:pt x="181589" y="174711"/>
                </a:cubicBezTo>
                <a:cubicBezTo>
                  <a:pt x="176297" y="178415"/>
                  <a:pt x="170477" y="307003"/>
                  <a:pt x="143489" y="323936"/>
                </a:cubicBezTo>
                <a:cubicBezTo>
                  <a:pt x="116502" y="340869"/>
                  <a:pt x="41889" y="293773"/>
                  <a:pt x="19664" y="276311"/>
                </a:cubicBezTo>
                <a:cubicBezTo>
                  <a:pt x="-2561" y="258849"/>
                  <a:pt x="13314" y="241386"/>
                  <a:pt x="10139" y="219161"/>
                </a:cubicBezTo>
                <a:cubicBezTo>
                  <a:pt x="6964" y="196936"/>
                  <a:pt x="614" y="157248"/>
                  <a:pt x="614" y="142961"/>
                </a:cubicBezTo>
                <a:cubicBezTo>
                  <a:pt x="614" y="128674"/>
                  <a:pt x="-3619" y="154603"/>
                  <a:pt x="10139" y="133436"/>
                </a:cubicBezTo>
                <a:cubicBezTo>
                  <a:pt x="23897" y="112269"/>
                  <a:pt x="88456" y="-3618"/>
                  <a:pt x="89514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ADD72920-2DD7-821F-B4EB-8C7A20C9509A}"/>
              </a:ext>
            </a:extLst>
          </p:cNvPr>
          <p:cNvSpPr/>
          <p:nvPr/>
        </p:nvSpPr>
        <p:spPr>
          <a:xfrm>
            <a:off x="6848450" y="7861195"/>
            <a:ext cx="41456" cy="197320"/>
          </a:xfrm>
          <a:custGeom>
            <a:avLst/>
            <a:gdLst>
              <a:gd name="connsiteX0" fmla="*/ 25 w 41456"/>
              <a:gd name="connsiteY0" fmla="*/ 105 h 197320"/>
              <a:gd name="connsiteX1" fmla="*/ 34950 w 41456"/>
              <a:gd name="connsiteY1" fmla="*/ 142980 h 197320"/>
              <a:gd name="connsiteX2" fmla="*/ 22250 w 41456"/>
              <a:gd name="connsiteY2" fmla="*/ 196955 h 197320"/>
              <a:gd name="connsiteX3" fmla="*/ 41300 w 41456"/>
              <a:gd name="connsiteY3" fmla="*/ 120755 h 197320"/>
              <a:gd name="connsiteX4" fmla="*/ 25 w 41456"/>
              <a:gd name="connsiteY4" fmla="*/ 105 h 19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56" h="197320">
                <a:moveTo>
                  <a:pt x="25" y="105"/>
                </a:moveTo>
                <a:cubicBezTo>
                  <a:pt x="-1033" y="3809"/>
                  <a:pt x="31246" y="110172"/>
                  <a:pt x="34950" y="142980"/>
                </a:cubicBezTo>
                <a:cubicBezTo>
                  <a:pt x="38654" y="175788"/>
                  <a:pt x="21192" y="200659"/>
                  <a:pt x="22250" y="196955"/>
                </a:cubicBezTo>
                <a:cubicBezTo>
                  <a:pt x="23308" y="193251"/>
                  <a:pt x="43417" y="150388"/>
                  <a:pt x="41300" y="120755"/>
                </a:cubicBezTo>
                <a:cubicBezTo>
                  <a:pt x="39183" y="91122"/>
                  <a:pt x="1083" y="-3599"/>
                  <a:pt x="25" y="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F11536C-3648-5AD1-B755-0D811DA30F94}"/>
              </a:ext>
            </a:extLst>
          </p:cNvPr>
          <p:cNvSpPr/>
          <p:nvPr/>
        </p:nvSpPr>
        <p:spPr>
          <a:xfrm>
            <a:off x="6737315" y="7854410"/>
            <a:ext cx="77380" cy="235499"/>
          </a:xfrm>
          <a:custGeom>
            <a:avLst/>
            <a:gdLst>
              <a:gd name="connsiteX0" fmla="*/ 31785 w 77380"/>
              <a:gd name="connsiteY0" fmla="*/ 540 h 235499"/>
              <a:gd name="connsiteX1" fmla="*/ 73060 w 77380"/>
              <a:gd name="connsiteY1" fmla="*/ 194215 h 235499"/>
              <a:gd name="connsiteX2" fmla="*/ 35 w 77380"/>
              <a:gd name="connsiteY2" fmla="*/ 235490 h 235499"/>
              <a:gd name="connsiteX3" fmla="*/ 63535 w 77380"/>
              <a:gd name="connsiteY3" fmla="*/ 197390 h 235499"/>
              <a:gd name="connsiteX4" fmla="*/ 76235 w 77380"/>
              <a:gd name="connsiteY4" fmla="*/ 137065 h 235499"/>
              <a:gd name="connsiteX5" fmla="*/ 31785 w 77380"/>
              <a:gd name="connsiteY5" fmla="*/ 540 h 2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0" h="235499">
                <a:moveTo>
                  <a:pt x="31785" y="540"/>
                </a:moveTo>
                <a:cubicBezTo>
                  <a:pt x="31256" y="10065"/>
                  <a:pt x="78352" y="155057"/>
                  <a:pt x="73060" y="194215"/>
                </a:cubicBezTo>
                <a:cubicBezTo>
                  <a:pt x="67768" y="233373"/>
                  <a:pt x="1622" y="234961"/>
                  <a:pt x="35" y="235490"/>
                </a:cubicBezTo>
                <a:cubicBezTo>
                  <a:pt x="-1552" y="236019"/>
                  <a:pt x="50835" y="213794"/>
                  <a:pt x="63535" y="197390"/>
                </a:cubicBezTo>
                <a:cubicBezTo>
                  <a:pt x="76235" y="180986"/>
                  <a:pt x="79410" y="164053"/>
                  <a:pt x="76235" y="137065"/>
                </a:cubicBezTo>
                <a:cubicBezTo>
                  <a:pt x="73060" y="110077"/>
                  <a:pt x="32314" y="-8985"/>
                  <a:pt x="31785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C1BBB77-4D90-BDFA-AB98-9961B54346DB}"/>
              </a:ext>
            </a:extLst>
          </p:cNvPr>
          <p:cNvSpPr/>
          <p:nvPr/>
        </p:nvSpPr>
        <p:spPr>
          <a:xfrm>
            <a:off x="6613482" y="7846528"/>
            <a:ext cx="117681" cy="223668"/>
          </a:xfrm>
          <a:custGeom>
            <a:avLst/>
            <a:gdLst>
              <a:gd name="connsiteX0" fmla="*/ 38143 w 117681"/>
              <a:gd name="connsiteY0" fmla="*/ 2072 h 223668"/>
              <a:gd name="connsiteX1" fmla="*/ 88943 w 117681"/>
              <a:gd name="connsiteY1" fmla="*/ 122722 h 223668"/>
              <a:gd name="connsiteX2" fmla="*/ 117518 w 117681"/>
              <a:gd name="connsiteY2" fmla="*/ 221147 h 223668"/>
              <a:gd name="connsiteX3" fmla="*/ 95293 w 117681"/>
              <a:gd name="connsiteY3" fmla="*/ 186222 h 223668"/>
              <a:gd name="connsiteX4" fmla="*/ 43 w 117681"/>
              <a:gd name="connsiteY4" fmla="*/ 97322 h 223668"/>
              <a:gd name="connsiteX5" fmla="*/ 82593 w 117681"/>
              <a:gd name="connsiteY5" fmla="*/ 163997 h 223668"/>
              <a:gd name="connsiteX6" fmla="*/ 54018 w 117681"/>
              <a:gd name="connsiteY6" fmla="*/ 52872 h 223668"/>
              <a:gd name="connsiteX7" fmla="*/ 38143 w 117681"/>
              <a:gd name="connsiteY7" fmla="*/ 2072 h 22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81" h="223668">
                <a:moveTo>
                  <a:pt x="38143" y="2072"/>
                </a:moveTo>
                <a:cubicBezTo>
                  <a:pt x="43964" y="13714"/>
                  <a:pt x="75714" y="86210"/>
                  <a:pt x="88943" y="122722"/>
                </a:cubicBezTo>
                <a:cubicBezTo>
                  <a:pt x="102172" y="159235"/>
                  <a:pt x="116460" y="210564"/>
                  <a:pt x="117518" y="221147"/>
                </a:cubicBezTo>
                <a:cubicBezTo>
                  <a:pt x="118576" y="231730"/>
                  <a:pt x="114872" y="206859"/>
                  <a:pt x="95293" y="186222"/>
                </a:cubicBezTo>
                <a:cubicBezTo>
                  <a:pt x="75714" y="165585"/>
                  <a:pt x="2160" y="101026"/>
                  <a:pt x="43" y="97322"/>
                </a:cubicBezTo>
                <a:cubicBezTo>
                  <a:pt x="-2074" y="93618"/>
                  <a:pt x="73597" y="171405"/>
                  <a:pt x="82593" y="163997"/>
                </a:cubicBezTo>
                <a:cubicBezTo>
                  <a:pt x="91589" y="156589"/>
                  <a:pt x="59310" y="75097"/>
                  <a:pt x="54018" y="52872"/>
                </a:cubicBezTo>
                <a:cubicBezTo>
                  <a:pt x="48726" y="30647"/>
                  <a:pt x="32322" y="-9570"/>
                  <a:pt x="38143" y="2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6381B52-5928-D8EF-BD35-FF123B32D32F}"/>
              </a:ext>
            </a:extLst>
          </p:cNvPr>
          <p:cNvSpPr/>
          <p:nvPr/>
        </p:nvSpPr>
        <p:spPr>
          <a:xfrm>
            <a:off x="6546508" y="7978378"/>
            <a:ext cx="230167" cy="95825"/>
          </a:xfrm>
          <a:custGeom>
            <a:avLst/>
            <a:gdLst>
              <a:gd name="connsiteX0" fmla="*/ 342 w 230167"/>
              <a:gd name="connsiteY0" fmla="*/ 95647 h 95825"/>
              <a:gd name="connsiteX1" fmla="*/ 117817 w 230167"/>
              <a:gd name="connsiteY1" fmla="*/ 57547 h 95825"/>
              <a:gd name="connsiteX2" fmla="*/ 228942 w 230167"/>
              <a:gd name="connsiteY2" fmla="*/ 89297 h 95825"/>
              <a:gd name="connsiteX3" fmla="*/ 168617 w 230167"/>
              <a:gd name="connsiteY3" fmla="*/ 63897 h 95825"/>
              <a:gd name="connsiteX4" fmla="*/ 38442 w 230167"/>
              <a:gd name="connsiteY4" fmla="*/ 397 h 95825"/>
              <a:gd name="connsiteX5" fmla="*/ 79717 w 230167"/>
              <a:gd name="connsiteY5" fmla="*/ 38497 h 95825"/>
              <a:gd name="connsiteX6" fmla="*/ 342 w 230167"/>
              <a:gd name="connsiteY6" fmla="*/ 95647 h 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67" h="95825">
                <a:moveTo>
                  <a:pt x="342" y="95647"/>
                </a:moveTo>
                <a:cubicBezTo>
                  <a:pt x="6692" y="98822"/>
                  <a:pt x="79717" y="58605"/>
                  <a:pt x="117817" y="57547"/>
                </a:cubicBezTo>
                <a:cubicBezTo>
                  <a:pt x="155917" y="56489"/>
                  <a:pt x="220475" y="88239"/>
                  <a:pt x="228942" y="89297"/>
                </a:cubicBezTo>
                <a:cubicBezTo>
                  <a:pt x="237409" y="90355"/>
                  <a:pt x="200367" y="78714"/>
                  <a:pt x="168617" y="63897"/>
                </a:cubicBezTo>
                <a:cubicBezTo>
                  <a:pt x="136867" y="49080"/>
                  <a:pt x="53259" y="4630"/>
                  <a:pt x="38442" y="397"/>
                </a:cubicBezTo>
                <a:cubicBezTo>
                  <a:pt x="23625" y="-3836"/>
                  <a:pt x="81304" y="26855"/>
                  <a:pt x="79717" y="38497"/>
                </a:cubicBezTo>
                <a:cubicBezTo>
                  <a:pt x="78130" y="50139"/>
                  <a:pt x="-6008" y="92472"/>
                  <a:pt x="342" y="95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D54606-1E6D-1651-2C69-B78C8E3547E6}"/>
              </a:ext>
            </a:extLst>
          </p:cNvPr>
          <p:cNvSpPr/>
          <p:nvPr/>
        </p:nvSpPr>
        <p:spPr>
          <a:xfrm>
            <a:off x="6800235" y="7997942"/>
            <a:ext cx="293179" cy="88795"/>
          </a:xfrm>
          <a:custGeom>
            <a:avLst/>
            <a:gdLst>
              <a:gd name="connsiteX0" fmla="*/ 615 w 293179"/>
              <a:gd name="connsiteY0" fmla="*/ 88783 h 88795"/>
              <a:gd name="connsiteX1" fmla="*/ 172065 w 293179"/>
              <a:gd name="connsiteY1" fmla="*/ 6233 h 88795"/>
              <a:gd name="connsiteX2" fmla="*/ 292715 w 293179"/>
              <a:gd name="connsiteY2" fmla="*/ 6233 h 88795"/>
              <a:gd name="connsiteX3" fmla="*/ 216515 w 293179"/>
              <a:gd name="connsiteY3" fmla="*/ 9408 h 88795"/>
              <a:gd name="connsiteX4" fmla="*/ 118090 w 293179"/>
              <a:gd name="connsiteY4" fmla="*/ 12583 h 88795"/>
              <a:gd name="connsiteX5" fmla="*/ 615 w 293179"/>
              <a:gd name="connsiteY5" fmla="*/ 88783 h 8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9" h="88795">
                <a:moveTo>
                  <a:pt x="615" y="88783"/>
                </a:moveTo>
                <a:cubicBezTo>
                  <a:pt x="9611" y="87725"/>
                  <a:pt x="123382" y="19991"/>
                  <a:pt x="172065" y="6233"/>
                </a:cubicBezTo>
                <a:cubicBezTo>
                  <a:pt x="220748" y="-7525"/>
                  <a:pt x="285307" y="5704"/>
                  <a:pt x="292715" y="6233"/>
                </a:cubicBezTo>
                <a:cubicBezTo>
                  <a:pt x="300123" y="6762"/>
                  <a:pt x="216515" y="9408"/>
                  <a:pt x="216515" y="9408"/>
                </a:cubicBezTo>
                <a:cubicBezTo>
                  <a:pt x="187411" y="10466"/>
                  <a:pt x="152486" y="-117"/>
                  <a:pt x="118090" y="12583"/>
                </a:cubicBezTo>
                <a:cubicBezTo>
                  <a:pt x="83694" y="25283"/>
                  <a:pt x="-8381" y="89841"/>
                  <a:pt x="615" y="88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C014107-F528-D3A0-A268-1372BCBC6EDA}"/>
              </a:ext>
            </a:extLst>
          </p:cNvPr>
          <p:cNvSpPr/>
          <p:nvPr/>
        </p:nvSpPr>
        <p:spPr>
          <a:xfrm>
            <a:off x="6299012" y="7985721"/>
            <a:ext cx="327710" cy="134117"/>
          </a:xfrm>
          <a:custGeom>
            <a:avLst/>
            <a:gdLst>
              <a:gd name="connsiteX0" fmla="*/ 266888 w 327710"/>
              <a:gd name="connsiteY0" fmla="*/ 2579 h 134117"/>
              <a:gd name="connsiteX1" fmla="*/ 152588 w 327710"/>
              <a:gd name="connsiteY1" fmla="*/ 53379 h 134117"/>
              <a:gd name="connsiteX2" fmla="*/ 188 w 327710"/>
              <a:gd name="connsiteY2" fmla="*/ 75604 h 134117"/>
              <a:gd name="connsiteX3" fmla="*/ 124013 w 327710"/>
              <a:gd name="connsiteY3" fmla="*/ 62904 h 134117"/>
              <a:gd name="connsiteX4" fmla="*/ 251013 w 327710"/>
              <a:gd name="connsiteY4" fmla="*/ 132754 h 134117"/>
              <a:gd name="connsiteX5" fmla="*/ 225613 w 327710"/>
              <a:gd name="connsiteY5" fmla="*/ 104179 h 134117"/>
              <a:gd name="connsiteX6" fmla="*/ 187513 w 327710"/>
              <a:gd name="connsiteY6" fmla="*/ 43854 h 134117"/>
              <a:gd name="connsiteX7" fmla="*/ 219263 w 327710"/>
              <a:gd name="connsiteY7" fmla="*/ 88304 h 134117"/>
              <a:gd name="connsiteX8" fmla="*/ 158938 w 327710"/>
              <a:gd name="connsiteY8" fmla="*/ 69254 h 134117"/>
              <a:gd name="connsiteX9" fmla="*/ 143063 w 327710"/>
              <a:gd name="connsiteY9" fmla="*/ 62904 h 134117"/>
              <a:gd name="connsiteX10" fmla="*/ 212913 w 327710"/>
              <a:gd name="connsiteY10" fmla="*/ 18454 h 134117"/>
              <a:gd name="connsiteX11" fmla="*/ 324038 w 327710"/>
              <a:gd name="connsiteY11" fmla="*/ 8929 h 134117"/>
              <a:gd name="connsiteX12" fmla="*/ 266888 w 327710"/>
              <a:gd name="connsiteY12" fmla="*/ 2579 h 1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710" h="134117">
                <a:moveTo>
                  <a:pt x="266888" y="2579"/>
                </a:moveTo>
                <a:cubicBezTo>
                  <a:pt x="238313" y="9987"/>
                  <a:pt x="197038" y="41208"/>
                  <a:pt x="152588" y="53379"/>
                </a:cubicBezTo>
                <a:cubicBezTo>
                  <a:pt x="108138" y="65550"/>
                  <a:pt x="4950" y="74017"/>
                  <a:pt x="188" y="75604"/>
                </a:cubicBezTo>
                <a:cubicBezTo>
                  <a:pt x="-4574" y="77191"/>
                  <a:pt x="82209" y="53379"/>
                  <a:pt x="124013" y="62904"/>
                </a:cubicBezTo>
                <a:cubicBezTo>
                  <a:pt x="165817" y="72429"/>
                  <a:pt x="251013" y="132754"/>
                  <a:pt x="251013" y="132754"/>
                </a:cubicBezTo>
                <a:cubicBezTo>
                  <a:pt x="267946" y="139633"/>
                  <a:pt x="236196" y="118996"/>
                  <a:pt x="225613" y="104179"/>
                </a:cubicBezTo>
                <a:cubicBezTo>
                  <a:pt x="215030" y="89362"/>
                  <a:pt x="188571" y="46500"/>
                  <a:pt x="187513" y="43854"/>
                </a:cubicBezTo>
                <a:cubicBezTo>
                  <a:pt x="186455" y="41208"/>
                  <a:pt x="224025" y="84071"/>
                  <a:pt x="219263" y="88304"/>
                </a:cubicBezTo>
                <a:cubicBezTo>
                  <a:pt x="214501" y="92537"/>
                  <a:pt x="171638" y="73487"/>
                  <a:pt x="158938" y="69254"/>
                </a:cubicBezTo>
                <a:cubicBezTo>
                  <a:pt x="146238" y="65021"/>
                  <a:pt x="134067" y="71371"/>
                  <a:pt x="143063" y="62904"/>
                </a:cubicBezTo>
                <a:cubicBezTo>
                  <a:pt x="152059" y="54437"/>
                  <a:pt x="182750" y="27450"/>
                  <a:pt x="212913" y="18454"/>
                </a:cubicBezTo>
                <a:cubicBezTo>
                  <a:pt x="243075" y="9458"/>
                  <a:pt x="307105" y="12104"/>
                  <a:pt x="324038" y="8929"/>
                </a:cubicBezTo>
                <a:cubicBezTo>
                  <a:pt x="340971" y="5754"/>
                  <a:pt x="295463" y="-4829"/>
                  <a:pt x="266888" y="25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0308F16-E192-C441-0EA2-540F1EDE246B}"/>
              </a:ext>
            </a:extLst>
          </p:cNvPr>
          <p:cNvSpPr/>
          <p:nvPr/>
        </p:nvSpPr>
        <p:spPr>
          <a:xfrm>
            <a:off x="6647999" y="8134286"/>
            <a:ext cx="768808" cy="63569"/>
          </a:xfrm>
          <a:custGeom>
            <a:avLst/>
            <a:gdLst>
              <a:gd name="connsiteX0" fmla="*/ 451 w 768808"/>
              <a:gd name="connsiteY0" fmla="*/ 63564 h 63569"/>
              <a:gd name="connsiteX1" fmla="*/ 279851 w 768808"/>
              <a:gd name="connsiteY1" fmla="*/ 12764 h 63569"/>
              <a:gd name="connsiteX2" fmla="*/ 219526 w 768808"/>
              <a:gd name="connsiteY2" fmla="*/ 28639 h 63569"/>
              <a:gd name="connsiteX3" fmla="*/ 425901 w 768808"/>
              <a:gd name="connsiteY3" fmla="*/ 64 h 63569"/>
              <a:gd name="connsiteX4" fmla="*/ 711651 w 768808"/>
              <a:gd name="connsiteY4" fmla="*/ 38164 h 63569"/>
              <a:gd name="connsiteX5" fmla="*/ 644976 w 768808"/>
              <a:gd name="connsiteY5" fmla="*/ 54039 h 63569"/>
              <a:gd name="connsiteX6" fmla="*/ 768801 w 768808"/>
              <a:gd name="connsiteY6" fmla="*/ 44514 h 63569"/>
              <a:gd name="connsiteX7" fmla="*/ 638626 w 768808"/>
              <a:gd name="connsiteY7" fmla="*/ 44514 h 63569"/>
              <a:gd name="connsiteX8" fmla="*/ 444951 w 768808"/>
              <a:gd name="connsiteY8" fmla="*/ 22289 h 63569"/>
              <a:gd name="connsiteX9" fmla="*/ 146501 w 768808"/>
              <a:gd name="connsiteY9" fmla="*/ 9589 h 63569"/>
              <a:gd name="connsiteX10" fmla="*/ 213176 w 768808"/>
              <a:gd name="connsiteY10" fmla="*/ 15939 h 63569"/>
              <a:gd name="connsiteX11" fmla="*/ 451 w 768808"/>
              <a:gd name="connsiteY11" fmla="*/ 63564 h 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808" h="63569">
                <a:moveTo>
                  <a:pt x="451" y="63564"/>
                </a:moveTo>
                <a:cubicBezTo>
                  <a:pt x="11563" y="63035"/>
                  <a:pt x="243339" y="18585"/>
                  <a:pt x="279851" y="12764"/>
                </a:cubicBezTo>
                <a:cubicBezTo>
                  <a:pt x="316363" y="6943"/>
                  <a:pt x="195184" y="30756"/>
                  <a:pt x="219526" y="28639"/>
                </a:cubicBezTo>
                <a:cubicBezTo>
                  <a:pt x="243868" y="26522"/>
                  <a:pt x="343880" y="-1523"/>
                  <a:pt x="425901" y="64"/>
                </a:cubicBezTo>
                <a:cubicBezTo>
                  <a:pt x="507922" y="1651"/>
                  <a:pt x="675139" y="29168"/>
                  <a:pt x="711651" y="38164"/>
                </a:cubicBezTo>
                <a:cubicBezTo>
                  <a:pt x="748163" y="47160"/>
                  <a:pt x="635451" y="52981"/>
                  <a:pt x="644976" y="54039"/>
                </a:cubicBezTo>
                <a:cubicBezTo>
                  <a:pt x="654501" y="55097"/>
                  <a:pt x="769859" y="46102"/>
                  <a:pt x="768801" y="44514"/>
                </a:cubicBezTo>
                <a:cubicBezTo>
                  <a:pt x="767743" y="42926"/>
                  <a:pt x="692601" y="48218"/>
                  <a:pt x="638626" y="44514"/>
                </a:cubicBezTo>
                <a:cubicBezTo>
                  <a:pt x="584651" y="40810"/>
                  <a:pt x="526972" y="28110"/>
                  <a:pt x="444951" y="22289"/>
                </a:cubicBezTo>
                <a:cubicBezTo>
                  <a:pt x="362930" y="16468"/>
                  <a:pt x="185130" y="10647"/>
                  <a:pt x="146501" y="9589"/>
                </a:cubicBezTo>
                <a:cubicBezTo>
                  <a:pt x="107872" y="8531"/>
                  <a:pt x="239634" y="7472"/>
                  <a:pt x="213176" y="15939"/>
                </a:cubicBezTo>
                <a:cubicBezTo>
                  <a:pt x="186718" y="24406"/>
                  <a:pt x="-10661" y="64093"/>
                  <a:pt x="451" y="6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EA70B72-A08B-AEF9-47D1-0C51FFBAE367}"/>
              </a:ext>
            </a:extLst>
          </p:cNvPr>
          <p:cNvSpPr/>
          <p:nvPr/>
        </p:nvSpPr>
        <p:spPr>
          <a:xfrm>
            <a:off x="6610291" y="8127983"/>
            <a:ext cx="130322" cy="212857"/>
          </a:xfrm>
          <a:custGeom>
            <a:avLst/>
            <a:gdLst>
              <a:gd name="connsiteX0" fmla="*/ 47684 w 130322"/>
              <a:gd name="connsiteY0" fmla="*/ 17 h 212857"/>
              <a:gd name="connsiteX1" fmla="*/ 114359 w 130322"/>
              <a:gd name="connsiteY1" fmla="*/ 69867 h 212857"/>
              <a:gd name="connsiteX2" fmla="*/ 34984 w 130322"/>
              <a:gd name="connsiteY2" fmla="*/ 142892 h 212857"/>
              <a:gd name="connsiteX3" fmla="*/ 60384 w 130322"/>
              <a:gd name="connsiteY3" fmla="*/ 111142 h 212857"/>
              <a:gd name="connsiteX4" fmla="*/ 59 w 130322"/>
              <a:gd name="connsiteY4" fmla="*/ 212742 h 212857"/>
              <a:gd name="connsiteX5" fmla="*/ 50859 w 130322"/>
              <a:gd name="connsiteY5" fmla="*/ 130192 h 212857"/>
              <a:gd name="connsiteX6" fmla="*/ 130234 w 130322"/>
              <a:gd name="connsiteY6" fmla="*/ 76217 h 212857"/>
              <a:gd name="connsiteX7" fmla="*/ 47684 w 130322"/>
              <a:gd name="connsiteY7" fmla="*/ 17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22" h="212857">
                <a:moveTo>
                  <a:pt x="47684" y="17"/>
                </a:moveTo>
                <a:cubicBezTo>
                  <a:pt x="45038" y="-1041"/>
                  <a:pt x="116476" y="46054"/>
                  <a:pt x="114359" y="69867"/>
                </a:cubicBezTo>
                <a:cubicBezTo>
                  <a:pt x="112242" y="93680"/>
                  <a:pt x="43980" y="136013"/>
                  <a:pt x="34984" y="142892"/>
                </a:cubicBezTo>
                <a:cubicBezTo>
                  <a:pt x="25988" y="149771"/>
                  <a:pt x="66205" y="99500"/>
                  <a:pt x="60384" y="111142"/>
                </a:cubicBezTo>
                <a:cubicBezTo>
                  <a:pt x="54563" y="122784"/>
                  <a:pt x="1646" y="209567"/>
                  <a:pt x="59" y="212742"/>
                </a:cubicBezTo>
                <a:cubicBezTo>
                  <a:pt x="-1528" y="215917"/>
                  <a:pt x="29163" y="152946"/>
                  <a:pt x="50859" y="130192"/>
                </a:cubicBezTo>
                <a:cubicBezTo>
                  <a:pt x="72555" y="107438"/>
                  <a:pt x="127059" y="94738"/>
                  <a:pt x="130234" y="76217"/>
                </a:cubicBezTo>
                <a:cubicBezTo>
                  <a:pt x="133409" y="57696"/>
                  <a:pt x="50330" y="1075"/>
                  <a:pt x="4768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DD2A7AA-9EAD-1235-63B2-86105AEEB72F}"/>
              </a:ext>
            </a:extLst>
          </p:cNvPr>
          <p:cNvSpPr/>
          <p:nvPr/>
        </p:nvSpPr>
        <p:spPr>
          <a:xfrm>
            <a:off x="6597509" y="8150152"/>
            <a:ext cx="39486" cy="132712"/>
          </a:xfrm>
          <a:custGeom>
            <a:avLst/>
            <a:gdLst>
              <a:gd name="connsiteX0" fmla="*/ 22366 w 39486"/>
              <a:gd name="connsiteY0" fmla="*/ 73 h 132712"/>
              <a:gd name="connsiteX1" fmla="*/ 12841 w 39486"/>
              <a:gd name="connsiteY1" fmla="*/ 63573 h 132712"/>
              <a:gd name="connsiteX2" fmla="*/ 38241 w 39486"/>
              <a:gd name="connsiteY2" fmla="*/ 130248 h 132712"/>
              <a:gd name="connsiteX3" fmla="*/ 31891 w 39486"/>
              <a:gd name="connsiteY3" fmla="*/ 114373 h 132712"/>
              <a:gd name="connsiteX4" fmla="*/ 141 w 39486"/>
              <a:gd name="connsiteY4" fmla="*/ 76273 h 132712"/>
              <a:gd name="connsiteX5" fmla="*/ 22366 w 39486"/>
              <a:gd name="connsiteY5" fmla="*/ 73 h 13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86" h="132712">
                <a:moveTo>
                  <a:pt x="22366" y="73"/>
                </a:moveTo>
                <a:cubicBezTo>
                  <a:pt x="24483" y="-2044"/>
                  <a:pt x="10195" y="41877"/>
                  <a:pt x="12841" y="63573"/>
                </a:cubicBezTo>
                <a:cubicBezTo>
                  <a:pt x="15487" y="85269"/>
                  <a:pt x="38241" y="130248"/>
                  <a:pt x="38241" y="130248"/>
                </a:cubicBezTo>
                <a:cubicBezTo>
                  <a:pt x="41416" y="138715"/>
                  <a:pt x="38241" y="123369"/>
                  <a:pt x="31891" y="114373"/>
                </a:cubicBezTo>
                <a:cubicBezTo>
                  <a:pt x="25541" y="105377"/>
                  <a:pt x="2258" y="90031"/>
                  <a:pt x="141" y="76273"/>
                </a:cubicBezTo>
                <a:cubicBezTo>
                  <a:pt x="-1976" y="62515"/>
                  <a:pt x="20249" y="2190"/>
                  <a:pt x="2236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924518C-E972-C15D-6A1A-8BDC6D4530A1}"/>
              </a:ext>
            </a:extLst>
          </p:cNvPr>
          <p:cNvSpPr/>
          <p:nvPr/>
        </p:nvSpPr>
        <p:spPr>
          <a:xfrm>
            <a:off x="6521428" y="8150225"/>
            <a:ext cx="41514" cy="147346"/>
          </a:xfrm>
          <a:custGeom>
            <a:avLst/>
            <a:gdLst>
              <a:gd name="connsiteX0" fmla="*/ 38122 w 41514"/>
              <a:gd name="connsiteY0" fmla="*/ 0 h 147346"/>
              <a:gd name="connsiteX1" fmla="*/ 19072 w 41514"/>
              <a:gd name="connsiteY1" fmla="*/ 85725 h 147346"/>
              <a:gd name="connsiteX2" fmla="*/ 41297 w 41514"/>
              <a:gd name="connsiteY2" fmla="*/ 146050 h 147346"/>
              <a:gd name="connsiteX3" fmla="*/ 28597 w 41514"/>
              <a:gd name="connsiteY3" fmla="*/ 123825 h 147346"/>
              <a:gd name="connsiteX4" fmla="*/ 22 w 41514"/>
              <a:gd name="connsiteY4" fmla="*/ 85725 h 147346"/>
              <a:gd name="connsiteX5" fmla="*/ 38122 w 41514"/>
              <a:gd name="connsiteY5" fmla="*/ 0 h 1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4" h="147346">
                <a:moveTo>
                  <a:pt x="38122" y="0"/>
                </a:moveTo>
                <a:cubicBezTo>
                  <a:pt x="41297" y="0"/>
                  <a:pt x="18543" y="61383"/>
                  <a:pt x="19072" y="85725"/>
                </a:cubicBezTo>
                <a:cubicBezTo>
                  <a:pt x="19601" y="110067"/>
                  <a:pt x="41297" y="146050"/>
                  <a:pt x="41297" y="146050"/>
                </a:cubicBezTo>
                <a:cubicBezTo>
                  <a:pt x="42885" y="152400"/>
                  <a:pt x="35476" y="133879"/>
                  <a:pt x="28597" y="123825"/>
                </a:cubicBezTo>
                <a:cubicBezTo>
                  <a:pt x="21718" y="113771"/>
                  <a:pt x="1080" y="103187"/>
                  <a:pt x="22" y="85725"/>
                </a:cubicBezTo>
                <a:cubicBezTo>
                  <a:pt x="-1036" y="68263"/>
                  <a:pt x="34947" y="0"/>
                  <a:pt x="3812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8C4EE3F-B246-C07A-D677-B474D423D6ED}"/>
              </a:ext>
            </a:extLst>
          </p:cNvPr>
          <p:cNvSpPr/>
          <p:nvPr/>
        </p:nvSpPr>
        <p:spPr>
          <a:xfrm>
            <a:off x="6124327" y="8143622"/>
            <a:ext cx="406661" cy="58314"/>
          </a:xfrm>
          <a:custGeom>
            <a:avLst/>
            <a:gdLst>
              <a:gd name="connsiteX0" fmla="*/ 248 w 406661"/>
              <a:gd name="connsiteY0" fmla="*/ 253 h 58314"/>
              <a:gd name="connsiteX1" fmla="*/ 343148 w 406661"/>
              <a:gd name="connsiteY1" fmla="*/ 57403 h 58314"/>
              <a:gd name="connsiteX2" fmla="*/ 308223 w 406661"/>
              <a:gd name="connsiteY2" fmla="*/ 35178 h 58314"/>
              <a:gd name="connsiteX3" fmla="*/ 406648 w 406661"/>
              <a:gd name="connsiteY3" fmla="*/ 32003 h 58314"/>
              <a:gd name="connsiteX4" fmla="*/ 314573 w 406661"/>
              <a:gd name="connsiteY4" fmla="*/ 32003 h 58314"/>
              <a:gd name="connsiteX5" fmla="*/ 203448 w 406661"/>
              <a:gd name="connsiteY5" fmla="*/ 16128 h 58314"/>
              <a:gd name="connsiteX6" fmla="*/ 285998 w 406661"/>
              <a:gd name="connsiteY6" fmla="*/ 35178 h 58314"/>
              <a:gd name="connsiteX7" fmla="*/ 248 w 406661"/>
              <a:gd name="connsiteY7" fmla="*/ 253 h 5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61" h="58314">
                <a:moveTo>
                  <a:pt x="248" y="253"/>
                </a:moveTo>
                <a:cubicBezTo>
                  <a:pt x="9773" y="3957"/>
                  <a:pt x="291819" y="51582"/>
                  <a:pt x="343148" y="57403"/>
                </a:cubicBezTo>
                <a:cubicBezTo>
                  <a:pt x="394477" y="63224"/>
                  <a:pt x="297640" y="39411"/>
                  <a:pt x="308223" y="35178"/>
                </a:cubicBezTo>
                <a:cubicBezTo>
                  <a:pt x="318806" y="30945"/>
                  <a:pt x="405590" y="32532"/>
                  <a:pt x="406648" y="32003"/>
                </a:cubicBezTo>
                <a:cubicBezTo>
                  <a:pt x="407706" y="31474"/>
                  <a:pt x="348440" y="34649"/>
                  <a:pt x="314573" y="32003"/>
                </a:cubicBezTo>
                <a:cubicBezTo>
                  <a:pt x="280706" y="29357"/>
                  <a:pt x="208211" y="15599"/>
                  <a:pt x="203448" y="16128"/>
                </a:cubicBezTo>
                <a:cubicBezTo>
                  <a:pt x="198686" y="16657"/>
                  <a:pt x="313515" y="35707"/>
                  <a:pt x="285998" y="35178"/>
                </a:cubicBezTo>
                <a:cubicBezTo>
                  <a:pt x="258481" y="34649"/>
                  <a:pt x="-9277" y="-3451"/>
                  <a:pt x="248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866BC83-8732-1F9B-9D11-DE0B32FE928E}"/>
              </a:ext>
            </a:extLst>
          </p:cNvPr>
          <p:cNvSpPr/>
          <p:nvPr/>
        </p:nvSpPr>
        <p:spPr>
          <a:xfrm>
            <a:off x="5824853" y="8159478"/>
            <a:ext cx="421664" cy="32346"/>
          </a:xfrm>
          <a:custGeom>
            <a:avLst/>
            <a:gdLst>
              <a:gd name="connsiteX0" fmla="*/ 1272 w 421664"/>
              <a:gd name="connsiteY0" fmla="*/ 272 h 32346"/>
              <a:gd name="connsiteX1" fmla="*/ 302897 w 421664"/>
              <a:gd name="connsiteY1" fmla="*/ 32022 h 32346"/>
              <a:gd name="connsiteX2" fmla="*/ 255272 w 421664"/>
              <a:gd name="connsiteY2" fmla="*/ 16147 h 32346"/>
              <a:gd name="connsiteX3" fmla="*/ 420372 w 421664"/>
              <a:gd name="connsiteY3" fmla="*/ 6622 h 32346"/>
              <a:gd name="connsiteX4" fmla="*/ 325122 w 421664"/>
              <a:gd name="connsiteY4" fmla="*/ 16147 h 32346"/>
              <a:gd name="connsiteX5" fmla="*/ 198122 w 421664"/>
              <a:gd name="connsiteY5" fmla="*/ 16147 h 32346"/>
              <a:gd name="connsiteX6" fmla="*/ 1272 w 421664"/>
              <a:gd name="connsiteY6" fmla="*/ 272 h 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64" h="32346">
                <a:moveTo>
                  <a:pt x="1272" y="272"/>
                </a:moveTo>
                <a:cubicBezTo>
                  <a:pt x="18735" y="2918"/>
                  <a:pt x="260564" y="29376"/>
                  <a:pt x="302897" y="32022"/>
                </a:cubicBezTo>
                <a:cubicBezTo>
                  <a:pt x="345230" y="34668"/>
                  <a:pt x="235693" y="20380"/>
                  <a:pt x="255272" y="16147"/>
                </a:cubicBezTo>
                <a:cubicBezTo>
                  <a:pt x="274851" y="11914"/>
                  <a:pt x="408730" y="6622"/>
                  <a:pt x="420372" y="6622"/>
                </a:cubicBezTo>
                <a:cubicBezTo>
                  <a:pt x="432014" y="6622"/>
                  <a:pt x="362164" y="14560"/>
                  <a:pt x="325122" y="16147"/>
                </a:cubicBezTo>
                <a:cubicBezTo>
                  <a:pt x="288080" y="17735"/>
                  <a:pt x="245218" y="17205"/>
                  <a:pt x="198122" y="16147"/>
                </a:cubicBezTo>
                <a:cubicBezTo>
                  <a:pt x="151026" y="15089"/>
                  <a:pt x="-16191" y="-2374"/>
                  <a:pt x="1272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E52CE14B-1A6B-4A75-73A5-C61103FCE89F}"/>
              </a:ext>
            </a:extLst>
          </p:cNvPr>
          <p:cNvSpPr/>
          <p:nvPr/>
        </p:nvSpPr>
        <p:spPr>
          <a:xfrm>
            <a:off x="5819775" y="8175625"/>
            <a:ext cx="756897" cy="136591"/>
          </a:xfrm>
          <a:custGeom>
            <a:avLst/>
            <a:gdLst>
              <a:gd name="connsiteX0" fmla="*/ 0 w 756897"/>
              <a:gd name="connsiteY0" fmla="*/ 0 h 136591"/>
              <a:gd name="connsiteX1" fmla="*/ 387350 w 756897"/>
              <a:gd name="connsiteY1" fmla="*/ 82550 h 136591"/>
              <a:gd name="connsiteX2" fmla="*/ 336550 w 756897"/>
              <a:gd name="connsiteY2" fmla="*/ 31750 h 136591"/>
              <a:gd name="connsiteX3" fmla="*/ 647700 w 756897"/>
              <a:gd name="connsiteY3" fmla="*/ 63500 h 136591"/>
              <a:gd name="connsiteX4" fmla="*/ 590550 w 756897"/>
              <a:gd name="connsiteY4" fmla="*/ 63500 h 136591"/>
              <a:gd name="connsiteX5" fmla="*/ 755650 w 756897"/>
              <a:gd name="connsiteY5" fmla="*/ 136525 h 136591"/>
              <a:gd name="connsiteX6" fmla="*/ 654050 w 756897"/>
              <a:gd name="connsiteY6" fmla="*/ 76200 h 136591"/>
              <a:gd name="connsiteX7" fmla="*/ 434975 w 756897"/>
              <a:gd name="connsiteY7" fmla="*/ 53975 h 136591"/>
              <a:gd name="connsiteX8" fmla="*/ 339725 w 756897"/>
              <a:gd name="connsiteY8" fmla="*/ 47625 h 136591"/>
              <a:gd name="connsiteX9" fmla="*/ 0 w 756897"/>
              <a:gd name="connsiteY9" fmla="*/ 0 h 13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97" h="136591">
                <a:moveTo>
                  <a:pt x="0" y="0"/>
                </a:moveTo>
                <a:cubicBezTo>
                  <a:pt x="165629" y="38629"/>
                  <a:pt x="331258" y="77258"/>
                  <a:pt x="387350" y="82550"/>
                </a:cubicBezTo>
                <a:cubicBezTo>
                  <a:pt x="443442" y="87842"/>
                  <a:pt x="293158" y="34925"/>
                  <a:pt x="336550" y="31750"/>
                </a:cubicBezTo>
                <a:cubicBezTo>
                  <a:pt x="379942" y="28575"/>
                  <a:pt x="605367" y="58208"/>
                  <a:pt x="647700" y="63500"/>
                </a:cubicBezTo>
                <a:cubicBezTo>
                  <a:pt x="690033" y="68792"/>
                  <a:pt x="572558" y="51329"/>
                  <a:pt x="590550" y="63500"/>
                </a:cubicBezTo>
                <a:cubicBezTo>
                  <a:pt x="608542" y="75671"/>
                  <a:pt x="745067" y="134408"/>
                  <a:pt x="755650" y="136525"/>
                </a:cubicBezTo>
                <a:cubicBezTo>
                  <a:pt x="766233" y="138642"/>
                  <a:pt x="707496" y="89958"/>
                  <a:pt x="654050" y="76200"/>
                </a:cubicBezTo>
                <a:cubicBezTo>
                  <a:pt x="600604" y="62442"/>
                  <a:pt x="487362" y="58737"/>
                  <a:pt x="434975" y="53975"/>
                </a:cubicBezTo>
                <a:cubicBezTo>
                  <a:pt x="382588" y="49213"/>
                  <a:pt x="339725" y="47625"/>
                  <a:pt x="33972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7B302A45-9413-993E-25DC-FE69FD705D6C}"/>
              </a:ext>
            </a:extLst>
          </p:cNvPr>
          <p:cNvSpPr/>
          <p:nvPr/>
        </p:nvSpPr>
        <p:spPr>
          <a:xfrm>
            <a:off x="6636767" y="8156523"/>
            <a:ext cx="697491" cy="127101"/>
          </a:xfrm>
          <a:custGeom>
            <a:avLst/>
            <a:gdLst>
              <a:gd name="connsiteX0" fmla="*/ 2158 w 697491"/>
              <a:gd name="connsiteY0" fmla="*/ 127052 h 127101"/>
              <a:gd name="connsiteX1" fmla="*/ 300608 w 697491"/>
              <a:gd name="connsiteY1" fmla="*/ 34977 h 127101"/>
              <a:gd name="connsiteX2" fmla="*/ 395858 w 697491"/>
              <a:gd name="connsiteY2" fmla="*/ 50852 h 127101"/>
              <a:gd name="connsiteX3" fmla="*/ 370458 w 697491"/>
              <a:gd name="connsiteY3" fmla="*/ 19102 h 127101"/>
              <a:gd name="connsiteX4" fmla="*/ 503808 w 697491"/>
              <a:gd name="connsiteY4" fmla="*/ 57202 h 127101"/>
              <a:gd name="connsiteX5" fmla="*/ 478408 w 697491"/>
              <a:gd name="connsiteY5" fmla="*/ 31802 h 127101"/>
              <a:gd name="connsiteX6" fmla="*/ 697483 w 697491"/>
              <a:gd name="connsiteY6" fmla="*/ 50852 h 127101"/>
              <a:gd name="connsiteX7" fmla="*/ 487933 w 697491"/>
              <a:gd name="connsiteY7" fmla="*/ 28627 h 127101"/>
              <a:gd name="connsiteX8" fmla="*/ 259333 w 697491"/>
              <a:gd name="connsiteY8" fmla="*/ 52 h 127101"/>
              <a:gd name="connsiteX9" fmla="*/ 329183 w 697491"/>
              <a:gd name="connsiteY9" fmla="*/ 22277 h 127101"/>
              <a:gd name="connsiteX10" fmla="*/ 173608 w 697491"/>
              <a:gd name="connsiteY10" fmla="*/ 47677 h 127101"/>
              <a:gd name="connsiteX11" fmla="*/ 2158 w 697491"/>
              <a:gd name="connsiteY11" fmla="*/ 127052 h 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491" h="127101">
                <a:moveTo>
                  <a:pt x="2158" y="127052"/>
                </a:moveTo>
                <a:cubicBezTo>
                  <a:pt x="23325" y="124935"/>
                  <a:pt x="234991" y="47677"/>
                  <a:pt x="300608" y="34977"/>
                </a:cubicBezTo>
                <a:cubicBezTo>
                  <a:pt x="366225" y="22277"/>
                  <a:pt x="384216" y="53498"/>
                  <a:pt x="395858" y="50852"/>
                </a:cubicBezTo>
                <a:cubicBezTo>
                  <a:pt x="407500" y="48206"/>
                  <a:pt x="352467" y="18044"/>
                  <a:pt x="370458" y="19102"/>
                </a:cubicBezTo>
                <a:cubicBezTo>
                  <a:pt x="388449" y="20160"/>
                  <a:pt x="485816" y="55085"/>
                  <a:pt x="503808" y="57202"/>
                </a:cubicBezTo>
                <a:cubicBezTo>
                  <a:pt x="521800" y="59319"/>
                  <a:pt x="446129" y="32860"/>
                  <a:pt x="478408" y="31802"/>
                </a:cubicBezTo>
                <a:cubicBezTo>
                  <a:pt x="510687" y="30744"/>
                  <a:pt x="695896" y="51381"/>
                  <a:pt x="697483" y="50852"/>
                </a:cubicBezTo>
                <a:cubicBezTo>
                  <a:pt x="699070" y="50323"/>
                  <a:pt x="487933" y="28627"/>
                  <a:pt x="487933" y="28627"/>
                </a:cubicBezTo>
                <a:cubicBezTo>
                  <a:pt x="414908" y="20160"/>
                  <a:pt x="285791" y="1110"/>
                  <a:pt x="259333" y="52"/>
                </a:cubicBezTo>
                <a:cubicBezTo>
                  <a:pt x="232875" y="-1006"/>
                  <a:pt x="343470" y="14340"/>
                  <a:pt x="329183" y="22277"/>
                </a:cubicBezTo>
                <a:cubicBezTo>
                  <a:pt x="314896" y="30214"/>
                  <a:pt x="225995" y="32860"/>
                  <a:pt x="173608" y="47677"/>
                </a:cubicBezTo>
                <a:cubicBezTo>
                  <a:pt x="121221" y="62494"/>
                  <a:pt x="-19009" y="129169"/>
                  <a:pt x="2158" y="127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7856B60-0F86-319C-0276-0DB57E47CF6F}"/>
              </a:ext>
            </a:extLst>
          </p:cNvPr>
          <p:cNvSpPr/>
          <p:nvPr/>
        </p:nvSpPr>
        <p:spPr>
          <a:xfrm>
            <a:off x="5981428" y="8486749"/>
            <a:ext cx="541380" cy="209727"/>
          </a:xfrm>
          <a:custGeom>
            <a:avLst/>
            <a:gdLst>
              <a:gd name="connsiteX0" fmla="*/ 272 w 541380"/>
              <a:gd name="connsiteY0" fmla="*/ 26 h 209727"/>
              <a:gd name="connsiteX1" fmla="*/ 406672 w 541380"/>
              <a:gd name="connsiteY1" fmla="*/ 165126 h 209727"/>
              <a:gd name="connsiteX2" fmla="*/ 384447 w 541380"/>
              <a:gd name="connsiteY2" fmla="*/ 152426 h 209727"/>
              <a:gd name="connsiteX3" fmla="*/ 540022 w 541380"/>
              <a:gd name="connsiteY3" fmla="*/ 196876 h 209727"/>
              <a:gd name="connsiteX4" fmla="*/ 454297 w 541380"/>
              <a:gd name="connsiteY4" fmla="*/ 174651 h 209727"/>
              <a:gd name="connsiteX5" fmla="*/ 352697 w 541380"/>
              <a:gd name="connsiteY5" fmla="*/ 146076 h 209727"/>
              <a:gd name="connsiteX6" fmla="*/ 387622 w 541380"/>
              <a:gd name="connsiteY6" fmla="*/ 209576 h 209727"/>
              <a:gd name="connsiteX7" fmla="*/ 355872 w 541380"/>
              <a:gd name="connsiteY7" fmla="*/ 165126 h 209727"/>
              <a:gd name="connsiteX8" fmla="*/ 343172 w 541380"/>
              <a:gd name="connsiteY8" fmla="*/ 152426 h 209727"/>
              <a:gd name="connsiteX9" fmla="*/ 272 w 541380"/>
              <a:gd name="connsiteY9" fmla="*/ 2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380" h="209727">
                <a:moveTo>
                  <a:pt x="272" y="26"/>
                </a:moveTo>
                <a:cubicBezTo>
                  <a:pt x="10855" y="2143"/>
                  <a:pt x="342643" y="139726"/>
                  <a:pt x="406672" y="165126"/>
                </a:cubicBezTo>
                <a:cubicBezTo>
                  <a:pt x="470701" y="190526"/>
                  <a:pt x="362222" y="147134"/>
                  <a:pt x="384447" y="152426"/>
                </a:cubicBezTo>
                <a:cubicBezTo>
                  <a:pt x="406672" y="157718"/>
                  <a:pt x="528380" y="193172"/>
                  <a:pt x="540022" y="196876"/>
                </a:cubicBezTo>
                <a:cubicBezTo>
                  <a:pt x="551664" y="200580"/>
                  <a:pt x="485518" y="183118"/>
                  <a:pt x="454297" y="174651"/>
                </a:cubicBezTo>
                <a:cubicBezTo>
                  <a:pt x="423076" y="166184"/>
                  <a:pt x="363809" y="140255"/>
                  <a:pt x="352697" y="146076"/>
                </a:cubicBezTo>
                <a:cubicBezTo>
                  <a:pt x="341585" y="151897"/>
                  <a:pt x="387093" y="206401"/>
                  <a:pt x="387622" y="209576"/>
                </a:cubicBezTo>
                <a:cubicBezTo>
                  <a:pt x="388151" y="212751"/>
                  <a:pt x="355872" y="165126"/>
                  <a:pt x="355872" y="165126"/>
                </a:cubicBezTo>
                <a:cubicBezTo>
                  <a:pt x="348464" y="155601"/>
                  <a:pt x="396089" y="179943"/>
                  <a:pt x="343172" y="152426"/>
                </a:cubicBezTo>
                <a:cubicBezTo>
                  <a:pt x="290255" y="124909"/>
                  <a:pt x="-10311" y="-2091"/>
                  <a:pt x="272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3518123-92C3-6C49-0481-27A58F61C7F0}"/>
              </a:ext>
            </a:extLst>
          </p:cNvPr>
          <p:cNvSpPr/>
          <p:nvPr/>
        </p:nvSpPr>
        <p:spPr>
          <a:xfrm>
            <a:off x="6444071" y="8407400"/>
            <a:ext cx="807629" cy="340192"/>
          </a:xfrm>
          <a:custGeom>
            <a:avLst/>
            <a:gdLst>
              <a:gd name="connsiteX0" fmla="*/ 807629 w 807629"/>
              <a:gd name="connsiteY0" fmla="*/ 0 h 340192"/>
              <a:gd name="connsiteX1" fmla="*/ 366304 w 807629"/>
              <a:gd name="connsiteY1" fmla="*/ 266700 h 340192"/>
              <a:gd name="connsiteX2" fmla="*/ 245654 w 807629"/>
              <a:gd name="connsiteY2" fmla="*/ 339725 h 340192"/>
              <a:gd name="connsiteX3" fmla="*/ 277404 w 807629"/>
              <a:gd name="connsiteY3" fmla="*/ 298450 h 340192"/>
              <a:gd name="connsiteX4" fmla="*/ 109129 w 807629"/>
              <a:gd name="connsiteY4" fmla="*/ 307975 h 340192"/>
              <a:gd name="connsiteX5" fmla="*/ 4354 w 807629"/>
              <a:gd name="connsiteY5" fmla="*/ 336550 h 340192"/>
              <a:gd name="connsiteX6" fmla="*/ 255179 w 807629"/>
              <a:gd name="connsiteY6" fmla="*/ 282575 h 340192"/>
              <a:gd name="connsiteX7" fmla="*/ 420279 w 807629"/>
              <a:gd name="connsiteY7" fmla="*/ 196850 h 340192"/>
              <a:gd name="connsiteX8" fmla="*/ 328204 w 807629"/>
              <a:gd name="connsiteY8" fmla="*/ 238125 h 340192"/>
              <a:gd name="connsiteX9" fmla="*/ 807629 w 807629"/>
              <a:gd name="connsiteY9" fmla="*/ 0 h 3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629" h="340192">
                <a:moveTo>
                  <a:pt x="807629" y="0"/>
                </a:moveTo>
                <a:lnTo>
                  <a:pt x="366304" y="266700"/>
                </a:lnTo>
                <a:cubicBezTo>
                  <a:pt x="272642" y="323321"/>
                  <a:pt x="260471" y="334433"/>
                  <a:pt x="245654" y="339725"/>
                </a:cubicBezTo>
                <a:cubicBezTo>
                  <a:pt x="230837" y="345017"/>
                  <a:pt x="300158" y="303742"/>
                  <a:pt x="277404" y="298450"/>
                </a:cubicBezTo>
                <a:cubicBezTo>
                  <a:pt x="254650" y="293158"/>
                  <a:pt x="154637" y="301625"/>
                  <a:pt x="109129" y="307975"/>
                </a:cubicBezTo>
                <a:cubicBezTo>
                  <a:pt x="63621" y="314325"/>
                  <a:pt x="-19988" y="340783"/>
                  <a:pt x="4354" y="336550"/>
                </a:cubicBezTo>
                <a:cubicBezTo>
                  <a:pt x="28696" y="332317"/>
                  <a:pt x="185858" y="305858"/>
                  <a:pt x="255179" y="282575"/>
                </a:cubicBezTo>
                <a:cubicBezTo>
                  <a:pt x="324500" y="259292"/>
                  <a:pt x="408108" y="204258"/>
                  <a:pt x="420279" y="196850"/>
                </a:cubicBezTo>
                <a:cubicBezTo>
                  <a:pt x="432450" y="189442"/>
                  <a:pt x="328204" y="238125"/>
                  <a:pt x="328204" y="238125"/>
                </a:cubicBezTo>
                <a:lnTo>
                  <a:pt x="80762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5CC597C-83ED-BB84-8A0D-C2C94CA0E55B}"/>
              </a:ext>
            </a:extLst>
          </p:cNvPr>
          <p:cNvSpPr/>
          <p:nvPr/>
        </p:nvSpPr>
        <p:spPr>
          <a:xfrm>
            <a:off x="6822540" y="8414715"/>
            <a:ext cx="512884" cy="342183"/>
          </a:xfrm>
          <a:custGeom>
            <a:avLst/>
            <a:gdLst>
              <a:gd name="connsiteX0" fmla="*/ 6885 w 512884"/>
              <a:gd name="connsiteY0" fmla="*/ 335585 h 342183"/>
              <a:gd name="connsiteX1" fmla="*/ 508535 w 512884"/>
              <a:gd name="connsiteY1" fmla="*/ 2210 h 342183"/>
              <a:gd name="connsiteX2" fmla="*/ 245010 w 512884"/>
              <a:gd name="connsiteY2" fmla="*/ 195885 h 342183"/>
              <a:gd name="connsiteX3" fmla="*/ 149760 w 512884"/>
              <a:gd name="connsiteY3" fmla="*/ 300660 h 342183"/>
              <a:gd name="connsiteX4" fmla="*/ 210085 w 512884"/>
              <a:gd name="connsiteY4" fmla="*/ 230810 h 342183"/>
              <a:gd name="connsiteX5" fmla="*/ 6885 w 512884"/>
              <a:gd name="connsiteY5" fmla="*/ 335585 h 3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884" h="342183">
                <a:moveTo>
                  <a:pt x="6885" y="335585"/>
                </a:moveTo>
                <a:cubicBezTo>
                  <a:pt x="56627" y="297485"/>
                  <a:pt x="468848" y="25493"/>
                  <a:pt x="508535" y="2210"/>
                </a:cubicBezTo>
                <a:cubicBezTo>
                  <a:pt x="548223" y="-21073"/>
                  <a:pt x="304806" y="146143"/>
                  <a:pt x="245010" y="195885"/>
                </a:cubicBezTo>
                <a:cubicBezTo>
                  <a:pt x="185214" y="245627"/>
                  <a:pt x="155581" y="294839"/>
                  <a:pt x="149760" y="300660"/>
                </a:cubicBezTo>
                <a:cubicBezTo>
                  <a:pt x="143939" y="306481"/>
                  <a:pt x="227547" y="227106"/>
                  <a:pt x="210085" y="230810"/>
                </a:cubicBezTo>
                <a:cubicBezTo>
                  <a:pt x="192623" y="234514"/>
                  <a:pt x="-42857" y="373685"/>
                  <a:pt x="6885" y="335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E570AFF-394F-C679-F89C-5B727AFDECA8}"/>
              </a:ext>
            </a:extLst>
          </p:cNvPr>
          <p:cNvSpPr/>
          <p:nvPr/>
        </p:nvSpPr>
        <p:spPr>
          <a:xfrm>
            <a:off x="6670043" y="8686797"/>
            <a:ext cx="67553" cy="185367"/>
          </a:xfrm>
          <a:custGeom>
            <a:avLst/>
            <a:gdLst>
              <a:gd name="connsiteX0" fmla="*/ 60957 w 67553"/>
              <a:gd name="connsiteY0" fmla="*/ 3 h 185367"/>
              <a:gd name="connsiteX1" fmla="*/ 22857 w 67553"/>
              <a:gd name="connsiteY1" fmla="*/ 95253 h 185367"/>
              <a:gd name="connsiteX2" fmla="*/ 67307 w 67553"/>
              <a:gd name="connsiteY2" fmla="*/ 184153 h 185367"/>
              <a:gd name="connsiteX3" fmla="*/ 41907 w 67553"/>
              <a:gd name="connsiteY3" fmla="*/ 149228 h 185367"/>
              <a:gd name="connsiteX4" fmla="*/ 632 w 67553"/>
              <a:gd name="connsiteY4" fmla="*/ 92078 h 185367"/>
              <a:gd name="connsiteX5" fmla="*/ 60957 w 67553"/>
              <a:gd name="connsiteY5" fmla="*/ 3 h 18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3" h="185367">
                <a:moveTo>
                  <a:pt x="60957" y="3"/>
                </a:moveTo>
                <a:cubicBezTo>
                  <a:pt x="64661" y="532"/>
                  <a:pt x="21799" y="64561"/>
                  <a:pt x="22857" y="95253"/>
                </a:cubicBezTo>
                <a:cubicBezTo>
                  <a:pt x="23915" y="125945"/>
                  <a:pt x="64132" y="175157"/>
                  <a:pt x="67307" y="184153"/>
                </a:cubicBezTo>
                <a:cubicBezTo>
                  <a:pt x="70482" y="193149"/>
                  <a:pt x="41907" y="149228"/>
                  <a:pt x="41907" y="149228"/>
                </a:cubicBezTo>
                <a:cubicBezTo>
                  <a:pt x="30795" y="133882"/>
                  <a:pt x="-5189" y="121182"/>
                  <a:pt x="632" y="92078"/>
                </a:cubicBezTo>
                <a:cubicBezTo>
                  <a:pt x="6453" y="62974"/>
                  <a:pt x="57253" y="-526"/>
                  <a:pt x="6095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DFE1C3-274F-6170-C6E9-D52C88DA900D}"/>
              </a:ext>
            </a:extLst>
          </p:cNvPr>
          <p:cNvSpPr/>
          <p:nvPr/>
        </p:nvSpPr>
        <p:spPr>
          <a:xfrm>
            <a:off x="5857820" y="8508983"/>
            <a:ext cx="759377" cy="394130"/>
          </a:xfrm>
          <a:custGeom>
            <a:avLst/>
            <a:gdLst>
              <a:gd name="connsiteX0" fmla="*/ 55 w 759377"/>
              <a:gd name="connsiteY0" fmla="*/ 17 h 394130"/>
              <a:gd name="connsiteX1" fmla="*/ 482655 w 759377"/>
              <a:gd name="connsiteY1" fmla="*/ 244492 h 394130"/>
              <a:gd name="connsiteX2" fmla="*/ 628705 w 759377"/>
              <a:gd name="connsiteY2" fmla="*/ 295292 h 394130"/>
              <a:gd name="connsiteX3" fmla="*/ 657280 w 759377"/>
              <a:gd name="connsiteY3" fmla="*/ 365142 h 394130"/>
              <a:gd name="connsiteX4" fmla="*/ 654105 w 759377"/>
              <a:gd name="connsiteY4" fmla="*/ 314342 h 394130"/>
              <a:gd name="connsiteX5" fmla="*/ 758880 w 759377"/>
              <a:gd name="connsiteY5" fmla="*/ 393717 h 394130"/>
              <a:gd name="connsiteX6" fmla="*/ 689030 w 759377"/>
              <a:gd name="connsiteY6" fmla="*/ 342917 h 394130"/>
              <a:gd name="connsiteX7" fmla="*/ 584255 w 759377"/>
              <a:gd name="connsiteY7" fmla="*/ 285767 h 394130"/>
              <a:gd name="connsiteX8" fmla="*/ 517580 w 759377"/>
              <a:gd name="connsiteY8" fmla="*/ 273067 h 394130"/>
              <a:gd name="connsiteX9" fmla="*/ 485830 w 759377"/>
              <a:gd name="connsiteY9" fmla="*/ 352442 h 394130"/>
              <a:gd name="connsiteX10" fmla="*/ 495355 w 759377"/>
              <a:gd name="connsiteY10" fmla="*/ 279417 h 394130"/>
              <a:gd name="connsiteX11" fmla="*/ 450905 w 759377"/>
              <a:gd name="connsiteY11" fmla="*/ 231792 h 394130"/>
              <a:gd name="connsiteX12" fmla="*/ 55 w 759377"/>
              <a:gd name="connsiteY12" fmla="*/ 17 h 3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377" h="394130">
                <a:moveTo>
                  <a:pt x="55" y="17"/>
                </a:moveTo>
                <a:cubicBezTo>
                  <a:pt x="5347" y="2134"/>
                  <a:pt x="377880" y="195280"/>
                  <a:pt x="482655" y="244492"/>
                </a:cubicBezTo>
                <a:cubicBezTo>
                  <a:pt x="587430" y="293704"/>
                  <a:pt x="599601" y="275184"/>
                  <a:pt x="628705" y="295292"/>
                </a:cubicBezTo>
                <a:cubicBezTo>
                  <a:pt x="657809" y="315400"/>
                  <a:pt x="653047" y="361967"/>
                  <a:pt x="657280" y="365142"/>
                </a:cubicBezTo>
                <a:cubicBezTo>
                  <a:pt x="661513" y="368317"/>
                  <a:pt x="637172" y="309580"/>
                  <a:pt x="654105" y="314342"/>
                </a:cubicBezTo>
                <a:cubicBezTo>
                  <a:pt x="671038" y="319104"/>
                  <a:pt x="753059" y="388955"/>
                  <a:pt x="758880" y="393717"/>
                </a:cubicBezTo>
                <a:cubicBezTo>
                  <a:pt x="764701" y="398479"/>
                  <a:pt x="718134" y="360909"/>
                  <a:pt x="689030" y="342917"/>
                </a:cubicBezTo>
                <a:cubicBezTo>
                  <a:pt x="659926" y="324925"/>
                  <a:pt x="612830" y="297409"/>
                  <a:pt x="584255" y="285767"/>
                </a:cubicBezTo>
                <a:cubicBezTo>
                  <a:pt x="555680" y="274125"/>
                  <a:pt x="533984" y="261955"/>
                  <a:pt x="517580" y="273067"/>
                </a:cubicBezTo>
                <a:cubicBezTo>
                  <a:pt x="501176" y="284179"/>
                  <a:pt x="489534" y="351384"/>
                  <a:pt x="485830" y="352442"/>
                </a:cubicBezTo>
                <a:cubicBezTo>
                  <a:pt x="482126" y="353500"/>
                  <a:pt x="501176" y="299525"/>
                  <a:pt x="495355" y="279417"/>
                </a:cubicBezTo>
                <a:cubicBezTo>
                  <a:pt x="489534" y="259309"/>
                  <a:pt x="530280" y="276771"/>
                  <a:pt x="450905" y="231792"/>
                </a:cubicBezTo>
                <a:cubicBezTo>
                  <a:pt x="371530" y="186813"/>
                  <a:pt x="-5237" y="-2100"/>
                  <a:pt x="5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8529070-93FF-8B3B-C2DF-0C0DBEEB5418}"/>
              </a:ext>
            </a:extLst>
          </p:cNvPr>
          <p:cNvSpPr/>
          <p:nvPr/>
        </p:nvSpPr>
        <p:spPr>
          <a:xfrm>
            <a:off x="6859593" y="8264488"/>
            <a:ext cx="630299" cy="578185"/>
          </a:xfrm>
          <a:custGeom>
            <a:avLst/>
            <a:gdLst>
              <a:gd name="connsiteX0" fmla="*/ 630232 w 630299"/>
              <a:gd name="connsiteY0" fmla="*/ 37 h 578185"/>
              <a:gd name="connsiteX1" fmla="*/ 163507 w 630299"/>
              <a:gd name="connsiteY1" fmla="*/ 435012 h 578185"/>
              <a:gd name="connsiteX2" fmla="*/ 195257 w 630299"/>
              <a:gd name="connsiteY2" fmla="*/ 422312 h 578185"/>
              <a:gd name="connsiteX3" fmla="*/ 42857 w 630299"/>
              <a:gd name="connsiteY3" fmla="*/ 514387 h 578185"/>
              <a:gd name="connsiteX4" fmla="*/ 1582 w 630299"/>
              <a:gd name="connsiteY4" fmla="*/ 577887 h 578185"/>
              <a:gd name="connsiteX5" fmla="*/ 84132 w 630299"/>
              <a:gd name="connsiteY5" fmla="*/ 488987 h 578185"/>
              <a:gd name="connsiteX6" fmla="*/ 223832 w 630299"/>
              <a:gd name="connsiteY6" fmla="*/ 368337 h 578185"/>
              <a:gd name="connsiteX7" fmla="*/ 198432 w 630299"/>
              <a:gd name="connsiteY7" fmla="*/ 409612 h 578185"/>
              <a:gd name="connsiteX8" fmla="*/ 630232 w 630299"/>
              <a:gd name="connsiteY8" fmla="*/ 37 h 57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299" h="578185">
                <a:moveTo>
                  <a:pt x="630232" y="37"/>
                </a:moveTo>
                <a:cubicBezTo>
                  <a:pt x="624411" y="4270"/>
                  <a:pt x="236003" y="364633"/>
                  <a:pt x="163507" y="435012"/>
                </a:cubicBezTo>
                <a:cubicBezTo>
                  <a:pt x="91011" y="505391"/>
                  <a:pt x="215365" y="409083"/>
                  <a:pt x="195257" y="422312"/>
                </a:cubicBezTo>
                <a:cubicBezTo>
                  <a:pt x="175149" y="435541"/>
                  <a:pt x="75136" y="488458"/>
                  <a:pt x="42857" y="514387"/>
                </a:cubicBezTo>
                <a:cubicBezTo>
                  <a:pt x="10578" y="540316"/>
                  <a:pt x="-5297" y="582120"/>
                  <a:pt x="1582" y="577887"/>
                </a:cubicBezTo>
                <a:cubicBezTo>
                  <a:pt x="8461" y="573654"/>
                  <a:pt x="47090" y="523912"/>
                  <a:pt x="84132" y="488987"/>
                </a:cubicBezTo>
                <a:cubicBezTo>
                  <a:pt x="121174" y="454062"/>
                  <a:pt x="204782" y="381566"/>
                  <a:pt x="223832" y="368337"/>
                </a:cubicBezTo>
                <a:cubicBezTo>
                  <a:pt x="242882" y="355108"/>
                  <a:pt x="131757" y="465704"/>
                  <a:pt x="198432" y="409612"/>
                </a:cubicBezTo>
                <a:cubicBezTo>
                  <a:pt x="265107" y="353520"/>
                  <a:pt x="636053" y="-4196"/>
                  <a:pt x="630232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BC9FFD7-7670-C0B2-4916-DF9F23F5CD52}"/>
              </a:ext>
            </a:extLst>
          </p:cNvPr>
          <p:cNvSpPr/>
          <p:nvPr/>
        </p:nvSpPr>
        <p:spPr>
          <a:xfrm>
            <a:off x="5744827" y="8428322"/>
            <a:ext cx="675025" cy="474378"/>
          </a:xfrm>
          <a:custGeom>
            <a:avLst/>
            <a:gdLst>
              <a:gd name="connsiteX0" fmla="*/ 1923 w 675025"/>
              <a:gd name="connsiteY0" fmla="*/ 1303 h 474378"/>
              <a:gd name="connsiteX1" fmla="*/ 459123 w 675025"/>
              <a:gd name="connsiteY1" fmla="*/ 328328 h 474378"/>
              <a:gd name="connsiteX2" fmla="*/ 443248 w 675025"/>
              <a:gd name="connsiteY2" fmla="*/ 290228 h 474378"/>
              <a:gd name="connsiteX3" fmla="*/ 582948 w 675025"/>
              <a:gd name="connsiteY3" fmla="*/ 407703 h 474378"/>
              <a:gd name="connsiteX4" fmla="*/ 675023 w 675025"/>
              <a:gd name="connsiteY4" fmla="*/ 474378 h 474378"/>
              <a:gd name="connsiteX5" fmla="*/ 586123 w 675025"/>
              <a:gd name="connsiteY5" fmla="*/ 407703 h 474378"/>
              <a:gd name="connsiteX6" fmla="*/ 474998 w 675025"/>
              <a:gd name="connsiteY6" fmla="*/ 325153 h 474378"/>
              <a:gd name="connsiteX7" fmla="*/ 446423 w 675025"/>
              <a:gd name="connsiteY7" fmla="*/ 226728 h 474378"/>
              <a:gd name="connsiteX8" fmla="*/ 452773 w 675025"/>
              <a:gd name="connsiteY8" fmla="*/ 306103 h 474378"/>
              <a:gd name="connsiteX9" fmla="*/ 300373 w 675025"/>
              <a:gd name="connsiteY9" fmla="*/ 217203 h 474378"/>
              <a:gd name="connsiteX10" fmla="*/ 1923 w 675025"/>
              <a:gd name="connsiteY10" fmla="*/ 1303 h 4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025" h="474378">
                <a:moveTo>
                  <a:pt x="1923" y="1303"/>
                </a:moveTo>
                <a:cubicBezTo>
                  <a:pt x="28381" y="19824"/>
                  <a:pt x="385569" y="280174"/>
                  <a:pt x="459123" y="328328"/>
                </a:cubicBezTo>
                <a:cubicBezTo>
                  <a:pt x="532677" y="376482"/>
                  <a:pt x="422610" y="276999"/>
                  <a:pt x="443248" y="290228"/>
                </a:cubicBezTo>
                <a:cubicBezTo>
                  <a:pt x="463886" y="303457"/>
                  <a:pt x="544319" y="377011"/>
                  <a:pt x="582948" y="407703"/>
                </a:cubicBezTo>
                <a:cubicBezTo>
                  <a:pt x="621577" y="438395"/>
                  <a:pt x="674494" y="474378"/>
                  <a:pt x="675023" y="474378"/>
                </a:cubicBezTo>
                <a:cubicBezTo>
                  <a:pt x="675552" y="474378"/>
                  <a:pt x="586123" y="407703"/>
                  <a:pt x="586123" y="407703"/>
                </a:cubicBezTo>
                <a:cubicBezTo>
                  <a:pt x="552786" y="382832"/>
                  <a:pt x="498281" y="355315"/>
                  <a:pt x="474998" y="325153"/>
                </a:cubicBezTo>
                <a:cubicBezTo>
                  <a:pt x="451715" y="294991"/>
                  <a:pt x="450127" y="229903"/>
                  <a:pt x="446423" y="226728"/>
                </a:cubicBezTo>
                <a:cubicBezTo>
                  <a:pt x="442719" y="223553"/>
                  <a:pt x="477115" y="307691"/>
                  <a:pt x="452773" y="306103"/>
                </a:cubicBezTo>
                <a:cubicBezTo>
                  <a:pt x="428431" y="304516"/>
                  <a:pt x="371281" y="267474"/>
                  <a:pt x="300373" y="217203"/>
                </a:cubicBezTo>
                <a:cubicBezTo>
                  <a:pt x="229465" y="166932"/>
                  <a:pt x="-24535" y="-17218"/>
                  <a:pt x="1923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DE2803-F59A-4DF5-EC5E-5BE29B38A67D}"/>
              </a:ext>
            </a:extLst>
          </p:cNvPr>
          <p:cNvSpPr/>
          <p:nvPr/>
        </p:nvSpPr>
        <p:spPr>
          <a:xfrm>
            <a:off x="7145897" y="8188325"/>
            <a:ext cx="220265" cy="283262"/>
          </a:xfrm>
          <a:custGeom>
            <a:avLst/>
            <a:gdLst>
              <a:gd name="connsiteX0" fmla="*/ 220103 w 220265"/>
              <a:gd name="connsiteY0" fmla="*/ 0 h 283262"/>
              <a:gd name="connsiteX1" fmla="*/ 115328 w 220265"/>
              <a:gd name="connsiteY1" fmla="*/ 88900 h 283262"/>
              <a:gd name="connsiteX2" fmla="*/ 42303 w 220265"/>
              <a:gd name="connsiteY2" fmla="*/ 114300 h 283262"/>
              <a:gd name="connsiteX3" fmla="*/ 1028 w 220265"/>
              <a:gd name="connsiteY3" fmla="*/ 282575 h 283262"/>
              <a:gd name="connsiteX4" fmla="*/ 16903 w 220265"/>
              <a:gd name="connsiteY4" fmla="*/ 171450 h 283262"/>
              <a:gd name="connsiteX5" fmla="*/ 64528 w 220265"/>
              <a:gd name="connsiteY5" fmla="*/ 111125 h 283262"/>
              <a:gd name="connsiteX6" fmla="*/ 89928 w 220265"/>
              <a:gd name="connsiteY6" fmla="*/ 28575 h 283262"/>
              <a:gd name="connsiteX7" fmla="*/ 89928 w 220265"/>
              <a:gd name="connsiteY7" fmla="*/ 88900 h 283262"/>
              <a:gd name="connsiteX8" fmla="*/ 220103 w 220265"/>
              <a:gd name="connsiteY8" fmla="*/ 0 h 2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65" h="283262">
                <a:moveTo>
                  <a:pt x="220103" y="0"/>
                </a:moveTo>
                <a:cubicBezTo>
                  <a:pt x="224336" y="0"/>
                  <a:pt x="144961" y="69850"/>
                  <a:pt x="115328" y="88900"/>
                </a:cubicBezTo>
                <a:cubicBezTo>
                  <a:pt x="85695" y="107950"/>
                  <a:pt x="61353" y="82021"/>
                  <a:pt x="42303" y="114300"/>
                </a:cubicBezTo>
                <a:cubicBezTo>
                  <a:pt x="23253" y="146579"/>
                  <a:pt x="5261" y="273050"/>
                  <a:pt x="1028" y="282575"/>
                </a:cubicBezTo>
                <a:cubicBezTo>
                  <a:pt x="-3205" y="292100"/>
                  <a:pt x="6320" y="200025"/>
                  <a:pt x="16903" y="171450"/>
                </a:cubicBezTo>
                <a:cubicBezTo>
                  <a:pt x="27486" y="142875"/>
                  <a:pt x="52357" y="134938"/>
                  <a:pt x="64528" y="111125"/>
                </a:cubicBezTo>
                <a:cubicBezTo>
                  <a:pt x="76699" y="87313"/>
                  <a:pt x="85695" y="32279"/>
                  <a:pt x="89928" y="28575"/>
                </a:cubicBezTo>
                <a:cubicBezTo>
                  <a:pt x="94161" y="24871"/>
                  <a:pt x="68232" y="92604"/>
                  <a:pt x="89928" y="88900"/>
                </a:cubicBezTo>
                <a:cubicBezTo>
                  <a:pt x="111624" y="85196"/>
                  <a:pt x="215870" y="0"/>
                  <a:pt x="22010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239CF53-0FC2-56AA-BC5E-AF8E77BE5076}"/>
              </a:ext>
            </a:extLst>
          </p:cNvPr>
          <p:cNvSpPr/>
          <p:nvPr/>
        </p:nvSpPr>
        <p:spPr>
          <a:xfrm>
            <a:off x="7177633" y="8202526"/>
            <a:ext cx="58500" cy="162098"/>
          </a:xfrm>
          <a:custGeom>
            <a:avLst/>
            <a:gdLst>
              <a:gd name="connsiteX0" fmla="*/ 58192 w 58500"/>
              <a:gd name="connsiteY0" fmla="*/ 1674 h 162098"/>
              <a:gd name="connsiteX1" fmla="*/ 1042 w 58500"/>
              <a:gd name="connsiteY1" fmla="*/ 160424 h 162098"/>
              <a:gd name="connsiteX2" fmla="*/ 23267 w 58500"/>
              <a:gd name="connsiteY2" fmla="*/ 81049 h 162098"/>
              <a:gd name="connsiteX3" fmla="*/ 58192 w 58500"/>
              <a:gd name="connsiteY3" fmla="*/ 1674 h 1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0" h="162098">
                <a:moveTo>
                  <a:pt x="58192" y="1674"/>
                </a:moveTo>
                <a:cubicBezTo>
                  <a:pt x="54488" y="14903"/>
                  <a:pt x="6863" y="147195"/>
                  <a:pt x="1042" y="160424"/>
                </a:cubicBezTo>
                <a:cubicBezTo>
                  <a:pt x="-4779" y="173653"/>
                  <a:pt x="15329" y="104862"/>
                  <a:pt x="23267" y="81049"/>
                </a:cubicBezTo>
                <a:cubicBezTo>
                  <a:pt x="31204" y="57237"/>
                  <a:pt x="61896" y="-11555"/>
                  <a:pt x="58192" y="1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459D4AA-7AC1-4CA9-F233-CE615B67B079}"/>
              </a:ext>
            </a:extLst>
          </p:cNvPr>
          <p:cNvSpPr/>
          <p:nvPr/>
        </p:nvSpPr>
        <p:spPr>
          <a:xfrm>
            <a:off x="5641216" y="8132547"/>
            <a:ext cx="124589" cy="215330"/>
          </a:xfrm>
          <a:custGeom>
            <a:avLst/>
            <a:gdLst>
              <a:gd name="connsiteX0" fmla="*/ 759 w 124589"/>
              <a:gd name="connsiteY0" fmla="*/ 1803 h 215330"/>
              <a:gd name="connsiteX1" fmla="*/ 22984 w 124589"/>
              <a:gd name="connsiteY1" fmla="*/ 71653 h 215330"/>
              <a:gd name="connsiteX2" fmla="*/ 73784 w 124589"/>
              <a:gd name="connsiteY2" fmla="*/ 151028 h 215330"/>
              <a:gd name="connsiteX3" fmla="*/ 76959 w 124589"/>
              <a:gd name="connsiteY3" fmla="*/ 125628 h 215330"/>
              <a:gd name="connsiteX4" fmla="*/ 124584 w 124589"/>
              <a:gd name="connsiteY4" fmla="*/ 214528 h 215330"/>
              <a:gd name="connsiteX5" fmla="*/ 73784 w 124589"/>
              <a:gd name="connsiteY5" fmla="*/ 166903 h 215330"/>
              <a:gd name="connsiteX6" fmla="*/ 19809 w 124589"/>
              <a:gd name="connsiteY6" fmla="*/ 122453 h 215330"/>
              <a:gd name="connsiteX7" fmla="*/ 48384 w 124589"/>
              <a:gd name="connsiteY7" fmla="*/ 147853 h 215330"/>
              <a:gd name="connsiteX8" fmla="*/ 759 w 124589"/>
              <a:gd name="connsiteY8" fmla="*/ 1803 h 2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9" h="215330">
                <a:moveTo>
                  <a:pt x="759" y="1803"/>
                </a:moveTo>
                <a:cubicBezTo>
                  <a:pt x="-3474" y="-10897"/>
                  <a:pt x="10813" y="46782"/>
                  <a:pt x="22984" y="71653"/>
                </a:cubicBezTo>
                <a:cubicBezTo>
                  <a:pt x="35155" y="96524"/>
                  <a:pt x="64788" y="142032"/>
                  <a:pt x="73784" y="151028"/>
                </a:cubicBezTo>
                <a:cubicBezTo>
                  <a:pt x="82780" y="160024"/>
                  <a:pt x="68492" y="115045"/>
                  <a:pt x="76959" y="125628"/>
                </a:cubicBezTo>
                <a:cubicBezTo>
                  <a:pt x="85426" y="136211"/>
                  <a:pt x="125113" y="207649"/>
                  <a:pt x="124584" y="214528"/>
                </a:cubicBezTo>
                <a:cubicBezTo>
                  <a:pt x="124055" y="221407"/>
                  <a:pt x="91246" y="182249"/>
                  <a:pt x="73784" y="166903"/>
                </a:cubicBezTo>
                <a:cubicBezTo>
                  <a:pt x="56322" y="151557"/>
                  <a:pt x="24042" y="125628"/>
                  <a:pt x="19809" y="122453"/>
                </a:cubicBezTo>
                <a:cubicBezTo>
                  <a:pt x="15576" y="119278"/>
                  <a:pt x="52088" y="160553"/>
                  <a:pt x="48384" y="147853"/>
                </a:cubicBezTo>
                <a:cubicBezTo>
                  <a:pt x="44680" y="135153"/>
                  <a:pt x="4992" y="14503"/>
                  <a:pt x="759" y="1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D9C4C4E-FE24-E848-3E98-ECE8D9F4D8FD}"/>
              </a:ext>
            </a:extLst>
          </p:cNvPr>
          <p:cNvSpPr/>
          <p:nvPr/>
        </p:nvSpPr>
        <p:spPr>
          <a:xfrm>
            <a:off x="5756178" y="8162819"/>
            <a:ext cx="122868" cy="243357"/>
          </a:xfrm>
          <a:custGeom>
            <a:avLst/>
            <a:gdLst>
              <a:gd name="connsiteX0" fmla="*/ 97 w 122868"/>
              <a:gd name="connsiteY0" fmla="*/ 106 h 243357"/>
              <a:gd name="connsiteX1" fmla="*/ 50897 w 122868"/>
              <a:gd name="connsiteY1" fmla="*/ 117581 h 243357"/>
              <a:gd name="connsiteX2" fmla="*/ 120747 w 122868"/>
              <a:gd name="connsiteY2" fmla="*/ 241406 h 243357"/>
              <a:gd name="connsiteX3" fmla="*/ 101697 w 122868"/>
              <a:gd name="connsiteY3" fmla="*/ 190606 h 243357"/>
              <a:gd name="connsiteX4" fmla="*/ 69947 w 122868"/>
              <a:gd name="connsiteY4" fmla="*/ 152506 h 243357"/>
              <a:gd name="connsiteX5" fmla="*/ 63597 w 122868"/>
              <a:gd name="connsiteY5" fmla="*/ 69956 h 243357"/>
              <a:gd name="connsiteX6" fmla="*/ 63597 w 122868"/>
              <a:gd name="connsiteY6" fmla="*/ 95356 h 243357"/>
              <a:gd name="connsiteX7" fmla="*/ 97 w 122868"/>
              <a:gd name="connsiteY7" fmla="*/ 106 h 2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68" h="243357">
                <a:moveTo>
                  <a:pt x="97" y="106"/>
                </a:moveTo>
                <a:cubicBezTo>
                  <a:pt x="-2020" y="3810"/>
                  <a:pt x="30789" y="77364"/>
                  <a:pt x="50897" y="117581"/>
                </a:cubicBezTo>
                <a:cubicBezTo>
                  <a:pt x="71005" y="157798"/>
                  <a:pt x="112280" y="229235"/>
                  <a:pt x="120747" y="241406"/>
                </a:cubicBezTo>
                <a:cubicBezTo>
                  <a:pt x="129214" y="253577"/>
                  <a:pt x="110164" y="205423"/>
                  <a:pt x="101697" y="190606"/>
                </a:cubicBezTo>
                <a:cubicBezTo>
                  <a:pt x="93230" y="175789"/>
                  <a:pt x="76297" y="172614"/>
                  <a:pt x="69947" y="152506"/>
                </a:cubicBezTo>
                <a:cubicBezTo>
                  <a:pt x="63597" y="132398"/>
                  <a:pt x="64655" y="79481"/>
                  <a:pt x="63597" y="69956"/>
                </a:cubicBezTo>
                <a:cubicBezTo>
                  <a:pt x="62539" y="60431"/>
                  <a:pt x="72593" y="100648"/>
                  <a:pt x="63597" y="95356"/>
                </a:cubicBezTo>
                <a:cubicBezTo>
                  <a:pt x="54601" y="90064"/>
                  <a:pt x="2214" y="-3598"/>
                  <a:pt x="9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543718-AB63-FC02-6A7F-D1929612BFB2}"/>
              </a:ext>
            </a:extLst>
          </p:cNvPr>
          <p:cNvSpPr/>
          <p:nvPr/>
        </p:nvSpPr>
        <p:spPr>
          <a:xfrm>
            <a:off x="5762625" y="8194675"/>
            <a:ext cx="82550" cy="142875"/>
          </a:xfrm>
          <a:custGeom>
            <a:avLst/>
            <a:gdLst>
              <a:gd name="connsiteX0" fmla="*/ 82550 w 82550"/>
              <a:gd name="connsiteY0" fmla="*/ 0 h 142875"/>
              <a:gd name="connsiteX1" fmla="*/ 31750 w 82550"/>
              <a:gd name="connsiteY1" fmla="*/ 66675 h 142875"/>
              <a:gd name="connsiteX2" fmla="*/ 6350 w 82550"/>
              <a:gd name="connsiteY2" fmla="*/ 142875 h 142875"/>
              <a:gd name="connsiteX3" fmla="*/ 19050 w 82550"/>
              <a:gd name="connsiteY3" fmla="*/ 66675 h 142875"/>
              <a:gd name="connsiteX4" fmla="*/ 0 w 82550"/>
              <a:gd name="connsiteY4" fmla="*/ 82550 h 142875"/>
              <a:gd name="connsiteX5" fmla="*/ 82550 w 82550"/>
              <a:gd name="connsiteY5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50" h="142875">
                <a:moveTo>
                  <a:pt x="82550" y="0"/>
                </a:moveTo>
                <a:cubicBezTo>
                  <a:pt x="63500" y="21431"/>
                  <a:pt x="44450" y="42863"/>
                  <a:pt x="31750" y="66675"/>
                </a:cubicBezTo>
                <a:cubicBezTo>
                  <a:pt x="19050" y="90488"/>
                  <a:pt x="8467" y="142875"/>
                  <a:pt x="6350" y="142875"/>
                </a:cubicBezTo>
                <a:cubicBezTo>
                  <a:pt x="4233" y="142875"/>
                  <a:pt x="20108" y="76729"/>
                  <a:pt x="19050" y="66675"/>
                </a:cubicBezTo>
                <a:cubicBezTo>
                  <a:pt x="17992" y="56621"/>
                  <a:pt x="0" y="82550"/>
                  <a:pt x="0" y="82550"/>
                </a:cubicBezTo>
                <a:lnTo>
                  <a:pt x="825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82BF09A-276C-DD60-D7B5-567DDEC517E1}"/>
              </a:ext>
            </a:extLst>
          </p:cNvPr>
          <p:cNvSpPr/>
          <p:nvPr/>
        </p:nvSpPr>
        <p:spPr>
          <a:xfrm>
            <a:off x="5797466" y="8189353"/>
            <a:ext cx="87400" cy="249994"/>
          </a:xfrm>
          <a:custGeom>
            <a:avLst/>
            <a:gdLst>
              <a:gd name="connsiteX0" fmla="*/ 84 w 87400"/>
              <a:gd name="connsiteY0" fmla="*/ 2147 h 249994"/>
              <a:gd name="connsiteX1" fmla="*/ 82634 w 87400"/>
              <a:gd name="connsiteY1" fmla="*/ 243447 h 249994"/>
              <a:gd name="connsiteX2" fmla="*/ 76284 w 87400"/>
              <a:gd name="connsiteY2" fmla="*/ 176772 h 249994"/>
              <a:gd name="connsiteX3" fmla="*/ 66759 w 87400"/>
              <a:gd name="connsiteY3" fmla="*/ 125972 h 249994"/>
              <a:gd name="connsiteX4" fmla="*/ 84 w 87400"/>
              <a:gd name="connsiteY4" fmla="*/ 2147 h 2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00" h="249994">
                <a:moveTo>
                  <a:pt x="84" y="2147"/>
                </a:moveTo>
                <a:cubicBezTo>
                  <a:pt x="2730" y="21726"/>
                  <a:pt x="69934" y="214343"/>
                  <a:pt x="82634" y="243447"/>
                </a:cubicBezTo>
                <a:cubicBezTo>
                  <a:pt x="95334" y="272551"/>
                  <a:pt x="78930" y="196351"/>
                  <a:pt x="76284" y="176772"/>
                </a:cubicBezTo>
                <a:cubicBezTo>
                  <a:pt x="73638" y="157193"/>
                  <a:pt x="75755" y="149255"/>
                  <a:pt x="66759" y="125972"/>
                </a:cubicBezTo>
                <a:cubicBezTo>
                  <a:pt x="57763" y="102689"/>
                  <a:pt x="-2562" y="-17432"/>
                  <a:pt x="84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C8C0665-11AD-4541-E019-146B758CE691}"/>
              </a:ext>
            </a:extLst>
          </p:cNvPr>
          <p:cNvSpPr/>
          <p:nvPr/>
        </p:nvSpPr>
        <p:spPr>
          <a:xfrm>
            <a:off x="5971303" y="8242269"/>
            <a:ext cx="64559" cy="247261"/>
          </a:xfrm>
          <a:custGeom>
            <a:avLst/>
            <a:gdLst>
              <a:gd name="connsiteX0" fmla="*/ 64372 w 64559"/>
              <a:gd name="connsiteY0" fmla="*/ 31 h 247261"/>
              <a:gd name="connsiteX1" fmla="*/ 23097 w 64559"/>
              <a:gd name="connsiteY1" fmla="*/ 98456 h 247261"/>
              <a:gd name="connsiteX2" fmla="*/ 26272 w 64559"/>
              <a:gd name="connsiteY2" fmla="*/ 244506 h 247261"/>
              <a:gd name="connsiteX3" fmla="*/ 16747 w 64559"/>
              <a:gd name="connsiteY3" fmla="*/ 184181 h 247261"/>
              <a:gd name="connsiteX4" fmla="*/ 4047 w 64559"/>
              <a:gd name="connsiteY4" fmla="*/ 63531 h 247261"/>
              <a:gd name="connsiteX5" fmla="*/ 4047 w 64559"/>
              <a:gd name="connsiteY5" fmla="*/ 107981 h 247261"/>
              <a:gd name="connsiteX6" fmla="*/ 64372 w 64559"/>
              <a:gd name="connsiteY6" fmla="*/ 31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59" h="247261">
                <a:moveTo>
                  <a:pt x="64372" y="31"/>
                </a:moveTo>
                <a:cubicBezTo>
                  <a:pt x="67547" y="-1556"/>
                  <a:pt x="29447" y="57710"/>
                  <a:pt x="23097" y="98456"/>
                </a:cubicBezTo>
                <a:cubicBezTo>
                  <a:pt x="16747" y="139202"/>
                  <a:pt x="27330" y="230219"/>
                  <a:pt x="26272" y="244506"/>
                </a:cubicBezTo>
                <a:cubicBezTo>
                  <a:pt x="25214" y="258793"/>
                  <a:pt x="20451" y="214344"/>
                  <a:pt x="16747" y="184181"/>
                </a:cubicBezTo>
                <a:cubicBezTo>
                  <a:pt x="13043" y="154019"/>
                  <a:pt x="6164" y="76231"/>
                  <a:pt x="4047" y="63531"/>
                </a:cubicBezTo>
                <a:cubicBezTo>
                  <a:pt x="1930" y="50831"/>
                  <a:pt x="-3891" y="112744"/>
                  <a:pt x="4047" y="107981"/>
                </a:cubicBezTo>
                <a:cubicBezTo>
                  <a:pt x="11984" y="103219"/>
                  <a:pt x="61197" y="1618"/>
                  <a:pt x="6437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12C3E09-E106-B26E-1F2A-5D8B9D8D62AA}"/>
              </a:ext>
            </a:extLst>
          </p:cNvPr>
          <p:cNvSpPr/>
          <p:nvPr/>
        </p:nvSpPr>
        <p:spPr>
          <a:xfrm>
            <a:off x="5949555" y="8219794"/>
            <a:ext cx="35341" cy="235535"/>
          </a:xfrm>
          <a:custGeom>
            <a:avLst/>
            <a:gdLst>
              <a:gd name="connsiteX0" fmla="*/ 395 w 35341"/>
              <a:gd name="connsiteY0" fmla="*/ 281 h 235535"/>
              <a:gd name="connsiteX1" fmla="*/ 16270 w 35341"/>
              <a:gd name="connsiteY1" fmla="*/ 136806 h 235535"/>
              <a:gd name="connsiteX2" fmla="*/ 13095 w 35341"/>
              <a:gd name="connsiteY2" fmla="*/ 235231 h 235535"/>
              <a:gd name="connsiteX3" fmla="*/ 22620 w 35341"/>
              <a:gd name="connsiteY3" fmla="*/ 165381 h 235535"/>
              <a:gd name="connsiteX4" fmla="*/ 35320 w 35341"/>
              <a:gd name="connsiteY4" fmla="*/ 101881 h 235535"/>
              <a:gd name="connsiteX5" fmla="*/ 395 w 35341"/>
              <a:gd name="connsiteY5" fmla="*/ 281 h 23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1" h="235535">
                <a:moveTo>
                  <a:pt x="395" y="281"/>
                </a:moveTo>
                <a:cubicBezTo>
                  <a:pt x="-2780" y="6102"/>
                  <a:pt x="14153" y="97648"/>
                  <a:pt x="16270" y="136806"/>
                </a:cubicBezTo>
                <a:cubicBezTo>
                  <a:pt x="18387" y="175964"/>
                  <a:pt x="12037" y="230469"/>
                  <a:pt x="13095" y="235231"/>
                </a:cubicBezTo>
                <a:cubicBezTo>
                  <a:pt x="14153" y="239993"/>
                  <a:pt x="18916" y="187606"/>
                  <a:pt x="22620" y="165381"/>
                </a:cubicBezTo>
                <a:cubicBezTo>
                  <a:pt x="26324" y="143156"/>
                  <a:pt x="35849" y="123048"/>
                  <a:pt x="35320" y="101881"/>
                </a:cubicBezTo>
                <a:cubicBezTo>
                  <a:pt x="34791" y="80714"/>
                  <a:pt x="3570" y="-5540"/>
                  <a:pt x="395" y="2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D5069B1-CFED-7928-2AB4-26381AB66FF0}"/>
              </a:ext>
            </a:extLst>
          </p:cNvPr>
          <p:cNvSpPr/>
          <p:nvPr/>
        </p:nvSpPr>
        <p:spPr>
          <a:xfrm>
            <a:off x="5776200" y="8347363"/>
            <a:ext cx="322192" cy="168067"/>
          </a:xfrm>
          <a:custGeom>
            <a:avLst/>
            <a:gdLst>
              <a:gd name="connsiteX0" fmla="*/ 2300 w 322192"/>
              <a:gd name="connsiteY0" fmla="*/ 2887 h 168067"/>
              <a:gd name="connsiteX1" fmla="*/ 313450 w 322192"/>
              <a:gd name="connsiteY1" fmla="*/ 164812 h 168067"/>
              <a:gd name="connsiteX2" fmla="*/ 230900 w 322192"/>
              <a:gd name="connsiteY2" fmla="*/ 107662 h 168067"/>
              <a:gd name="connsiteX3" fmla="*/ 173750 w 322192"/>
              <a:gd name="connsiteY3" fmla="*/ 63212 h 168067"/>
              <a:gd name="connsiteX4" fmla="*/ 2300 w 322192"/>
              <a:gd name="connsiteY4" fmla="*/ 2887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92" h="168067">
                <a:moveTo>
                  <a:pt x="2300" y="2887"/>
                </a:moveTo>
                <a:cubicBezTo>
                  <a:pt x="25583" y="19820"/>
                  <a:pt x="275350" y="147350"/>
                  <a:pt x="313450" y="164812"/>
                </a:cubicBezTo>
                <a:cubicBezTo>
                  <a:pt x="351550" y="182274"/>
                  <a:pt x="254183" y="124595"/>
                  <a:pt x="230900" y="107662"/>
                </a:cubicBezTo>
                <a:cubicBezTo>
                  <a:pt x="207617" y="90729"/>
                  <a:pt x="208146" y="78029"/>
                  <a:pt x="173750" y="63212"/>
                </a:cubicBezTo>
                <a:cubicBezTo>
                  <a:pt x="139354" y="48395"/>
                  <a:pt x="-20983" y="-14046"/>
                  <a:pt x="2300" y="2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2996ED0-D5C6-703C-6F89-B812BE688692}"/>
              </a:ext>
            </a:extLst>
          </p:cNvPr>
          <p:cNvSpPr/>
          <p:nvPr/>
        </p:nvSpPr>
        <p:spPr>
          <a:xfrm>
            <a:off x="6010188" y="8261131"/>
            <a:ext cx="225224" cy="292936"/>
          </a:xfrm>
          <a:custGeom>
            <a:avLst/>
            <a:gdLst>
              <a:gd name="connsiteX0" fmla="*/ 152487 w 225224"/>
              <a:gd name="connsiteY0" fmla="*/ 219 h 292936"/>
              <a:gd name="connsiteX1" fmla="*/ 212812 w 225224"/>
              <a:gd name="connsiteY1" fmla="*/ 104994 h 292936"/>
              <a:gd name="connsiteX2" fmla="*/ 209637 w 225224"/>
              <a:gd name="connsiteY2" fmla="*/ 212944 h 292936"/>
              <a:gd name="connsiteX3" fmla="*/ 215987 w 225224"/>
              <a:gd name="connsiteY3" fmla="*/ 190719 h 292936"/>
              <a:gd name="connsiteX4" fmla="*/ 206462 w 225224"/>
              <a:gd name="connsiteY4" fmla="*/ 289144 h 292936"/>
              <a:gd name="connsiteX5" fmla="*/ 181062 w 225224"/>
              <a:gd name="connsiteY5" fmla="*/ 266919 h 292936"/>
              <a:gd name="connsiteX6" fmla="*/ 87 w 225224"/>
              <a:gd name="connsiteY6" fmla="*/ 212944 h 292936"/>
              <a:gd name="connsiteX7" fmla="*/ 206462 w 225224"/>
              <a:gd name="connsiteY7" fmla="*/ 292319 h 292936"/>
              <a:gd name="connsiteX8" fmla="*/ 212812 w 225224"/>
              <a:gd name="connsiteY8" fmla="*/ 244694 h 292936"/>
              <a:gd name="connsiteX9" fmla="*/ 219162 w 225224"/>
              <a:gd name="connsiteY9" fmla="*/ 181194 h 292936"/>
              <a:gd name="connsiteX10" fmla="*/ 222337 w 225224"/>
              <a:gd name="connsiteY10" fmla="*/ 133569 h 292936"/>
              <a:gd name="connsiteX11" fmla="*/ 152487 w 225224"/>
              <a:gd name="connsiteY11" fmla="*/ 219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24" h="292936">
                <a:moveTo>
                  <a:pt x="152487" y="219"/>
                </a:moveTo>
                <a:cubicBezTo>
                  <a:pt x="150900" y="-4543"/>
                  <a:pt x="203287" y="69540"/>
                  <a:pt x="212812" y="104994"/>
                </a:cubicBezTo>
                <a:cubicBezTo>
                  <a:pt x="222337" y="140448"/>
                  <a:pt x="209108" y="198657"/>
                  <a:pt x="209637" y="212944"/>
                </a:cubicBezTo>
                <a:cubicBezTo>
                  <a:pt x="210166" y="227232"/>
                  <a:pt x="216516" y="178019"/>
                  <a:pt x="215987" y="190719"/>
                </a:cubicBezTo>
                <a:cubicBezTo>
                  <a:pt x="215458" y="203419"/>
                  <a:pt x="212283" y="276444"/>
                  <a:pt x="206462" y="289144"/>
                </a:cubicBezTo>
                <a:cubicBezTo>
                  <a:pt x="200641" y="301844"/>
                  <a:pt x="215458" y="279619"/>
                  <a:pt x="181062" y="266919"/>
                </a:cubicBezTo>
                <a:cubicBezTo>
                  <a:pt x="146666" y="254219"/>
                  <a:pt x="-4146" y="208711"/>
                  <a:pt x="87" y="212944"/>
                </a:cubicBezTo>
                <a:cubicBezTo>
                  <a:pt x="4320" y="217177"/>
                  <a:pt x="171008" y="287027"/>
                  <a:pt x="206462" y="292319"/>
                </a:cubicBezTo>
                <a:cubicBezTo>
                  <a:pt x="241916" y="297611"/>
                  <a:pt x="210695" y="263215"/>
                  <a:pt x="212812" y="244694"/>
                </a:cubicBezTo>
                <a:cubicBezTo>
                  <a:pt x="214929" y="226173"/>
                  <a:pt x="217575" y="199715"/>
                  <a:pt x="219162" y="181194"/>
                </a:cubicBezTo>
                <a:cubicBezTo>
                  <a:pt x="220749" y="162673"/>
                  <a:pt x="229745" y="161086"/>
                  <a:pt x="222337" y="133569"/>
                </a:cubicBezTo>
                <a:cubicBezTo>
                  <a:pt x="214929" y="106052"/>
                  <a:pt x="154074" y="4981"/>
                  <a:pt x="152487" y="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E7CEE5-4545-81A2-0AEA-AC26D4B749D0}"/>
              </a:ext>
            </a:extLst>
          </p:cNvPr>
          <p:cNvSpPr/>
          <p:nvPr/>
        </p:nvSpPr>
        <p:spPr>
          <a:xfrm>
            <a:off x="6216561" y="8286508"/>
            <a:ext cx="89004" cy="270222"/>
          </a:xfrm>
          <a:custGeom>
            <a:avLst/>
            <a:gdLst>
              <a:gd name="connsiteX0" fmla="*/ 88989 w 89004"/>
              <a:gd name="connsiteY0" fmla="*/ 242 h 270222"/>
              <a:gd name="connsiteX1" fmla="*/ 25489 w 89004"/>
              <a:gd name="connsiteY1" fmla="*/ 114542 h 270222"/>
              <a:gd name="connsiteX2" fmla="*/ 15964 w 89004"/>
              <a:gd name="connsiteY2" fmla="*/ 178042 h 270222"/>
              <a:gd name="connsiteX3" fmla="*/ 35014 w 89004"/>
              <a:gd name="connsiteY3" fmla="*/ 270117 h 270222"/>
              <a:gd name="connsiteX4" fmla="*/ 25489 w 89004"/>
              <a:gd name="connsiteY4" fmla="*/ 158992 h 270222"/>
              <a:gd name="connsiteX5" fmla="*/ 89 w 89004"/>
              <a:gd name="connsiteY5" fmla="*/ 51042 h 270222"/>
              <a:gd name="connsiteX6" fmla="*/ 19139 w 89004"/>
              <a:gd name="connsiteY6" fmla="*/ 82792 h 270222"/>
              <a:gd name="connsiteX7" fmla="*/ 88989 w 89004"/>
              <a:gd name="connsiteY7" fmla="*/ 242 h 27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04" h="270222">
                <a:moveTo>
                  <a:pt x="88989" y="242"/>
                </a:moveTo>
                <a:cubicBezTo>
                  <a:pt x="90047" y="5533"/>
                  <a:pt x="37660" y="84909"/>
                  <a:pt x="25489" y="114542"/>
                </a:cubicBezTo>
                <a:cubicBezTo>
                  <a:pt x="13318" y="144175"/>
                  <a:pt x="14376" y="152113"/>
                  <a:pt x="15964" y="178042"/>
                </a:cubicBezTo>
                <a:cubicBezTo>
                  <a:pt x="17551" y="203971"/>
                  <a:pt x="33427" y="273292"/>
                  <a:pt x="35014" y="270117"/>
                </a:cubicBezTo>
                <a:cubicBezTo>
                  <a:pt x="36601" y="266942"/>
                  <a:pt x="31310" y="195504"/>
                  <a:pt x="25489" y="158992"/>
                </a:cubicBezTo>
                <a:cubicBezTo>
                  <a:pt x="19668" y="122480"/>
                  <a:pt x="1147" y="63742"/>
                  <a:pt x="89" y="51042"/>
                </a:cubicBezTo>
                <a:cubicBezTo>
                  <a:pt x="-969" y="38342"/>
                  <a:pt x="7497" y="87554"/>
                  <a:pt x="19139" y="82792"/>
                </a:cubicBezTo>
                <a:cubicBezTo>
                  <a:pt x="30781" y="78030"/>
                  <a:pt x="87931" y="-5049"/>
                  <a:pt x="88989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5DE43B4-9DD3-948C-69AC-6CFEAAC00839}"/>
              </a:ext>
            </a:extLst>
          </p:cNvPr>
          <p:cNvSpPr/>
          <p:nvPr/>
        </p:nvSpPr>
        <p:spPr>
          <a:xfrm>
            <a:off x="6308446" y="8394587"/>
            <a:ext cx="22697" cy="133595"/>
          </a:xfrm>
          <a:custGeom>
            <a:avLst/>
            <a:gdLst>
              <a:gd name="connsiteX0" fmla="*/ 279 w 22697"/>
              <a:gd name="connsiteY0" fmla="*/ 113 h 133595"/>
              <a:gd name="connsiteX1" fmla="*/ 9804 w 22697"/>
              <a:gd name="connsiteY1" fmla="*/ 76313 h 133595"/>
              <a:gd name="connsiteX2" fmla="*/ 6629 w 22697"/>
              <a:gd name="connsiteY2" fmla="*/ 133463 h 133595"/>
              <a:gd name="connsiteX3" fmla="*/ 22504 w 22697"/>
              <a:gd name="connsiteY3" fmla="*/ 60438 h 133595"/>
              <a:gd name="connsiteX4" fmla="*/ 279 w 22697"/>
              <a:gd name="connsiteY4" fmla="*/ 11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7" h="133595">
                <a:moveTo>
                  <a:pt x="279" y="113"/>
                </a:moveTo>
                <a:cubicBezTo>
                  <a:pt x="-1838" y="2759"/>
                  <a:pt x="8746" y="54088"/>
                  <a:pt x="9804" y="76313"/>
                </a:cubicBezTo>
                <a:cubicBezTo>
                  <a:pt x="10862" y="98538"/>
                  <a:pt x="4512" y="136109"/>
                  <a:pt x="6629" y="133463"/>
                </a:cubicBezTo>
                <a:cubicBezTo>
                  <a:pt x="8746" y="130817"/>
                  <a:pt x="24621" y="78959"/>
                  <a:pt x="22504" y="60438"/>
                </a:cubicBezTo>
                <a:cubicBezTo>
                  <a:pt x="20387" y="41917"/>
                  <a:pt x="2396" y="-2533"/>
                  <a:pt x="279" y="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2E0EFE0-4740-3A05-71ED-723342CE4B93}"/>
              </a:ext>
            </a:extLst>
          </p:cNvPr>
          <p:cNvSpPr/>
          <p:nvPr/>
        </p:nvSpPr>
        <p:spPr>
          <a:xfrm>
            <a:off x="6513761" y="8285840"/>
            <a:ext cx="51554" cy="354227"/>
          </a:xfrm>
          <a:custGeom>
            <a:avLst/>
            <a:gdLst>
              <a:gd name="connsiteX0" fmla="*/ 20389 w 51554"/>
              <a:gd name="connsiteY0" fmla="*/ 910 h 354227"/>
              <a:gd name="connsiteX1" fmla="*/ 42614 w 51554"/>
              <a:gd name="connsiteY1" fmla="*/ 127910 h 354227"/>
              <a:gd name="connsiteX2" fmla="*/ 48964 w 51554"/>
              <a:gd name="connsiteY2" fmla="*/ 213635 h 354227"/>
              <a:gd name="connsiteX3" fmla="*/ 1339 w 51554"/>
              <a:gd name="connsiteY3" fmla="*/ 350160 h 354227"/>
              <a:gd name="connsiteX4" fmla="*/ 14039 w 51554"/>
              <a:gd name="connsiteY4" fmla="*/ 299360 h 354227"/>
              <a:gd name="connsiteX5" fmla="*/ 23564 w 51554"/>
              <a:gd name="connsiteY5" fmla="*/ 108860 h 354227"/>
              <a:gd name="connsiteX6" fmla="*/ 23564 w 51554"/>
              <a:gd name="connsiteY6" fmla="*/ 245385 h 354227"/>
              <a:gd name="connsiteX7" fmla="*/ 33089 w 51554"/>
              <a:gd name="connsiteY7" fmla="*/ 197760 h 354227"/>
              <a:gd name="connsiteX8" fmla="*/ 20389 w 51554"/>
              <a:gd name="connsiteY8" fmla="*/ 910 h 3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54" h="354227">
                <a:moveTo>
                  <a:pt x="20389" y="910"/>
                </a:moveTo>
                <a:cubicBezTo>
                  <a:pt x="21976" y="-10732"/>
                  <a:pt x="37852" y="92456"/>
                  <a:pt x="42614" y="127910"/>
                </a:cubicBezTo>
                <a:cubicBezTo>
                  <a:pt x="47376" y="163364"/>
                  <a:pt x="55843" y="176593"/>
                  <a:pt x="48964" y="213635"/>
                </a:cubicBezTo>
                <a:cubicBezTo>
                  <a:pt x="42085" y="250677"/>
                  <a:pt x="7160" y="335873"/>
                  <a:pt x="1339" y="350160"/>
                </a:cubicBezTo>
                <a:cubicBezTo>
                  <a:pt x="-4482" y="364447"/>
                  <a:pt x="10335" y="339577"/>
                  <a:pt x="14039" y="299360"/>
                </a:cubicBezTo>
                <a:cubicBezTo>
                  <a:pt x="17743" y="259143"/>
                  <a:pt x="21977" y="117856"/>
                  <a:pt x="23564" y="108860"/>
                </a:cubicBezTo>
                <a:cubicBezTo>
                  <a:pt x="25151" y="99864"/>
                  <a:pt x="21977" y="230568"/>
                  <a:pt x="23564" y="245385"/>
                </a:cubicBezTo>
                <a:cubicBezTo>
                  <a:pt x="25151" y="260202"/>
                  <a:pt x="35206" y="230568"/>
                  <a:pt x="33089" y="197760"/>
                </a:cubicBezTo>
                <a:cubicBezTo>
                  <a:pt x="30972" y="164952"/>
                  <a:pt x="18802" y="12552"/>
                  <a:pt x="20389" y="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1C8694A-9980-0BA0-D56F-F5A1918AD630}"/>
              </a:ext>
            </a:extLst>
          </p:cNvPr>
          <p:cNvSpPr/>
          <p:nvPr/>
        </p:nvSpPr>
        <p:spPr>
          <a:xfrm>
            <a:off x="6194425" y="8483591"/>
            <a:ext cx="701760" cy="139894"/>
          </a:xfrm>
          <a:custGeom>
            <a:avLst/>
            <a:gdLst>
              <a:gd name="connsiteX0" fmla="*/ 0 w 701760"/>
              <a:gd name="connsiteY0" fmla="*/ 44459 h 139894"/>
              <a:gd name="connsiteX1" fmla="*/ 228600 w 701760"/>
              <a:gd name="connsiteY1" fmla="*/ 101609 h 139894"/>
              <a:gd name="connsiteX2" fmla="*/ 339725 w 701760"/>
              <a:gd name="connsiteY2" fmla="*/ 120659 h 139894"/>
              <a:gd name="connsiteX3" fmla="*/ 273050 w 701760"/>
              <a:gd name="connsiteY3" fmla="*/ 111134 h 139894"/>
              <a:gd name="connsiteX4" fmla="*/ 530225 w 701760"/>
              <a:gd name="connsiteY4" fmla="*/ 111134 h 139894"/>
              <a:gd name="connsiteX5" fmla="*/ 479425 w 701760"/>
              <a:gd name="connsiteY5" fmla="*/ 139709 h 139894"/>
              <a:gd name="connsiteX6" fmla="*/ 615950 w 701760"/>
              <a:gd name="connsiteY6" fmla="*/ 95259 h 139894"/>
              <a:gd name="connsiteX7" fmla="*/ 577850 w 701760"/>
              <a:gd name="connsiteY7" fmla="*/ 104784 h 139894"/>
              <a:gd name="connsiteX8" fmla="*/ 654050 w 701760"/>
              <a:gd name="connsiteY8" fmla="*/ 63509 h 139894"/>
              <a:gd name="connsiteX9" fmla="*/ 685800 w 701760"/>
              <a:gd name="connsiteY9" fmla="*/ 31759 h 139894"/>
              <a:gd name="connsiteX10" fmla="*/ 701675 w 701760"/>
              <a:gd name="connsiteY10" fmla="*/ 9 h 139894"/>
              <a:gd name="connsiteX11" fmla="*/ 679450 w 701760"/>
              <a:gd name="connsiteY11" fmla="*/ 34934 h 139894"/>
              <a:gd name="connsiteX12" fmla="*/ 533400 w 701760"/>
              <a:gd name="connsiteY12" fmla="*/ 60334 h 139894"/>
              <a:gd name="connsiteX13" fmla="*/ 666750 w 701760"/>
              <a:gd name="connsiteY13" fmla="*/ 60334 h 139894"/>
              <a:gd name="connsiteX14" fmla="*/ 542925 w 701760"/>
              <a:gd name="connsiteY14" fmla="*/ 82559 h 139894"/>
              <a:gd name="connsiteX15" fmla="*/ 336550 w 701760"/>
              <a:gd name="connsiteY15" fmla="*/ 98434 h 139894"/>
              <a:gd name="connsiteX16" fmla="*/ 327025 w 701760"/>
              <a:gd name="connsiteY16" fmla="*/ 101609 h 139894"/>
              <a:gd name="connsiteX17" fmla="*/ 222250 w 701760"/>
              <a:gd name="connsiteY17" fmla="*/ 92084 h 139894"/>
              <a:gd name="connsiteX18" fmla="*/ 0 w 701760"/>
              <a:gd name="connsiteY18" fmla="*/ 4445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760" h="139894">
                <a:moveTo>
                  <a:pt x="0" y="44459"/>
                </a:moveTo>
                <a:lnTo>
                  <a:pt x="228600" y="101609"/>
                </a:lnTo>
                <a:cubicBezTo>
                  <a:pt x="285221" y="114309"/>
                  <a:pt x="332317" y="119072"/>
                  <a:pt x="339725" y="120659"/>
                </a:cubicBezTo>
                <a:cubicBezTo>
                  <a:pt x="347133" y="122246"/>
                  <a:pt x="241300" y="112722"/>
                  <a:pt x="273050" y="111134"/>
                </a:cubicBezTo>
                <a:cubicBezTo>
                  <a:pt x="304800" y="109546"/>
                  <a:pt x="495829" y="106372"/>
                  <a:pt x="530225" y="111134"/>
                </a:cubicBezTo>
                <a:cubicBezTo>
                  <a:pt x="564621" y="115896"/>
                  <a:pt x="465138" y="142355"/>
                  <a:pt x="479425" y="139709"/>
                </a:cubicBezTo>
                <a:cubicBezTo>
                  <a:pt x="493712" y="137063"/>
                  <a:pt x="599546" y="101080"/>
                  <a:pt x="615950" y="95259"/>
                </a:cubicBezTo>
                <a:cubicBezTo>
                  <a:pt x="632354" y="89438"/>
                  <a:pt x="571500" y="110076"/>
                  <a:pt x="577850" y="104784"/>
                </a:cubicBezTo>
                <a:cubicBezTo>
                  <a:pt x="584200" y="99492"/>
                  <a:pt x="636058" y="75680"/>
                  <a:pt x="654050" y="63509"/>
                </a:cubicBezTo>
                <a:cubicBezTo>
                  <a:pt x="672042" y="51338"/>
                  <a:pt x="677863" y="42342"/>
                  <a:pt x="685800" y="31759"/>
                </a:cubicBezTo>
                <a:cubicBezTo>
                  <a:pt x="693737" y="21176"/>
                  <a:pt x="702733" y="-520"/>
                  <a:pt x="701675" y="9"/>
                </a:cubicBezTo>
                <a:cubicBezTo>
                  <a:pt x="700617" y="538"/>
                  <a:pt x="707496" y="24880"/>
                  <a:pt x="679450" y="34934"/>
                </a:cubicBezTo>
                <a:cubicBezTo>
                  <a:pt x="651404" y="44988"/>
                  <a:pt x="535517" y="56101"/>
                  <a:pt x="533400" y="60334"/>
                </a:cubicBezTo>
                <a:cubicBezTo>
                  <a:pt x="531283" y="64567"/>
                  <a:pt x="665163" y="56630"/>
                  <a:pt x="666750" y="60334"/>
                </a:cubicBezTo>
                <a:cubicBezTo>
                  <a:pt x="668337" y="64038"/>
                  <a:pt x="597958" y="76209"/>
                  <a:pt x="542925" y="82559"/>
                </a:cubicBezTo>
                <a:cubicBezTo>
                  <a:pt x="487892" y="88909"/>
                  <a:pt x="372533" y="95259"/>
                  <a:pt x="336550" y="98434"/>
                </a:cubicBezTo>
                <a:cubicBezTo>
                  <a:pt x="300567" y="101609"/>
                  <a:pt x="346075" y="102667"/>
                  <a:pt x="327025" y="101609"/>
                </a:cubicBezTo>
                <a:cubicBezTo>
                  <a:pt x="307975" y="100551"/>
                  <a:pt x="222250" y="92084"/>
                  <a:pt x="222250" y="92084"/>
                </a:cubicBezTo>
                <a:lnTo>
                  <a:pt x="0" y="4445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3D2C45B-E20B-8786-AC38-F4993AAA67B3}"/>
              </a:ext>
            </a:extLst>
          </p:cNvPr>
          <p:cNvSpPr/>
          <p:nvPr/>
        </p:nvSpPr>
        <p:spPr>
          <a:xfrm>
            <a:off x="6857150" y="8264364"/>
            <a:ext cx="223100" cy="312054"/>
          </a:xfrm>
          <a:custGeom>
            <a:avLst/>
            <a:gdLst>
              <a:gd name="connsiteX0" fmla="*/ 223100 w 223100"/>
              <a:gd name="connsiteY0" fmla="*/ 161 h 312054"/>
              <a:gd name="connsiteX1" fmla="*/ 204050 w 223100"/>
              <a:gd name="connsiteY1" fmla="*/ 108111 h 312054"/>
              <a:gd name="connsiteX2" fmla="*/ 134200 w 223100"/>
              <a:gd name="connsiteY2" fmla="*/ 193836 h 312054"/>
              <a:gd name="connsiteX3" fmla="*/ 194525 w 223100"/>
              <a:gd name="connsiteY3" fmla="*/ 146211 h 312054"/>
              <a:gd name="connsiteX4" fmla="*/ 172300 w 223100"/>
              <a:gd name="connsiteY4" fmla="*/ 187486 h 312054"/>
              <a:gd name="connsiteX5" fmla="*/ 92925 w 223100"/>
              <a:gd name="connsiteY5" fmla="*/ 266861 h 312054"/>
              <a:gd name="connsiteX6" fmla="*/ 850 w 223100"/>
              <a:gd name="connsiteY6" fmla="*/ 311311 h 312054"/>
              <a:gd name="connsiteX7" fmla="*/ 150075 w 223100"/>
              <a:gd name="connsiteY7" fmla="*/ 231936 h 312054"/>
              <a:gd name="connsiteX8" fmla="*/ 200875 w 223100"/>
              <a:gd name="connsiteY8" fmla="*/ 177961 h 312054"/>
              <a:gd name="connsiteX9" fmla="*/ 188175 w 223100"/>
              <a:gd name="connsiteY9" fmla="*/ 190661 h 312054"/>
              <a:gd name="connsiteX10" fmla="*/ 204050 w 223100"/>
              <a:gd name="connsiteY10" fmla="*/ 133511 h 312054"/>
              <a:gd name="connsiteX11" fmla="*/ 223100 w 223100"/>
              <a:gd name="connsiteY11" fmla="*/ 161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0" h="312054">
                <a:moveTo>
                  <a:pt x="223100" y="161"/>
                </a:moveTo>
                <a:cubicBezTo>
                  <a:pt x="223100" y="-4072"/>
                  <a:pt x="218867" y="75832"/>
                  <a:pt x="204050" y="108111"/>
                </a:cubicBezTo>
                <a:cubicBezTo>
                  <a:pt x="189233" y="140390"/>
                  <a:pt x="135787" y="187486"/>
                  <a:pt x="134200" y="193836"/>
                </a:cubicBezTo>
                <a:cubicBezTo>
                  <a:pt x="132612" y="200186"/>
                  <a:pt x="188175" y="147269"/>
                  <a:pt x="194525" y="146211"/>
                </a:cubicBezTo>
                <a:cubicBezTo>
                  <a:pt x="200875" y="145153"/>
                  <a:pt x="189233" y="167378"/>
                  <a:pt x="172300" y="187486"/>
                </a:cubicBezTo>
                <a:cubicBezTo>
                  <a:pt x="155367" y="207594"/>
                  <a:pt x="121500" y="246224"/>
                  <a:pt x="92925" y="266861"/>
                </a:cubicBezTo>
                <a:cubicBezTo>
                  <a:pt x="64350" y="287498"/>
                  <a:pt x="-8675" y="317132"/>
                  <a:pt x="850" y="311311"/>
                </a:cubicBezTo>
                <a:cubicBezTo>
                  <a:pt x="10375" y="305490"/>
                  <a:pt x="116738" y="254161"/>
                  <a:pt x="150075" y="231936"/>
                </a:cubicBezTo>
                <a:cubicBezTo>
                  <a:pt x="183412" y="209711"/>
                  <a:pt x="194525" y="184840"/>
                  <a:pt x="200875" y="177961"/>
                </a:cubicBezTo>
                <a:cubicBezTo>
                  <a:pt x="207225" y="171082"/>
                  <a:pt x="187646" y="198069"/>
                  <a:pt x="188175" y="190661"/>
                </a:cubicBezTo>
                <a:cubicBezTo>
                  <a:pt x="188704" y="183253"/>
                  <a:pt x="200346" y="158382"/>
                  <a:pt x="204050" y="133511"/>
                </a:cubicBezTo>
                <a:cubicBezTo>
                  <a:pt x="207754" y="108640"/>
                  <a:pt x="223100" y="4394"/>
                  <a:pt x="223100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EF7879-EE2B-4759-F827-5551C0CA3CB1}"/>
              </a:ext>
            </a:extLst>
          </p:cNvPr>
          <p:cNvSpPr/>
          <p:nvPr/>
        </p:nvSpPr>
        <p:spPr>
          <a:xfrm>
            <a:off x="6851648" y="8250398"/>
            <a:ext cx="256751" cy="106207"/>
          </a:xfrm>
          <a:custGeom>
            <a:avLst/>
            <a:gdLst>
              <a:gd name="connsiteX0" fmla="*/ 2 w 256751"/>
              <a:gd name="connsiteY0" fmla="*/ 106202 h 106207"/>
              <a:gd name="connsiteX1" fmla="*/ 92077 w 256751"/>
              <a:gd name="connsiteY1" fmla="*/ 49052 h 106207"/>
              <a:gd name="connsiteX2" fmla="*/ 47627 w 256751"/>
              <a:gd name="connsiteY2" fmla="*/ 10952 h 106207"/>
              <a:gd name="connsiteX3" fmla="*/ 161927 w 256751"/>
              <a:gd name="connsiteY3" fmla="*/ 45877 h 106207"/>
              <a:gd name="connsiteX4" fmla="*/ 95252 w 256751"/>
              <a:gd name="connsiteY4" fmla="*/ 1427 h 106207"/>
              <a:gd name="connsiteX5" fmla="*/ 254002 w 256751"/>
              <a:gd name="connsiteY5" fmla="*/ 10952 h 106207"/>
              <a:gd name="connsiteX6" fmla="*/ 200027 w 256751"/>
              <a:gd name="connsiteY6" fmla="*/ 10952 h 106207"/>
              <a:gd name="connsiteX7" fmla="*/ 79377 w 256751"/>
              <a:gd name="connsiteY7" fmla="*/ 14127 h 106207"/>
              <a:gd name="connsiteX8" fmla="*/ 88902 w 256751"/>
              <a:gd name="connsiteY8" fmla="*/ 52227 h 106207"/>
              <a:gd name="connsiteX9" fmla="*/ 2 w 256751"/>
              <a:gd name="connsiteY9" fmla="*/ 106202 h 1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1" h="106207">
                <a:moveTo>
                  <a:pt x="2" y="106202"/>
                </a:moveTo>
                <a:cubicBezTo>
                  <a:pt x="531" y="105673"/>
                  <a:pt x="84140" y="64927"/>
                  <a:pt x="92077" y="49052"/>
                </a:cubicBezTo>
                <a:cubicBezTo>
                  <a:pt x="100014" y="33177"/>
                  <a:pt x="35985" y="11481"/>
                  <a:pt x="47627" y="10952"/>
                </a:cubicBezTo>
                <a:cubicBezTo>
                  <a:pt x="59269" y="10423"/>
                  <a:pt x="153989" y="47465"/>
                  <a:pt x="161927" y="45877"/>
                </a:cubicBezTo>
                <a:cubicBezTo>
                  <a:pt x="169865" y="44289"/>
                  <a:pt x="79906" y="7248"/>
                  <a:pt x="95252" y="1427"/>
                </a:cubicBezTo>
                <a:cubicBezTo>
                  <a:pt x="110598" y="-4394"/>
                  <a:pt x="236540" y="9365"/>
                  <a:pt x="254002" y="10952"/>
                </a:cubicBezTo>
                <a:cubicBezTo>
                  <a:pt x="271464" y="12539"/>
                  <a:pt x="200027" y="10952"/>
                  <a:pt x="200027" y="10952"/>
                </a:cubicBezTo>
                <a:lnTo>
                  <a:pt x="79377" y="14127"/>
                </a:lnTo>
                <a:cubicBezTo>
                  <a:pt x="60856" y="21006"/>
                  <a:pt x="100014" y="35294"/>
                  <a:pt x="88902" y="52227"/>
                </a:cubicBezTo>
                <a:cubicBezTo>
                  <a:pt x="77790" y="69160"/>
                  <a:pt x="-527" y="106731"/>
                  <a:pt x="2" y="106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59B22CF-852E-0A21-9FE1-63A05E62B7D1}"/>
              </a:ext>
            </a:extLst>
          </p:cNvPr>
          <p:cNvSpPr/>
          <p:nvPr/>
        </p:nvSpPr>
        <p:spPr>
          <a:xfrm>
            <a:off x="6551170" y="8219370"/>
            <a:ext cx="751953" cy="112176"/>
          </a:xfrm>
          <a:custGeom>
            <a:avLst/>
            <a:gdLst>
              <a:gd name="connsiteX0" fmla="*/ 5205 w 751953"/>
              <a:gd name="connsiteY0" fmla="*/ 95955 h 112176"/>
              <a:gd name="connsiteX1" fmla="*/ 392555 w 751953"/>
              <a:gd name="connsiteY1" fmla="*/ 19755 h 112176"/>
              <a:gd name="connsiteX2" fmla="*/ 243330 w 751953"/>
              <a:gd name="connsiteY2" fmla="*/ 76905 h 112176"/>
              <a:gd name="connsiteX3" fmla="*/ 462405 w 751953"/>
              <a:gd name="connsiteY3" fmla="*/ 10230 h 112176"/>
              <a:gd name="connsiteX4" fmla="*/ 598930 w 751953"/>
              <a:gd name="connsiteY4" fmla="*/ 705 h 112176"/>
              <a:gd name="connsiteX5" fmla="*/ 529080 w 751953"/>
              <a:gd name="connsiteY5" fmla="*/ 705 h 112176"/>
              <a:gd name="connsiteX6" fmla="*/ 751330 w 751953"/>
              <a:gd name="connsiteY6" fmla="*/ 3880 h 112176"/>
              <a:gd name="connsiteX7" fmla="*/ 583055 w 751953"/>
              <a:gd name="connsiteY7" fmla="*/ 10230 h 112176"/>
              <a:gd name="connsiteX8" fmla="*/ 227455 w 751953"/>
              <a:gd name="connsiteY8" fmla="*/ 41980 h 112176"/>
              <a:gd name="connsiteX9" fmla="*/ 148080 w 751953"/>
              <a:gd name="connsiteY9" fmla="*/ 76905 h 112176"/>
              <a:gd name="connsiteX10" fmla="*/ 94105 w 751953"/>
              <a:gd name="connsiteY10" fmla="*/ 111830 h 112176"/>
              <a:gd name="connsiteX11" fmla="*/ 163955 w 751953"/>
              <a:gd name="connsiteY11" fmla="*/ 54680 h 112176"/>
              <a:gd name="connsiteX12" fmla="*/ 5205 w 751953"/>
              <a:gd name="connsiteY12" fmla="*/ 959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953" h="112176">
                <a:moveTo>
                  <a:pt x="5205" y="95955"/>
                </a:moveTo>
                <a:cubicBezTo>
                  <a:pt x="43305" y="90134"/>
                  <a:pt x="352868" y="22930"/>
                  <a:pt x="392555" y="19755"/>
                </a:cubicBezTo>
                <a:cubicBezTo>
                  <a:pt x="432242" y="16580"/>
                  <a:pt x="231688" y="78492"/>
                  <a:pt x="243330" y="76905"/>
                </a:cubicBezTo>
                <a:cubicBezTo>
                  <a:pt x="254972" y="75318"/>
                  <a:pt x="403138" y="22930"/>
                  <a:pt x="462405" y="10230"/>
                </a:cubicBezTo>
                <a:cubicBezTo>
                  <a:pt x="521672" y="-2470"/>
                  <a:pt x="587818" y="2292"/>
                  <a:pt x="598930" y="705"/>
                </a:cubicBezTo>
                <a:cubicBezTo>
                  <a:pt x="610042" y="-882"/>
                  <a:pt x="529080" y="705"/>
                  <a:pt x="529080" y="705"/>
                </a:cubicBezTo>
                <a:lnTo>
                  <a:pt x="751330" y="3880"/>
                </a:lnTo>
                <a:cubicBezTo>
                  <a:pt x="760326" y="5467"/>
                  <a:pt x="670368" y="3880"/>
                  <a:pt x="583055" y="10230"/>
                </a:cubicBezTo>
                <a:cubicBezTo>
                  <a:pt x="495743" y="16580"/>
                  <a:pt x="299951" y="30867"/>
                  <a:pt x="227455" y="41980"/>
                </a:cubicBezTo>
                <a:cubicBezTo>
                  <a:pt x="154959" y="53092"/>
                  <a:pt x="170305" y="65263"/>
                  <a:pt x="148080" y="76905"/>
                </a:cubicBezTo>
                <a:cubicBezTo>
                  <a:pt x="125855" y="88547"/>
                  <a:pt x="91459" y="115534"/>
                  <a:pt x="94105" y="111830"/>
                </a:cubicBezTo>
                <a:cubicBezTo>
                  <a:pt x="96751" y="108126"/>
                  <a:pt x="177713" y="52563"/>
                  <a:pt x="163955" y="54680"/>
                </a:cubicBezTo>
                <a:cubicBezTo>
                  <a:pt x="150197" y="56797"/>
                  <a:pt x="-32895" y="101776"/>
                  <a:pt x="5205" y="95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0CAA4BC-E822-A60E-913D-8A458BA20F4A}"/>
              </a:ext>
            </a:extLst>
          </p:cNvPr>
          <p:cNvSpPr/>
          <p:nvPr/>
        </p:nvSpPr>
        <p:spPr>
          <a:xfrm>
            <a:off x="6527796" y="8343284"/>
            <a:ext cx="149314" cy="235608"/>
          </a:xfrm>
          <a:custGeom>
            <a:avLst/>
            <a:gdLst>
              <a:gd name="connsiteX0" fmla="*/ 4 w 149314"/>
              <a:gd name="connsiteY0" fmla="*/ 235566 h 235608"/>
              <a:gd name="connsiteX1" fmla="*/ 60329 w 149314"/>
              <a:gd name="connsiteY1" fmla="*/ 76816 h 235608"/>
              <a:gd name="connsiteX2" fmla="*/ 149229 w 149314"/>
              <a:gd name="connsiteY2" fmla="*/ 616 h 235608"/>
              <a:gd name="connsiteX3" fmla="*/ 76204 w 149314"/>
              <a:gd name="connsiteY3" fmla="*/ 41891 h 235608"/>
              <a:gd name="connsiteX4" fmla="*/ 50804 w 149314"/>
              <a:gd name="connsiteY4" fmla="*/ 60941 h 235608"/>
              <a:gd name="connsiteX5" fmla="*/ 57154 w 149314"/>
              <a:gd name="connsiteY5" fmla="*/ 60941 h 235608"/>
              <a:gd name="connsiteX6" fmla="*/ 4 w 149314"/>
              <a:gd name="connsiteY6" fmla="*/ 235566 h 2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14" h="235608">
                <a:moveTo>
                  <a:pt x="4" y="235566"/>
                </a:moveTo>
                <a:cubicBezTo>
                  <a:pt x="533" y="238212"/>
                  <a:pt x="35458" y="115974"/>
                  <a:pt x="60329" y="76816"/>
                </a:cubicBezTo>
                <a:cubicBezTo>
                  <a:pt x="85200" y="37658"/>
                  <a:pt x="146583" y="6437"/>
                  <a:pt x="149229" y="616"/>
                </a:cubicBezTo>
                <a:cubicBezTo>
                  <a:pt x="151875" y="-5205"/>
                  <a:pt x="92608" y="31837"/>
                  <a:pt x="76204" y="41891"/>
                </a:cubicBezTo>
                <a:cubicBezTo>
                  <a:pt x="59800" y="51945"/>
                  <a:pt x="50804" y="60941"/>
                  <a:pt x="50804" y="60941"/>
                </a:cubicBezTo>
                <a:cubicBezTo>
                  <a:pt x="47629" y="64116"/>
                  <a:pt x="65091" y="36070"/>
                  <a:pt x="57154" y="60941"/>
                </a:cubicBezTo>
                <a:cubicBezTo>
                  <a:pt x="49217" y="85812"/>
                  <a:pt x="-525" y="232920"/>
                  <a:pt x="4" y="235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B1847A9-53E2-0B59-3B46-1661CD2C46CC}"/>
              </a:ext>
            </a:extLst>
          </p:cNvPr>
          <p:cNvSpPr/>
          <p:nvPr/>
        </p:nvSpPr>
        <p:spPr>
          <a:xfrm>
            <a:off x="6574207" y="8270711"/>
            <a:ext cx="284531" cy="89105"/>
          </a:xfrm>
          <a:custGeom>
            <a:avLst/>
            <a:gdLst>
              <a:gd name="connsiteX0" fmla="*/ 1218 w 284531"/>
              <a:gd name="connsiteY0" fmla="*/ 89064 h 89105"/>
              <a:gd name="connsiteX1" fmla="*/ 156793 w 284531"/>
              <a:gd name="connsiteY1" fmla="*/ 31914 h 89105"/>
              <a:gd name="connsiteX2" fmla="*/ 277443 w 284531"/>
              <a:gd name="connsiteY2" fmla="*/ 164 h 89105"/>
              <a:gd name="connsiteX3" fmla="*/ 245693 w 284531"/>
              <a:gd name="connsiteY3" fmla="*/ 22389 h 89105"/>
              <a:gd name="connsiteX4" fmla="*/ 1218 w 284531"/>
              <a:gd name="connsiteY4" fmla="*/ 89064 h 8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31" h="89105">
                <a:moveTo>
                  <a:pt x="1218" y="89064"/>
                </a:moveTo>
                <a:cubicBezTo>
                  <a:pt x="-13599" y="90651"/>
                  <a:pt x="110756" y="46731"/>
                  <a:pt x="156793" y="31914"/>
                </a:cubicBezTo>
                <a:cubicBezTo>
                  <a:pt x="202830" y="17097"/>
                  <a:pt x="262626" y="1751"/>
                  <a:pt x="277443" y="164"/>
                </a:cubicBezTo>
                <a:cubicBezTo>
                  <a:pt x="292260" y="-1423"/>
                  <a:pt x="284851" y="8631"/>
                  <a:pt x="245693" y="22389"/>
                </a:cubicBezTo>
                <a:cubicBezTo>
                  <a:pt x="206535" y="36147"/>
                  <a:pt x="16035" y="87477"/>
                  <a:pt x="1218" y="89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70664CD-3EDB-2C48-ACD2-1DE459EC5F90}"/>
              </a:ext>
            </a:extLst>
          </p:cNvPr>
          <p:cNvSpPr/>
          <p:nvPr/>
        </p:nvSpPr>
        <p:spPr>
          <a:xfrm>
            <a:off x="6850298" y="8273526"/>
            <a:ext cx="63806" cy="308516"/>
          </a:xfrm>
          <a:custGeom>
            <a:avLst/>
            <a:gdLst>
              <a:gd name="connsiteX0" fmla="*/ 10877 w 63806"/>
              <a:gd name="connsiteY0" fmla="*/ 524 h 308516"/>
              <a:gd name="connsiteX1" fmla="*/ 4527 w 63806"/>
              <a:gd name="connsiteY1" fmla="*/ 89424 h 308516"/>
              <a:gd name="connsiteX2" fmla="*/ 58502 w 63806"/>
              <a:gd name="connsiteY2" fmla="*/ 200549 h 308516"/>
              <a:gd name="connsiteX3" fmla="*/ 55327 w 63806"/>
              <a:gd name="connsiteY3" fmla="*/ 244999 h 308516"/>
              <a:gd name="connsiteX4" fmla="*/ 1352 w 63806"/>
              <a:gd name="connsiteY4" fmla="*/ 308499 h 308516"/>
              <a:gd name="connsiteX5" fmla="*/ 55327 w 63806"/>
              <a:gd name="connsiteY5" fmla="*/ 238649 h 308516"/>
              <a:gd name="connsiteX6" fmla="*/ 48977 w 63806"/>
              <a:gd name="connsiteY6" fmla="*/ 197374 h 308516"/>
              <a:gd name="connsiteX7" fmla="*/ 1352 w 63806"/>
              <a:gd name="connsiteY7" fmla="*/ 130699 h 308516"/>
              <a:gd name="connsiteX8" fmla="*/ 10877 w 63806"/>
              <a:gd name="connsiteY8" fmla="*/ 524 h 30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06" h="308516">
                <a:moveTo>
                  <a:pt x="10877" y="524"/>
                </a:moveTo>
                <a:cubicBezTo>
                  <a:pt x="11406" y="-6355"/>
                  <a:pt x="-3410" y="56087"/>
                  <a:pt x="4527" y="89424"/>
                </a:cubicBezTo>
                <a:cubicBezTo>
                  <a:pt x="12464" y="122761"/>
                  <a:pt x="50035" y="174620"/>
                  <a:pt x="58502" y="200549"/>
                </a:cubicBezTo>
                <a:cubicBezTo>
                  <a:pt x="66969" y="226478"/>
                  <a:pt x="64852" y="227007"/>
                  <a:pt x="55327" y="244999"/>
                </a:cubicBezTo>
                <a:cubicBezTo>
                  <a:pt x="45802" y="262991"/>
                  <a:pt x="1352" y="309557"/>
                  <a:pt x="1352" y="308499"/>
                </a:cubicBezTo>
                <a:cubicBezTo>
                  <a:pt x="1352" y="307441"/>
                  <a:pt x="47390" y="257170"/>
                  <a:pt x="55327" y="238649"/>
                </a:cubicBezTo>
                <a:cubicBezTo>
                  <a:pt x="63264" y="220128"/>
                  <a:pt x="57973" y="215366"/>
                  <a:pt x="48977" y="197374"/>
                </a:cubicBezTo>
                <a:cubicBezTo>
                  <a:pt x="39981" y="179382"/>
                  <a:pt x="7173" y="159274"/>
                  <a:pt x="1352" y="130699"/>
                </a:cubicBezTo>
                <a:cubicBezTo>
                  <a:pt x="-4469" y="102124"/>
                  <a:pt x="10348" y="7403"/>
                  <a:pt x="10877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86A0EB9-33BE-8A00-951A-FFB35523E9DC}"/>
              </a:ext>
            </a:extLst>
          </p:cNvPr>
          <p:cNvSpPr/>
          <p:nvPr/>
        </p:nvSpPr>
        <p:spPr>
          <a:xfrm>
            <a:off x="7727947" y="7994650"/>
            <a:ext cx="97231" cy="263755"/>
          </a:xfrm>
          <a:custGeom>
            <a:avLst/>
            <a:gdLst>
              <a:gd name="connsiteX0" fmla="*/ 22228 w 97231"/>
              <a:gd name="connsiteY0" fmla="*/ 0 h 263755"/>
              <a:gd name="connsiteX1" fmla="*/ 66678 w 97231"/>
              <a:gd name="connsiteY1" fmla="*/ 127000 h 263755"/>
              <a:gd name="connsiteX2" fmla="*/ 3 w 97231"/>
              <a:gd name="connsiteY2" fmla="*/ 263525 h 263755"/>
              <a:gd name="connsiteX3" fmla="*/ 69853 w 97231"/>
              <a:gd name="connsiteY3" fmla="*/ 158750 h 263755"/>
              <a:gd name="connsiteX4" fmla="*/ 95253 w 97231"/>
              <a:gd name="connsiteY4" fmla="*/ 127000 h 263755"/>
              <a:gd name="connsiteX5" fmla="*/ 22228 w 97231"/>
              <a:gd name="connsiteY5" fmla="*/ 0 h 2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1" h="263755">
                <a:moveTo>
                  <a:pt x="22228" y="0"/>
                </a:moveTo>
                <a:cubicBezTo>
                  <a:pt x="17466" y="0"/>
                  <a:pt x="70382" y="83079"/>
                  <a:pt x="66678" y="127000"/>
                </a:cubicBezTo>
                <a:cubicBezTo>
                  <a:pt x="62974" y="170921"/>
                  <a:pt x="-526" y="258233"/>
                  <a:pt x="3" y="263525"/>
                </a:cubicBezTo>
                <a:cubicBezTo>
                  <a:pt x="532" y="268817"/>
                  <a:pt x="53978" y="181504"/>
                  <a:pt x="69853" y="158750"/>
                </a:cubicBezTo>
                <a:cubicBezTo>
                  <a:pt x="85728" y="135996"/>
                  <a:pt x="103191" y="150813"/>
                  <a:pt x="95253" y="127000"/>
                </a:cubicBezTo>
                <a:cubicBezTo>
                  <a:pt x="87316" y="103188"/>
                  <a:pt x="26990" y="0"/>
                  <a:pt x="2222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BF40F86-A433-652C-E8C2-FE650D9BC50B}"/>
              </a:ext>
            </a:extLst>
          </p:cNvPr>
          <p:cNvSpPr/>
          <p:nvPr/>
        </p:nvSpPr>
        <p:spPr>
          <a:xfrm>
            <a:off x="5192235" y="7958689"/>
            <a:ext cx="258223" cy="579121"/>
          </a:xfrm>
          <a:custGeom>
            <a:avLst/>
            <a:gdLst>
              <a:gd name="connsiteX0" fmla="*/ 21115 w 258223"/>
              <a:gd name="connsiteY0" fmla="*/ 1036 h 579121"/>
              <a:gd name="connsiteX1" fmla="*/ 27465 w 258223"/>
              <a:gd name="connsiteY1" fmla="*/ 143911 h 579121"/>
              <a:gd name="connsiteX2" fmla="*/ 129065 w 258223"/>
              <a:gd name="connsiteY2" fmla="*/ 394736 h 579121"/>
              <a:gd name="connsiteX3" fmla="*/ 132240 w 258223"/>
              <a:gd name="connsiteY3" fmla="*/ 343936 h 579121"/>
              <a:gd name="connsiteX4" fmla="*/ 256065 w 258223"/>
              <a:gd name="connsiteY4" fmla="*/ 575711 h 579121"/>
              <a:gd name="connsiteX5" fmla="*/ 195740 w 258223"/>
              <a:gd name="connsiteY5" fmla="*/ 461411 h 579121"/>
              <a:gd name="connsiteX6" fmla="*/ 8415 w 258223"/>
              <a:gd name="connsiteY6" fmla="*/ 182011 h 579121"/>
              <a:gd name="connsiteX7" fmla="*/ 30640 w 258223"/>
              <a:gd name="connsiteY7" fmla="*/ 213761 h 579121"/>
              <a:gd name="connsiteX8" fmla="*/ 21115 w 258223"/>
              <a:gd name="connsiteY8" fmla="*/ 1036 h 57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23" h="579121">
                <a:moveTo>
                  <a:pt x="21115" y="1036"/>
                </a:moveTo>
                <a:cubicBezTo>
                  <a:pt x="20586" y="-10606"/>
                  <a:pt x="9473" y="78294"/>
                  <a:pt x="27465" y="143911"/>
                </a:cubicBezTo>
                <a:cubicBezTo>
                  <a:pt x="45457" y="209528"/>
                  <a:pt x="111603" y="361399"/>
                  <a:pt x="129065" y="394736"/>
                </a:cubicBezTo>
                <a:cubicBezTo>
                  <a:pt x="146527" y="428073"/>
                  <a:pt x="111073" y="313774"/>
                  <a:pt x="132240" y="343936"/>
                </a:cubicBezTo>
                <a:cubicBezTo>
                  <a:pt x="153407" y="374098"/>
                  <a:pt x="245482" y="556132"/>
                  <a:pt x="256065" y="575711"/>
                </a:cubicBezTo>
                <a:cubicBezTo>
                  <a:pt x="266648" y="595290"/>
                  <a:pt x="237015" y="527028"/>
                  <a:pt x="195740" y="461411"/>
                </a:cubicBezTo>
                <a:cubicBezTo>
                  <a:pt x="154465" y="395794"/>
                  <a:pt x="35932" y="223286"/>
                  <a:pt x="8415" y="182011"/>
                </a:cubicBezTo>
                <a:cubicBezTo>
                  <a:pt x="-19102" y="140736"/>
                  <a:pt x="29582" y="237573"/>
                  <a:pt x="30640" y="213761"/>
                </a:cubicBezTo>
                <a:cubicBezTo>
                  <a:pt x="31698" y="189949"/>
                  <a:pt x="21644" y="12678"/>
                  <a:pt x="21115" y="1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DAC0E6-2518-4F27-A021-D96F0849A08F}"/>
              </a:ext>
            </a:extLst>
          </p:cNvPr>
          <p:cNvSpPr/>
          <p:nvPr/>
        </p:nvSpPr>
        <p:spPr>
          <a:xfrm>
            <a:off x="5800725" y="8134572"/>
            <a:ext cx="748681" cy="73190"/>
          </a:xfrm>
          <a:custGeom>
            <a:avLst/>
            <a:gdLst>
              <a:gd name="connsiteX0" fmla="*/ 0 w 748681"/>
              <a:gd name="connsiteY0" fmla="*/ 41053 h 73190"/>
              <a:gd name="connsiteX1" fmla="*/ 568325 w 748681"/>
              <a:gd name="connsiteY1" fmla="*/ 18828 h 73190"/>
              <a:gd name="connsiteX2" fmla="*/ 739775 w 748681"/>
              <a:gd name="connsiteY2" fmla="*/ 72803 h 73190"/>
              <a:gd name="connsiteX3" fmla="*/ 688975 w 748681"/>
              <a:gd name="connsiteY3" fmla="*/ 41053 h 73190"/>
              <a:gd name="connsiteX4" fmla="*/ 390525 w 748681"/>
              <a:gd name="connsiteY4" fmla="*/ 2953 h 73190"/>
              <a:gd name="connsiteX5" fmla="*/ 422275 w 748681"/>
              <a:gd name="connsiteY5" fmla="*/ 6128 h 73190"/>
              <a:gd name="connsiteX6" fmla="*/ 0 w 748681"/>
              <a:gd name="connsiteY6" fmla="*/ 41053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81" h="73190">
                <a:moveTo>
                  <a:pt x="0" y="41053"/>
                </a:moveTo>
                <a:cubicBezTo>
                  <a:pt x="24342" y="43170"/>
                  <a:pt x="445029" y="13536"/>
                  <a:pt x="568325" y="18828"/>
                </a:cubicBezTo>
                <a:cubicBezTo>
                  <a:pt x="691621" y="24120"/>
                  <a:pt x="719667" y="69099"/>
                  <a:pt x="739775" y="72803"/>
                </a:cubicBezTo>
                <a:cubicBezTo>
                  <a:pt x="759883" y="76507"/>
                  <a:pt x="747183" y="52695"/>
                  <a:pt x="688975" y="41053"/>
                </a:cubicBezTo>
                <a:cubicBezTo>
                  <a:pt x="630767" y="29411"/>
                  <a:pt x="434975" y="8774"/>
                  <a:pt x="390525" y="2953"/>
                </a:cubicBezTo>
                <a:cubicBezTo>
                  <a:pt x="346075" y="-2868"/>
                  <a:pt x="485246" y="836"/>
                  <a:pt x="422275" y="6128"/>
                </a:cubicBezTo>
                <a:lnTo>
                  <a:pt x="0" y="410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4A9C5ED-623D-ECE9-892F-6A5F5A3A9CE1}"/>
              </a:ext>
            </a:extLst>
          </p:cNvPr>
          <p:cNvSpPr/>
          <p:nvPr/>
        </p:nvSpPr>
        <p:spPr>
          <a:xfrm>
            <a:off x="5345622" y="8009991"/>
            <a:ext cx="398429" cy="287655"/>
          </a:xfrm>
          <a:custGeom>
            <a:avLst/>
            <a:gdLst>
              <a:gd name="connsiteX0" fmla="*/ 394778 w 398429"/>
              <a:gd name="connsiteY0" fmla="*/ 152934 h 287655"/>
              <a:gd name="connsiteX1" fmla="*/ 153478 w 398429"/>
              <a:gd name="connsiteY1" fmla="*/ 73559 h 287655"/>
              <a:gd name="connsiteX2" fmla="*/ 1078 w 398429"/>
              <a:gd name="connsiteY2" fmla="*/ 534 h 287655"/>
              <a:gd name="connsiteX3" fmla="*/ 83628 w 398429"/>
              <a:gd name="connsiteY3" fmla="*/ 41809 h 287655"/>
              <a:gd name="connsiteX4" fmla="*/ 48703 w 398429"/>
              <a:gd name="connsiteY4" fmla="*/ 67209 h 287655"/>
              <a:gd name="connsiteX5" fmla="*/ 105853 w 398429"/>
              <a:gd name="connsiteY5" fmla="*/ 159284 h 287655"/>
              <a:gd name="connsiteX6" fmla="*/ 13778 w 398429"/>
              <a:gd name="connsiteY6" fmla="*/ 238659 h 287655"/>
              <a:gd name="connsiteX7" fmla="*/ 137603 w 398429"/>
              <a:gd name="connsiteY7" fmla="*/ 178334 h 287655"/>
              <a:gd name="connsiteX8" fmla="*/ 302703 w 398429"/>
              <a:gd name="connsiteY8" fmla="*/ 273584 h 287655"/>
              <a:gd name="connsiteX9" fmla="*/ 309053 w 398429"/>
              <a:gd name="connsiteY9" fmla="*/ 279934 h 287655"/>
              <a:gd name="connsiteX10" fmla="*/ 309053 w 398429"/>
              <a:gd name="connsiteY10" fmla="*/ 203734 h 287655"/>
              <a:gd name="connsiteX11" fmla="*/ 299528 w 398429"/>
              <a:gd name="connsiteY11" fmla="*/ 152934 h 287655"/>
              <a:gd name="connsiteX12" fmla="*/ 394778 w 398429"/>
              <a:gd name="connsiteY12" fmla="*/ 152934 h 28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29" h="287655">
                <a:moveTo>
                  <a:pt x="394778" y="152934"/>
                </a:moveTo>
                <a:cubicBezTo>
                  <a:pt x="370436" y="139705"/>
                  <a:pt x="219095" y="98959"/>
                  <a:pt x="153478" y="73559"/>
                </a:cubicBezTo>
                <a:cubicBezTo>
                  <a:pt x="87861" y="48159"/>
                  <a:pt x="12720" y="5826"/>
                  <a:pt x="1078" y="534"/>
                </a:cubicBezTo>
                <a:cubicBezTo>
                  <a:pt x="-10564" y="-4758"/>
                  <a:pt x="75690" y="30696"/>
                  <a:pt x="83628" y="41809"/>
                </a:cubicBezTo>
                <a:cubicBezTo>
                  <a:pt x="91565" y="52921"/>
                  <a:pt x="44999" y="47630"/>
                  <a:pt x="48703" y="67209"/>
                </a:cubicBezTo>
                <a:cubicBezTo>
                  <a:pt x="52407" y="86788"/>
                  <a:pt x="111674" y="130709"/>
                  <a:pt x="105853" y="159284"/>
                </a:cubicBezTo>
                <a:cubicBezTo>
                  <a:pt x="100032" y="187859"/>
                  <a:pt x="8486" y="235484"/>
                  <a:pt x="13778" y="238659"/>
                </a:cubicBezTo>
                <a:cubicBezTo>
                  <a:pt x="19070" y="241834"/>
                  <a:pt x="89449" y="172513"/>
                  <a:pt x="137603" y="178334"/>
                </a:cubicBezTo>
                <a:cubicBezTo>
                  <a:pt x="185757" y="184155"/>
                  <a:pt x="274128" y="256651"/>
                  <a:pt x="302703" y="273584"/>
                </a:cubicBezTo>
                <a:cubicBezTo>
                  <a:pt x="331278" y="290517"/>
                  <a:pt x="307995" y="291576"/>
                  <a:pt x="309053" y="279934"/>
                </a:cubicBezTo>
                <a:cubicBezTo>
                  <a:pt x="310111" y="268292"/>
                  <a:pt x="310640" y="224901"/>
                  <a:pt x="309053" y="203734"/>
                </a:cubicBezTo>
                <a:cubicBezTo>
                  <a:pt x="307466" y="182567"/>
                  <a:pt x="284711" y="159284"/>
                  <a:pt x="299528" y="152934"/>
                </a:cubicBezTo>
                <a:cubicBezTo>
                  <a:pt x="314345" y="146584"/>
                  <a:pt x="419120" y="166163"/>
                  <a:pt x="394778" y="152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00A09F9-EA39-EB28-705E-769103358735}"/>
              </a:ext>
            </a:extLst>
          </p:cNvPr>
          <p:cNvSpPr/>
          <p:nvPr/>
        </p:nvSpPr>
        <p:spPr>
          <a:xfrm>
            <a:off x="7402121" y="7934293"/>
            <a:ext cx="336143" cy="224457"/>
          </a:xfrm>
          <a:custGeom>
            <a:avLst/>
            <a:gdLst>
              <a:gd name="connsiteX0" fmla="*/ 1979 w 336143"/>
              <a:gd name="connsiteY0" fmla="*/ 222282 h 224457"/>
              <a:gd name="connsiteX1" fmla="*/ 186129 w 336143"/>
              <a:gd name="connsiteY1" fmla="*/ 146082 h 224457"/>
              <a:gd name="connsiteX2" fmla="*/ 313129 w 336143"/>
              <a:gd name="connsiteY2" fmla="*/ 111157 h 224457"/>
              <a:gd name="connsiteX3" fmla="*/ 297254 w 336143"/>
              <a:gd name="connsiteY3" fmla="*/ 32 h 224457"/>
              <a:gd name="connsiteX4" fmla="*/ 319479 w 336143"/>
              <a:gd name="connsiteY4" fmla="*/ 98457 h 224457"/>
              <a:gd name="connsiteX5" fmla="*/ 329004 w 336143"/>
              <a:gd name="connsiteY5" fmla="*/ 114332 h 224457"/>
              <a:gd name="connsiteX6" fmla="*/ 208354 w 336143"/>
              <a:gd name="connsiteY6" fmla="*/ 152432 h 224457"/>
              <a:gd name="connsiteX7" fmla="*/ 97229 w 336143"/>
              <a:gd name="connsiteY7" fmla="*/ 200057 h 224457"/>
              <a:gd name="connsiteX8" fmla="*/ 1979 w 336143"/>
              <a:gd name="connsiteY8" fmla="*/ 222282 h 22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143" h="224457">
                <a:moveTo>
                  <a:pt x="1979" y="222282"/>
                </a:moveTo>
                <a:cubicBezTo>
                  <a:pt x="16796" y="213286"/>
                  <a:pt x="134271" y="164603"/>
                  <a:pt x="186129" y="146082"/>
                </a:cubicBezTo>
                <a:cubicBezTo>
                  <a:pt x="237987" y="127561"/>
                  <a:pt x="294608" y="135499"/>
                  <a:pt x="313129" y="111157"/>
                </a:cubicBezTo>
                <a:cubicBezTo>
                  <a:pt x="331650" y="86815"/>
                  <a:pt x="296196" y="2149"/>
                  <a:pt x="297254" y="32"/>
                </a:cubicBezTo>
                <a:cubicBezTo>
                  <a:pt x="298312" y="-2085"/>
                  <a:pt x="319479" y="98457"/>
                  <a:pt x="319479" y="98457"/>
                </a:cubicBezTo>
                <a:cubicBezTo>
                  <a:pt x="324771" y="117507"/>
                  <a:pt x="347525" y="105336"/>
                  <a:pt x="329004" y="114332"/>
                </a:cubicBezTo>
                <a:cubicBezTo>
                  <a:pt x="310483" y="123328"/>
                  <a:pt x="246983" y="138145"/>
                  <a:pt x="208354" y="152432"/>
                </a:cubicBezTo>
                <a:cubicBezTo>
                  <a:pt x="169725" y="166719"/>
                  <a:pt x="135329" y="190003"/>
                  <a:pt x="97229" y="200057"/>
                </a:cubicBezTo>
                <a:cubicBezTo>
                  <a:pt x="59129" y="210111"/>
                  <a:pt x="-12838" y="231278"/>
                  <a:pt x="1979" y="222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187A9-5378-7A6C-2CC3-8D3039D2B47A}"/>
              </a:ext>
            </a:extLst>
          </p:cNvPr>
          <p:cNvSpPr/>
          <p:nvPr/>
        </p:nvSpPr>
        <p:spPr>
          <a:xfrm>
            <a:off x="7145393" y="8048320"/>
            <a:ext cx="617309" cy="385403"/>
          </a:xfrm>
          <a:custGeom>
            <a:avLst/>
            <a:gdLst>
              <a:gd name="connsiteX0" fmla="*/ 17407 w 617309"/>
              <a:gd name="connsiteY0" fmla="*/ 384480 h 385403"/>
              <a:gd name="connsiteX1" fmla="*/ 325382 w 617309"/>
              <a:gd name="connsiteY1" fmla="*/ 181280 h 385403"/>
              <a:gd name="connsiteX2" fmla="*/ 172982 w 617309"/>
              <a:gd name="connsiteY2" fmla="*/ 317805 h 385403"/>
              <a:gd name="connsiteX3" fmla="*/ 366657 w 617309"/>
              <a:gd name="connsiteY3" fmla="*/ 181280 h 385403"/>
              <a:gd name="connsiteX4" fmla="*/ 512707 w 617309"/>
              <a:gd name="connsiteY4" fmla="*/ 133655 h 385403"/>
              <a:gd name="connsiteX5" fmla="*/ 506357 w 617309"/>
              <a:gd name="connsiteY5" fmla="*/ 92380 h 385403"/>
              <a:gd name="connsiteX6" fmla="*/ 604782 w 617309"/>
              <a:gd name="connsiteY6" fmla="*/ 101905 h 385403"/>
              <a:gd name="connsiteX7" fmla="*/ 611132 w 617309"/>
              <a:gd name="connsiteY7" fmla="*/ 305 h 385403"/>
              <a:gd name="connsiteX8" fmla="*/ 560332 w 617309"/>
              <a:gd name="connsiteY8" fmla="*/ 70155 h 385403"/>
              <a:gd name="connsiteX9" fmla="*/ 474607 w 617309"/>
              <a:gd name="connsiteY9" fmla="*/ 60630 h 385403"/>
              <a:gd name="connsiteX10" fmla="*/ 293632 w 617309"/>
              <a:gd name="connsiteY10" fmla="*/ 124130 h 385403"/>
              <a:gd name="connsiteX11" fmla="*/ 157107 w 617309"/>
              <a:gd name="connsiteY11" fmla="*/ 155880 h 385403"/>
              <a:gd name="connsiteX12" fmla="*/ 207907 w 617309"/>
              <a:gd name="connsiteY12" fmla="*/ 152705 h 385403"/>
              <a:gd name="connsiteX13" fmla="*/ 176157 w 617309"/>
              <a:gd name="connsiteY13" fmla="*/ 219380 h 385403"/>
              <a:gd name="connsiteX14" fmla="*/ 55507 w 617309"/>
              <a:gd name="connsiteY14" fmla="*/ 254305 h 385403"/>
              <a:gd name="connsiteX15" fmla="*/ 17407 w 617309"/>
              <a:gd name="connsiteY15" fmla="*/ 384480 h 3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309" h="385403">
                <a:moveTo>
                  <a:pt x="17407" y="384480"/>
                </a:moveTo>
                <a:cubicBezTo>
                  <a:pt x="62386" y="372309"/>
                  <a:pt x="299453" y="192392"/>
                  <a:pt x="325382" y="181280"/>
                </a:cubicBezTo>
                <a:cubicBezTo>
                  <a:pt x="351311" y="170167"/>
                  <a:pt x="166103" y="317805"/>
                  <a:pt x="172982" y="317805"/>
                </a:cubicBezTo>
                <a:cubicBezTo>
                  <a:pt x="179861" y="317805"/>
                  <a:pt x="310036" y="211972"/>
                  <a:pt x="366657" y="181280"/>
                </a:cubicBezTo>
                <a:cubicBezTo>
                  <a:pt x="423278" y="150588"/>
                  <a:pt x="489424" y="148472"/>
                  <a:pt x="512707" y="133655"/>
                </a:cubicBezTo>
                <a:cubicBezTo>
                  <a:pt x="535990" y="118838"/>
                  <a:pt x="491011" y="97672"/>
                  <a:pt x="506357" y="92380"/>
                </a:cubicBezTo>
                <a:cubicBezTo>
                  <a:pt x="521703" y="87088"/>
                  <a:pt x="587320" y="117251"/>
                  <a:pt x="604782" y="101905"/>
                </a:cubicBezTo>
                <a:cubicBezTo>
                  <a:pt x="622244" y="86559"/>
                  <a:pt x="618540" y="5597"/>
                  <a:pt x="611132" y="305"/>
                </a:cubicBezTo>
                <a:cubicBezTo>
                  <a:pt x="603724" y="-4987"/>
                  <a:pt x="583086" y="60101"/>
                  <a:pt x="560332" y="70155"/>
                </a:cubicBezTo>
                <a:cubicBezTo>
                  <a:pt x="537578" y="80209"/>
                  <a:pt x="519057" y="51634"/>
                  <a:pt x="474607" y="60630"/>
                </a:cubicBezTo>
                <a:cubicBezTo>
                  <a:pt x="430157" y="69626"/>
                  <a:pt x="346549" y="108255"/>
                  <a:pt x="293632" y="124130"/>
                </a:cubicBezTo>
                <a:cubicBezTo>
                  <a:pt x="240715" y="140005"/>
                  <a:pt x="171395" y="151117"/>
                  <a:pt x="157107" y="155880"/>
                </a:cubicBezTo>
                <a:cubicBezTo>
                  <a:pt x="142819" y="160643"/>
                  <a:pt x="204732" y="142122"/>
                  <a:pt x="207907" y="152705"/>
                </a:cubicBezTo>
                <a:cubicBezTo>
                  <a:pt x="211082" y="163288"/>
                  <a:pt x="201557" y="202447"/>
                  <a:pt x="176157" y="219380"/>
                </a:cubicBezTo>
                <a:cubicBezTo>
                  <a:pt x="150757" y="236313"/>
                  <a:pt x="85669" y="223613"/>
                  <a:pt x="55507" y="254305"/>
                </a:cubicBezTo>
                <a:cubicBezTo>
                  <a:pt x="25345" y="284997"/>
                  <a:pt x="-27572" y="396651"/>
                  <a:pt x="17407" y="384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68934D6-E022-FC35-C53C-EDF343AFD173}"/>
              </a:ext>
            </a:extLst>
          </p:cNvPr>
          <p:cNvSpPr/>
          <p:nvPr/>
        </p:nvSpPr>
        <p:spPr>
          <a:xfrm>
            <a:off x="6533132" y="8677271"/>
            <a:ext cx="122695" cy="264677"/>
          </a:xfrm>
          <a:custGeom>
            <a:avLst/>
            <a:gdLst>
              <a:gd name="connsiteX0" fmla="*/ 48643 w 122695"/>
              <a:gd name="connsiteY0" fmla="*/ 4 h 264677"/>
              <a:gd name="connsiteX1" fmla="*/ 20068 w 122695"/>
              <a:gd name="connsiteY1" fmla="*/ 69854 h 264677"/>
              <a:gd name="connsiteX2" fmla="*/ 45468 w 122695"/>
              <a:gd name="connsiteY2" fmla="*/ 165104 h 264677"/>
              <a:gd name="connsiteX3" fmla="*/ 121668 w 122695"/>
              <a:gd name="connsiteY3" fmla="*/ 263529 h 264677"/>
              <a:gd name="connsiteX4" fmla="*/ 83568 w 122695"/>
              <a:gd name="connsiteY4" fmla="*/ 209554 h 264677"/>
              <a:gd name="connsiteX5" fmla="*/ 1018 w 122695"/>
              <a:gd name="connsiteY5" fmla="*/ 73029 h 264677"/>
              <a:gd name="connsiteX6" fmla="*/ 48643 w 122695"/>
              <a:gd name="connsiteY6" fmla="*/ 4 h 26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95" h="264677">
                <a:moveTo>
                  <a:pt x="48643" y="4"/>
                </a:moveTo>
                <a:cubicBezTo>
                  <a:pt x="51818" y="-525"/>
                  <a:pt x="20597" y="42337"/>
                  <a:pt x="20068" y="69854"/>
                </a:cubicBezTo>
                <a:cubicBezTo>
                  <a:pt x="19539" y="97371"/>
                  <a:pt x="28535" y="132825"/>
                  <a:pt x="45468" y="165104"/>
                </a:cubicBezTo>
                <a:cubicBezTo>
                  <a:pt x="62401" y="197383"/>
                  <a:pt x="115318" y="256121"/>
                  <a:pt x="121668" y="263529"/>
                </a:cubicBezTo>
                <a:cubicBezTo>
                  <a:pt x="128018" y="270937"/>
                  <a:pt x="103676" y="241304"/>
                  <a:pt x="83568" y="209554"/>
                </a:cubicBezTo>
                <a:cubicBezTo>
                  <a:pt x="63460" y="177804"/>
                  <a:pt x="10014" y="106896"/>
                  <a:pt x="1018" y="73029"/>
                </a:cubicBezTo>
                <a:cubicBezTo>
                  <a:pt x="-7978" y="39162"/>
                  <a:pt x="45468" y="533"/>
                  <a:pt x="486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49544F-8854-5492-23C4-0B1E80346E53}"/>
              </a:ext>
            </a:extLst>
          </p:cNvPr>
          <p:cNvSpPr/>
          <p:nvPr/>
        </p:nvSpPr>
        <p:spPr>
          <a:xfrm>
            <a:off x="6165930" y="8769595"/>
            <a:ext cx="466683" cy="180463"/>
          </a:xfrm>
          <a:custGeom>
            <a:avLst/>
            <a:gdLst>
              <a:gd name="connsiteX0" fmla="*/ 6270 w 466683"/>
              <a:gd name="connsiteY0" fmla="*/ 2930 h 180463"/>
              <a:gd name="connsiteX1" fmla="*/ 50720 w 466683"/>
              <a:gd name="connsiteY1" fmla="*/ 28330 h 180463"/>
              <a:gd name="connsiteX2" fmla="*/ 342820 w 466683"/>
              <a:gd name="connsiteY2" fmla="*/ 177555 h 180463"/>
              <a:gd name="connsiteX3" fmla="*/ 314245 w 466683"/>
              <a:gd name="connsiteY3" fmla="*/ 129930 h 180463"/>
              <a:gd name="connsiteX4" fmla="*/ 466645 w 466683"/>
              <a:gd name="connsiteY4" fmla="*/ 164855 h 180463"/>
              <a:gd name="connsiteX5" fmla="*/ 298370 w 466683"/>
              <a:gd name="connsiteY5" fmla="*/ 126755 h 180463"/>
              <a:gd name="connsiteX6" fmla="*/ 215820 w 466683"/>
              <a:gd name="connsiteY6" fmla="*/ 110880 h 180463"/>
              <a:gd name="connsiteX7" fmla="*/ 6270 w 466683"/>
              <a:gd name="connsiteY7" fmla="*/ 2930 h 18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83" h="180463">
                <a:moveTo>
                  <a:pt x="6270" y="2930"/>
                </a:moveTo>
                <a:cubicBezTo>
                  <a:pt x="-21247" y="-10828"/>
                  <a:pt x="50720" y="28330"/>
                  <a:pt x="50720" y="28330"/>
                </a:cubicBezTo>
                <a:cubicBezTo>
                  <a:pt x="106812" y="57434"/>
                  <a:pt x="298899" y="160622"/>
                  <a:pt x="342820" y="177555"/>
                </a:cubicBezTo>
                <a:cubicBezTo>
                  <a:pt x="386741" y="194488"/>
                  <a:pt x="293608" y="132047"/>
                  <a:pt x="314245" y="129930"/>
                </a:cubicBezTo>
                <a:cubicBezTo>
                  <a:pt x="334882" y="127813"/>
                  <a:pt x="469291" y="165384"/>
                  <a:pt x="466645" y="164855"/>
                </a:cubicBezTo>
                <a:cubicBezTo>
                  <a:pt x="463999" y="164326"/>
                  <a:pt x="340174" y="135751"/>
                  <a:pt x="298370" y="126755"/>
                </a:cubicBezTo>
                <a:cubicBezTo>
                  <a:pt x="256566" y="117759"/>
                  <a:pt x="260270" y="132047"/>
                  <a:pt x="215820" y="110880"/>
                </a:cubicBezTo>
                <a:cubicBezTo>
                  <a:pt x="171370" y="89713"/>
                  <a:pt x="33787" y="16688"/>
                  <a:pt x="6270" y="2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7006147-01E2-5865-AAB8-C0F43A178CA2}"/>
              </a:ext>
            </a:extLst>
          </p:cNvPr>
          <p:cNvSpPr/>
          <p:nvPr/>
        </p:nvSpPr>
        <p:spPr>
          <a:xfrm>
            <a:off x="8589338" y="6044848"/>
            <a:ext cx="233280" cy="1247607"/>
          </a:xfrm>
          <a:custGeom>
            <a:avLst/>
            <a:gdLst>
              <a:gd name="connsiteX0" fmla="*/ 168296 w 233280"/>
              <a:gd name="connsiteY0" fmla="*/ 1783 h 1247607"/>
              <a:gd name="connsiteX1" fmla="*/ 213372 w 233280"/>
              <a:gd name="connsiteY1" fmla="*/ 439665 h 1247607"/>
              <a:gd name="connsiteX2" fmla="*/ 91023 w 233280"/>
              <a:gd name="connsiteY2" fmla="*/ 890425 h 1247607"/>
              <a:gd name="connsiteX3" fmla="*/ 136099 w 233280"/>
              <a:gd name="connsiteY3" fmla="*/ 800273 h 1247607"/>
              <a:gd name="connsiteX4" fmla="*/ 870 w 233280"/>
              <a:gd name="connsiteY4" fmla="*/ 1244594 h 1247607"/>
              <a:gd name="connsiteX5" fmla="*/ 84583 w 233280"/>
              <a:gd name="connsiteY5" fmla="*/ 974138 h 1247607"/>
              <a:gd name="connsiteX6" fmla="*/ 213372 w 233280"/>
              <a:gd name="connsiteY6" fmla="*/ 568453 h 1247607"/>
              <a:gd name="connsiteX7" fmla="*/ 187614 w 233280"/>
              <a:gd name="connsiteY7" fmla="*/ 626408 h 1247607"/>
              <a:gd name="connsiteX8" fmla="*/ 232690 w 233280"/>
              <a:gd name="connsiteY8" fmla="*/ 297997 h 1247607"/>
              <a:gd name="connsiteX9" fmla="*/ 168296 w 233280"/>
              <a:gd name="connsiteY9" fmla="*/ 1783 h 12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80" h="1247607">
                <a:moveTo>
                  <a:pt x="168296" y="1783"/>
                </a:moveTo>
                <a:cubicBezTo>
                  <a:pt x="165076" y="25394"/>
                  <a:pt x="226251" y="291558"/>
                  <a:pt x="213372" y="439665"/>
                </a:cubicBezTo>
                <a:cubicBezTo>
                  <a:pt x="200493" y="587772"/>
                  <a:pt x="103902" y="830324"/>
                  <a:pt x="91023" y="890425"/>
                </a:cubicBezTo>
                <a:cubicBezTo>
                  <a:pt x="78144" y="950526"/>
                  <a:pt x="151124" y="741245"/>
                  <a:pt x="136099" y="800273"/>
                </a:cubicBezTo>
                <a:cubicBezTo>
                  <a:pt x="121073" y="859301"/>
                  <a:pt x="9456" y="1215617"/>
                  <a:pt x="870" y="1244594"/>
                </a:cubicBezTo>
                <a:cubicBezTo>
                  <a:pt x="-7716" y="1273571"/>
                  <a:pt x="49166" y="1086828"/>
                  <a:pt x="84583" y="974138"/>
                </a:cubicBezTo>
                <a:cubicBezTo>
                  <a:pt x="120000" y="861448"/>
                  <a:pt x="196200" y="626408"/>
                  <a:pt x="213372" y="568453"/>
                </a:cubicBezTo>
                <a:cubicBezTo>
                  <a:pt x="230544" y="510498"/>
                  <a:pt x="184394" y="671484"/>
                  <a:pt x="187614" y="626408"/>
                </a:cubicBezTo>
                <a:cubicBezTo>
                  <a:pt x="190834" y="581332"/>
                  <a:pt x="239129" y="401028"/>
                  <a:pt x="232690" y="297997"/>
                </a:cubicBezTo>
                <a:cubicBezTo>
                  <a:pt x="226251" y="194966"/>
                  <a:pt x="171516" y="-21828"/>
                  <a:pt x="168296" y="1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5369192-28F2-56AA-B2E4-9BD23D990B95}"/>
              </a:ext>
            </a:extLst>
          </p:cNvPr>
          <p:cNvSpPr/>
          <p:nvPr/>
        </p:nvSpPr>
        <p:spPr>
          <a:xfrm>
            <a:off x="8377695" y="7012539"/>
            <a:ext cx="112090" cy="386513"/>
          </a:xfrm>
          <a:custGeom>
            <a:avLst/>
            <a:gdLst>
              <a:gd name="connsiteX0" fmla="*/ 25770 w 112090"/>
              <a:gd name="connsiteY0" fmla="*/ 7 h 386513"/>
              <a:gd name="connsiteX1" fmla="*/ 70846 w 112090"/>
              <a:gd name="connsiteY1" fmla="*/ 173872 h 386513"/>
              <a:gd name="connsiteX2" fmla="*/ 12 w 112090"/>
              <a:gd name="connsiteY2" fmla="*/ 386374 h 386513"/>
              <a:gd name="connsiteX3" fmla="*/ 77285 w 112090"/>
              <a:gd name="connsiteY3" fmla="*/ 206069 h 386513"/>
              <a:gd name="connsiteX4" fmla="*/ 109482 w 112090"/>
              <a:gd name="connsiteY4" fmla="*/ 180312 h 386513"/>
              <a:gd name="connsiteX5" fmla="*/ 25770 w 112090"/>
              <a:gd name="connsiteY5" fmla="*/ 7 h 3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90" h="386513">
                <a:moveTo>
                  <a:pt x="25770" y="7"/>
                </a:moveTo>
                <a:cubicBezTo>
                  <a:pt x="19331" y="-1066"/>
                  <a:pt x="75139" y="109478"/>
                  <a:pt x="70846" y="173872"/>
                </a:cubicBezTo>
                <a:cubicBezTo>
                  <a:pt x="66553" y="238267"/>
                  <a:pt x="-1061" y="381008"/>
                  <a:pt x="12" y="386374"/>
                </a:cubicBezTo>
                <a:cubicBezTo>
                  <a:pt x="1085" y="391740"/>
                  <a:pt x="59040" y="240413"/>
                  <a:pt x="77285" y="206069"/>
                </a:cubicBezTo>
                <a:cubicBezTo>
                  <a:pt x="95530" y="171725"/>
                  <a:pt x="120214" y="209289"/>
                  <a:pt x="109482" y="180312"/>
                </a:cubicBezTo>
                <a:cubicBezTo>
                  <a:pt x="98750" y="151335"/>
                  <a:pt x="32209" y="1080"/>
                  <a:pt x="25770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1AA34B5-9033-DC89-B5BC-024BF521F143}"/>
              </a:ext>
            </a:extLst>
          </p:cNvPr>
          <p:cNvSpPr/>
          <p:nvPr/>
        </p:nvSpPr>
        <p:spPr>
          <a:xfrm>
            <a:off x="8266590" y="7548504"/>
            <a:ext cx="269779" cy="409072"/>
          </a:xfrm>
          <a:custGeom>
            <a:avLst/>
            <a:gdLst>
              <a:gd name="connsiteX0" fmla="*/ 227027 w 269779"/>
              <a:gd name="connsiteY0" fmla="*/ 4955 h 409072"/>
              <a:gd name="connsiteX1" fmla="*/ 98238 w 269779"/>
              <a:gd name="connsiteY1" fmla="*/ 165941 h 409072"/>
              <a:gd name="connsiteX2" fmla="*/ 1647 w 269779"/>
              <a:gd name="connsiteY2" fmla="*/ 404200 h 409072"/>
              <a:gd name="connsiteX3" fmla="*/ 40283 w 269779"/>
              <a:gd name="connsiteY3" fmla="*/ 314048 h 409072"/>
              <a:gd name="connsiteX4" fmla="*/ 78920 w 269779"/>
              <a:gd name="connsiteY4" fmla="*/ 165941 h 409072"/>
              <a:gd name="connsiteX5" fmla="*/ 91799 w 269779"/>
              <a:gd name="connsiteY5" fmla="*/ 127304 h 409072"/>
              <a:gd name="connsiteX6" fmla="*/ 259224 w 269779"/>
              <a:gd name="connsiteY6" fmla="*/ 50031 h 409072"/>
              <a:gd name="connsiteX7" fmla="*/ 227027 w 269779"/>
              <a:gd name="connsiteY7" fmla="*/ 4955 h 4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79" h="409072">
                <a:moveTo>
                  <a:pt x="227027" y="4955"/>
                </a:moveTo>
                <a:cubicBezTo>
                  <a:pt x="200196" y="24273"/>
                  <a:pt x="135801" y="99400"/>
                  <a:pt x="98238" y="165941"/>
                </a:cubicBezTo>
                <a:cubicBezTo>
                  <a:pt x="60675" y="232482"/>
                  <a:pt x="11306" y="379516"/>
                  <a:pt x="1647" y="404200"/>
                </a:cubicBezTo>
                <a:cubicBezTo>
                  <a:pt x="-8012" y="428884"/>
                  <a:pt x="27404" y="353758"/>
                  <a:pt x="40283" y="314048"/>
                </a:cubicBezTo>
                <a:cubicBezTo>
                  <a:pt x="53162" y="274338"/>
                  <a:pt x="78920" y="165941"/>
                  <a:pt x="78920" y="165941"/>
                </a:cubicBezTo>
                <a:cubicBezTo>
                  <a:pt x="87506" y="134817"/>
                  <a:pt x="61749" y="146622"/>
                  <a:pt x="91799" y="127304"/>
                </a:cubicBezTo>
                <a:cubicBezTo>
                  <a:pt x="121849" y="107986"/>
                  <a:pt x="231320" y="72569"/>
                  <a:pt x="259224" y="50031"/>
                </a:cubicBezTo>
                <a:cubicBezTo>
                  <a:pt x="287128" y="27493"/>
                  <a:pt x="253858" y="-14363"/>
                  <a:pt x="227027" y="4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303EC12-6C03-951E-4BA2-8FE69066B6D4}"/>
              </a:ext>
            </a:extLst>
          </p:cNvPr>
          <p:cNvSpPr/>
          <p:nvPr/>
        </p:nvSpPr>
        <p:spPr>
          <a:xfrm>
            <a:off x="7907612" y="7224879"/>
            <a:ext cx="96963" cy="284375"/>
          </a:xfrm>
          <a:custGeom>
            <a:avLst/>
            <a:gdLst>
              <a:gd name="connsiteX0" fmla="*/ 57971 w 96963"/>
              <a:gd name="connsiteY0" fmla="*/ 169 h 284375"/>
              <a:gd name="connsiteX1" fmla="*/ 45092 w 96963"/>
              <a:gd name="connsiteY1" fmla="*/ 180473 h 284375"/>
              <a:gd name="connsiteX2" fmla="*/ 96608 w 96963"/>
              <a:gd name="connsiteY2" fmla="*/ 283504 h 284375"/>
              <a:gd name="connsiteX3" fmla="*/ 64411 w 96963"/>
              <a:gd name="connsiteY3" fmla="*/ 225549 h 284375"/>
              <a:gd name="connsiteX4" fmla="*/ 16 w 96963"/>
              <a:gd name="connsiteY4" fmla="*/ 148276 h 284375"/>
              <a:gd name="connsiteX5" fmla="*/ 57971 w 96963"/>
              <a:gd name="connsiteY5" fmla="*/ 169 h 2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3" h="284375">
                <a:moveTo>
                  <a:pt x="57971" y="169"/>
                </a:moveTo>
                <a:cubicBezTo>
                  <a:pt x="65484" y="5535"/>
                  <a:pt x="38652" y="133251"/>
                  <a:pt x="45092" y="180473"/>
                </a:cubicBezTo>
                <a:cubicBezTo>
                  <a:pt x="51531" y="227696"/>
                  <a:pt x="93388" y="275991"/>
                  <a:pt x="96608" y="283504"/>
                </a:cubicBezTo>
                <a:cubicBezTo>
                  <a:pt x="99828" y="291017"/>
                  <a:pt x="80510" y="248087"/>
                  <a:pt x="64411" y="225549"/>
                </a:cubicBezTo>
                <a:cubicBezTo>
                  <a:pt x="48312" y="203011"/>
                  <a:pt x="1089" y="178327"/>
                  <a:pt x="16" y="148276"/>
                </a:cubicBezTo>
                <a:cubicBezTo>
                  <a:pt x="-1057" y="118225"/>
                  <a:pt x="50458" y="-5197"/>
                  <a:pt x="57971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E534CE-82C2-13BB-85EE-C4C34F0DB4A3}"/>
              </a:ext>
            </a:extLst>
          </p:cNvPr>
          <p:cNvSpPr/>
          <p:nvPr/>
        </p:nvSpPr>
        <p:spPr>
          <a:xfrm>
            <a:off x="6974657" y="8500034"/>
            <a:ext cx="920331" cy="840330"/>
          </a:xfrm>
          <a:custGeom>
            <a:avLst/>
            <a:gdLst>
              <a:gd name="connsiteX0" fmla="*/ 5692 w 920331"/>
              <a:gd name="connsiteY0" fmla="*/ 837149 h 840330"/>
              <a:gd name="connsiteX1" fmla="*/ 636757 w 920331"/>
              <a:gd name="connsiteY1" fmla="*/ 373510 h 840330"/>
              <a:gd name="connsiteX2" fmla="*/ 591681 w 920331"/>
              <a:gd name="connsiteY2" fmla="*/ 431465 h 840330"/>
              <a:gd name="connsiteX3" fmla="*/ 784864 w 920331"/>
              <a:gd name="connsiteY3" fmla="*/ 218963 h 840330"/>
              <a:gd name="connsiteX4" fmla="*/ 920092 w 920331"/>
              <a:gd name="connsiteY4" fmla="*/ 22 h 840330"/>
              <a:gd name="connsiteX5" fmla="*/ 752667 w 920331"/>
              <a:gd name="connsiteY5" fmla="*/ 231842 h 840330"/>
              <a:gd name="connsiteX6" fmla="*/ 346982 w 920331"/>
              <a:gd name="connsiteY6" fmla="*/ 560253 h 840330"/>
              <a:gd name="connsiteX7" fmla="*/ 5692 w 920331"/>
              <a:gd name="connsiteY7" fmla="*/ 837149 h 8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31" h="840330">
                <a:moveTo>
                  <a:pt x="5692" y="837149"/>
                </a:moveTo>
                <a:cubicBezTo>
                  <a:pt x="53988" y="806025"/>
                  <a:pt x="539092" y="441124"/>
                  <a:pt x="636757" y="373510"/>
                </a:cubicBezTo>
                <a:cubicBezTo>
                  <a:pt x="734422" y="305896"/>
                  <a:pt x="566997" y="457223"/>
                  <a:pt x="591681" y="431465"/>
                </a:cubicBezTo>
                <a:cubicBezTo>
                  <a:pt x="616365" y="405707"/>
                  <a:pt x="730129" y="290870"/>
                  <a:pt x="784864" y="218963"/>
                </a:cubicBezTo>
                <a:cubicBezTo>
                  <a:pt x="839599" y="147056"/>
                  <a:pt x="925458" y="-2125"/>
                  <a:pt x="920092" y="22"/>
                </a:cubicBezTo>
                <a:cubicBezTo>
                  <a:pt x="914726" y="2168"/>
                  <a:pt x="848185" y="138470"/>
                  <a:pt x="752667" y="231842"/>
                </a:cubicBezTo>
                <a:cubicBezTo>
                  <a:pt x="657149" y="325214"/>
                  <a:pt x="465038" y="457222"/>
                  <a:pt x="346982" y="560253"/>
                </a:cubicBezTo>
                <a:cubicBezTo>
                  <a:pt x="228926" y="663284"/>
                  <a:pt x="-42604" y="868273"/>
                  <a:pt x="5692" y="837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EAE17A-54D7-9AFE-B4AC-008C0C7168D8}"/>
              </a:ext>
            </a:extLst>
          </p:cNvPr>
          <p:cNvSpPr/>
          <p:nvPr/>
        </p:nvSpPr>
        <p:spPr>
          <a:xfrm>
            <a:off x="6508860" y="9184460"/>
            <a:ext cx="857057" cy="416760"/>
          </a:xfrm>
          <a:custGeom>
            <a:avLst/>
            <a:gdLst>
              <a:gd name="connsiteX0" fmla="*/ 14289 w 857057"/>
              <a:gd name="connsiteY0" fmla="*/ 416740 h 416760"/>
              <a:gd name="connsiteX1" fmla="*/ 387777 w 857057"/>
              <a:gd name="connsiteY1" fmla="*/ 229996 h 416760"/>
              <a:gd name="connsiteX2" fmla="*/ 349140 w 857057"/>
              <a:gd name="connsiteY2" fmla="*/ 275072 h 416760"/>
              <a:gd name="connsiteX3" fmla="*/ 851416 w 857057"/>
              <a:gd name="connsiteY3" fmla="*/ 4616 h 416760"/>
              <a:gd name="connsiteX4" fmla="*/ 580960 w 857057"/>
              <a:gd name="connsiteY4" fmla="*/ 120526 h 416760"/>
              <a:gd name="connsiteX5" fmla="*/ 1410 w 857057"/>
              <a:gd name="connsiteY5" fmla="*/ 326588 h 416760"/>
              <a:gd name="connsiteX6" fmla="*/ 407095 w 857057"/>
              <a:gd name="connsiteY6" fmla="*/ 217117 h 416760"/>
              <a:gd name="connsiteX7" fmla="*/ 14289 w 857057"/>
              <a:gd name="connsiteY7" fmla="*/ 416740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057" h="416760">
                <a:moveTo>
                  <a:pt x="14289" y="416740"/>
                </a:moveTo>
                <a:cubicBezTo>
                  <a:pt x="11069" y="418886"/>
                  <a:pt x="331969" y="253607"/>
                  <a:pt x="387777" y="229996"/>
                </a:cubicBezTo>
                <a:cubicBezTo>
                  <a:pt x="443586" y="206385"/>
                  <a:pt x="271867" y="312635"/>
                  <a:pt x="349140" y="275072"/>
                </a:cubicBezTo>
                <a:cubicBezTo>
                  <a:pt x="426413" y="237509"/>
                  <a:pt x="812779" y="30374"/>
                  <a:pt x="851416" y="4616"/>
                </a:cubicBezTo>
                <a:cubicBezTo>
                  <a:pt x="890053" y="-21142"/>
                  <a:pt x="722628" y="66864"/>
                  <a:pt x="580960" y="120526"/>
                </a:cubicBezTo>
                <a:cubicBezTo>
                  <a:pt x="439292" y="174188"/>
                  <a:pt x="30388" y="310489"/>
                  <a:pt x="1410" y="326588"/>
                </a:cubicBezTo>
                <a:cubicBezTo>
                  <a:pt x="-27568" y="342687"/>
                  <a:pt x="399582" y="205311"/>
                  <a:pt x="407095" y="217117"/>
                </a:cubicBezTo>
                <a:cubicBezTo>
                  <a:pt x="414608" y="228923"/>
                  <a:pt x="17509" y="414594"/>
                  <a:pt x="14289" y="416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8B04100-CD7D-A9D0-FE04-10AA18721C7C}"/>
              </a:ext>
            </a:extLst>
          </p:cNvPr>
          <p:cNvSpPr/>
          <p:nvPr/>
        </p:nvSpPr>
        <p:spPr>
          <a:xfrm>
            <a:off x="5871833" y="9401377"/>
            <a:ext cx="801607" cy="303365"/>
          </a:xfrm>
          <a:custGeom>
            <a:avLst/>
            <a:gdLst>
              <a:gd name="connsiteX0" fmla="*/ 933 w 801607"/>
              <a:gd name="connsiteY0" fmla="*/ 200 h 303365"/>
              <a:gd name="connsiteX1" fmla="*/ 361542 w 801607"/>
              <a:gd name="connsiteY1" fmla="*/ 206262 h 303365"/>
              <a:gd name="connsiteX2" fmla="*/ 348663 w 801607"/>
              <a:gd name="connsiteY2" fmla="*/ 135429 h 303365"/>
              <a:gd name="connsiteX3" fmla="*/ 799423 w 801607"/>
              <a:gd name="connsiteY3" fmla="*/ 302854 h 303365"/>
              <a:gd name="connsiteX4" fmla="*/ 509649 w 801607"/>
              <a:gd name="connsiteY4" fmla="*/ 186944 h 303365"/>
              <a:gd name="connsiteX5" fmla="*/ 264950 w 801607"/>
              <a:gd name="connsiteY5" fmla="*/ 167626 h 303365"/>
              <a:gd name="connsiteX6" fmla="*/ 933 w 801607"/>
              <a:gd name="connsiteY6" fmla="*/ 200 h 3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607" h="303365">
                <a:moveTo>
                  <a:pt x="933" y="200"/>
                </a:moveTo>
                <a:cubicBezTo>
                  <a:pt x="17031" y="6639"/>
                  <a:pt x="303587" y="183724"/>
                  <a:pt x="361542" y="206262"/>
                </a:cubicBezTo>
                <a:cubicBezTo>
                  <a:pt x="419497" y="228800"/>
                  <a:pt x="275683" y="119330"/>
                  <a:pt x="348663" y="135429"/>
                </a:cubicBezTo>
                <a:cubicBezTo>
                  <a:pt x="421643" y="151528"/>
                  <a:pt x="772592" y="294268"/>
                  <a:pt x="799423" y="302854"/>
                </a:cubicBezTo>
                <a:cubicBezTo>
                  <a:pt x="826254" y="311440"/>
                  <a:pt x="598728" y="209482"/>
                  <a:pt x="509649" y="186944"/>
                </a:cubicBezTo>
                <a:cubicBezTo>
                  <a:pt x="420570" y="164406"/>
                  <a:pt x="348663" y="191237"/>
                  <a:pt x="264950" y="167626"/>
                </a:cubicBezTo>
                <a:cubicBezTo>
                  <a:pt x="181237" y="144015"/>
                  <a:pt x="-15165" y="-6239"/>
                  <a:pt x="933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B637F17-8A8A-2E19-E31F-9A2446D3BDDA}"/>
              </a:ext>
            </a:extLst>
          </p:cNvPr>
          <p:cNvSpPr/>
          <p:nvPr/>
        </p:nvSpPr>
        <p:spPr>
          <a:xfrm>
            <a:off x="5503611" y="8879102"/>
            <a:ext cx="157366" cy="285189"/>
          </a:xfrm>
          <a:custGeom>
            <a:avLst/>
            <a:gdLst>
              <a:gd name="connsiteX0" fmla="*/ 34304 w 157366"/>
              <a:gd name="connsiteY0" fmla="*/ 881 h 285189"/>
              <a:gd name="connsiteX1" fmla="*/ 60062 w 157366"/>
              <a:gd name="connsiteY1" fmla="*/ 181185 h 285189"/>
              <a:gd name="connsiteX2" fmla="*/ 156654 w 157366"/>
              <a:gd name="connsiteY2" fmla="*/ 284216 h 285189"/>
              <a:gd name="connsiteX3" fmla="*/ 98699 w 157366"/>
              <a:gd name="connsiteY3" fmla="*/ 226261 h 285189"/>
              <a:gd name="connsiteX4" fmla="*/ 2107 w 157366"/>
              <a:gd name="connsiteY4" fmla="*/ 116791 h 285189"/>
              <a:gd name="connsiteX5" fmla="*/ 34304 w 157366"/>
              <a:gd name="connsiteY5" fmla="*/ 881 h 28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66" h="285189">
                <a:moveTo>
                  <a:pt x="34304" y="881"/>
                </a:moveTo>
                <a:cubicBezTo>
                  <a:pt x="43963" y="11613"/>
                  <a:pt x="39670" y="133962"/>
                  <a:pt x="60062" y="181185"/>
                </a:cubicBezTo>
                <a:cubicBezTo>
                  <a:pt x="80454" y="228408"/>
                  <a:pt x="150215" y="276703"/>
                  <a:pt x="156654" y="284216"/>
                </a:cubicBezTo>
                <a:cubicBezTo>
                  <a:pt x="163093" y="291729"/>
                  <a:pt x="124457" y="254165"/>
                  <a:pt x="98699" y="226261"/>
                </a:cubicBezTo>
                <a:cubicBezTo>
                  <a:pt x="72941" y="198357"/>
                  <a:pt x="12839" y="153281"/>
                  <a:pt x="2107" y="116791"/>
                </a:cubicBezTo>
                <a:cubicBezTo>
                  <a:pt x="-8626" y="80301"/>
                  <a:pt x="24645" y="-9851"/>
                  <a:pt x="34304" y="8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7B1CE1B-D083-E565-002D-1267839C6E47}"/>
              </a:ext>
            </a:extLst>
          </p:cNvPr>
          <p:cNvSpPr/>
          <p:nvPr/>
        </p:nvSpPr>
        <p:spPr>
          <a:xfrm>
            <a:off x="4305078" y="6664474"/>
            <a:ext cx="166080" cy="539622"/>
          </a:xfrm>
          <a:custGeom>
            <a:avLst/>
            <a:gdLst>
              <a:gd name="connsiteX0" fmla="*/ 2905 w 166080"/>
              <a:gd name="connsiteY0" fmla="*/ 343 h 539622"/>
              <a:gd name="connsiteX1" fmla="*/ 41542 w 166080"/>
              <a:gd name="connsiteY1" fmla="*/ 322315 h 539622"/>
              <a:gd name="connsiteX2" fmla="*/ 163891 w 166080"/>
              <a:gd name="connsiteY2" fmla="*/ 534816 h 539622"/>
              <a:gd name="connsiteX3" fmla="*/ 112376 w 166080"/>
              <a:gd name="connsiteY3" fmla="*/ 463982 h 539622"/>
              <a:gd name="connsiteX4" fmla="*/ 15784 w 166080"/>
              <a:gd name="connsiteY4" fmla="*/ 386709 h 539622"/>
              <a:gd name="connsiteX5" fmla="*/ 2905 w 166080"/>
              <a:gd name="connsiteY5" fmla="*/ 343 h 5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0" h="539622">
                <a:moveTo>
                  <a:pt x="2905" y="343"/>
                </a:moveTo>
                <a:cubicBezTo>
                  <a:pt x="7198" y="-10389"/>
                  <a:pt x="14711" y="233236"/>
                  <a:pt x="41542" y="322315"/>
                </a:cubicBezTo>
                <a:cubicBezTo>
                  <a:pt x="68373" y="411394"/>
                  <a:pt x="152085" y="511205"/>
                  <a:pt x="163891" y="534816"/>
                </a:cubicBezTo>
                <a:cubicBezTo>
                  <a:pt x="175697" y="558427"/>
                  <a:pt x="137060" y="488666"/>
                  <a:pt x="112376" y="463982"/>
                </a:cubicBezTo>
                <a:cubicBezTo>
                  <a:pt x="87692" y="439298"/>
                  <a:pt x="35102" y="456469"/>
                  <a:pt x="15784" y="386709"/>
                </a:cubicBezTo>
                <a:cubicBezTo>
                  <a:pt x="-3534" y="316949"/>
                  <a:pt x="-1388" y="11075"/>
                  <a:pt x="2905" y="3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F3C8D7C-6267-057D-D456-3DEEDED77A1D}"/>
              </a:ext>
            </a:extLst>
          </p:cNvPr>
          <p:cNvSpPr/>
          <p:nvPr/>
        </p:nvSpPr>
        <p:spPr>
          <a:xfrm>
            <a:off x="4798947" y="7235967"/>
            <a:ext cx="207768" cy="319253"/>
          </a:xfrm>
          <a:custGeom>
            <a:avLst/>
            <a:gdLst>
              <a:gd name="connsiteX0" fmla="*/ 56388 w 207768"/>
              <a:gd name="connsiteY0" fmla="*/ 27718 h 319253"/>
              <a:gd name="connsiteX1" fmla="*/ 204495 w 207768"/>
              <a:gd name="connsiteY1" fmla="*/ 317492 h 319253"/>
              <a:gd name="connsiteX2" fmla="*/ 146540 w 207768"/>
              <a:gd name="connsiteY2" fmla="*/ 143627 h 319253"/>
              <a:gd name="connsiteX3" fmla="*/ 4873 w 207768"/>
              <a:gd name="connsiteY3" fmla="*/ 27718 h 319253"/>
              <a:gd name="connsiteX4" fmla="*/ 56388 w 207768"/>
              <a:gd name="connsiteY4" fmla="*/ 27718 h 3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68" h="319253">
                <a:moveTo>
                  <a:pt x="56388" y="27718"/>
                </a:moveTo>
                <a:cubicBezTo>
                  <a:pt x="89658" y="76014"/>
                  <a:pt x="189470" y="298174"/>
                  <a:pt x="204495" y="317492"/>
                </a:cubicBezTo>
                <a:cubicBezTo>
                  <a:pt x="219520" y="336810"/>
                  <a:pt x="179810" y="191923"/>
                  <a:pt x="146540" y="143627"/>
                </a:cubicBezTo>
                <a:cubicBezTo>
                  <a:pt x="113270" y="95331"/>
                  <a:pt x="23118" y="51329"/>
                  <a:pt x="4873" y="27718"/>
                </a:cubicBezTo>
                <a:cubicBezTo>
                  <a:pt x="-13372" y="4107"/>
                  <a:pt x="23118" y="-20578"/>
                  <a:pt x="56388" y="277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92CB6FC-5A98-4F1B-1293-C5487DE96938}"/>
              </a:ext>
            </a:extLst>
          </p:cNvPr>
          <p:cNvSpPr/>
          <p:nvPr/>
        </p:nvSpPr>
        <p:spPr>
          <a:xfrm>
            <a:off x="5125792" y="8467353"/>
            <a:ext cx="242485" cy="319519"/>
          </a:xfrm>
          <a:custGeom>
            <a:avLst/>
            <a:gdLst>
              <a:gd name="connsiteX0" fmla="*/ 0 w 242485"/>
              <a:gd name="connsiteY0" fmla="*/ 506 h 319519"/>
              <a:gd name="connsiteX1" fmla="*/ 109470 w 242485"/>
              <a:gd name="connsiteY1" fmla="*/ 174371 h 319519"/>
              <a:gd name="connsiteX2" fmla="*/ 238259 w 242485"/>
              <a:gd name="connsiteY2" fmla="*/ 316039 h 319519"/>
              <a:gd name="connsiteX3" fmla="*/ 199622 w 242485"/>
              <a:gd name="connsiteY3" fmla="*/ 270962 h 319519"/>
              <a:gd name="connsiteX4" fmla="*/ 83712 w 242485"/>
              <a:gd name="connsiteY4" fmla="*/ 213008 h 319519"/>
              <a:gd name="connsiteX5" fmla="*/ 109470 w 242485"/>
              <a:gd name="connsiteY5" fmla="*/ 232326 h 319519"/>
              <a:gd name="connsiteX6" fmla="*/ 0 w 242485"/>
              <a:gd name="connsiteY6" fmla="*/ 506 h 31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85" h="319519">
                <a:moveTo>
                  <a:pt x="0" y="506"/>
                </a:moveTo>
                <a:cubicBezTo>
                  <a:pt x="0" y="-9153"/>
                  <a:pt x="69760" y="121782"/>
                  <a:pt x="109470" y="174371"/>
                </a:cubicBezTo>
                <a:cubicBezTo>
                  <a:pt x="149180" y="226960"/>
                  <a:pt x="223234" y="299941"/>
                  <a:pt x="238259" y="316039"/>
                </a:cubicBezTo>
                <a:cubicBezTo>
                  <a:pt x="253284" y="332137"/>
                  <a:pt x="225380" y="288134"/>
                  <a:pt x="199622" y="270962"/>
                </a:cubicBezTo>
                <a:cubicBezTo>
                  <a:pt x="173864" y="253790"/>
                  <a:pt x="83712" y="213008"/>
                  <a:pt x="83712" y="213008"/>
                </a:cubicBezTo>
                <a:cubicBezTo>
                  <a:pt x="68687" y="206569"/>
                  <a:pt x="121276" y="267743"/>
                  <a:pt x="109470" y="232326"/>
                </a:cubicBezTo>
                <a:cubicBezTo>
                  <a:pt x="97664" y="196909"/>
                  <a:pt x="0" y="10165"/>
                  <a:pt x="0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7E301DE-79DF-EE40-DD20-88ED33E5F0BC}"/>
              </a:ext>
            </a:extLst>
          </p:cNvPr>
          <p:cNvSpPr/>
          <p:nvPr/>
        </p:nvSpPr>
        <p:spPr>
          <a:xfrm>
            <a:off x="4775828" y="6825796"/>
            <a:ext cx="92762" cy="258730"/>
          </a:xfrm>
          <a:custGeom>
            <a:avLst/>
            <a:gdLst>
              <a:gd name="connsiteX0" fmla="*/ 92386 w 92762"/>
              <a:gd name="connsiteY0" fmla="*/ 7 h 258730"/>
              <a:gd name="connsiteX1" fmla="*/ 34431 w 92762"/>
              <a:gd name="connsiteY1" fmla="*/ 154553 h 258730"/>
              <a:gd name="connsiteX2" fmla="*/ 34431 w 92762"/>
              <a:gd name="connsiteY2" fmla="*/ 257584 h 258730"/>
              <a:gd name="connsiteX3" fmla="*/ 27992 w 92762"/>
              <a:gd name="connsiteY3" fmla="*/ 206069 h 258730"/>
              <a:gd name="connsiteX4" fmla="*/ 2234 w 92762"/>
              <a:gd name="connsiteY4" fmla="*/ 148114 h 258730"/>
              <a:gd name="connsiteX5" fmla="*/ 92386 w 92762"/>
              <a:gd name="connsiteY5" fmla="*/ 7 h 2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2" h="258730">
                <a:moveTo>
                  <a:pt x="92386" y="7"/>
                </a:moveTo>
                <a:cubicBezTo>
                  <a:pt x="97752" y="1080"/>
                  <a:pt x="44090" y="111624"/>
                  <a:pt x="34431" y="154553"/>
                </a:cubicBezTo>
                <a:cubicBezTo>
                  <a:pt x="24772" y="197482"/>
                  <a:pt x="35504" y="248998"/>
                  <a:pt x="34431" y="257584"/>
                </a:cubicBezTo>
                <a:cubicBezTo>
                  <a:pt x="33358" y="266170"/>
                  <a:pt x="33358" y="224314"/>
                  <a:pt x="27992" y="206069"/>
                </a:cubicBezTo>
                <a:cubicBezTo>
                  <a:pt x="22626" y="187824"/>
                  <a:pt x="-8498" y="179238"/>
                  <a:pt x="2234" y="148114"/>
                </a:cubicBezTo>
                <a:cubicBezTo>
                  <a:pt x="12966" y="116990"/>
                  <a:pt x="87020" y="-1066"/>
                  <a:pt x="9238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A1CD559-8FF0-47B0-8D02-BB2A683E22E3}"/>
              </a:ext>
            </a:extLst>
          </p:cNvPr>
          <p:cNvSpPr/>
          <p:nvPr/>
        </p:nvSpPr>
        <p:spPr>
          <a:xfrm>
            <a:off x="7849673" y="7533673"/>
            <a:ext cx="164385" cy="196408"/>
          </a:xfrm>
          <a:custGeom>
            <a:avLst/>
            <a:gdLst>
              <a:gd name="connsiteX0" fmla="*/ 0 w 164385"/>
              <a:gd name="connsiteY0" fmla="*/ 468 h 196408"/>
              <a:gd name="connsiteX1" fmla="*/ 38637 w 164385"/>
              <a:gd name="connsiteY1" fmla="*/ 109938 h 196408"/>
              <a:gd name="connsiteX2" fmla="*/ 160986 w 164385"/>
              <a:gd name="connsiteY2" fmla="*/ 193651 h 196408"/>
              <a:gd name="connsiteX3" fmla="*/ 122350 w 164385"/>
              <a:gd name="connsiteY3" fmla="*/ 174333 h 196408"/>
              <a:gd name="connsiteX4" fmla="*/ 38637 w 164385"/>
              <a:gd name="connsiteY4" fmla="*/ 155014 h 196408"/>
              <a:gd name="connsiteX5" fmla="*/ 0 w 164385"/>
              <a:gd name="connsiteY5" fmla="*/ 468 h 1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385" h="196408">
                <a:moveTo>
                  <a:pt x="0" y="468"/>
                </a:moveTo>
                <a:cubicBezTo>
                  <a:pt x="0" y="-7045"/>
                  <a:pt x="11806" y="77741"/>
                  <a:pt x="38637" y="109938"/>
                </a:cubicBezTo>
                <a:cubicBezTo>
                  <a:pt x="65468" y="142135"/>
                  <a:pt x="160986" y="193651"/>
                  <a:pt x="160986" y="193651"/>
                </a:cubicBezTo>
                <a:cubicBezTo>
                  <a:pt x="174938" y="204383"/>
                  <a:pt x="142742" y="180773"/>
                  <a:pt x="122350" y="174333"/>
                </a:cubicBezTo>
                <a:cubicBezTo>
                  <a:pt x="101958" y="167893"/>
                  <a:pt x="64395" y="178625"/>
                  <a:pt x="38637" y="155014"/>
                </a:cubicBezTo>
                <a:cubicBezTo>
                  <a:pt x="12879" y="131403"/>
                  <a:pt x="0" y="7981"/>
                  <a:pt x="0" y="4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CE9EAD-86F3-1087-480B-F75B29FE5392}"/>
              </a:ext>
            </a:extLst>
          </p:cNvPr>
          <p:cNvSpPr/>
          <p:nvPr/>
        </p:nvSpPr>
        <p:spPr>
          <a:xfrm>
            <a:off x="5428345" y="7330155"/>
            <a:ext cx="103303" cy="268965"/>
          </a:xfrm>
          <a:custGeom>
            <a:avLst/>
            <a:gdLst>
              <a:gd name="connsiteX0" fmla="*/ 70934 w 103303"/>
              <a:gd name="connsiteY0" fmla="*/ 36560 h 268965"/>
              <a:gd name="connsiteX1" fmla="*/ 83813 w 103303"/>
              <a:gd name="connsiteY1" fmla="*/ 184668 h 268965"/>
              <a:gd name="connsiteX2" fmla="*/ 100 w 103303"/>
              <a:gd name="connsiteY2" fmla="*/ 268380 h 268965"/>
              <a:gd name="connsiteX3" fmla="*/ 103131 w 103303"/>
              <a:gd name="connsiteY3" fmla="*/ 210425 h 268965"/>
              <a:gd name="connsiteX4" fmla="*/ 25858 w 103303"/>
              <a:gd name="connsiteY4" fmla="*/ 10803 h 268965"/>
              <a:gd name="connsiteX5" fmla="*/ 70934 w 103303"/>
              <a:gd name="connsiteY5" fmla="*/ 36560 h 2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3" h="268965">
                <a:moveTo>
                  <a:pt x="70934" y="36560"/>
                </a:moveTo>
                <a:cubicBezTo>
                  <a:pt x="80593" y="65537"/>
                  <a:pt x="95619" y="146031"/>
                  <a:pt x="83813" y="184668"/>
                </a:cubicBezTo>
                <a:cubicBezTo>
                  <a:pt x="72007" y="223305"/>
                  <a:pt x="-3120" y="264087"/>
                  <a:pt x="100" y="268380"/>
                </a:cubicBezTo>
                <a:cubicBezTo>
                  <a:pt x="3320" y="272673"/>
                  <a:pt x="98838" y="253354"/>
                  <a:pt x="103131" y="210425"/>
                </a:cubicBezTo>
                <a:cubicBezTo>
                  <a:pt x="107424" y="167496"/>
                  <a:pt x="30151" y="35487"/>
                  <a:pt x="25858" y="10803"/>
                </a:cubicBezTo>
                <a:cubicBezTo>
                  <a:pt x="21565" y="-13881"/>
                  <a:pt x="61275" y="7583"/>
                  <a:pt x="70934" y="365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E012FB2-BC56-CCE3-92C6-D0E8F25C7EAF}"/>
              </a:ext>
            </a:extLst>
          </p:cNvPr>
          <p:cNvSpPr/>
          <p:nvPr/>
        </p:nvSpPr>
        <p:spPr>
          <a:xfrm>
            <a:off x="4721889" y="7828875"/>
            <a:ext cx="133596" cy="299167"/>
          </a:xfrm>
          <a:custGeom>
            <a:avLst/>
            <a:gdLst>
              <a:gd name="connsiteX0" fmla="*/ 4657 w 133596"/>
              <a:gd name="connsiteY0" fmla="*/ 1480 h 299167"/>
              <a:gd name="connsiteX1" fmla="*/ 11097 w 133596"/>
              <a:gd name="connsiteY1" fmla="*/ 123829 h 299167"/>
              <a:gd name="connsiteX2" fmla="*/ 127007 w 133596"/>
              <a:gd name="connsiteY2" fmla="*/ 291255 h 299167"/>
              <a:gd name="connsiteX3" fmla="*/ 107688 w 133596"/>
              <a:gd name="connsiteY3" fmla="*/ 265497 h 299167"/>
              <a:gd name="connsiteX4" fmla="*/ 11097 w 133596"/>
              <a:gd name="connsiteY4" fmla="*/ 207542 h 299167"/>
              <a:gd name="connsiteX5" fmla="*/ 4657 w 133596"/>
              <a:gd name="connsiteY5" fmla="*/ 1480 h 2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96" h="299167">
                <a:moveTo>
                  <a:pt x="4657" y="1480"/>
                </a:moveTo>
                <a:cubicBezTo>
                  <a:pt x="4657" y="-12472"/>
                  <a:pt x="-9295" y="75533"/>
                  <a:pt x="11097" y="123829"/>
                </a:cubicBezTo>
                <a:cubicBezTo>
                  <a:pt x="31489" y="172125"/>
                  <a:pt x="127007" y="291255"/>
                  <a:pt x="127007" y="291255"/>
                </a:cubicBezTo>
                <a:cubicBezTo>
                  <a:pt x="143106" y="314866"/>
                  <a:pt x="127006" y="279449"/>
                  <a:pt x="107688" y="265497"/>
                </a:cubicBezTo>
                <a:cubicBezTo>
                  <a:pt x="88370" y="251545"/>
                  <a:pt x="26122" y="253691"/>
                  <a:pt x="11097" y="207542"/>
                </a:cubicBezTo>
                <a:cubicBezTo>
                  <a:pt x="-3928" y="161393"/>
                  <a:pt x="4657" y="15432"/>
                  <a:pt x="4657" y="1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7A17200-2FAF-781A-266B-CFC947B62DEC}"/>
              </a:ext>
            </a:extLst>
          </p:cNvPr>
          <p:cNvSpPr/>
          <p:nvPr/>
        </p:nvSpPr>
        <p:spPr>
          <a:xfrm>
            <a:off x="4155762" y="6385319"/>
            <a:ext cx="286649" cy="1264774"/>
          </a:xfrm>
          <a:custGeom>
            <a:avLst/>
            <a:gdLst>
              <a:gd name="connsiteX0" fmla="*/ 87827 w 286649"/>
              <a:gd name="connsiteY0" fmla="*/ 2602 h 1264774"/>
              <a:gd name="connsiteX1" fmla="*/ 62069 w 286649"/>
              <a:gd name="connsiteY1" fmla="*/ 311695 h 1264774"/>
              <a:gd name="connsiteX2" fmla="*/ 81387 w 286649"/>
              <a:gd name="connsiteY2" fmla="*/ 710940 h 1264774"/>
              <a:gd name="connsiteX3" fmla="*/ 81387 w 286649"/>
              <a:gd name="connsiteY3" fmla="*/ 588591 h 1264774"/>
              <a:gd name="connsiteX4" fmla="*/ 281010 w 286649"/>
              <a:gd name="connsiteY4" fmla="*/ 1245413 h 1264774"/>
              <a:gd name="connsiteX5" fmla="*/ 235934 w 286649"/>
              <a:gd name="connsiteY5" fmla="*/ 1103746 h 1264774"/>
              <a:gd name="connsiteX6" fmla="*/ 10553 w 286649"/>
              <a:gd name="connsiteY6" fmla="*/ 408287 h 1264774"/>
              <a:gd name="connsiteX7" fmla="*/ 42751 w 286649"/>
              <a:gd name="connsiteY7" fmla="*/ 485560 h 1264774"/>
              <a:gd name="connsiteX8" fmla="*/ 87827 w 286649"/>
              <a:gd name="connsiteY8" fmla="*/ 2602 h 12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49" h="1264774">
                <a:moveTo>
                  <a:pt x="87827" y="2602"/>
                </a:moveTo>
                <a:cubicBezTo>
                  <a:pt x="91047" y="-26375"/>
                  <a:pt x="63142" y="193639"/>
                  <a:pt x="62069" y="311695"/>
                </a:cubicBezTo>
                <a:cubicBezTo>
                  <a:pt x="60996" y="429751"/>
                  <a:pt x="78167" y="664791"/>
                  <a:pt x="81387" y="710940"/>
                </a:cubicBezTo>
                <a:cubicBezTo>
                  <a:pt x="84607" y="757089"/>
                  <a:pt x="48117" y="499512"/>
                  <a:pt x="81387" y="588591"/>
                </a:cubicBezTo>
                <a:cubicBezTo>
                  <a:pt x="114657" y="677670"/>
                  <a:pt x="255252" y="1159554"/>
                  <a:pt x="281010" y="1245413"/>
                </a:cubicBezTo>
                <a:cubicBezTo>
                  <a:pt x="306768" y="1331272"/>
                  <a:pt x="235934" y="1103746"/>
                  <a:pt x="235934" y="1103746"/>
                </a:cubicBezTo>
                <a:cubicBezTo>
                  <a:pt x="190858" y="964225"/>
                  <a:pt x="42750" y="511318"/>
                  <a:pt x="10553" y="408287"/>
                </a:cubicBezTo>
                <a:cubicBezTo>
                  <a:pt x="-21644" y="305256"/>
                  <a:pt x="28799" y="551028"/>
                  <a:pt x="42751" y="485560"/>
                </a:cubicBezTo>
                <a:cubicBezTo>
                  <a:pt x="56703" y="420092"/>
                  <a:pt x="84607" y="31579"/>
                  <a:pt x="87827" y="26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CD787D-101F-E2CA-14B3-827287C5F3FD}"/>
              </a:ext>
            </a:extLst>
          </p:cNvPr>
          <p:cNvSpPr/>
          <p:nvPr/>
        </p:nvSpPr>
        <p:spPr>
          <a:xfrm>
            <a:off x="4635584" y="8120076"/>
            <a:ext cx="1153607" cy="1371737"/>
          </a:xfrm>
          <a:custGeom>
            <a:avLst/>
            <a:gdLst>
              <a:gd name="connsiteX0" fmla="*/ 810 w 1153607"/>
              <a:gd name="connsiteY0" fmla="*/ 54 h 1371737"/>
              <a:gd name="connsiteX1" fmla="*/ 213312 w 1153607"/>
              <a:gd name="connsiteY1" fmla="*/ 457254 h 1371737"/>
              <a:gd name="connsiteX2" fmla="*/ 174675 w 1153607"/>
              <a:gd name="connsiteY2" fmla="*/ 399299 h 1371737"/>
              <a:gd name="connsiteX3" fmla="*/ 528844 w 1153607"/>
              <a:gd name="connsiteY3" fmla="*/ 727710 h 1371737"/>
              <a:gd name="connsiteX4" fmla="*/ 528844 w 1153607"/>
              <a:gd name="connsiteY4" fmla="*/ 753468 h 1371737"/>
              <a:gd name="connsiteX5" fmla="*/ 728467 w 1153607"/>
              <a:gd name="connsiteY5" fmla="*/ 1011045 h 1371737"/>
              <a:gd name="connsiteX6" fmla="*/ 702709 w 1153607"/>
              <a:gd name="connsiteY6" fmla="*/ 978848 h 1371737"/>
              <a:gd name="connsiteX7" fmla="*/ 1153470 w 1153607"/>
              <a:gd name="connsiteY7" fmla="*/ 1371654 h 1371737"/>
              <a:gd name="connsiteX8" fmla="*/ 747785 w 1153607"/>
              <a:gd name="connsiteY8" fmla="*/ 1011045 h 1371737"/>
              <a:gd name="connsiteX9" fmla="*/ 483768 w 1153607"/>
              <a:gd name="connsiteY9" fmla="*/ 695513 h 1371737"/>
              <a:gd name="connsiteX10" fmla="*/ 168236 w 1153607"/>
              <a:gd name="connsiteY10" fmla="*/ 322025 h 1371737"/>
              <a:gd name="connsiteX11" fmla="*/ 303464 w 1153607"/>
              <a:gd name="connsiteY11" fmla="*/ 489451 h 1371737"/>
              <a:gd name="connsiteX12" fmla="*/ 810 w 1153607"/>
              <a:gd name="connsiteY12" fmla="*/ 54 h 137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607" h="1371737">
                <a:moveTo>
                  <a:pt x="810" y="54"/>
                </a:moveTo>
                <a:cubicBezTo>
                  <a:pt x="-14215" y="-5312"/>
                  <a:pt x="184335" y="390713"/>
                  <a:pt x="213312" y="457254"/>
                </a:cubicBezTo>
                <a:cubicBezTo>
                  <a:pt x="242290" y="523795"/>
                  <a:pt x="122086" y="354223"/>
                  <a:pt x="174675" y="399299"/>
                </a:cubicBezTo>
                <a:cubicBezTo>
                  <a:pt x="227264" y="444375"/>
                  <a:pt x="469816" y="668682"/>
                  <a:pt x="528844" y="727710"/>
                </a:cubicBezTo>
                <a:cubicBezTo>
                  <a:pt x="587872" y="786738"/>
                  <a:pt x="495574" y="706246"/>
                  <a:pt x="528844" y="753468"/>
                </a:cubicBezTo>
                <a:cubicBezTo>
                  <a:pt x="562114" y="800690"/>
                  <a:pt x="699489" y="973482"/>
                  <a:pt x="728467" y="1011045"/>
                </a:cubicBezTo>
                <a:cubicBezTo>
                  <a:pt x="757445" y="1048608"/>
                  <a:pt x="631875" y="918747"/>
                  <a:pt x="702709" y="978848"/>
                </a:cubicBezTo>
                <a:cubicBezTo>
                  <a:pt x="773543" y="1038949"/>
                  <a:pt x="1145957" y="1366288"/>
                  <a:pt x="1153470" y="1371654"/>
                </a:cubicBezTo>
                <a:cubicBezTo>
                  <a:pt x="1160983" y="1377020"/>
                  <a:pt x="859402" y="1123735"/>
                  <a:pt x="747785" y="1011045"/>
                </a:cubicBezTo>
                <a:cubicBezTo>
                  <a:pt x="636168" y="898355"/>
                  <a:pt x="483768" y="695513"/>
                  <a:pt x="483768" y="695513"/>
                </a:cubicBezTo>
                <a:lnTo>
                  <a:pt x="168236" y="322025"/>
                </a:lnTo>
                <a:cubicBezTo>
                  <a:pt x="138185" y="287681"/>
                  <a:pt x="329222" y="539893"/>
                  <a:pt x="303464" y="489451"/>
                </a:cubicBezTo>
                <a:cubicBezTo>
                  <a:pt x="277706" y="439009"/>
                  <a:pt x="15835" y="5420"/>
                  <a:pt x="810" y="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3AA20C-318C-E803-6D54-E0032A80A4B2}"/>
              </a:ext>
            </a:extLst>
          </p:cNvPr>
          <p:cNvSpPr/>
          <p:nvPr/>
        </p:nvSpPr>
        <p:spPr>
          <a:xfrm>
            <a:off x="7189566" y="7978749"/>
            <a:ext cx="542341" cy="102211"/>
          </a:xfrm>
          <a:custGeom>
            <a:avLst/>
            <a:gdLst>
              <a:gd name="connsiteX0" fmla="*/ 1809 w 542341"/>
              <a:gd name="connsiteY0" fmla="*/ 101626 h 102211"/>
              <a:gd name="connsiteX1" fmla="*/ 328834 w 542341"/>
              <a:gd name="connsiteY1" fmla="*/ 31776 h 102211"/>
              <a:gd name="connsiteX2" fmla="*/ 255809 w 542341"/>
              <a:gd name="connsiteY2" fmla="*/ 69876 h 102211"/>
              <a:gd name="connsiteX3" fmla="*/ 370109 w 542341"/>
              <a:gd name="connsiteY3" fmla="*/ 19076 h 102211"/>
              <a:gd name="connsiteX4" fmla="*/ 290734 w 542341"/>
              <a:gd name="connsiteY4" fmla="*/ 26 h 102211"/>
              <a:gd name="connsiteX5" fmla="*/ 541559 w 542341"/>
              <a:gd name="connsiteY5" fmla="*/ 15901 h 102211"/>
              <a:gd name="connsiteX6" fmla="*/ 366934 w 542341"/>
              <a:gd name="connsiteY6" fmla="*/ 54001 h 102211"/>
              <a:gd name="connsiteX7" fmla="*/ 290734 w 542341"/>
              <a:gd name="connsiteY7" fmla="*/ 101626 h 102211"/>
              <a:gd name="connsiteX8" fmla="*/ 392334 w 542341"/>
              <a:gd name="connsiteY8" fmla="*/ 19076 h 102211"/>
              <a:gd name="connsiteX9" fmla="*/ 205009 w 542341"/>
              <a:gd name="connsiteY9" fmla="*/ 44476 h 102211"/>
              <a:gd name="connsiteX10" fmla="*/ 1809 w 542341"/>
              <a:gd name="connsiteY10" fmla="*/ 101626 h 1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341" h="102211">
                <a:moveTo>
                  <a:pt x="1809" y="101626"/>
                </a:moveTo>
                <a:cubicBezTo>
                  <a:pt x="22446" y="99509"/>
                  <a:pt x="286501" y="37068"/>
                  <a:pt x="328834" y="31776"/>
                </a:cubicBezTo>
                <a:cubicBezTo>
                  <a:pt x="371167" y="26484"/>
                  <a:pt x="248930" y="71993"/>
                  <a:pt x="255809" y="69876"/>
                </a:cubicBezTo>
                <a:cubicBezTo>
                  <a:pt x="262688" y="67759"/>
                  <a:pt x="364288" y="30718"/>
                  <a:pt x="370109" y="19076"/>
                </a:cubicBezTo>
                <a:cubicBezTo>
                  <a:pt x="375930" y="7434"/>
                  <a:pt x="262159" y="555"/>
                  <a:pt x="290734" y="26"/>
                </a:cubicBezTo>
                <a:cubicBezTo>
                  <a:pt x="319309" y="-503"/>
                  <a:pt x="528859" y="6905"/>
                  <a:pt x="541559" y="15901"/>
                </a:cubicBezTo>
                <a:cubicBezTo>
                  <a:pt x="554259" y="24897"/>
                  <a:pt x="408738" y="39714"/>
                  <a:pt x="366934" y="54001"/>
                </a:cubicBezTo>
                <a:cubicBezTo>
                  <a:pt x="325130" y="68288"/>
                  <a:pt x="286501" y="107447"/>
                  <a:pt x="290734" y="101626"/>
                </a:cubicBezTo>
                <a:cubicBezTo>
                  <a:pt x="294967" y="95805"/>
                  <a:pt x="406621" y="28601"/>
                  <a:pt x="392334" y="19076"/>
                </a:cubicBezTo>
                <a:cubicBezTo>
                  <a:pt x="378047" y="9551"/>
                  <a:pt x="267450" y="37068"/>
                  <a:pt x="205009" y="44476"/>
                </a:cubicBezTo>
                <a:cubicBezTo>
                  <a:pt x="142568" y="51884"/>
                  <a:pt x="-18828" y="103743"/>
                  <a:pt x="1809" y="101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A7F8F4-8938-8003-396D-05EBC8A9DF26}"/>
              </a:ext>
            </a:extLst>
          </p:cNvPr>
          <p:cNvSpPr/>
          <p:nvPr/>
        </p:nvSpPr>
        <p:spPr>
          <a:xfrm>
            <a:off x="5295741" y="7927732"/>
            <a:ext cx="311336" cy="352760"/>
          </a:xfrm>
          <a:custGeom>
            <a:avLst/>
            <a:gdLst>
              <a:gd name="connsiteX0" fmla="*/ 3334 w 311336"/>
              <a:gd name="connsiteY0" fmla="*/ 243 h 352760"/>
              <a:gd name="connsiteX1" fmla="*/ 9684 w 311336"/>
              <a:gd name="connsiteY1" fmla="*/ 117718 h 352760"/>
              <a:gd name="connsiteX2" fmla="*/ 76359 w 311336"/>
              <a:gd name="connsiteY2" fmla="*/ 336793 h 352760"/>
              <a:gd name="connsiteX3" fmla="*/ 98584 w 311336"/>
              <a:gd name="connsiteY3" fmla="*/ 273293 h 352760"/>
              <a:gd name="connsiteX4" fmla="*/ 130334 w 311336"/>
              <a:gd name="connsiteY4" fmla="*/ 352668 h 352760"/>
              <a:gd name="connsiteX5" fmla="*/ 123984 w 311336"/>
              <a:gd name="connsiteY5" fmla="*/ 254243 h 352760"/>
              <a:gd name="connsiteX6" fmla="*/ 162084 w 311336"/>
              <a:gd name="connsiteY6" fmla="*/ 190743 h 352760"/>
              <a:gd name="connsiteX7" fmla="*/ 311309 w 311336"/>
              <a:gd name="connsiteY7" fmla="*/ 212968 h 352760"/>
              <a:gd name="connsiteX8" fmla="*/ 149384 w 311336"/>
              <a:gd name="connsiteY8" fmla="*/ 101843 h 352760"/>
              <a:gd name="connsiteX9" fmla="*/ 63659 w 311336"/>
              <a:gd name="connsiteY9" fmla="*/ 139943 h 352760"/>
              <a:gd name="connsiteX10" fmla="*/ 38259 w 311336"/>
              <a:gd name="connsiteY10" fmla="*/ 146293 h 352760"/>
              <a:gd name="connsiteX11" fmla="*/ 3334 w 311336"/>
              <a:gd name="connsiteY11" fmla="*/ 243 h 3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336" h="352760">
                <a:moveTo>
                  <a:pt x="3334" y="243"/>
                </a:moveTo>
                <a:cubicBezTo>
                  <a:pt x="-1428" y="-4519"/>
                  <a:pt x="-2487" y="61626"/>
                  <a:pt x="9684" y="117718"/>
                </a:cubicBezTo>
                <a:cubicBezTo>
                  <a:pt x="21855" y="173810"/>
                  <a:pt x="61542" y="310864"/>
                  <a:pt x="76359" y="336793"/>
                </a:cubicBezTo>
                <a:cubicBezTo>
                  <a:pt x="91176" y="362722"/>
                  <a:pt x="89588" y="270647"/>
                  <a:pt x="98584" y="273293"/>
                </a:cubicBezTo>
                <a:cubicBezTo>
                  <a:pt x="107580" y="275939"/>
                  <a:pt x="126101" y="355843"/>
                  <a:pt x="130334" y="352668"/>
                </a:cubicBezTo>
                <a:cubicBezTo>
                  <a:pt x="134567" y="349493"/>
                  <a:pt x="118692" y="281231"/>
                  <a:pt x="123984" y="254243"/>
                </a:cubicBezTo>
                <a:cubicBezTo>
                  <a:pt x="129276" y="227256"/>
                  <a:pt x="130863" y="197622"/>
                  <a:pt x="162084" y="190743"/>
                </a:cubicBezTo>
                <a:cubicBezTo>
                  <a:pt x="193305" y="183864"/>
                  <a:pt x="313426" y="227785"/>
                  <a:pt x="311309" y="212968"/>
                </a:cubicBezTo>
                <a:cubicBezTo>
                  <a:pt x="309192" y="198151"/>
                  <a:pt x="190659" y="114014"/>
                  <a:pt x="149384" y="101843"/>
                </a:cubicBezTo>
                <a:cubicBezTo>
                  <a:pt x="108109" y="89672"/>
                  <a:pt x="82180" y="132535"/>
                  <a:pt x="63659" y="139943"/>
                </a:cubicBezTo>
                <a:cubicBezTo>
                  <a:pt x="45138" y="147351"/>
                  <a:pt x="46726" y="163755"/>
                  <a:pt x="38259" y="146293"/>
                </a:cubicBezTo>
                <a:cubicBezTo>
                  <a:pt x="29792" y="128831"/>
                  <a:pt x="8096" y="5005"/>
                  <a:pt x="3334" y="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314409D-72DB-4F05-9FF7-E7420CF5DD65}"/>
              </a:ext>
            </a:extLst>
          </p:cNvPr>
          <p:cNvSpPr/>
          <p:nvPr/>
        </p:nvSpPr>
        <p:spPr>
          <a:xfrm>
            <a:off x="5668673" y="8387021"/>
            <a:ext cx="536521" cy="439100"/>
          </a:xfrm>
          <a:custGeom>
            <a:avLst/>
            <a:gdLst>
              <a:gd name="connsiteX0" fmla="*/ 8227 w 536521"/>
              <a:gd name="connsiteY0" fmla="*/ 4504 h 439100"/>
              <a:gd name="connsiteX1" fmla="*/ 398752 w 536521"/>
              <a:gd name="connsiteY1" fmla="*/ 287079 h 439100"/>
              <a:gd name="connsiteX2" fmla="*/ 370177 w 536521"/>
              <a:gd name="connsiteY2" fmla="*/ 245804 h 439100"/>
              <a:gd name="connsiteX3" fmla="*/ 513052 w 536521"/>
              <a:gd name="connsiteY3" fmla="*/ 417254 h 439100"/>
              <a:gd name="connsiteX4" fmla="*/ 525752 w 536521"/>
              <a:gd name="connsiteY4" fmla="*/ 423604 h 439100"/>
              <a:gd name="connsiteX5" fmla="*/ 405102 w 536521"/>
              <a:gd name="connsiteY5" fmla="*/ 296604 h 439100"/>
              <a:gd name="connsiteX6" fmla="*/ 300327 w 536521"/>
              <a:gd name="connsiteY6" fmla="*/ 283904 h 439100"/>
              <a:gd name="connsiteX7" fmla="*/ 344777 w 536521"/>
              <a:gd name="connsiteY7" fmla="*/ 229929 h 439100"/>
              <a:gd name="connsiteX8" fmla="*/ 186027 w 536521"/>
              <a:gd name="connsiteY8" fmla="*/ 87054 h 439100"/>
              <a:gd name="connsiteX9" fmla="*/ 135227 w 536521"/>
              <a:gd name="connsiteY9" fmla="*/ 109279 h 439100"/>
              <a:gd name="connsiteX10" fmla="*/ 8227 w 536521"/>
              <a:gd name="connsiteY10" fmla="*/ 4504 h 4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21" h="439100">
                <a:moveTo>
                  <a:pt x="8227" y="4504"/>
                </a:moveTo>
                <a:cubicBezTo>
                  <a:pt x="52148" y="34137"/>
                  <a:pt x="338427" y="246862"/>
                  <a:pt x="398752" y="287079"/>
                </a:cubicBezTo>
                <a:cubicBezTo>
                  <a:pt x="459077" y="327296"/>
                  <a:pt x="351127" y="224108"/>
                  <a:pt x="370177" y="245804"/>
                </a:cubicBezTo>
                <a:cubicBezTo>
                  <a:pt x="389227" y="267500"/>
                  <a:pt x="487123" y="387621"/>
                  <a:pt x="513052" y="417254"/>
                </a:cubicBezTo>
                <a:cubicBezTo>
                  <a:pt x="538981" y="446887"/>
                  <a:pt x="543744" y="443712"/>
                  <a:pt x="525752" y="423604"/>
                </a:cubicBezTo>
                <a:cubicBezTo>
                  <a:pt x="507760" y="403496"/>
                  <a:pt x="442673" y="319887"/>
                  <a:pt x="405102" y="296604"/>
                </a:cubicBezTo>
                <a:cubicBezTo>
                  <a:pt x="367531" y="273321"/>
                  <a:pt x="310381" y="295016"/>
                  <a:pt x="300327" y="283904"/>
                </a:cubicBezTo>
                <a:cubicBezTo>
                  <a:pt x="290273" y="272792"/>
                  <a:pt x="363827" y="262737"/>
                  <a:pt x="344777" y="229929"/>
                </a:cubicBezTo>
                <a:cubicBezTo>
                  <a:pt x="325727" y="197121"/>
                  <a:pt x="220952" y="107162"/>
                  <a:pt x="186027" y="87054"/>
                </a:cubicBezTo>
                <a:cubicBezTo>
                  <a:pt x="151102" y="66946"/>
                  <a:pt x="161156" y="117746"/>
                  <a:pt x="135227" y="109279"/>
                </a:cubicBezTo>
                <a:cubicBezTo>
                  <a:pt x="109298" y="100812"/>
                  <a:pt x="-35694" y="-25129"/>
                  <a:pt x="8227" y="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93A031-56F3-42C5-04B6-CE5404119A89}"/>
              </a:ext>
            </a:extLst>
          </p:cNvPr>
          <p:cNvSpPr/>
          <p:nvPr/>
        </p:nvSpPr>
        <p:spPr>
          <a:xfrm>
            <a:off x="6107860" y="9246923"/>
            <a:ext cx="268892" cy="358638"/>
          </a:xfrm>
          <a:custGeom>
            <a:avLst/>
            <a:gdLst>
              <a:gd name="connsiteX0" fmla="*/ 188165 w 268892"/>
              <a:gd name="connsiteY0" fmla="*/ 1852 h 358638"/>
              <a:gd name="connsiteX1" fmla="*/ 165940 w 268892"/>
              <a:gd name="connsiteY1" fmla="*/ 154252 h 358638"/>
              <a:gd name="connsiteX2" fmla="*/ 264365 w 268892"/>
              <a:gd name="connsiteY2" fmla="*/ 354277 h 358638"/>
              <a:gd name="connsiteX3" fmla="*/ 226265 w 268892"/>
              <a:gd name="connsiteY3" fmla="*/ 278077 h 358638"/>
              <a:gd name="connsiteX4" fmla="*/ 840 w 268892"/>
              <a:gd name="connsiteY4" fmla="*/ 116152 h 358638"/>
              <a:gd name="connsiteX5" fmla="*/ 150065 w 268892"/>
              <a:gd name="connsiteY5" fmla="*/ 195527 h 358638"/>
              <a:gd name="connsiteX6" fmla="*/ 162765 w 268892"/>
              <a:gd name="connsiteY6" fmla="*/ 78052 h 358638"/>
              <a:gd name="connsiteX7" fmla="*/ 188165 w 268892"/>
              <a:gd name="connsiteY7" fmla="*/ 1852 h 35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92" h="358638">
                <a:moveTo>
                  <a:pt x="188165" y="1852"/>
                </a:moveTo>
                <a:cubicBezTo>
                  <a:pt x="188694" y="14552"/>
                  <a:pt x="153240" y="95515"/>
                  <a:pt x="165940" y="154252"/>
                </a:cubicBezTo>
                <a:cubicBezTo>
                  <a:pt x="178640" y="212990"/>
                  <a:pt x="254311" y="333639"/>
                  <a:pt x="264365" y="354277"/>
                </a:cubicBezTo>
                <a:cubicBezTo>
                  <a:pt x="274419" y="374915"/>
                  <a:pt x="270186" y="317765"/>
                  <a:pt x="226265" y="278077"/>
                </a:cubicBezTo>
                <a:cubicBezTo>
                  <a:pt x="182344" y="238390"/>
                  <a:pt x="13540" y="129910"/>
                  <a:pt x="840" y="116152"/>
                </a:cubicBezTo>
                <a:cubicBezTo>
                  <a:pt x="-11860" y="102394"/>
                  <a:pt x="123078" y="201877"/>
                  <a:pt x="150065" y="195527"/>
                </a:cubicBezTo>
                <a:cubicBezTo>
                  <a:pt x="177052" y="189177"/>
                  <a:pt x="155886" y="111390"/>
                  <a:pt x="162765" y="78052"/>
                </a:cubicBezTo>
                <a:cubicBezTo>
                  <a:pt x="169644" y="44714"/>
                  <a:pt x="187636" y="-10848"/>
                  <a:pt x="188165" y="1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513B654-178A-5B2C-2C4D-CE5BF05D6EB3}"/>
              </a:ext>
            </a:extLst>
          </p:cNvPr>
          <p:cNvSpPr/>
          <p:nvPr/>
        </p:nvSpPr>
        <p:spPr>
          <a:xfrm>
            <a:off x="4127911" y="6384598"/>
            <a:ext cx="254253" cy="1935175"/>
          </a:xfrm>
          <a:custGeom>
            <a:avLst/>
            <a:gdLst>
              <a:gd name="connsiteX0" fmla="*/ 50389 w 254253"/>
              <a:gd name="connsiteY0" fmla="*/ 9852 h 1935175"/>
              <a:gd name="connsiteX1" fmla="*/ 120239 w 254253"/>
              <a:gd name="connsiteY1" fmla="*/ 1108402 h 1935175"/>
              <a:gd name="connsiteX2" fmla="*/ 120239 w 254253"/>
              <a:gd name="connsiteY2" fmla="*/ 987752 h 1935175"/>
              <a:gd name="connsiteX3" fmla="*/ 253589 w 254253"/>
              <a:gd name="connsiteY3" fmla="*/ 1927552 h 1935175"/>
              <a:gd name="connsiteX4" fmla="*/ 164689 w 254253"/>
              <a:gd name="connsiteY4" fmla="*/ 1368752 h 1935175"/>
              <a:gd name="connsiteX5" fmla="*/ 12289 w 254253"/>
              <a:gd name="connsiteY5" fmla="*/ 270202 h 1935175"/>
              <a:gd name="connsiteX6" fmla="*/ 12289 w 254253"/>
              <a:gd name="connsiteY6" fmla="*/ 549602 h 1935175"/>
              <a:gd name="connsiteX7" fmla="*/ 50389 w 254253"/>
              <a:gd name="connsiteY7" fmla="*/ 9852 h 19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53" h="1935175">
                <a:moveTo>
                  <a:pt x="50389" y="9852"/>
                </a:moveTo>
                <a:cubicBezTo>
                  <a:pt x="68381" y="102985"/>
                  <a:pt x="108597" y="945419"/>
                  <a:pt x="120239" y="1108402"/>
                </a:cubicBezTo>
                <a:cubicBezTo>
                  <a:pt x="131881" y="1271385"/>
                  <a:pt x="98014" y="851227"/>
                  <a:pt x="120239" y="987752"/>
                </a:cubicBezTo>
                <a:cubicBezTo>
                  <a:pt x="142464" y="1124277"/>
                  <a:pt x="246181" y="1864052"/>
                  <a:pt x="253589" y="1927552"/>
                </a:cubicBezTo>
                <a:cubicBezTo>
                  <a:pt x="260997" y="1991052"/>
                  <a:pt x="204906" y="1644977"/>
                  <a:pt x="164689" y="1368752"/>
                </a:cubicBezTo>
                <a:cubicBezTo>
                  <a:pt x="124472" y="1092527"/>
                  <a:pt x="37689" y="406727"/>
                  <a:pt x="12289" y="270202"/>
                </a:cubicBezTo>
                <a:cubicBezTo>
                  <a:pt x="-13111" y="133677"/>
                  <a:pt x="8056" y="585585"/>
                  <a:pt x="12289" y="549602"/>
                </a:cubicBezTo>
                <a:cubicBezTo>
                  <a:pt x="16522" y="513619"/>
                  <a:pt x="32397" y="-83281"/>
                  <a:pt x="50389" y="9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BE4CC42-1454-62D4-BA20-ED218B93BE63}"/>
              </a:ext>
            </a:extLst>
          </p:cNvPr>
          <p:cNvSpPr/>
          <p:nvPr/>
        </p:nvSpPr>
        <p:spPr>
          <a:xfrm>
            <a:off x="4418470" y="8207996"/>
            <a:ext cx="1075830" cy="1180546"/>
          </a:xfrm>
          <a:custGeom>
            <a:avLst/>
            <a:gdLst>
              <a:gd name="connsiteX0" fmla="*/ 1130 w 1075830"/>
              <a:gd name="connsiteY0" fmla="*/ 2554 h 1180546"/>
              <a:gd name="connsiteX1" fmla="*/ 712330 w 1075830"/>
              <a:gd name="connsiteY1" fmla="*/ 897904 h 1180546"/>
              <a:gd name="connsiteX2" fmla="*/ 680580 w 1075830"/>
              <a:gd name="connsiteY2" fmla="*/ 777254 h 1180546"/>
              <a:gd name="connsiteX3" fmla="*/ 1074280 w 1075830"/>
              <a:gd name="connsiteY3" fmla="*/ 1177304 h 1180546"/>
              <a:gd name="connsiteX4" fmla="*/ 807580 w 1075830"/>
              <a:gd name="connsiteY4" fmla="*/ 948704 h 1180546"/>
              <a:gd name="connsiteX5" fmla="*/ 553580 w 1075830"/>
              <a:gd name="connsiteY5" fmla="*/ 637554 h 1180546"/>
              <a:gd name="connsiteX6" fmla="*/ 1130 w 1075830"/>
              <a:gd name="connsiteY6" fmla="*/ 2554 h 11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830" h="1180546">
                <a:moveTo>
                  <a:pt x="1130" y="2554"/>
                </a:moveTo>
                <a:cubicBezTo>
                  <a:pt x="27588" y="45946"/>
                  <a:pt x="599088" y="768787"/>
                  <a:pt x="712330" y="897904"/>
                </a:cubicBezTo>
                <a:cubicBezTo>
                  <a:pt x="825572" y="1027021"/>
                  <a:pt x="620255" y="730687"/>
                  <a:pt x="680580" y="777254"/>
                </a:cubicBezTo>
                <a:cubicBezTo>
                  <a:pt x="740905" y="823821"/>
                  <a:pt x="1053113" y="1148729"/>
                  <a:pt x="1074280" y="1177304"/>
                </a:cubicBezTo>
                <a:cubicBezTo>
                  <a:pt x="1095447" y="1205879"/>
                  <a:pt x="894363" y="1038662"/>
                  <a:pt x="807580" y="948704"/>
                </a:cubicBezTo>
                <a:cubicBezTo>
                  <a:pt x="720797" y="858746"/>
                  <a:pt x="686930" y="794187"/>
                  <a:pt x="553580" y="637554"/>
                </a:cubicBezTo>
                <a:cubicBezTo>
                  <a:pt x="420230" y="480921"/>
                  <a:pt x="-25328" y="-40838"/>
                  <a:pt x="1130" y="2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3F0E9CC-9577-5838-A6BC-88FF2938B316}"/>
              </a:ext>
            </a:extLst>
          </p:cNvPr>
          <p:cNvSpPr/>
          <p:nvPr/>
        </p:nvSpPr>
        <p:spPr>
          <a:xfrm>
            <a:off x="8746990" y="5853469"/>
            <a:ext cx="186169" cy="1402876"/>
          </a:xfrm>
          <a:custGeom>
            <a:avLst/>
            <a:gdLst>
              <a:gd name="connsiteX0" fmla="*/ 92210 w 186169"/>
              <a:gd name="connsiteY0" fmla="*/ 4787 h 1402876"/>
              <a:gd name="connsiteX1" fmla="*/ 128786 w 186169"/>
              <a:gd name="connsiteY1" fmla="*/ 565619 h 1402876"/>
              <a:gd name="connsiteX2" fmla="*/ 86114 w 186169"/>
              <a:gd name="connsiteY2" fmla="*/ 1089875 h 1402876"/>
              <a:gd name="connsiteX3" fmla="*/ 110498 w 186169"/>
              <a:gd name="connsiteY3" fmla="*/ 961859 h 1402876"/>
              <a:gd name="connsiteX4" fmla="*/ 770 w 186169"/>
              <a:gd name="connsiteY4" fmla="*/ 1400771 h 1402876"/>
              <a:gd name="connsiteX5" fmla="*/ 67826 w 186169"/>
              <a:gd name="connsiteY5" fmla="*/ 1102067 h 1402876"/>
              <a:gd name="connsiteX6" fmla="*/ 183650 w 186169"/>
              <a:gd name="connsiteY6" fmla="*/ 522947 h 1402876"/>
              <a:gd name="connsiteX7" fmla="*/ 147074 w 186169"/>
              <a:gd name="connsiteY7" fmla="*/ 681443 h 1402876"/>
              <a:gd name="connsiteX8" fmla="*/ 140978 w 186169"/>
              <a:gd name="connsiteY8" fmla="*/ 315683 h 1402876"/>
              <a:gd name="connsiteX9" fmla="*/ 92210 w 186169"/>
              <a:gd name="connsiteY9" fmla="*/ 4787 h 14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69" h="1402876">
                <a:moveTo>
                  <a:pt x="92210" y="4787"/>
                </a:moveTo>
                <a:cubicBezTo>
                  <a:pt x="90178" y="46443"/>
                  <a:pt x="129802" y="384771"/>
                  <a:pt x="128786" y="565619"/>
                </a:cubicBezTo>
                <a:cubicBezTo>
                  <a:pt x="127770" y="746467"/>
                  <a:pt x="89162" y="1023835"/>
                  <a:pt x="86114" y="1089875"/>
                </a:cubicBezTo>
                <a:cubicBezTo>
                  <a:pt x="83066" y="1155915"/>
                  <a:pt x="124722" y="910043"/>
                  <a:pt x="110498" y="961859"/>
                </a:cubicBezTo>
                <a:cubicBezTo>
                  <a:pt x="96274" y="1013675"/>
                  <a:pt x="7882" y="1377403"/>
                  <a:pt x="770" y="1400771"/>
                </a:cubicBezTo>
                <a:cubicBezTo>
                  <a:pt x="-6342" y="1424139"/>
                  <a:pt x="37346" y="1248371"/>
                  <a:pt x="67826" y="1102067"/>
                </a:cubicBezTo>
                <a:cubicBezTo>
                  <a:pt x="98306" y="955763"/>
                  <a:pt x="170442" y="593051"/>
                  <a:pt x="183650" y="522947"/>
                </a:cubicBezTo>
                <a:cubicBezTo>
                  <a:pt x="196858" y="452843"/>
                  <a:pt x="154186" y="715987"/>
                  <a:pt x="147074" y="681443"/>
                </a:cubicBezTo>
                <a:cubicBezTo>
                  <a:pt x="139962" y="646899"/>
                  <a:pt x="145042" y="427443"/>
                  <a:pt x="140978" y="315683"/>
                </a:cubicBezTo>
                <a:cubicBezTo>
                  <a:pt x="136914" y="203923"/>
                  <a:pt x="94242" y="-36869"/>
                  <a:pt x="92210" y="4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C0AE7F-B370-2D40-98EE-2EEC510F3E43}"/>
              </a:ext>
            </a:extLst>
          </p:cNvPr>
          <p:cNvSpPr/>
          <p:nvPr/>
        </p:nvSpPr>
        <p:spPr>
          <a:xfrm>
            <a:off x="7383185" y="8255664"/>
            <a:ext cx="853666" cy="883215"/>
          </a:xfrm>
          <a:custGeom>
            <a:avLst/>
            <a:gdLst>
              <a:gd name="connsiteX0" fmla="*/ 852511 w 853666"/>
              <a:gd name="connsiteY0" fmla="*/ 4416 h 883215"/>
              <a:gd name="connsiteX1" fmla="*/ 285583 w 853666"/>
              <a:gd name="connsiteY1" fmla="*/ 705456 h 883215"/>
              <a:gd name="connsiteX2" fmla="*/ 340447 w 853666"/>
              <a:gd name="connsiteY2" fmla="*/ 589632 h 883215"/>
              <a:gd name="connsiteX3" fmla="*/ 5167 w 853666"/>
              <a:gd name="connsiteY3" fmla="*/ 876144 h 883215"/>
              <a:gd name="connsiteX4" fmla="*/ 645247 w 853666"/>
              <a:gd name="connsiteY4" fmla="*/ 242160 h 883215"/>
              <a:gd name="connsiteX5" fmla="*/ 437983 w 853666"/>
              <a:gd name="connsiteY5" fmla="*/ 400656 h 883215"/>
              <a:gd name="connsiteX6" fmla="*/ 852511 w 853666"/>
              <a:gd name="connsiteY6" fmla="*/ 4416 h 88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666" h="883215">
                <a:moveTo>
                  <a:pt x="852511" y="4416"/>
                </a:moveTo>
                <a:cubicBezTo>
                  <a:pt x="827111" y="55216"/>
                  <a:pt x="370927" y="607920"/>
                  <a:pt x="285583" y="705456"/>
                </a:cubicBezTo>
                <a:cubicBezTo>
                  <a:pt x="200239" y="802992"/>
                  <a:pt x="387183" y="561184"/>
                  <a:pt x="340447" y="589632"/>
                </a:cubicBezTo>
                <a:cubicBezTo>
                  <a:pt x="293711" y="618080"/>
                  <a:pt x="-45633" y="934056"/>
                  <a:pt x="5167" y="876144"/>
                </a:cubicBezTo>
                <a:cubicBezTo>
                  <a:pt x="55967" y="818232"/>
                  <a:pt x="573111" y="321408"/>
                  <a:pt x="645247" y="242160"/>
                </a:cubicBezTo>
                <a:cubicBezTo>
                  <a:pt x="717383" y="162912"/>
                  <a:pt x="399375" y="444344"/>
                  <a:pt x="437983" y="400656"/>
                </a:cubicBezTo>
                <a:cubicBezTo>
                  <a:pt x="476591" y="356968"/>
                  <a:pt x="877911" y="-46384"/>
                  <a:pt x="852511" y="4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22D556F-8565-703D-489A-BB88C5210850}"/>
              </a:ext>
            </a:extLst>
          </p:cNvPr>
          <p:cNvSpPr/>
          <p:nvPr/>
        </p:nvSpPr>
        <p:spPr>
          <a:xfrm>
            <a:off x="8495129" y="6876221"/>
            <a:ext cx="253466" cy="614518"/>
          </a:xfrm>
          <a:custGeom>
            <a:avLst/>
            <a:gdLst>
              <a:gd name="connsiteX0" fmla="*/ 75847 w 253466"/>
              <a:gd name="connsiteY0" fmla="*/ 67 h 614518"/>
              <a:gd name="connsiteX1" fmla="*/ 94135 w 253466"/>
              <a:gd name="connsiteY1" fmla="*/ 310963 h 614518"/>
              <a:gd name="connsiteX2" fmla="*/ 2695 w 253466"/>
              <a:gd name="connsiteY2" fmla="*/ 609667 h 614518"/>
              <a:gd name="connsiteX3" fmla="*/ 45367 w 253466"/>
              <a:gd name="connsiteY3" fmla="*/ 469459 h 614518"/>
              <a:gd name="connsiteX4" fmla="*/ 252631 w 253466"/>
              <a:gd name="connsiteY4" fmla="*/ 128083 h 614518"/>
              <a:gd name="connsiteX5" fmla="*/ 118519 w 253466"/>
              <a:gd name="connsiteY5" fmla="*/ 323155 h 614518"/>
              <a:gd name="connsiteX6" fmla="*/ 124615 w 253466"/>
              <a:gd name="connsiteY6" fmla="*/ 237811 h 614518"/>
              <a:gd name="connsiteX7" fmla="*/ 27079 w 253466"/>
              <a:gd name="connsiteY7" fmla="*/ 42739 h 614518"/>
              <a:gd name="connsiteX8" fmla="*/ 167287 w 253466"/>
              <a:gd name="connsiteY8" fmla="*/ 280483 h 614518"/>
              <a:gd name="connsiteX9" fmla="*/ 75847 w 253466"/>
              <a:gd name="connsiteY9" fmla="*/ 67 h 61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466" h="614518">
                <a:moveTo>
                  <a:pt x="75847" y="67"/>
                </a:moveTo>
                <a:cubicBezTo>
                  <a:pt x="63655" y="5147"/>
                  <a:pt x="106327" y="209363"/>
                  <a:pt x="94135" y="310963"/>
                </a:cubicBezTo>
                <a:cubicBezTo>
                  <a:pt x="81943" y="412563"/>
                  <a:pt x="10823" y="583251"/>
                  <a:pt x="2695" y="609667"/>
                </a:cubicBezTo>
                <a:cubicBezTo>
                  <a:pt x="-5433" y="636083"/>
                  <a:pt x="3711" y="549723"/>
                  <a:pt x="45367" y="469459"/>
                </a:cubicBezTo>
                <a:cubicBezTo>
                  <a:pt x="87023" y="389195"/>
                  <a:pt x="240439" y="152467"/>
                  <a:pt x="252631" y="128083"/>
                </a:cubicBezTo>
                <a:cubicBezTo>
                  <a:pt x="264823" y="103699"/>
                  <a:pt x="139855" y="304867"/>
                  <a:pt x="118519" y="323155"/>
                </a:cubicBezTo>
                <a:cubicBezTo>
                  <a:pt x="97183" y="341443"/>
                  <a:pt x="139855" y="284547"/>
                  <a:pt x="124615" y="237811"/>
                </a:cubicBezTo>
                <a:cubicBezTo>
                  <a:pt x="109375" y="191075"/>
                  <a:pt x="19967" y="35627"/>
                  <a:pt x="27079" y="42739"/>
                </a:cubicBezTo>
                <a:cubicBezTo>
                  <a:pt x="34191" y="49851"/>
                  <a:pt x="157127" y="282515"/>
                  <a:pt x="167287" y="280483"/>
                </a:cubicBezTo>
                <a:cubicBezTo>
                  <a:pt x="177447" y="278451"/>
                  <a:pt x="88039" y="-5013"/>
                  <a:pt x="7584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887F15D-80EB-45A9-FC6E-270D10D5AE36}"/>
              </a:ext>
            </a:extLst>
          </p:cNvPr>
          <p:cNvSpPr/>
          <p:nvPr/>
        </p:nvSpPr>
        <p:spPr>
          <a:xfrm>
            <a:off x="7941554" y="6821958"/>
            <a:ext cx="62640" cy="177205"/>
          </a:xfrm>
          <a:custGeom>
            <a:avLst/>
            <a:gdLst>
              <a:gd name="connsiteX0" fmla="*/ 62621 w 62640"/>
              <a:gd name="connsiteY0" fmla="*/ 1117 h 177205"/>
              <a:gd name="connsiteX1" fmla="*/ 5471 w 62640"/>
              <a:gd name="connsiteY1" fmla="*/ 115417 h 177205"/>
              <a:gd name="connsiteX2" fmla="*/ 2296 w 62640"/>
              <a:gd name="connsiteY2" fmla="*/ 175742 h 177205"/>
              <a:gd name="connsiteX3" fmla="*/ 2296 w 62640"/>
              <a:gd name="connsiteY3" fmla="*/ 150342 h 177205"/>
              <a:gd name="connsiteX4" fmla="*/ 11821 w 62640"/>
              <a:gd name="connsiteY4" fmla="*/ 61442 h 177205"/>
              <a:gd name="connsiteX5" fmla="*/ 62621 w 62640"/>
              <a:gd name="connsiteY5" fmla="*/ 1117 h 1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0" h="177205">
                <a:moveTo>
                  <a:pt x="62621" y="1117"/>
                </a:moveTo>
                <a:cubicBezTo>
                  <a:pt x="61563" y="10113"/>
                  <a:pt x="15525" y="86313"/>
                  <a:pt x="5471" y="115417"/>
                </a:cubicBezTo>
                <a:cubicBezTo>
                  <a:pt x="-4583" y="144521"/>
                  <a:pt x="2296" y="175742"/>
                  <a:pt x="2296" y="175742"/>
                </a:cubicBezTo>
                <a:cubicBezTo>
                  <a:pt x="1767" y="181563"/>
                  <a:pt x="709" y="169392"/>
                  <a:pt x="2296" y="150342"/>
                </a:cubicBezTo>
                <a:cubicBezTo>
                  <a:pt x="3883" y="131292"/>
                  <a:pt x="1767" y="83138"/>
                  <a:pt x="11821" y="61442"/>
                </a:cubicBezTo>
                <a:cubicBezTo>
                  <a:pt x="21875" y="39746"/>
                  <a:pt x="63679" y="-7879"/>
                  <a:pt x="62621" y="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67A3F55-66F6-B693-7366-3711BA9942BF}"/>
              </a:ext>
            </a:extLst>
          </p:cNvPr>
          <p:cNvSpPr/>
          <p:nvPr/>
        </p:nvSpPr>
        <p:spPr>
          <a:xfrm>
            <a:off x="5381622" y="7010372"/>
            <a:ext cx="75198" cy="177866"/>
          </a:xfrm>
          <a:custGeom>
            <a:avLst/>
            <a:gdLst>
              <a:gd name="connsiteX0" fmla="*/ 3 w 75198"/>
              <a:gd name="connsiteY0" fmla="*/ 28 h 177866"/>
              <a:gd name="connsiteX1" fmla="*/ 69853 w 75198"/>
              <a:gd name="connsiteY1" fmla="*/ 101628 h 177866"/>
              <a:gd name="connsiteX2" fmla="*/ 57153 w 75198"/>
              <a:gd name="connsiteY2" fmla="*/ 177828 h 177866"/>
              <a:gd name="connsiteX3" fmla="*/ 73028 w 75198"/>
              <a:gd name="connsiteY3" fmla="*/ 92103 h 177866"/>
              <a:gd name="connsiteX4" fmla="*/ 3 w 75198"/>
              <a:gd name="connsiteY4" fmla="*/ 28 h 1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177866">
                <a:moveTo>
                  <a:pt x="3" y="28"/>
                </a:moveTo>
                <a:cubicBezTo>
                  <a:pt x="-526" y="1615"/>
                  <a:pt x="60328" y="71995"/>
                  <a:pt x="69853" y="101628"/>
                </a:cubicBezTo>
                <a:cubicBezTo>
                  <a:pt x="79378" y="131261"/>
                  <a:pt x="56624" y="179415"/>
                  <a:pt x="57153" y="177828"/>
                </a:cubicBezTo>
                <a:cubicBezTo>
                  <a:pt x="57682" y="176241"/>
                  <a:pt x="82553" y="120678"/>
                  <a:pt x="73028" y="92103"/>
                </a:cubicBezTo>
                <a:cubicBezTo>
                  <a:pt x="63503" y="63528"/>
                  <a:pt x="532" y="-1559"/>
                  <a:pt x="3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79F3630-7B73-051A-1953-7722CC5B7B9A}"/>
              </a:ext>
            </a:extLst>
          </p:cNvPr>
          <p:cNvSpPr/>
          <p:nvPr/>
        </p:nvSpPr>
        <p:spPr>
          <a:xfrm>
            <a:off x="4784725" y="6111875"/>
            <a:ext cx="1365761" cy="156495"/>
          </a:xfrm>
          <a:custGeom>
            <a:avLst/>
            <a:gdLst>
              <a:gd name="connsiteX0" fmla="*/ 0 w 1365761"/>
              <a:gd name="connsiteY0" fmla="*/ 0 h 156495"/>
              <a:gd name="connsiteX1" fmla="*/ 269875 w 1365761"/>
              <a:gd name="connsiteY1" fmla="*/ 38100 h 156495"/>
              <a:gd name="connsiteX2" fmla="*/ 730250 w 1365761"/>
              <a:gd name="connsiteY2" fmla="*/ 98425 h 156495"/>
              <a:gd name="connsiteX3" fmla="*/ 581025 w 1365761"/>
              <a:gd name="connsiteY3" fmla="*/ 76200 h 156495"/>
              <a:gd name="connsiteX4" fmla="*/ 803275 w 1365761"/>
              <a:gd name="connsiteY4" fmla="*/ 114300 h 156495"/>
              <a:gd name="connsiteX5" fmla="*/ 590550 w 1365761"/>
              <a:gd name="connsiteY5" fmla="*/ 127000 h 156495"/>
              <a:gd name="connsiteX6" fmla="*/ 819150 w 1365761"/>
              <a:gd name="connsiteY6" fmla="*/ 95250 h 156495"/>
              <a:gd name="connsiteX7" fmla="*/ 974725 w 1365761"/>
              <a:gd name="connsiteY7" fmla="*/ 146050 h 156495"/>
              <a:gd name="connsiteX8" fmla="*/ 844550 w 1365761"/>
              <a:gd name="connsiteY8" fmla="*/ 85725 h 156495"/>
              <a:gd name="connsiteX9" fmla="*/ 1016000 w 1365761"/>
              <a:gd name="connsiteY9" fmla="*/ 155575 h 156495"/>
              <a:gd name="connsiteX10" fmla="*/ 1054100 w 1365761"/>
              <a:gd name="connsiteY10" fmla="*/ 127000 h 156495"/>
              <a:gd name="connsiteX11" fmla="*/ 1355725 w 1365761"/>
              <a:gd name="connsiteY11" fmla="*/ 146050 h 156495"/>
              <a:gd name="connsiteX12" fmla="*/ 1295400 w 1365761"/>
              <a:gd name="connsiteY12" fmla="*/ 130175 h 156495"/>
              <a:gd name="connsiteX13" fmla="*/ 1311275 w 1365761"/>
              <a:gd name="connsiteY13" fmla="*/ 88900 h 156495"/>
              <a:gd name="connsiteX14" fmla="*/ 1276350 w 1365761"/>
              <a:gd name="connsiteY14" fmla="*/ 12700 h 156495"/>
              <a:gd name="connsiteX15" fmla="*/ 1311275 w 1365761"/>
              <a:gd name="connsiteY15" fmla="*/ 139700 h 156495"/>
              <a:gd name="connsiteX16" fmla="*/ 1028700 w 1365761"/>
              <a:gd name="connsiteY16" fmla="*/ 101600 h 156495"/>
              <a:gd name="connsiteX17" fmla="*/ 635000 w 1365761"/>
              <a:gd name="connsiteY17" fmla="*/ 53975 h 156495"/>
              <a:gd name="connsiteX18" fmla="*/ 676275 w 1365761"/>
              <a:gd name="connsiteY18" fmla="*/ 92075 h 156495"/>
              <a:gd name="connsiteX19" fmla="*/ 603250 w 1365761"/>
              <a:gd name="connsiteY19" fmla="*/ 92075 h 156495"/>
              <a:gd name="connsiteX20" fmla="*/ 0 w 1365761"/>
              <a:gd name="connsiteY20" fmla="*/ 0 h 1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5761" h="156495">
                <a:moveTo>
                  <a:pt x="0" y="0"/>
                </a:moveTo>
                <a:lnTo>
                  <a:pt x="269875" y="38100"/>
                </a:lnTo>
                <a:lnTo>
                  <a:pt x="730250" y="98425"/>
                </a:lnTo>
                <a:cubicBezTo>
                  <a:pt x="782108" y="104775"/>
                  <a:pt x="568854" y="73554"/>
                  <a:pt x="581025" y="76200"/>
                </a:cubicBezTo>
                <a:cubicBezTo>
                  <a:pt x="593196" y="78846"/>
                  <a:pt x="801688" y="105833"/>
                  <a:pt x="803275" y="114300"/>
                </a:cubicBezTo>
                <a:cubicBezTo>
                  <a:pt x="804862" y="122767"/>
                  <a:pt x="587904" y="130175"/>
                  <a:pt x="590550" y="127000"/>
                </a:cubicBezTo>
                <a:cubicBezTo>
                  <a:pt x="593196" y="123825"/>
                  <a:pt x="755121" y="92075"/>
                  <a:pt x="819150" y="95250"/>
                </a:cubicBezTo>
                <a:cubicBezTo>
                  <a:pt x="883179" y="98425"/>
                  <a:pt x="970492" y="147637"/>
                  <a:pt x="974725" y="146050"/>
                </a:cubicBezTo>
                <a:cubicBezTo>
                  <a:pt x="978958" y="144463"/>
                  <a:pt x="837671" y="84138"/>
                  <a:pt x="844550" y="85725"/>
                </a:cubicBezTo>
                <a:cubicBezTo>
                  <a:pt x="851429" y="87312"/>
                  <a:pt x="981075" y="148696"/>
                  <a:pt x="1016000" y="155575"/>
                </a:cubicBezTo>
                <a:cubicBezTo>
                  <a:pt x="1050925" y="162454"/>
                  <a:pt x="997479" y="128587"/>
                  <a:pt x="1054100" y="127000"/>
                </a:cubicBezTo>
                <a:cubicBezTo>
                  <a:pt x="1110721" y="125413"/>
                  <a:pt x="1315508" y="145521"/>
                  <a:pt x="1355725" y="146050"/>
                </a:cubicBezTo>
                <a:cubicBezTo>
                  <a:pt x="1395942" y="146579"/>
                  <a:pt x="1302808" y="139700"/>
                  <a:pt x="1295400" y="130175"/>
                </a:cubicBezTo>
                <a:cubicBezTo>
                  <a:pt x="1287992" y="120650"/>
                  <a:pt x="1314450" y="108479"/>
                  <a:pt x="1311275" y="88900"/>
                </a:cubicBezTo>
                <a:cubicBezTo>
                  <a:pt x="1308100" y="69321"/>
                  <a:pt x="1276350" y="4233"/>
                  <a:pt x="1276350" y="12700"/>
                </a:cubicBezTo>
                <a:cubicBezTo>
                  <a:pt x="1276350" y="21167"/>
                  <a:pt x="1352550" y="124883"/>
                  <a:pt x="1311275" y="139700"/>
                </a:cubicBezTo>
                <a:cubicBezTo>
                  <a:pt x="1270000" y="154517"/>
                  <a:pt x="1028700" y="101600"/>
                  <a:pt x="1028700" y="101600"/>
                </a:cubicBezTo>
                <a:cubicBezTo>
                  <a:pt x="915988" y="87313"/>
                  <a:pt x="693737" y="55562"/>
                  <a:pt x="635000" y="53975"/>
                </a:cubicBezTo>
                <a:cubicBezTo>
                  <a:pt x="576263" y="52388"/>
                  <a:pt x="681567" y="85725"/>
                  <a:pt x="676275" y="92075"/>
                </a:cubicBezTo>
                <a:cubicBezTo>
                  <a:pt x="670983" y="98425"/>
                  <a:pt x="719138" y="106363"/>
                  <a:pt x="603250" y="92075"/>
                </a:cubicBezTo>
                <a:cubicBezTo>
                  <a:pt x="487363" y="77788"/>
                  <a:pt x="234156" y="42069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6B36CD0-2498-79DB-D631-7B2A7FC0788E}"/>
              </a:ext>
            </a:extLst>
          </p:cNvPr>
          <p:cNvSpPr/>
          <p:nvPr/>
        </p:nvSpPr>
        <p:spPr>
          <a:xfrm>
            <a:off x="5003124" y="6254248"/>
            <a:ext cx="1068341" cy="81432"/>
          </a:xfrm>
          <a:custGeom>
            <a:avLst/>
            <a:gdLst>
              <a:gd name="connsiteX0" fmla="*/ 676 w 1068341"/>
              <a:gd name="connsiteY0" fmla="*/ 16377 h 81432"/>
              <a:gd name="connsiteX1" fmla="*/ 492801 w 1068341"/>
              <a:gd name="connsiteY1" fmla="*/ 79877 h 81432"/>
              <a:gd name="connsiteX2" fmla="*/ 464226 w 1068341"/>
              <a:gd name="connsiteY2" fmla="*/ 60827 h 81432"/>
              <a:gd name="connsiteX3" fmla="*/ 721401 w 1068341"/>
              <a:gd name="connsiteY3" fmla="*/ 48127 h 81432"/>
              <a:gd name="connsiteX4" fmla="*/ 794426 w 1068341"/>
              <a:gd name="connsiteY4" fmla="*/ 22727 h 81432"/>
              <a:gd name="connsiteX5" fmla="*/ 1067476 w 1068341"/>
              <a:gd name="connsiteY5" fmla="*/ 41777 h 81432"/>
              <a:gd name="connsiteX6" fmla="*/ 873801 w 1068341"/>
              <a:gd name="connsiteY6" fmla="*/ 16377 h 81432"/>
              <a:gd name="connsiteX7" fmla="*/ 676951 w 1068341"/>
              <a:gd name="connsiteY7" fmla="*/ 22727 h 81432"/>
              <a:gd name="connsiteX8" fmla="*/ 429301 w 1068341"/>
              <a:gd name="connsiteY8" fmla="*/ 502 h 81432"/>
              <a:gd name="connsiteX9" fmla="*/ 575351 w 1068341"/>
              <a:gd name="connsiteY9" fmla="*/ 48127 h 81432"/>
              <a:gd name="connsiteX10" fmla="*/ 391201 w 1068341"/>
              <a:gd name="connsiteY10" fmla="*/ 54477 h 81432"/>
              <a:gd name="connsiteX11" fmla="*/ 676 w 1068341"/>
              <a:gd name="connsiteY11" fmla="*/ 16377 h 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341" h="81432">
                <a:moveTo>
                  <a:pt x="676" y="16377"/>
                </a:moveTo>
                <a:cubicBezTo>
                  <a:pt x="17609" y="20610"/>
                  <a:pt x="415543" y="72469"/>
                  <a:pt x="492801" y="79877"/>
                </a:cubicBezTo>
                <a:cubicBezTo>
                  <a:pt x="570059" y="87285"/>
                  <a:pt x="426126" y="66119"/>
                  <a:pt x="464226" y="60827"/>
                </a:cubicBezTo>
                <a:cubicBezTo>
                  <a:pt x="502326" y="55535"/>
                  <a:pt x="666368" y="54477"/>
                  <a:pt x="721401" y="48127"/>
                </a:cubicBezTo>
                <a:cubicBezTo>
                  <a:pt x="776434" y="41777"/>
                  <a:pt x="736747" y="23785"/>
                  <a:pt x="794426" y="22727"/>
                </a:cubicBezTo>
                <a:cubicBezTo>
                  <a:pt x="852105" y="21669"/>
                  <a:pt x="1054247" y="42835"/>
                  <a:pt x="1067476" y="41777"/>
                </a:cubicBezTo>
                <a:cubicBezTo>
                  <a:pt x="1080705" y="40719"/>
                  <a:pt x="938889" y="19552"/>
                  <a:pt x="873801" y="16377"/>
                </a:cubicBezTo>
                <a:cubicBezTo>
                  <a:pt x="808714" y="13202"/>
                  <a:pt x="751034" y="25373"/>
                  <a:pt x="676951" y="22727"/>
                </a:cubicBezTo>
                <a:cubicBezTo>
                  <a:pt x="602868" y="20081"/>
                  <a:pt x="446234" y="-3731"/>
                  <a:pt x="429301" y="502"/>
                </a:cubicBezTo>
                <a:cubicBezTo>
                  <a:pt x="412368" y="4735"/>
                  <a:pt x="581701" y="39131"/>
                  <a:pt x="575351" y="48127"/>
                </a:cubicBezTo>
                <a:cubicBezTo>
                  <a:pt x="569001" y="57123"/>
                  <a:pt x="492801" y="59240"/>
                  <a:pt x="391201" y="54477"/>
                </a:cubicBezTo>
                <a:cubicBezTo>
                  <a:pt x="289601" y="49715"/>
                  <a:pt x="-16257" y="12144"/>
                  <a:pt x="676" y="1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A16DAFF-7E6C-67DF-3D0F-0B4665BC816B}"/>
              </a:ext>
            </a:extLst>
          </p:cNvPr>
          <p:cNvSpPr/>
          <p:nvPr/>
        </p:nvSpPr>
        <p:spPr>
          <a:xfrm>
            <a:off x="7220989" y="5962382"/>
            <a:ext cx="129779" cy="270538"/>
          </a:xfrm>
          <a:custGeom>
            <a:avLst/>
            <a:gdLst>
              <a:gd name="connsiteX0" fmla="*/ 129136 w 129779"/>
              <a:gd name="connsiteY0" fmla="*/ 268 h 270538"/>
              <a:gd name="connsiteX1" fmla="*/ 2136 w 129779"/>
              <a:gd name="connsiteY1" fmla="*/ 171718 h 270538"/>
              <a:gd name="connsiteX2" fmla="*/ 46586 w 129779"/>
              <a:gd name="connsiteY2" fmla="*/ 270143 h 270538"/>
              <a:gd name="connsiteX3" fmla="*/ 8486 w 129779"/>
              <a:gd name="connsiteY3" fmla="*/ 203468 h 270538"/>
              <a:gd name="connsiteX4" fmla="*/ 49761 w 129779"/>
              <a:gd name="connsiteY4" fmla="*/ 133618 h 270538"/>
              <a:gd name="connsiteX5" fmla="*/ 129136 w 129779"/>
              <a:gd name="connsiteY5" fmla="*/ 268 h 27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79" h="270538">
                <a:moveTo>
                  <a:pt x="129136" y="268"/>
                </a:moveTo>
                <a:cubicBezTo>
                  <a:pt x="121199" y="6618"/>
                  <a:pt x="15894" y="126739"/>
                  <a:pt x="2136" y="171718"/>
                </a:cubicBezTo>
                <a:cubicBezTo>
                  <a:pt x="-11622" y="216697"/>
                  <a:pt x="45528" y="264852"/>
                  <a:pt x="46586" y="270143"/>
                </a:cubicBezTo>
                <a:cubicBezTo>
                  <a:pt x="47644" y="275434"/>
                  <a:pt x="7957" y="226222"/>
                  <a:pt x="8486" y="203468"/>
                </a:cubicBezTo>
                <a:cubicBezTo>
                  <a:pt x="9015" y="180714"/>
                  <a:pt x="30182" y="165368"/>
                  <a:pt x="49761" y="133618"/>
                </a:cubicBezTo>
                <a:cubicBezTo>
                  <a:pt x="69340" y="101868"/>
                  <a:pt x="137073" y="-6082"/>
                  <a:pt x="129136" y="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9611CB3-247B-A526-4F93-021DD751FE76}"/>
              </a:ext>
            </a:extLst>
          </p:cNvPr>
          <p:cNvSpPr/>
          <p:nvPr/>
        </p:nvSpPr>
        <p:spPr>
          <a:xfrm>
            <a:off x="7341424" y="6186271"/>
            <a:ext cx="1057107" cy="108006"/>
          </a:xfrm>
          <a:custGeom>
            <a:avLst/>
            <a:gdLst>
              <a:gd name="connsiteX0" fmla="*/ 69026 w 1057107"/>
              <a:gd name="connsiteY0" fmla="*/ 103404 h 108006"/>
              <a:gd name="connsiteX1" fmla="*/ 672276 w 1057107"/>
              <a:gd name="connsiteY1" fmla="*/ 78004 h 108006"/>
              <a:gd name="connsiteX2" fmla="*/ 627826 w 1057107"/>
              <a:gd name="connsiteY2" fmla="*/ 74829 h 108006"/>
              <a:gd name="connsiteX3" fmla="*/ 792926 w 1057107"/>
              <a:gd name="connsiteY3" fmla="*/ 8154 h 108006"/>
              <a:gd name="connsiteX4" fmla="*/ 1056451 w 1057107"/>
              <a:gd name="connsiteY4" fmla="*/ 1804 h 108006"/>
              <a:gd name="connsiteX5" fmla="*/ 856426 w 1057107"/>
              <a:gd name="connsiteY5" fmla="*/ 14504 h 108006"/>
              <a:gd name="connsiteX6" fmla="*/ 510351 w 1057107"/>
              <a:gd name="connsiteY6" fmla="*/ 103404 h 108006"/>
              <a:gd name="connsiteX7" fmla="*/ 142051 w 1057107"/>
              <a:gd name="connsiteY7" fmla="*/ 71654 h 108006"/>
              <a:gd name="connsiteX8" fmla="*/ 5526 w 1057107"/>
              <a:gd name="connsiteY8" fmla="*/ 30379 h 108006"/>
              <a:gd name="connsiteX9" fmla="*/ 307151 w 1057107"/>
              <a:gd name="connsiteY9" fmla="*/ 100229 h 108006"/>
              <a:gd name="connsiteX10" fmla="*/ 69026 w 1057107"/>
              <a:gd name="connsiteY10" fmla="*/ 103404 h 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7107" h="108006">
                <a:moveTo>
                  <a:pt x="69026" y="103404"/>
                </a:moveTo>
                <a:cubicBezTo>
                  <a:pt x="129880" y="99700"/>
                  <a:pt x="579143" y="82766"/>
                  <a:pt x="672276" y="78004"/>
                </a:cubicBezTo>
                <a:cubicBezTo>
                  <a:pt x="765409" y="73242"/>
                  <a:pt x="607718" y="86471"/>
                  <a:pt x="627826" y="74829"/>
                </a:cubicBezTo>
                <a:cubicBezTo>
                  <a:pt x="647934" y="63187"/>
                  <a:pt x="721489" y="20325"/>
                  <a:pt x="792926" y="8154"/>
                </a:cubicBezTo>
                <a:cubicBezTo>
                  <a:pt x="864363" y="-4017"/>
                  <a:pt x="1045868" y="746"/>
                  <a:pt x="1056451" y="1804"/>
                </a:cubicBezTo>
                <a:cubicBezTo>
                  <a:pt x="1067034" y="2862"/>
                  <a:pt x="947443" y="-2429"/>
                  <a:pt x="856426" y="14504"/>
                </a:cubicBezTo>
                <a:cubicBezTo>
                  <a:pt x="765409" y="31437"/>
                  <a:pt x="629413" y="93879"/>
                  <a:pt x="510351" y="103404"/>
                </a:cubicBezTo>
                <a:cubicBezTo>
                  <a:pt x="391289" y="112929"/>
                  <a:pt x="226189" y="83825"/>
                  <a:pt x="142051" y="71654"/>
                </a:cubicBezTo>
                <a:cubicBezTo>
                  <a:pt x="57913" y="59483"/>
                  <a:pt x="-21991" y="25617"/>
                  <a:pt x="5526" y="30379"/>
                </a:cubicBezTo>
                <a:cubicBezTo>
                  <a:pt x="33043" y="35141"/>
                  <a:pt x="293393" y="87529"/>
                  <a:pt x="307151" y="100229"/>
                </a:cubicBezTo>
                <a:cubicBezTo>
                  <a:pt x="320909" y="112929"/>
                  <a:pt x="8172" y="107108"/>
                  <a:pt x="69026" y="103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48BAAE0-FF84-D214-0DCB-646A00BD71E1}"/>
              </a:ext>
            </a:extLst>
          </p:cNvPr>
          <p:cNvSpPr/>
          <p:nvPr/>
        </p:nvSpPr>
        <p:spPr>
          <a:xfrm>
            <a:off x="7386164" y="6301482"/>
            <a:ext cx="943130" cy="108997"/>
          </a:xfrm>
          <a:custGeom>
            <a:avLst/>
            <a:gdLst>
              <a:gd name="connsiteX0" fmla="*/ 11586 w 943130"/>
              <a:gd name="connsiteY0" fmla="*/ 893 h 108997"/>
              <a:gd name="connsiteX1" fmla="*/ 608486 w 943130"/>
              <a:gd name="connsiteY1" fmla="*/ 89793 h 108997"/>
              <a:gd name="connsiteX2" fmla="*/ 510061 w 943130"/>
              <a:gd name="connsiteY2" fmla="*/ 51693 h 108997"/>
              <a:gd name="connsiteX3" fmla="*/ 935511 w 943130"/>
              <a:gd name="connsiteY3" fmla="*/ 67568 h 108997"/>
              <a:gd name="connsiteX4" fmla="*/ 745011 w 943130"/>
              <a:gd name="connsiteY4" fmla="*/ 67568 h 108997"/>
              <a:gd name="connsiteX5" fmla="*/ 271936 w 943130"/>
              <a:gd name="connsiteY5" fmla="*/ 108843 h 108997"/>
              <a:gd name="connsiteX6" fmla="*/ 389411 w 943130"/>
              <a:gd name="connsiteY6" fmla="*/ 80268 h 108997"/>
              <a:gd name="connsiteX7" fmla="*/ 224311 w 943130"/>
              <a:gd name="connsiteY7" fmla="*/ 45343 h 108997"/>
              <a:gd name="connsiteX8" fmla="*/ 11586 w 943130"/>
              <a:gd name="connsiteY8" fmla="*/ 893 h 10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130" h="108997">
                <a:moveTo>
                  <a:pt x="11586" y="893"/>
                </a:moveTo>
                <a:cubicBezTo>
                  <a:pt x="75615" y="8301"/>
                  <a:pt x="525407" y="81326"/>
                  <a:pt x="608486" y="89793"/>
                </a:cubicBezTo>
                <a:cubicBezTo>
                  <a:pt x="691565" y="98260"/>
                  <a:pt x="455557" y="55397"/>
                  <a:pt x="510061" y="51693"/>
                </a:cubicBezTo>
                <a:cubicBezTo>
                  <a:pt x="564565" y="47989"/>
                  <a:pt x="896353" y="64922"/>
                  <a:pt x="935511" y="67568"/>
                </a:cubicBezTo>
                <a:cubicBezTo>
                  <a:pt x="974669" y="70214"/>
                  <a:pt x="855607" y="60689"/>
                  <a:pt x="745011" y="67568"/>
                </a:cubicBezTo>
                <a:cubicBezTo>
                  <a:pt x="634415" y="74447"/>
                  <a:pt x="331203" y="106726"/>
                  <a:pt x="271936" y="108843"/>
                </a:cubicBezTo>
                <a:cubicBezTo>
                  <a:pt x="212669" y="110960"/>
                  <a:pt x="397348" y="90851"/>
                  <a:pt x="389411" y="80268"/>
                </a:cubicBezTo>
                <a:cubicBezTo>
                  <a:pt x="381474" y="69685"/>
                  <a:pt x="281461" y="56456"/>
                  <a:pt x="224311" y="45343"/>
                </a:cubicBezTo>
                <a:cubicBezTo>
                  <a:pt x="167161" y="34231"/>
                  <a:pt x="-52443" y="-6515"/>
                  <a:pt x="11586" y="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DF018E0-B30A-1067-E5D1-C18B275A16B3}"/>
              </a:ext>
            </a:extLst>
          </p:cNvPr>
          <p:cNvSpPr/>
          <p:nvPr/>
        </p:nvSpPr>
        <p:spPr>
          <a:xfrm>
            <a:off x="6667285" y="5678028"/>
            <a:ext cx="247919" cy="538948"/>
          </a:xfrm>
          <a:custGeom>
            <a:avLst/>
            <a:gdLst>
              <a:gd name="connsiteX0" fmla="*/ 215 w 247919"/>
              <a:gd name="connsiteY0" fmla="*/ 2047 h 538948"/>
              <a:gd name="connsiteX1" fmla="*/ 165315 w 247919"/>
              <a:gd name="connsiteY1" fmla="*/ 405272 h 538948"/>
              <a:gd name="connsiteX2" fmla="*/ 143090 w 247919"/>
              <a:gd name="connsiteY2" fmla="*/ 338597 h 538948"/>
              <a:gd name="connsiteX3" fmla="*/ 247865 w 247919"/>
              <a:gd name="connsiteY3" fmla="*/ 538622 h 538948"/>
              <a:gd name="connsiteX4" fmla="*/ 127215 w 247919"/>
              <a:gd name="connsiteY4" fmla="*/ 383047 h 538948"/>
              <a:gd name="connsiteX5" fmla="*/ 127215 w 247919"/>
              <a:gd name="connsiteY5" fmla="*/ 284622 h 538948"/>
              <a:gd name="connsiteX6" fmla="*/ 149440 w 247919"/>
              <a:gd name="connsiteY6" fmla="*/ 71897 h 538948"/>
              <a:gd name="connsiteX7" fmla="*/ 130390 w 247919"/>
              <a:gd name="connsiteY7" fmla="*/ 240172 h 538948"/>
              <a:gd name="connsiteX8" fmla="*/ 215 w 247919"/>
              <a:gd name="connsiteY8" fmla="*/ 2047 h 5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19" h="538948">
                <a:moveTo>
                  <a:pt x="215" y="2047"/>
                </a:moveTo>
                <a:cubicBezTo>
                  <a:pt x="6036" y="29564"/>
                  <a:pt x="141503" y="349180"/>
                  <a:pt x="165315" y="405272"/>
                </a:cubicBezTo>
                <a:cubicBezTo>
                  <a:pt x="189127" y="461364"/>
                  <a:pt x="129332" y="316372"/>
                  <a:pt x="143090" y="338597"/>
                </a:cubicBezTo>
                <a:cubicBezTo>
                  <a:pt x="156848" y="360822"/>
                  <a:pt x="250511" y="531214"/>
                  <a:pt x="247865" y="538622"/>
                </a:cubicBezTo>
                <a:cubicBezTo>
                  <a:pt x="245219" y="546030"/>
                  <a:pt x="147323" y="425380"/>
                  <a:pt x="127215" y="383047"/>
                </a:cubicBezTo>
                <a:cubicBezTo>
                  <a:pt x="107107" y="340714"/>
                  <a:pt x="123511" y="336480"/>
                  <a:pt x="127215" y="284622"/>
                </a:cubicBezTo>
                <a:cubicBezTo>
                  <a:pt x="130919" y="232764"/>
                  <a:pt x="148911" y="79305"/>
                  <a:pt x="149440" y="71897"/>
                </a:cubicBezTo>
                <a:cubicBezTo>
                  <a:pt x="149969" y="64489"/>
                  <a:pt x="152615" y="247051"/>
                  <a:pt x="130390" y="240172"/>
                </a:cubicBezTo>
                <a:cubicBezTo>
                  <a:pt x="108165" y="233293"/>
                  <a:pt x="-5606" y="-25470"/>
                  <a:pt x="215" y="2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3773403-9E6A-0566-0E79-2DF738A58B51}"/>
              </a:ext>
            </a:extLst>
          </p:cNvPr>
          <p:cNvSpPr/>
          <p:nvPr/>
        </p:nvSpPr>
        <p:spPr>
          <a:xfrm>
            <a:off x="5406876" y="8252331"/>
            <a:ext cx="570289" cy="388087"/>
          </a:xfrm>
          <a:custGeom>
            <a:avLst/>
            <a:gdLst>
              <a:gd name="connsiteX0" fmla="*/ 6499 w 570289"/>
              <a:gd name="connsiteY0" fmla="*/ 2669 h 388087"/>
              <a:gd name="connsiteX1" fmla="*/ 47774 w 570289"/>
              <a:gd name="connsiteY1" fmla="*/ 40769 h 388087"/>
              <a:gd name="connsiteX2" fmla="*/ 235099 w 570289"/>
              <a:gd name="connsiteY2" fmla="*/ 174119 h 388087"/>
              <a:gd name="connsiteX3" fmla="*/ 219224 w 570289"/>
              <a:gd name="connsiteY3" fmla="*/ 113794 h 388087"/>
              <a:gd name="connsiteX4" fmla="*/ 352574 w 570289"/>
              <a:gd name="connsiteY4" fmla="*/ 282069 h 388087"/>
              <a:gd name="connsiteX5" fmla="*/ 362099 w 570289"/>
              <a:gd name="connsiteY5" fmla="*/ 240794 h 388087"/>
              <a:gd name="connsiteX6" fmla="*/ 568474 w 570289"/>
              <a:gd name="connsiteY6" fmla="*/ 386844 h 388087"/>
              <a:gd name="connsiteX7" fmla="*/ 444649 w 570289"/>
              <a:gd name="connsiteY7" fmla="*/ 294769 h 388087"/>
              <a:gd name="connsiteX8" fmla="*/ 143024 w 570289"/>
              <a:gd name="connsiteY8" fmla="*/ 24894 h 388087"/>
              <a:gd name="connsiteX9" fmla="*/ 212874 w 570289"/>
              <a:gd name="connsiteY9" fmla="*/ 116969 h 388087"/>
              <a:gd name="connsiteX10" fmla="*/ 155724 w 570289"/>
              <a:gd name="connsiteY10" fmla="*/ 101094 h 388087"/>
              <a:gd name="connsiteX11" fmla="*/ 6499 w 570289"/>
              <a:gd name="connsiteY11" fmla="*/ 2669 h 38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289" h="388087">
                <a:moveTo>
                  <a:pt x="6499" y="2669"/>
                </a:moveTo>
                <a:cubicBezTo>
                  <a:pt x="-11493" y="-7385"/>
                  <a:pt x="9674" y="12194"/>
                  <a:pt x="47774" y="40769"/>
                </a:cubicBezTo>
                <a:cubicBezTo>
                  <a:pt x="85874" y="69344"/>
                  <a:pt x="206524" y="161948"/>
                  <a:pt x="235099" y="174119"/>
                </a:cubicBezTo>
                <a:cubicBezTo>
                  <a:pt x="263674" y="186290"/>
                  <a:pt x="199645" y="95802"/>
                  <a:pt x="219224" y="113794"/>
                </a:cubicBezTo>
                <a:cubicBezTo>
                  <a:pt x="238803" y="131786"/>
                  <a:pt x="328762" y="260902"/>
                  <a:pt x="352574" y="282069"/>
                </a:cubicBezTo>
                <a:cubicBezTo>
                  <a:pt x="376387" y="303236"/>
                  <a:pt x="326116" y="223332"/>
                  <a:pt x="362099" y="240794"/>
                </a:cubicBezTo>
                <a:cubicBezTo>
                  <a:pt x="398082" y="258256"/>
                  <a:pt x="554716" y="377848"/>
                  <a:pt x="568474" y="386844"/>
                </a:cubicBezTo>
                <a:cubicBezTo>
                  <a:pt x="582232" y="395840"/>
                  <a:pt x="515557" y="355094"/>
                  <a:pt x="444649" y="294769"/>
                </a:cubicBezTo>
                <a:cubicBezTo>
                  <a:pt x="373741" y="234444"/>
                  <a:pt x="181653" y="54527"/>
                  <a:pt x="143024" y="24894"/>
                </a:cubicBezTo>
                <a:cubicBezTo>
                  <a:pt x="104395" y="-4739"/>
                  <a:pt x="210757" y="104269"/>
                  <a:pt x="212874" y="116969"/>
                </a:cubicBezTo>
                <a:cubicBezTo>
                  <a:pt x="214991" y="129669"/>
                  <a:pt x="185887" y="116440"/>
                  <a:pt x="155724" y="101094"/>
                </a:cubicBezTo>
                <a:cubicBezTo>
                  <a:pt x="125562" y="85748"/>
                  <a:pt x="24491" y="12723"/>
                  <a:pt x="6499" y="2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34AE10A-2346-6842-A7C9-8B0EA67F400D}"/>
              </a:ext>
            </a:extLst>
          </p:cNvPr>
          <p:cNvSpPr/>
          <p:nvPr/>
        </p:nvSpPr>
        <p:spPr>
          <a:xfrm>
            <a:off x="5712604" y="8672649"/>
            <a:ext cx="472296" cy="291479"/>
          </a:xfrm>
          <a:custGeom>
            <a:avLst/>
            <a:gdLst>
              <a:gd name="connsiteX0" fmla="*/ 2396 w 472296"/>
              <a:gd name="connsiteY0" fmla="*/ 1451 h 291479"/>
              <a:gd name="connsiteX1" fmla="*/ 434196 w 472296"/>
              <a:gd name="connsiteY1" fmla="*/ 280851 h 291479"/>
              <a:gd name="connsiteX2" fmla="*/ 402446 w 472296"/>
              <a:gd name="connsiteY2" fmla="*/ 236401 h 291479"/>
              <a:gd name="connsiteX3" fmla="*/ 472296 w 472296"/>
              <a:gd name="connsiteY3" fmla="*/ 268151 h 291479"/>
              <a:gd name="connsiteX4" fmla="*/ 269096 w 472296"/>
              <a:gd name="connsiteY4" fmla="*/ 176076 h 291479"/>
              <a:gd name="connsiteX5" fmla="*/ 2396 w 472296"/>
              <a:gd name="connsiteY5" fmla="*/ 1451 h 2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96" h="291479">
                <a:moveTo>
                  <a:pt x="2396" y="1451"/>
                </a:moveTo>
                <a:cubicBezTo>
                  <a:pt x="29913" y="18914"/>
                  <a:pt x="367521" y="241693"/>
                  <a:pt x="434196" y="280851"/>
                </a:cubicBezTo>
                <a:cubicBezTo>
                  <a:pt x="500871" y="320009"/>
                  <a:pt x="396096" y="238518"/>
                  <a:pt x="402446" y="236401"/>
                </a:cubicBezTo>
                <a:cubicBezTo>
                  <a:pt x="408796" y="234284"/>
                  <a:pt x="472296" y="268151"/>
                  <a:pt x="472296" y="268151"/>
                </a:cubicBezTo>
                <a:cubicBezTo>
                  <a:pt x="450071" y="258097"/>
                  <a:pt x="346354" y="223172"/>
                  <a:pt x="269096" y="176076"/>
                </a:cubicBezTo>
                <a:cubicBezTo>
                  <a:pt x="191838" y="128980"/>
                  <a:pt x="-25121" y="-16012"/>
                  <a:pt x="2396" y="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3D27DBA-70A0-355B-139C-F834D881A9E8}"/>
              </a:ext>
            </a:extLst>
          </p:cNvPr>
          <p:cNvSpPr/>
          <p:nvPr/>
        </p:nvSpPr>
        <p:spPr>
          <a:xfrm>
            <a:off x="6403973" y="7823152"/>
            <a:ext cx="152225" cy="184198"/>
          </a:xfrm>
          <a:custGeom>
            <a:avLst/>
            <a:gdLst>
              <a:gd name="connsiteX0" fmla="*/ 146052 w 152225"/>
              <a:gd name="connsiteY0" fmla="*/ 48 h 184198"/>
              <a:gd name="connsiteX1" fmla="*/ 142877 w 152225"/>
              <a:gd name="connsiteY1" fmla="*/ 92123 h 184198"/>
              <a:gd name="connsiteX2" fmla="*/ 38102 w 152225"/>
              <a:gd name="connsiteY2" fmla="*/ 165148 h 184198"/>
              <a:gd name="connsiteX3" fmla="*/ 92077 w 152225"/>
              <a:gd name="connsiteY3" fmla="*/ 127048 h 184198"/>
              <a:gd name="connsiteX4" fmla="*/ 2 w 152225"/>
              <a:gd name="connsiteY4" fmla="*/ 184198 h 184198"/>
              <a:gd name="connsiteX5" fmla="*/ 95252 w 152225"/>
              <a:gd name="connsiteY5" fmla="*/ 127048 h 184198"/>
              <a:gd name="connsiteX6" fmla="*/ 60327 w 152225"/>
              <a:gd name="connsiteY6" fmla="*/ 133398 h 184198"/>
              <a:gd name="connsiteX7" fmla="*/ 104777 w 152225"/>
              <a:gd name="connsiteY7" fmla="*/ 101648 h 184198"/>
              <a:gd name="connsiteX8" fmla="*/ 133352 w 152225"/>
              <a:gd name="connsiteY8" fmla="*/ 79423 h 184198"/>
              <a:gd name="connsiteX9" fmla="*/ 146052 w 152225"/>
              <a:gd name="connsiteY9" fmla="*/ 48 h 18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25" h="184198">
                <a:moveTo>
                  <a:pt x="146052" y="48"/>
                </a:moveTo>
                <a:cubicBezTo>
                  <a:pt x="147640" y="2165"/>
                  <a:pt x="160869" y="64606"/>
                  <a:pt x="142877" y="92123"/>
                </a:cubicBezTo>
                <a:cubicBezTo>
                  <a:pt x="124885" y="119640"/>
                  <a:pt x="46569" y="159327"/>
                  <a:pt x="38102" y="165148"/>
                </a:cubicBezTo>
                <a:cubicBezTo>
                  <a:pt x="29635" y="170969"/>
                  <a:pt x="98427" y="123873"/>
                  <a:pt x="92077" y="127048"/>
                </a:cubicBezTo>
                <a:cubicBezTo>
                  <a:pt x="85727" y="130223"/>
                  <a:pt x="-527" y="184198"/>
                  <a:pt x="2" y="184198"/>
                </a:cubicBezTo>
                <a:cubicBezTo>
                  <a:pt x="531" y="184198"/>
                  <a:pt x="85198" y="135515"/>
                  <a:pt x="95252" y="127048"/>
                </a:cubicBezTo>
                <a:cubicBezTo>
                  <a:pt x="105306" y="118581"/>
                  <a:pt x="58740" y="137631"/>
                  <a:pt x="60327" y="133398"/>
                </a:cubicBezTo>
                <a:cubicBezTo>
                  <a:pt x="61914" y="129165"/>
                  <a:pt x="92606" y="110644"/>
                  <a:pt x="104777" y="101648"/>
                </a:cubicBezTo>
                <a:cubicBezTo>
                  <a:pt x="116948" y="92652"/>
                  <a:pt x="126473" y="92652"/>
                  <a:pt x="133352" y="79423"/>
                </a:cubicBezTo>
                <a:cubicBezTo>
                  <a:pt x="140231" y="66194"/>
                  <a:pt x="144464" y="-2069"/>
                  <a:pt x="146052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E49E092-121B-8A51-E89B-C7CF77E7D37F}"/>
              </a:ext>
            </a:extLst>
          </p:cNvPr>
          <p:cNvSpPr/>
          <p:nvPr/>
        </p:nvSpPr>
        <p:spPr>
          <a:xfrm>
            <a:off x="6603726" y="7845421"/>
            <a:ext cx="41549" cy="120660"/>
          </a:xfrm>
          <a:custGeom>
            <a:avLst/>
            <a:gdLst>
              <a:gd name="connsiteX0" fmla="*/ 274 w 41549"/>
              <a:gd name="connsiteY0" fmla="*/ 4 h 120660"/>
              <a:gd name="connsiteX1" fmla="*/ 22499 w 41549"/>
              <a:gd name="connsiteY1" fmla="*/ 69854 h 120660"/>
              <a:gd name="connsiteX2" fmla="*/ 274 w 41549"/>
              <a:gd name="connsiteY2" fmla="*/ 120654 h 120660"/>
              <a:gd name="connsiteX3" fmla="*/ 41549 w 41549"/>
              <a:gd name="connsiteY3" fmla="*/ 73029 h 120660"/>
              <a:gd name="connsiteX4" fmla="*/ 274 w 41549"/>
              <a:gd name="connsiteY4" fmla="*/ 4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9" h="120660">
                <a:moveTo>
                  <a:pt x="274" y="4"/>
                </a:moveTo>
                <a:cubicBezTo>
                  <a:pt x="-2901" y="-525"/>
                  <a:pt x="22499" y="49746"/>
                  <a:pt x="22499" y="69854"/>
                </a:cubicBezTo>
                <a:cubicBezTo>
                  <a:pt x="22499" y="89962"/>
                  <a:pt x="-2901" y="120125"/>
                  <a:pt x="274" y="120654"/>
                </a:cubicBezTo>
                <a:cubicBezTo>
                  <a:pt x="3449" y="121183"/>
                  <a:pt x="41549" y="89433"/>
                  <a:pt x="41549" y="73029"/>
                </a:cubicBezTo>
                <a:cubicBezTo>
                  <a:pt x="41549" y="56625"/>
                  <a:pt x="3449" y="533"/>
                  <a:pt x="274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D23A4ED-C5AB-DC54-D0CE-A67F626DF724}"/>
              </a:ext>
            </a:extLst>
          </p:cNvPr>
          <p:cNvSpPr/>
          <p:nvPr/>
        </p:nvSpPr>
        <p:spPr>
          <a:xfrm>
            <a:off x="5708650" y="7985125"/>
            <a:ext cx="782276" cy="117482"/>
          </a:xfrm>
          <a:custGeom>
            <a:avLst/>
            <a:gdLst>
              <a:gd name="connsiteX0" fmla="*/ 0 w 782276"/>
              <a:gd name="connsiteY0" fmla="*/ 0 h 117482"/>
              <a:gd name="connsiteX1" fmla="*/ 365125 w 782276"/>
              <a:gd name="connsiteY1" fmla="*/ 69850 h 117482"/>
              <a:gd name="connsiteX2" fmla="*/ 215900 w 782276"/>
              <a:gd name="connsiteY2" fmla="*/ 73025 h 117482"/>
              <a:gd name="connsiteX3" fmla="*/ 479425 w 782276"/>
              <a:gd name="connsiteY3" fmla="*/ 73025 h 117482"/>
              <a:gd name="connsiteX4" fmla="*/ 650875 w 782276"/>
              <a:gd name="connsiteY4" fmla="*/ 107950 h 117482"/>
              <a:gd name="connsiteX5" fmla="*/ 641350 w 782276"/>
              <a:gd name="connsiteY5" fmla="*/ 88900 h 117482"/>
              <a:gd name="connsiteX6" fmla="*/ 781050 w 782276"/>
              <a:gd name="connsiteY6" fmla="*/ 117475 h 117482"/>
              <a:gd name="connsiteX7" fmla="*/ 549275 w 782276"/>
              <a:gd name="connsiteY7" fmla="*/ 85725 h 117482"/>
              <a:gd name="connsiteX8" fmla="*/ 374650 w 782276"/>
              <a:gd name="connsiteY8" fmla="*/ 76200 h 117482"/>
              <a:gd name="connsiteX9" fmla="*/ 95250 w 782276"/>
              <a:gd name="connsiteY9" fmla="*/ 79375 h 117482"/>
              <a:gd name="connsiteX10" fmla="*/ 349250 w 782276"/>
              <a:gd name="connsiteY10" fmla="*/ 73025 h 117482"/>
              <a:gd name="connsiteX11" fmla="*/ 190500 w 782276"/>
              <a:gd name="connsiteY11" fmla="*/ 44450 h 117482"/>
              <a:gd name="connsiteX12" fmla="*/ 0 w 782276"/>
              <a:gd name="connsiteY12" fmla="*/ 0 h 1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276" h="117482">
                <a:moveTo>
                  <a:pt x="0" y="0"/>
                </a:moveTo>
                <a:cubicBezTo>
                  <a:pt x="164571" y="28839"/>
                  <a:pt x="329142" y="57679"/>
                  <a:pt x="365125" y="69850"/>
                </a:cubicBezTo>
                <a:cubicBezTo>
                  <a:pt x="401108" y="82021"/>
                  <a:pt x="196850" y="72496"/>
                  <a:pt x="215900" y="73025"/>
                </a:cubicBezTo>
                <a:cubicBezTo>
                  <a:pt x="234950" y="73554"/>
                  <a:pt x="406929" y="67204"/>
                  <a:pt x="479425" y="73025"/>
                </a:cubicBezTo>
                <a:cubicBezTo>
                  <a:pt x="551921" y="78846"/>
                  <a:pt x="623888" y="105304"/>
                  <a:pt x="650875" y="107950"/>
                </a:cubicBezTo>
                <a:cubicBezTo>
                  <a:pt x="677863" y="110596"/>
                  <a:pt x="619654" y="87313"/>
                  <a:pt x="641350" y="88900"/>
                </a:cubicBezTo>
                <a:cubicBezTo>
                  <a:pt x="663046" y="90487"/>
                  <a:pt x="796396" y="118004"/>
                  <a:pt x="781050" y="117475"/>
                </a:cubicBezTo>
                <a:cubicBezTo>
                  <a:pt x="765704" y="116946"/>
                  <a:pt x="617008" y="92604"/>
                  <a:pt x="549275" y="85725"/>
                </a:cubicBezTo>
                <a:cubicBezTo>
                  <a:pt x="481542" y="78846"/>
                  <a:pt x="374650" y="76200"/>
                  <a:pt x="374650" y="76200"/>
                </a:cubicBezTo>
                <a:lnTo>
                  <a:pt x="95250" y="79375"/>
                </a:lnTo>
                <a:cubicBezTo>
                  <a:pt x="91017" y="78846"/>
                  <a:pt x="333375" y="78846"/>
                  <a:pt x="349250" y="73025"/>
                </a:cubicBezTo>
                <a:cubicBezTo>
                  <a:pt x="365125" y="67204"/>
                  <a:pt x="190500" y="44450"/>
                  <a:pt x="190500" y="44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BE9CF6C-8FEB-8733-2F4A-D7025935683A}"/>
              </a:ext>
            </a:extLst>
          </p:cNvPr>
          <p:cNvSpPr/>
          <p:nvPr/>
        </p:nvSpPr>
        <p:spPr>
          <a:xfrm>
            <a:off x="3045581" y="4999191"/>
            <a:ext cx="305086" cy="367560"/>
          </a:xfrm>
          <a:custGeom>
            <a:avLst/>
            <a:gdLst>
              <a:gd name="connsiteX0" fmla="*/ 304865 w 305086"/>
              <a:gd name="connsiteY0" fmla="*/ 109445 h 367560"/>
              <a:gd name="connsiteX1" fmla="*/ 188359 w 305086"/>
              <a:gd name="connsiteY1" fmla="*/ 35305 h 367560"/>
              <a:gd name="connsiteX2" fmla="*/ 4773 w 305086"/>
              <a:gd name="connsiteY2" fmla="*/ 151811 h 367560"/>
              <a:gd name="connsiteX3" fmla="*/ 54200 w 305086"/>
              <a:gd name="connsiteY3" fmla="*/ 130628 h 367560"/>
              <a:gd name="connsiteX4" fmla="*/ 57730 w 305086"/>
              <a:gd name="connsiteY4" fmla="*/ 215360 h 367560"/>
              <a:gd name="connsiteX5" fmla="*/ 54200 w 305086"/>
              <a:gd name="connsiteY5" fmla="*/ 367172 h 367560"/>
              <a:gd name="connsiteX6" fmla="*/ 25956 w 305086"/>
              <a:gd name="connsiteY6" fmla="*/ 254196 h 367560"/>
              <a:gd name="connsiteX7" fmla="*/ 50669 w 305086"/>
              <a:gd name="connsiteY7" fmla="*/ 105915 h 367560"/>
              <a:gd name="connsiteX8" fmla="*/ 160115 w 305086"/>
              <a:gd name="connsiteY8" fmla="*/ 0 h 367560"/>
              <a:gd name="connsiteX9" fmla="*/ 304865 w 305086"/>
              <a:gd name="connsiteY9" fmla="*/ 109445 h 36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86" h="367560">
                <a:moveTo>
                  <a:pt x="304865" y="109445"/>
                </a:moveTo>
                <a:cubicBezTo>
                  <a:pt x="309572" y="115329"/>
                  <a:pt x="238374" y="28244"/>
                  <a:pt x="188359" y="35305"/>
                </a:cubicBezTo>
                <a:cubicBezTo>
                  <a:pt x="138344" y="42366"/>
                  <a:pt x="27133" y="135924"/>
                  <a:pt x="4773" y="151811"/>
                </a:cubicBezTo>
                <a:cubicBezTo>
                  <a:pt x="-17587" y="167698"/>
                  <a:pt x="45374" y="120037"/>
                  <a:pt x="54200" y="130628"/>
                </a:cubicBezTo>
                <a:cubicBezTo>
                  <a:pt x="63026" y="141219"/>
                  <a:pt x="57730" y="175936"/>
                  <a:pt x="57730" y="215360"/>
                </a:cubicBezTo>
                <a:cubicBezTo>
                  <a:pt x="57730" y="254784"/>
                  <a:pt x="59496" y="360699"/>
                  <a:pt x="54200" y="367172"/>
                </a:cubicBezTo>
                <a:cubicBezTo>
                  <a:pt x="48904" y="373645"/>
                  <a:pt x="26544" y="297739"/>
                  <a:pt x="25956" y="254196"/>
                </a:cubicBezTo>
                <a:cubicBezTo>
                  <a:pt x="25367" y="210653"/>
                  <a:pt x="28309" y="148281"/>
                  <a:pt x="50669" y="105915"/>
                </a:cubicBezTo>
                <a:cubicBezTo>
                  <a:pt x="73029" y="63549"/>
                  <a:pt x="120691" y="0"/>
                  <a:pt x="160115" y="0"/>
                </a:cubicBezTo>
                <a:cubicBezTo>
                  <a:pt x="199539" y="0"/>
                  <a:pt x="300158" y="103561"/>
                  <a:pt x="304865" y="109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57E8FE-7ED3-13E2-0D4D-2646BD39CD27}"/>
              </a:ext>
            </a:extLst>
          </p:cNvPr>
          <p:cNvSpPr/>
          <p:nvPr/>
        </p:nvSpPr>
        <p:spPr>
          <a:xfrm>
            <a:off x="3071537" y="5052025"/>
            <a:ext cx="211850" cy="554464"/>
          </a:xfrm>
          <a:custGeom>
            <a:avLst/>
            <a:gdLst>
              <a:gd name="connsiteX0" fmla="*/ 211830 w 211850"/>
              <a:gd name="connsiteY0" fmla="*/ 123 h 554464"/>
              <a:gd name="connsiteX1" fmla="*/ 56488 w 211850"/>
              <a:gd name="connsiteY1" fmla="*/ 67203 h 554464"/>
              <a:gd name="connsiteX2" fmla="*/ 56488 w 211850"/>
              <a:gd name="connsiteY2" fmla="*/ 261380 h 554464"/>
              <a:gd name="connsiteX3" fmla="*/ 52957 w 211850"/>
              <a:gd name="connsiteY3" fmla="*/ 264911 h 554464"/>
              <a:gd name="connsiteX4" fmla="*/ 10591 w 211850"/>
              <a:gd name="connsiteY4" fmla="*/ 430844 h 554464"/>
              <a:gd name="connsiteX5" fmla="*/ 0 w 211850"/>
              <a:gd name="connsiteY5" fmla="*/ 554412 h 554464"/>
              <a:gd name="connsiteX6" fmla="*/ 10591 w 211850"/>
              <a:gd name="connsiteY6" fmla="*/ 441436 h 554464"/>
              <a:gd name="connsiteX7" fmla="*/ 17652 w 211850"/>
              <a:gd name="connsiteY7" fmla="*/ 123691 h 554464"/>
              <a:gd name="connsiteX8" fmla="*/ 67079 w 211850"/>
              <a:gd name="connsiteY8" fmla="*/ 53081 h 554464"/>
              <a:gd name="connsiteX9" fmla="*/ 211830 w 211850"/>
              <a:gd name="connsiteY9" fmla="*/ 123 h 55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50" h="554464">
                <a:moveTo>
                  <a:pt x="211830" y="123"/>
                </a:moveTo>
                <a:cubicBezTo>
                  <a:pt x="210065" y="2477"/>
                  <a:pt x="82378" y="23660"/>
                  <a:pt x="56488" y="67203"/>
                </a:cubicBezTo>
                <a:cubicBezTo>
                  <a:pt x="30598" y="110746"/>
                  <a:pt x="57076" y="228429"/>
                  <a:pt x="56488" y="261380"/>
                </a:cubicBezTo>
                <a:cubicBezTo>
                  <a:pt x="55900" y="294331"/>
                  <a:pt x="60606" y="236667"/>
                  <a:pt x="52957" y="264911"/>
                </a:cubicBezTo>
                <a:cubicBezTo>
                  <a:pt x="45308" y="293155"/>
                  <a:pt x="19417" y="382594"/>
                  <a:pt x="10591" y="430844"/>
                </a:cubicBezTo>
                <a:cubicBezTo>
                  <a:pt x="1765" y="479094"/>
                  <a:pt x="0" y="552647"/>
                  <a:pt x="0" y="554412"/>
                </a:cubicBezTo>
                <a:cubicBezTo>
                  <a:pt x="0" y="556177"/>
                  <a:pt x="7649" y="513223"/>
                  <a:pt x="10591" y="441436"/>
                </a:cubicBezTo>
                <a:cubicBezTo>
                  <a:pt x="13533" y="369649"/>
                  <a:pt x="8237" y="188417"/>
                  <a:pt x="17652" y="123691"/>
                </a:cubicBezTo>
                <a:cubicBezTo>
                  <a:pt x="27067" y="58965"/>
                  <a:pt x="32362" y="76618"/>
                  <a:pt x="67079" y="53081"/>
                </a:cubicBezTo>
                <a:cubicBezTo>
                  <a:pt x="101796" y="29544"/>
                  <a:pt x="213595" y="-2231"/>
                  <a:pt x="211830" y="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AA87D83-DD1B-0F5E-8CE9-41381ACD5D7A}"/>
              </a:ext>
            </a:extLst>
          </p:cNvPr>
          <p:cNvSpPr/>
          <p:nvPr/>
        </p:nvSpPr>
        <p:spPr>
          <a:xfrm>
            <a:off x="3084718" y="5606367"/>
            <a:ext cx="269452" cy="661120"/>
          </a:xfrm>
          <a:custGeom>
            <a:avLst/>
            <a:gdLst>
              <a:gd name="connsiteX0" fmla="*/ 4471 w 269452"/>
              <a:gd name="connsiteY0" fmla="*/ 7131 h 661120"/>
              <a:gd name="connsiteX1" fmla="*/ 198649 w 269452"/>
              <a:gd name="connsiteY1" fmla="*/ 519054 h 661120"/>
              <a:gd name="connsiteX2" fmla="*/ 163344 w 269452"/>
              <a:gd name="connsiteY2" fmla="*/ 427261 h 661120"/>
              <a:gd name="connsiteX3" fmla="*/ 269259 w 269452"/>
              <a:gd name="connsiteY3" fmla="*/ 660274 h 661120"/>
              <a:gd name="connsiteX4" fmla="*/ 184527 w 269452"/>
              <a:gd name="connsiteY4" fmla="*/ 490810 h 661120"/>
              <a:gd name="connsiteX5" fmla="*/ 11532 w 269452"/>
              <a:gd name="connsiteY5" fmla="*/ 123638 h 661120"/>
              <a:gd name="connsiteX6" fmla="*/ 57429 w 269452"/>
              <a:gd name="connsiteY6" fmla="*/ 211900 h 661120"/>
              <a:gd name="connsiteX7" fmla="*/ 4471 w 269452"/>
              <a:gd name="connsiteY7" fmla="*/ 7131 h 66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52" h="661120">
                <a:moveTo>
                  <a:pt x="4471" y="7131"/>
                </a:moveTo>
                <a:cubicBezTo>
                  <a:pt x="28008" y="58323"/>
                  <a:pt x="172170" y="449033"/>
                  <a:pt x="198649" y="519054"/>
                </a:cubicBezTo>
                <a:cubicBezTo>
                  <a:pt x="225128" y="589075"/>
                  <a:pt x="151576" y="403724"/>
                  <a:pt x="163344" y="427261"/>
                </a:cubicBezTo>
                <a:cubicBezTo>
                  <a:pt x="175112" y="450798"/>
                  <a:pt x="265728" y="649682"/>
                  <a:pt x="269259" y="660274"/>
                </a:cubicBezTo>
                <a:cubicBezTo>
                  <a:pt x="272790" y="670866"/>
                  <a:pt x="227481" y="580249"/>
                  <a:pt x="184527" y="490810"/>
                </a:cubicBezTo>
                <a:cubicBezTo>
                  <a:pt x="141573" y="401371"/>
                  <a:pt x="32715" y="170123"/>
                  <a:pt x="11532" y="123638"/>
                </a:cubicBezTo>
                <a:cubicBezTo>
                  <a:pt x="-9651" y="77153"/>
                  <a:pt x="56841" y="227199"/>
                  <a:pt x="57429" y="211900"/>
                </a:cubicBezTo>
                <a:cubicBezTo>
                  <a:pt x="58017" y="196601"/>
                  <a:pt x="-19066" y="-44061"/>
                  <a:pt x="4471" y="7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638CFD7-BD2B-CB70-8E9A-A4AB8F9177C4}"/>
              </a:ext>
            </a:extLst>
          </p:cNvPr>
          <p:cNvSpPr/>
          <p:nvPr/>
        </p:nvSpPr>
        <p:spPr>
          <a:xfrm>
            <a:off x="3124187" y="5069751"/>
            <a:ext cx="230025" cy="222516"/>
          </a:xfrm>
          <a:custGeom>
            <a:avLst/>
            <a:gdLst>
              <a:gd name="connsiteX0" fmla="*/ 307 w 230025"/>
              <a:gd name="connsiteY0" fmla="*/ 116556 h 222516"/>
              <a:gd name="connsiteX1" fmla="*/ 77978 w 230025"/>
              <a:gd name="connsiteY1" fmla="*/ 81251 h 222516"/>
              <a:gd name="connsiteX2" fmla="*/ 109753 w 230025"/>
              <a:gd name="connsiteY2" fmla="*/ 169514 h 222516"/>
              <a:gd name="connsiteX3" fmla="*/ 155649 w 230025"/>
              <a:gd name="connsiteY3" fmla="*/ 127148 h 222516"/>
              <a:gd name="connsiteX4" fmla="*/ 152119 w 230025"/>
              <a:gd name="connsiteY4" fmla="*/ 222471 h 222516"/>
              <a:gd name="connsiteX5" fmla="*/ 194485 w 230025"/>
              <a:gd name="connsiteY5" fmla="*/ 137739 h 222516"/>
              <a:gd name="connsiteX6" fmla="*/ 229790 w 230025"/>
              <a:gd name="connsiteY6" fmla="*/ 3580 h 222516"/>
              <a:gd name="connsiteX7" fmla="*/ 176832 w 230025"/>
              <a:gd name="connsiteY7" fmla="*/ 155392 h 222516"/>
              <a:gd name="connsiteX8" fmla="*/ 141527 w 230025"/>
              <a:gd name="connsiteY8" fmla="*/ 50 h 222516"/>
              <a:gd name="connsiteX9" fmla="*/ 194485 w 230025"/>
              <a:gd name="connsiteY9" fmla="*/ 137739 h 222516"/>
              <a:gd name="connsiteX10" fmla="*/ 109753 w 230025"/>
              <a:gd name="connsiteY10" fmla="*/ 77721 h 222516"/>
              <a:gd name="connsiteX11" fmla="*/ 307 w 230025"/>
              <a:gd name="connsiteY11" fmla="*/ 116556 h 22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025" h="222516">
                <a:moveTo>
                  <a:pt x="307" y="116556"/>
                </a:moveTo>
                <a:cubicBezTo>
                  <a:pt x="-4989" y="117144"/>
                  <a:pt x="59737" y="72425"/>
                  <a:pt x="77978" y="81251"/>
                </a:cubicBezTo>
                <a:cubicBezTo>
                  <a:pt x="96219" y="90077"/>
                  <a:pt x="96808" y="161865"/>
                  <a:pt x="109753" y="169514"/>
                </a:cubicBezTo>
                <a:cubicBezTo>
                  <a:pt x="122698" y="177163"/>
                  <a:pt x="148588" y="118322"/>
                  <a:pt x="155649" y="127148"/>
                </a:cubicBezTo>
                <a:cubicBezTo>
                  <a:pt x="162710" y="135974"/>
                  <a:pt x="145646" y="220706"/>
                  <a:pt x="152119" y="222471"/>
                </a:cubicBezTo>
                <a:cubicBezTo>
                  <a:pt x="158592" y="224236"/>
                  <a:pt x="181540" y="174221"/>
                  <a:pt x="194485" y="137739"/>
                </a:cubicBezTo>
                <a:cubicBezTo>
                  <a:pt x="207430" y="101257"/>
                  <a:pt x="232732" y="638"/>
                  <a:pt x="229790" y="3580"/>
                </a:cubicBezTo>
                <a:cubicBezTo>
                  <a:pt x="226848" y="6522"/>
                  <a:pt x="191542" y="155980"/>
                  <a:pt x="176832" y="155392"/>
                </a:cubicBezTo>
                <a:cubicBezTo>
                  <a:pt x="162122" y="154804"/>
                  <a:pt x="138585" y="2992"/>
                  <a:pt x="141527" y="50"/>
                </a:cubicBezTo>
                <a:cubicBezTo>
                  <a:pt x="144469" y="-2892"/>
                  <a:pt x="199781" y="124794"/>
                  <a:pt x="194485" y="137739"/>
                </a:cubicBezTo>
                <a:cubicBezTo>
                  <a:pt x="189189" y="150684"/>
                  <a:pt x="143293" y="81840"/>
                  <a:pt x="109753" y="77721"/>
                </a:cubicBezTo>
                <a:cubicBezTo>
                  <a:pt x="76213" y="73602"/>
                  <a:pt x="5603" y="115968"/>
                  <a:pt x="307" y="116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677CB0-EAAD-6200-B8C3-C3EFA600E229}"/>
              </a:ext>
            </a:extLst>
          </p:cNvPr>
          <p:cNvSpPr/>
          <p:nvPr/>
        </p:nvSpPr>
        <p:spPr>
          <a:xfrm>
            <a:off x="3138021" y="5281613"/>
            <a:ext cx="276029" cy="985452"/>
          </a:xfrm>
          <a:custGeom>
            <a:avLst/>
            <a:gdLst>
              <a:gd name="connsiteX0" fmla="*/ 180651 w 276029"/>
              <a:gd name="connsiteY0" fmla="*/ 18 h 985452"/>
              <a:gd name="connsiteX1" fmla="*/ 152407 w 276029"/>
              <a:gd name="connsiteY1" fmla="*/ 222440 h 985452"/>
              <a:gd name="connsiteX2" fmla="*/ 134754 w 276029"/>
              <a:gd name="connsiteY2" fmla="*/ 504880 h 985452"/>
              <a:gd name="connsiteX3" fmla="*/ 145346 w 276029"/>
              <a:gd name="connsiteY3" fmla="*/ 430739 h 985452"/>
              <a:gd name="connsiteX4" fmla="*/ 145346 w 276029"/>
              <a:gd name="connsiteY4" fmla="*/ 635508 h 985452"/>
              <a:gd name="connsiteX5" fmla="*/ 275974 w 276029"/>
              <a:gd name="connsiteY5" fmla="*/ 985028 h 985452"/>
              <a:gd name="connsiteX6" fmla="*/ 159468 w 276029"/>
              <a:gd name="connsiteY6" fmla="*/ 699057 h 985452"/>
              <a:gd name="connsiteX7" fmla="*/ 595 w 276029"/>
              <a:gd name="connsiteY7" fmla="*/ 346007 h 985452"/>
              <a:gd name="connsiteX8" fmla="*/ 106510 w 276029"/>
              <a:gd name="connsiteY8" fmla="*/ 487227 h 985452"/>
              <a:gd name="connsiteX9" fmla="*/ 138285 w 276029"/>
              <a:gd name="connsiteY9" fmla="*/ 211848 h 985452"/>
              <a:gd name="connsiteX10" fmla="*/ 180651 w 276029"/>
              <a:gd name="connsiteY10" fmla="*/ 18 h 9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029" h="985452">
                <a:moveTo>
                  <a:pt x="180651" y="18"/>
                </a:moveTo>
                <a:cubicBezTo>
                  <a:pt x="183005" y="1783"/>
                  <a:pt x="160056" y="138296"/>
                  <a:pt x="152407" y="222440"/>
                </a:cubicBezTo>
                <a:cubicBezTo>
                  <a:pt x="144758" y="306584"/>
                  <a:pt x="135931" y="470164"/>
                  <a:pt x="134754" y="504880"/>
                </a:cubicBezTo>
                <a:cubicBezTo>
                  <a:pt x="133577" y="539596"/>
                  <a:pt x="143581" y="408968"/>
                  <a:pt x="145346" y="430739"/>
                </a:cubicBezTo>
                <a:cubicBezTo>
                  <a:pt x="147111" y="452510"/>
                  <a:pt x="123575" y="543127"/>
                  <a:pt x="145346" y="635508"/>
                </a:cubicBezTo>
                <a:cubicBezTo>
                  <a:pt x="167117" y="727890"/>
                  <a:pt x="273620" y="974437"/>
                  <a:pt x="275974" y="985028"/>
                </a:cubicBezTo>
                <a:cubicBezTo>
                  <a:pt x="278328" y="995619"/>
                  <a:pt x="205364" y="805560"/>
                  <a:pt x="159468" y="699057"/>
                </a:cubicBezTo>
                <a:cubicBezTo>
                  <a:pt x="113572" y="592554"/>
                  <a:pt x="9421" y="381312"/>
                  <a:pt x="595" y="346007"/>
                </a:cubicBezTo>
                <a:cubicBezTo>
                  <a:pt x="-8231" y="310702"/>
                  <a:pt x="83562" y="509587"/>
                  <a:pt x="106510" y="487227"/>
                </a:cubicBezTo>
                <a:cubicBezTo>
                  <a:pt x="129458" y="464867"/>
                  <a:pt x="128282" y="300110"/>
                  <a:pt x="138285" y="211848"/>
                </a:cubicBezTo>
                <a:cubicBezTo>
                  <a:pt x="148288" y="123586"/>
                  <a:pt x="178297" y="-1747"/>
                  <a:pt x="18065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718A6A7-8ABD-6064-A287-328EC1E2ABDC}"/>
              </a:ext>
            </a:extLst>
          </p:cNvPr>
          <p:cNvSpPr/>
          <p:nvPr/>
        </p:nvSpPr>
        <p:spPr>
          <a:xfrm>
            <a:off x="3308077" y="5218060"/>
            <a:ext cx="151676" cy="1095598"/>
          </a:xfrm>
          <a:custGeom>
            <a:avLst/>
            <a:gdLst>
              <a:gd name="connsiteX0" fmla="*/ 88266 w 151676"/>
              <a:gd name="connsiteY0" fmla="*/ 22 h 1095598"/>
              <a:gd name="connsiteX1" fmla="*/ 52961 w 151676"/>
              <a:gd name="connsiteY1" fmla="*/ 247157 h 1095598"/>
              <a:gd name="connsiteX2" fmla="*/ 148284 w 151676"/>
              <a:gd name="connsiteY2" fmla="*/ 420152 h 1095598"/>
              <a:gd name="connsiteX3" fmla="*/ 127101 w 151676"/>
              <a:gd name="connsiteY3" fmla="*/ 314237 h 1095598"/>
              <a:gd name="connsiteX4" fmla="*/ 95327 w 151676"/>
              <a:gd name="connsiteY4" fmla="*/ 589616 h 1095598"/>
              <a:gd name="connsiteX5" fmla="*/ 120040 w 151676"/>
              <a:gd name="connsiteY5" fmla="*/ 910891 h 1095598"/>
              <a:gd name="connsiteX6" fmla="*/ 109449 w 151676"/>
              <a:gd name="connsiteY6" fmla="*/ 737897 h 1095598"/>
              <a:gd name="connsiteX7" fmla="*/ 95327 w 151676"/>
              <a:gd name="connsiteY7" fmla="*/ 1094477 h 1095598"/>
              <a:gd name="connsiteX8" fmla="*/ 88266 w 151676"/>
              <a:gd name="connsiteY8" fmla="*/ 836751 h 1095598"/>
              <a:gd name="connsiteX9" fmla="*/ 3 w 151676"/>
              <a:gd name="connsiteY9" fmla="*/ 462518 h 1095598"/>
              <a:gd name="connsiteX10" fmla="*/ 91796 w 151676"/>
              <a:gd name="connsiteY10" fmla="*/ 631982 h 1095598"/>
              <a:gd name="connsiteX11" fmla="*/ 91796 w 151676"/>
              <a:gd name="connsiteY11" fmla="*/ 374255 h 1095598"/>
              <a:gd name="connsiteX12" fmla="*/ 70613 w 151676"/>
              <a:gd name="connsiteY12" fmla="*/ 233035 h 1095598"/>
              <a:gd name="connsiteX13" fmla="*/ 88266 w 151676"/>
              <a:gd name="connsiteY13" fmla="*/ 22 h 10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676" h="1095598">
                <a:moveTo>
                  <a:pt x="88266" y="22"/>
                </a:moveTo>
                <a:cubicBezTo>
                  <a:pt x="85324" y="2376"/>
                  <a:pt x="42958" y="177135"/>
                  <a:pt x="52961" y="247157"/>
                </a:cubicBezTo>
                <a:cubicBezTo>
                  <a:pt x="62964" y="317179"/>
                  <a:pt x="135927" y="408972"/>
                  <a:pt x="148284" y="420152"/>
                </a:cubicBezTo>
                <a:cubicBezTo>
                  <a:pt x="160641" y="431332"/>
                  <a:pt x="135927" y="285993"/>
                  <a:pt x="127101" y="314237"/>
                </a:cubicBezTo>
                <a:cubicBezTo>
                  <a:pt x="118275" y="342481"/>
                  <a:pt x="96504" y="490174"/>
                  <a:pt x="95327" y="589616"/>
                </a:cubicBezTo>
                <a:cubicBezTo>
                  <a:pt x="94150" y="689058"/>
                  <a:pt x="117686" y="886178"/>
                  <a:pt x="120040" y="910891"/>
                </a:cubicBezTo>
                <a:cubicBezTo>
                  <a:pt x="122394" y="935604"/>
                  <a:pt x="113568" y="707299"/>
                  <a:pt x="109449" y="737897"/>
                </a:cubicBezTo>
                <a:cubicBezTo>
                  <a:pt x="105330" y="768495"/>
                  <a:pt x="98857" y="1078001"/>
                  <a:pt x="95327" y="1094477"/>
                </a:cubicBezTo>
                <a:cubicBezTo>
                  <a:pt x="91797" y="1110953"/>
                  <a:pt x="104153" y="942077"/>
                  <a:pt x="88266" y="836751"/>
                </a:cubicBezTo>
                <a:cubicBezTo>
                  <a:pt x="72379" y="731425"/>
                  <a:pt x="-585" y="496646"/>
                  <a:pt x="3" y="462518"/>
                </a:cubicBezTo>
                <a:cubicBezTo>
                  <a:pt x="591" y="428390"/>
                  <a:pt x="76497" y="646693"/>
                  <a:pt x="91796" y="631982"/>
                </a:cubicBezTo>
                <a:cubicBezTo>
                  <a:pt x="107095" y="617272"/>
                  <a:pt x="95326" y="440746"/>
                  <a:pt x="91796" y="374255"/>
                </a:cubicBezTo>
                <a:cubicBezTo>
                  <a:pt x="88266" y="307764"/>
                  <a:pt x="70025" y="287758"/>
                  <a:pt x="70613" y="233035"/>
                </a:cubicBezTo>
                <a:cubicBezTo>
                  <a:pt x="71201" y="178312"/>
                  <a:pt x="91208" y="-2332"/>
                  <a:pt x="88266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DC9F935-4989-B04B-9684-1D11A1CA40CE}"/>
              </a:ext>
            </a:extLst>
          </p:cNvPr>
          <p:cNvSpPr/>
          <p:nvPr/>
        </p:nvSpPr>
        <p:spPr>
          <a:xfrm>
            <a:off x="3145232" y="5210936"/>
            <a:ext cx="158003" cy="471114"/>
          </a:xfrm>
          <a:custGeom>
            <a:avLst/>
            <a:gdLst>
              <a:gd name="connsiteX0" fmla="*/ 445 w 158003"/>
              <a:gd name="connsiteY0" fmla="*/ 85 h 471114"/>
              <a:gd name="connsiteX1" fmla="*/ 109891 w 158003"/>
              <a:gd name="connsiteY1" fmla="*/ 84817 h 471114"/>
              <a:gd name="connsiteX2" fmla="*/ 145196 w 158003"/>
              <a:gd name="connsiteY2" fmla="*/ 81286 h 471114"/>
              <a:gd name="connsiteX3" fmla="*/ 95769 w 158003"/>
              <a:gd name="connsiteY3" fmla="*/ 247220 h 471114"/>
              <a:gd name="connsiteX4" fmla="*/ 109891 w 158003"/>
              <a:gd name="connsiteY4" fmla="*/ 469642 h 471114"/>
              <a:gd name="connsiteX5" fmla="*/ 113421 w 158003"/>
              <a:gd name="connsiteY5" fmla="*/ 331952 h 471114"/>
              <a:gd name="connsiteX6" fmla="*/ 155787 w 158003"/>
              <a:gd name="connsiteY6" fmla="*/ 102469 h 471114"/>
              <a:gd name="connsiteX7" fmla="*/ 445 w 158003"/>
              <a:gd name="connsiteY7" fmla="*/ 85 h 4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03" h="471114">
                <a:moveTo>
                  <a:pt x="445" y="85"/>
                </a:moveTo>
                <a:cubicBezTo>
                  <a:pt x="-7204" y="-2857"/>
                  <a:pt x="85766" y="71284"/>
                  <a:pt x="109891" y="84817"/>
                </a:cubicBezTo>
                <a:cubicBezTo>
                  <a:pt x="134016" y="98350"/>
                  <a:pt x="147550" y="54219"/>
                  <a:pt x="145196" y="81286"/>
                </a:cubicBezTo>
                <a:cubicBezTo>
                  <a:pt x="142842" y="108353"/>
                  <a:pt x="101653" y="182494"/>
                  <a:pt x="95769" y="247220"/>
                </a:cubicBezTo>
                <a:cubicBezTo>
                  <a:pt x="89885" y="311946"/>
                  <a:pt x="106949" y="455520"/>
                  <a:pt x="109891" y="469642"/>
                </a:cubicBezTo>
                <a:cubicBezTo>
                  <a:pt x="112833" y="483764"/>
                  <a:pt x="105772" y="393148"/>
                  <a:pt x="113421" y="331952"/>
                </a:cubicBezTo>
                <a:cubicBezTo>
                  <a:pt x="121070" y="270756"/>
                  <a:pt x="168732" y="153073"/>
                  <a:pt x="155787" y="102469"/>
                </a:cubicBezTo>
                <a:cubicBezTo>
                  <a:pt x="142842" y="51865"/>
                  <a:pt x="8094" y="3027"/>
                  <a:pt x="445" y="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92AA89E-F278-E8B7-C56B-137530AB61A7}"/>
              </a:ext>
            </a:extLst>
          </p:cNvPr>
          <p:cNvSpPr/>
          <p:nvPr/>
        </p:nvSpPr>
        <p:spPr>
          <a:xfrm>
            <a:off x="3113346" y="5186302"/>
            <a:ext cx="166710" cy="540262"/>
          </a:xfrm>
          <a:custGeom>
            <a:avLst/>
            <a:gdLst>
              <a:gd name="connsiteX0" fmla="*/ 18209 w 166710"/>
              <a:gd name="connsiteY0" fmla="*/ 5 h 540262"/>
              <a:gd name="connsiteX1" fmla="*/ 557 w 166710"/>
              <a:gd name="connsiteY1" fmla="*/ 247140 h 540262"/>
              <a:gd name="connsiteX2" fmla="*/ 42923 w 166710"/>
              <a:gd name="connsiteY2" fmla="*/ 349525 h 540262"/>
              <a:gd name="connsiteX3" fmla="*/ 60575 w 166710"/>
              <a:gd name="connsiteY3" fmla="*/ 282445 h 540262"/>
              <a:gd name="connsiteX4" fmla="*/ 67636 w 166710"/>
              <a:gd name="connsiteY4" fmla="*/ 374239 h 540262"/>
              <a:gd name="connsiteX5" fmla="*/ 81758 w 166710"/>
              <a:gd name="connsiteY5" fmla="*/ 540172 h 540262"/>
              <a:gd name="connsiteX6" fmla="*/ 88819 w 166710"/>
              <a:gd name="connsiteY6" fmla="*/ 395422 h 540262"/>
              <a:gd name="connsiteX7" fmla="*/ 102941 w 166710"/>
              <a:gd name="connsiteY7" fmla="*/ 254201 h 540262"/>
              <a:gd name="connsiteX8" fmla="*/ 166490 w 166710"/>
              <a:gd name="connsiteY8" fmla="*/ 141225 h 540262"/>
              <a:gd name="connsiteX9" fmla="*/ 78228 w 166710"/>
              <a:gd name="connsiteY9" fmla="*/ 310690 h 540262"/>
              <a:gd name="connsiteX10" fmla="*/ 49984 w 166710"/>
              <a:gd name="connsiteY10" fmla="*/ 197713 h 540262"/>
              <a:gd name="connsiteX11" fmla="*/ 46453 w 166710"/>
              <a:gd name="connsiteY11" fmla="*/ 321281 h 540262"/>
              <a:gd name="connsiteX12" fmla="*/ 11148 w 166710"/>
              <a:gd name="connsiteY12" fmla="*/ 240079 h 540262"/>
              <a:gd name="connsiteX13" fmla="*/ 18209 w 166710"/>
              <a:gd name="connsiteY13" fmla="*/ 5 h 5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710" h="540262">
                <a:moveTo>
                  <a:pt x="18209" y="5"/>
                </a:moveTo>
                <a:cubicBezTo>
                  <a:pt x="16444" y="1182"/>
                  <a:pt x="-3562" y="188887"/>
                  <a:pt x="557" y="247140"/>
                </a:cubicBezTo>
                <a:cubicBezTo>
                  <a:pt x="4676" y="305393"/>
                  <a:pt x="32920" y="343641"/>
                  <a:pt x="42923" y="349525"/>
                </a:cubicBezTo>
                <a:cubicBezTo>
                  <a:pt x="52926" y="355409"/>
                  <a:pt x="56456" y="278326"/>
                  <a:pt x="60575" y="282445"/>
                </a:cubicBezTo>
                <a:cubicBezTo>
                  <a:pt x="64694" y="286564"/>
                  <a:pt x="64106" y="331285"/>
                  <a:pt x="67636" y="374239"/>
                </a:cubicBezTo>
                <a:cubicBezTo>
                  <a:pt x="71166" y="417193"/>
                  <a:pt x="78228" y="536642"/>
                  <a:pt x="81758" y="540172"/>
                </a:cubicBezTo>
                <a:cubicBezTo>
                  <a:pt x="85288" y="543702"/>
                  <a:pt x="85289" y="443084"/>
                  <a:pt x="88819" y="395422"/>
                </a:cubicBezTo>
                <a:cubicBezTo>
                  <a:pt x="92350" y="347760"/>
                  <a:pt x="89996" y="296567"/>
                  <a:pt x="102941" y="254201"/>
                </a:cubicBezTo>
                <a:cubicBezTo>
                  <a:pt x="115886" y="211835"/>
                  <a:pt x="170609" y="131810"/>
                  <a:pt x="166490" y="141225"/>
                </a:cubicBezTo>
                <a:cubicBezTo>
                  <a:pt x="162371" y="150640"/>
                  <a:pt x="97646" y="301275"/>
                  <a:pt x="78228" y="310690"/>
                </a:cubicBezTo>
                <a:cubicBezTo>
                  <a:pt x="58810" y="320105"/>
                  <a:pt x="55280" y="195948"/>
                  <a:pt x="49984" y="197713"/>
                </a:cubicBezTo>
                <a:cubicBezTo>
                  <a:pt x="44688" y="199478"/>
                  <a:pt x="52926" y="314220"/>
                  <a:pt x="46453" y="321281"/>
                </a:cubicBezTo>
                <a:cubicBezTo>
                  <a:pt x="39980" y="328342"/>
                  <a:pt x="12325" y="289506"/>
                  <a:pt x="11148" y="240079"/>
                </a:cubicBezTo>
                <a:cubicBezTo>
                  <a:pt x="9971" y="190652"/>
                  <a:pt x="19974" y="-1172"/>
                  <a:pt x="18209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38B655E-F6AC-2528-AB77-CE268CAF453E}"/>
              </a:ext>
            </a:extLst>
          </p:cNvPr>
          <p:cNvSpPr/>
          <p:nvPr/>
        </p:nvSpPr>
        <p:spPr>
          <a:xfrm>
            <a:off x="4068704" y="6552618"/>
            <a:ext cx="122334" cy="1336961"/>
          </a:xfrm>
          <a:custGeom>
            <a:avLst/>
            <a:gdLst>
              <a:gd name="connsiteX0" fmla="*/ 7996 w 122334"/>
              <a:gd name="connsiteY0" fmla="*/ 13282 h 1336961"/>
              <a:gd name="connsiteX1" fmla="*/ 122296 w 122334"/>
              <a:gd name="connsiteY1" fmla="*/ 1321382 h 1336961"/>
              <a:gd name="connsiteX2" fmla="*/ 20696 w 122334"/>
              <a:gd name="connsiteY2" fmla="*/ 686382 h 1336961"/>
              <a:gd name="connsiteX3" fmla="*/ 7996 w 122334"/>
              <a:gd name="connsiteY3" fmla="*/ 13282 h 13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4" h="1336961">
                <a:moveTo>
                  <a:pt x="7996" y="13282"/>
                </a:moveTo>
                <a:cubicBezTo>
                  <a:pt x="24929" y="119115"/>
                  <a:pt x="120179" y="1209199"/>
                  <a:pt x="122296" y="1321382"/>
                </a:cubicBezTo>
                <a:cubicBezTo>
                  <a:pt x="124413" y="1433565"/>
                  <a:pt x="37629" y="910749"/>
                  <a:pt x="20696" y="686382"/>
                </a:cubicBezTo>
                <a:cubicBezTo>
                  <a:pt x="3763" y="462015"/>
                  <a:pt x="-8937" y="-92551"/>
                  <a:pt x="7996" y="13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B152FA2-865A-0F72-34A2-38808F416FC5}"/>
              </a:ext>
            </a:extLst>
          </p:cNvPr>
          <p:cNvSpPr/>
          <p:nvPr/>
        </p:nvSpPr>
        <p:spPr>
          <a:xfrm>
            <a:off x="6558776" y="9117210"/>
            <a:ext cx="928794" cy="620006"/>
          </a:xfrm>
          <a:custGeom>
            <a:avLst/>
            <a:gdLst>
              <a:gd name="connsiteX0" fmla="*/ 10299 w 928794"/>
              <a:gd name="connsiteY0" fmla="*/ 610990 h 620006"/>
              <a:gd name="connsiteX1" fmla="*/ 578624 w 928794"/>
              <a:gd name="connsiteY1" fmla="*/ 214115 h 620006"/>
              <a:gd name="connsiteX2" fmla="*/ 423049 w 928794"/>
              <a:gd name="connsiteY2" fmla="*/ 395090 h 620006"/>
              <a:gd name="connsiteX3" fmla="*/ 927874 w 928794"/>
              <a:gd name="connsiteY3" fmla="*/ 1390 h 620006"/>
              <a:gd name="connsiteX4" fmla="*/ 540524 w 928794"/>
              <a:gd name="connsiteY4" fmla="*/ 274440 h 620006"/>
              <a:gd name="connsiteX5" fmla="*/ 273824 w 928794"/>
              <a:gd name="connsiteY5" fmla="*/ 541140 h 620006"/>
              <a:gd name="connsiteX6" fmla="*/ 480199 w 928794"/>
              <a:gd name="connsiteY6" fmla="*/ 296665 h 620006"/>
              <a:gd name="connsiteX7" fmla="*/ 229374 w 928794"/>
              <a:gd name="connsiteY7" fmla="*/ 474465 h 620006"/>
              <a:gd name="connsiteX8" fmla="*/ 10299 w 928794"/>
              <a:gd name="connsiteY8" fmla="*/ 610990 h 62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94" h="620006">
                <a:moveTo>
                  <a:pt x="10299" y="610990"/>
                </a:moveTo>
                <a:cubicBezTo>
                  <a:pt x="68507" y="567598"/>
                  <a:pt x="509832" y="250098"/>
                  <a:pt x="578624" y="214115"/>
                </a:cubicBezTo>
                <a:cubicBezTo>
                  <a:pt x="647416" y="178132"/>
                  <a:pt x="364841" y="430544"/>
                  <a:pt x="423049" y="395090"/>
                </a:cubicBezTo>
                <a:cubicBezTo>
                  <a:pt x="481257" y="359636"/>
                  <a:pt x="908295" y="21498"/>
                  <a:pt x="927874" y="1390"/>
                </a:cubicBezTo>
                <a:cubicBezTo>
                  <a:pt x="947453" y="-18718"/>
                  <a:pt x="649532" y="184482"/>
                  <a:pt x="540524" y="274440"/>
                </a:cubicBezTo>
                <a:cubicBezTo>
                  <a:pt x="431516" y="364398"/>
                  <a:pt x="283878" y="537436"/>
                  <a:pt x="273824" y="541140"/>
                </a:cubicBezTo>
                <a:cubicBezTo>
                  <a:pt x="263770" y="544844"/>
                  <a:pt x="487607" y="307777"/>
                  <a:pt x="480199" y="296665"/>
                </a:cubicBezTo>
                <a:cubicBezTo>
                  <a:pt x="472791" y="285552"/>
                  <a:pt x="302399" y="418903"/>
                  <a:pt x="229374" y="474465"/>
                </a:cubicBezTo>
                <a:cubicBezTo>
                  <a:pt x="156349" y="530027"/>
                  <a:pt x="-47909" y="654382"/>
                  <a:pt x="10299" y="610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FE5D59-AFA9-B4D2-DC4A-E0082120CC9B}"/>
              </a:ext>
            </a:extLst>
          </p:cNvPr>
          <p:cNvSpPr/>
          <p:nvPr/>
        </p:nvSpPr>
        <p:spPr>
          <a:xfrm>
            <a:off x="5901677" y="9517762"/>
            <a:ext cx="674148" cy="220021"/>
          </a:xfrm>
          <a:custGeom>
            <a:avLst/>
            <a:gdLst>
              <a:gd name="connsiteX0" fmla="*/ 648 w 674148"/>
              <a:gd name="connsiteY0" fmla="*/ 888 h 220021"/>
              <a:gd name="connsiteX1" fmla="*/ 511823 w 674148"/>
              <a:gd name="connsiteY1" fmla="*/ 178688 h 220021"/>
              <a:gd name="connsiteX2" fmla="*/ 483248 w 674148"/>
              <a:gd name="connsiteY2" fmla="*/ 153288 h 220021"/>
              <a:gd name="connsiteX3" fmla="*/ 673748 w 674148"/>
              <a:gd name="connsiteY3" fmla="*/ 219963 h 220021"/>
              <a:gd name="connsiteX4" fmla="*/ 537223 w 674148"/>
              <a:gd name="connsiteY4" fmla="*/ 165988 h 220021"/>
              <a:gd name="connsiteX5" fmla="*/ 407048 w 674148"/>
              <a:gd name="connsiteY5" fmla="*/ 112013 h 220021"/>
              <a:gd name="connsiteX6" fmla="*/ 648 w 674148"/>
              <a:gd name="connsiteY6" fmla="*/ 888 h 22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8" h="220021">
                <a:moveTo>
                  <a:pt x="648" y="888"/>
                </a:moveTo>
                <a:cubicBezTo>
                  <a:pt x="18110" y="12000"/>
                  <a:pt x="431390" y="153288"/>
                  <a:pt x="511823" y="178688"/>
                </a:cubicBezTo>
                <a:cubicBezTo>
                  <a:pt x="592256" y="204088"/>
                  <a:pt x="456261" y="146409"/>
                  <a:pt x="483248" y="153288"/>
                </a:cubicBezTo>
                <a:cubicBezTo>
                  <a:pt x="510235" y="160167"/>
                  <a:pt x="664752" y="217846"/>
                  <a:pt x="673748" y="219963"/>
                </a:cubicBezTo>
                <a:cubicBezTo>
                  <a:pt x="682744" y="222080"/>
                  <a:pt x="537223" y="165988"/>
                  <a:pt x="537223" y="165988"/>
                </a:cubicBezTo>
                <a:cubicBezTo>
                  <a:pt x="492773" y="147996"/>
                  <a:pt x="490656" y="137942"/>
                  <a:pt x="407048" y="112013"/>
                </a:cubicBezTo>
                <a:cubicBezTo>
                  <a:pt x="323440" y="86084"/>
                  <a:pt x="-16814" y="-10224"/>
                  <a:pt x="648" y="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5FE2F80-F9C9-CB35-9D0E-AB4B46DF136C}"/>
              </a:ext>
            </a:extLst>
          </p:cNvPr>
          <p:cNvSpPr/>
          <p:nvPr/>
        </p:nvSpPr>
        <p:spPr>
          <a:xfrm>
            <a:off x="5574793" y="2505547"/>
            <a:ext cx="1183738" cy="3136892"/>
          </a:xfrm>
          <a:custGeom>
            <a:avLst/>
            <a:gdLst>
              <a:gd name="connsiteX0" fmla="*/ 1182468 w 1183738"/>
              <a:gd name="connsiteY0" fmla="*/ 5178 h 3136892"/>
              <a:gd name="connsiteX1" fmla="*/ 531539 w 1183738"/>
              <a:gd name="connsiteY1" fmla="*/ 2112948 h 3136892"/>
              <a:gd name="connsiteX2" fmla="*/ 578034 w 1183738"/>
              <a:gd name="connsiteY2" fmla="*/ 1802982 h 3136892"/>
              <a:gd name="connsiteX3" fmla="*/ 35593 w 1183738"/>
              <a:gd name="connsiteY3" fmla="*/ 3089341 h 3136892"/>
              <a:gd name="connsiteX4" fmla="*/ 144082 w 1183738"/>
              <a:gd name="connsiteY4" fmla="*/ 2701884 h 3136892"/>
              <a:gd name="connsiteX5" fmla="*/ 888000 w 1183738"/>
              <a:gd name="connsiteY5" fmla="*/ 1214046 h 3136892"/>
              <a:gd name="connsiteX6" fmla="*/ 702021 w 1183738"/>
              <a:gd name="connsiteY6" fmla="*/ 1508514 h 3136892"/>
              <a:gd name="connsiteX7" fmla="*/ 1182468 w 1183738"/>
              <a:gd name="connsiteY7" fmla="*/ 5178 h 31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738" h="3136892">
                <a:moveTo>
                  <a:pt x="1182468" y="5178"/>
                </a:moveTo>
                <a:cubicBezTo>
                  <a:pt x="1154054" y="105917"/>
                  <a:pt x="632278" y="1813314"/>
                  <a:pt x="531539" y="2112948"/>
                </a:cubicBezTo>
                <a:cubicBezTo>
                  <a:pt x="430800" y="2412582"/>
                  <a:pt x="660692" y="1640250"/>
                  <a:pt x="578034" y="1802982"/>
                </a:cubicBezTo>
                <a:cubicBezTo>
                  <a:pt x="495376" y="1965714"/>
                  <a:pt x="107918" y="2939524"/>
                  <a:pt x="35593" y="3089341"/>
                </a:cubicBezTo>
                <a:cubicBezTo>
                  <a:pt x="-36732" y="3239158"/>
                  <a:pt x="2014" y="3014433"/>
                  <a:pt x="144082" y="2701884"/>
                </a:cubicBezTo>
                <a:cubicBezTo>
                  <a:pt x="286150" y="2389335"/>
                  <a:pt x="795010" y="1412941"/>
                  <a:pt x="888000" y="1214046"/>
                </a:cubicBezTo>
                <a:cubicBezTo>
                  <a:pt x="980990" y="1015151"/>
                  <a:pt x="650360" y="1712575"/>
                  <a:pt x="702021" y="1508514"/>
                </a:cubicBezTo>
                <a:cubicBezTo>
                  <a:pt x="753682" y="1304453"/>
                  <a:pt x="1210882" y="-95561"/>
                  <a:pt x="1182468" y="51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EC3E158-0EAB-54A3-6959-38AB86E84369}"/>
              </a:ext>
            </a:extLst>
          </p:cNvPr>
          <p:cNvSpPr/>
          <p:nvPr/>
        </p:nvSpPr>
        <p:spPr>
          <a:xfrm>
            <a:off x="5418774" y="2510237"/>
            <a:ext cx="1292202" cy="3080929"/>
          </a:xfrm>
          <a:custGeom>
            <a:avLst/>
            <a:gdLst>
              <a:gd name="connsiteX0" fmla="*/ 1291992 w 1292202"/>
              <a:gd name="connsiteY0" fmla="*/ 488 h 3080929"/>
              <a:gd name="connsiteX1" fmla="*/ 780548 w 1292202"/>
              <a:gd name="connsiteY1" fmla="*/ 1255851 h 3080929"/>
              <a:gd name="connsiteX2" fmla="*/ 393090 w 1292202"/>
              <a:gd name="connsiteY2" fmla="*/ 2294238 h 3080929"/>
              <a:gd name="connsiteX3" fmla="*/ 610067 w 1292202"/>
              <a:gd name="connsiteY3" fmla="*/ 1643309 h 3080929"/>
              <a:gd name="connsiteX4" fmla="*/ 5633 w 1292202"/>
              <a:gd name="connsiteY4" fmla="*/ 3053655 h 3080929"/>
              <a:gd name="connsiteX5" fmla="*/ 331097 w 1292202"/>
              <a:gd name="connsiteY5" fmla="*/ 2495716 h 3080929"/>
              <a:gd name="connsiteX6" fmla="*/ 718555 w 1292202"/>
              <a:gd name="connsiteY6" fmla="*/ 1534821 h 3080929"/>
              <a:gd name="connsiteX7" fmla="*/ 532575 w 1292202"/>
              <a:gd name="connsiteY7" fmla="*/ 1999770 h 3080929"/>
              <a:gd name="connsiteX8" fmla="*/ 858040 w 1292202"/>
              <a:gd name="connsiteY8" fmla="*/ 713410 h 3080929"/>
              <a:gd name="connsiteX9" fmla="*/ 718555 w 1292202"/>
              <a:gd name="connsiteY9" fmla="*/ 1100868 h 3080929"/>
              <a:gd name="connsiteX10" fmla="*/ 1291992 w 1292202"/>
              <a:gd name="connsiteY10" fmla="*/ 488 h 308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202" h="3080929">
                <a:moveTo>
                  <a:pt x="1291992" y="488"/>
                </a:moveTo>
                <a:cubicBezTo>
                  <a:pt x="1302324" y="26319"/>
                  <a:pt x="930365" y="873559"/>
                  <a:pt x="780548" y="1255851"/>
                </a:cubicBezTo>
                <a:cubicBezTo>
                  <a:pt x="630731" y="1638143"/>
                  <a:pt x="421503" y="2229662"/>
                  <a:pt x="393090" y="2294238"/>
                </a:cubicBezTo>
                <a:cubicBezTo>
                  <a:pt x="364677" y="2358814"/>
                  <a:pt x="674643" y="1516740"/>
                  <a:pt x="610067" y="1643309"/>
                </a:cubicBezTo>
                <a:cubicBezTo>
                  <a:pt x="545491" y="1769878"/>
                  <a:pt x="52128" y="2911587"/>
                  <a:pt x="5633" y="3053655"/>
                </a:cubicBezTo>
                <a:cubicBezTo>
                  <a:pt x="-40862" y="3195723"/>
                  <a:pt x="212277" y="2748855"/>
                  <a:pt x="331097" y="2495716"/>
                </a:cubicBezTo>
                <a:cubicBezTo>
                  <a:pt x="449917" y="2242577"/>
                  <a:pt x="684975" y="1617479"/>
                  <a:pt x="718555" y="1534821"/>
                </a:cubicBezTo>
                <a:cubicBezTo>
                  <a:pt x="752135" y="1452163"/>
                  <a:pt x="509328" y="2136672"/>
                  <a:pt x="532575" y="1999770"/>
                </a:cubicBezTo>
                <a:cubicBezTo>
                  <a:pt x="555822" y="1862868"/>
                  <a:pt x="827043" y="863227"/>
                  <a:pt x="858040" y="713410"/>
                </a:cubicBezTo>
                <a:cubicBezTo>
                  <a:pt x="889037" y="563593"/>
                  <a:pt x="643647" y="1219688"/>
                  <a:pt x="718555" y="1100868"/>
                </a:cubicBezTo>
                <a:cubicBezTo>
                  <a:pt x="793463" y="982048"/>
                  <a:pt x="1281660" y="-25343"/>
                  <a:pt x="1291992" y="4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8DDBBC-166D-6204-3B06-C316F2ACD058}"/>
              </a:ext>
            </a:extLst>
          </p:cNvPr>
          <p:cNvSpPr/>
          <p:nvPr/>
        </p:nvSpPr>
        <p:spPr>
          <a:xfrm>
            <a:off x="5224091" y="2309083"/>
            <a:ext cx="1587309" cy="3534515"/>
          </a:xfrm>
          <a:custGeom>
            <a:avLst/>
            <a:gdLst>
              <a:gd name="connsiteX0" fmla="*/ 1502173 w 1587309"/>
              <a:gd name="connsiteY0" fmla="*/ 93154 h 3534515"/>
              <a:gd name="connsiteX1" fmla="*/ 649767 w 1587309"/>
              <a:gd name="connsiteY1" fmla="*/ 1193534 h 3534515"/>
              <a:gd name="connsiteX2" fmla="*/ 246811 w 1587309"/>
              <a:gd name="connsiteY2" fmla="*/ 2588381 h 3534515"/>
              <a:gd name="connsiteX3" fmla="*/ 370797 w 1587309"/>
              <a:gd name="connsiteY3" fmla="*/ 2014944 h 3534515"/>
              <a:gd name="connsiteX4" fmla="*/ 14336 w 1587309"/>
              <a:gd name="connsiteY4" fmla="*/ 3471785 h 3534515"/>
              <a:gd name="connsiteX5" fmla="*/ 91828 w 1587309"/>
              <a:gd name="connsiteY5" fmla="*/ 3192815 h 3534515"/>
              <a:gd name="connsiteX6" fmla="*/ 293306 w 1587309"/>
              <a:gd name="connsiteY6" fmla="*/ 2495392 h 3534515"/>
              <a:gd name="connsiteX7" fmla="*/ 742756 w 1587309"/>
              <a:gd name="connsiteY7" fmla="*/ 728585 h 3534515"/>
              <a:gd name="connsiteX8" fmla="*/ 448289 w 1587309"/>
              <a:gd name="connsiteY8" fmla="*/ 1317520 h 3534515"/>
              <a:gd name="connsiteX9" fmla="*/ 944234 w 1587309"/>
              <a:gd name="connsiteY9" fmla="*/ 341127 h 3534515"/>
              <a:gd name="connsiteX10" fmla="*/ 758255 w 1587309"/>
              <a:gd name="connsiteY10" fmla="*/ 837073 h 3534515"/>
              <a:gd name="connsiteX11" fmla="*/ 1471177 w 1587309"/>
              <a:gd name="connsiteY11" fmla="*/ 139649 h 3534515"/>
              <a:gd name="connsiteX12" fmla="*/ 1502173 w 1587309"/>
              <a:gd name="connsiteY12" fmla="*/ 93154 h 35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7309" h="3534515">
                <a:moveTo>
                  <a:pt x="1502173" y="93154"/>
                </a:moveTo>
                <a:cubicBezTo>
                  <a:pt x="1365271" y="268801"/>
                  <a:pt x="858994" y="777663"/>
                  <a:pt x="649767" y="1193534"/>
                </a:cubicBezTo>
                <a:cubicBezTo>
                  <a:pt x="440540" y="1609405"/>
                  <a:pt x="293306" y="2451479"/>
                  <a:pt x="246811" y="2588381"/>
                </a:cubicBezTo>
                <a:cubicBezTo>
                  <a:pt x="200316" y="2725283"/>
                  <a:pt x="409543" y="1867710"/>
                  <a:pt x="370797" y="2014944"/>
                </a:cubicBezTo>
                <a:cubicBezTo>
                  <a:pt x="332051" y="2162178"/>
                  <a:pt x="60831" y="3275473"/>
                  <a:pt x="14336" y="3471785"/>
                </a:cubicBezTo>
                <a:cubicBezTo>
                  <a:pt x="-32159" y="3668097"/>
                  <a:pt x="45333" y="3355547"/>
                  <a:pt x="91828" y="3192815"/>
                </a:cubicBezTo>
                <a:cubicBezTo>
                  <a:pt x="138323" y="3030083"/>
                  <a:pt x="184818" y="2906097"/>
                  <a:pt x="293306" y="2495392"/>
                </a:cubicBezTo>
                <a:cubicBezTo>
                  <a:pt x="401794" y="2084687"/>
                  <a:pt x="716925" y="924897"/>
                  <a:pt x="742756" y="728585"/>
                </a:cubicBezTo>
                <a:cubicBezTo>
                  <a:pt x="768586" y="532273"/>
                  <a:pt x="414709" y="1382096"/>
                  <a:pt x="448289" y="1317520"/>
                </a:cubicBezTo>
                <a:cubicBezTo>
                  <a:pt x="481869" y="1252944"/>
                  <a:pt x="892573" y="421201"/>
                  <a:pt x="944234" y="341127"/>
                </a:cubicBezTo>
                <a:cubicBezTo>
                  <a:pt x="995895" y="261053"/>
                  <a:pt x="670431" y="870653"/>
                  <a:pt x="758255" y="837073"/>
                </a:cubicBezTo>
                <a:cubicBezTo>
                  <a:pt x="846079" y="803493"/>
                  <a:pt x="1344607" y="255886"/>
                  <a:pt x="1471177" y="139649"/>
                </a:cubicBezTo>
                <a:cubicBezTo>
                  <a:pt x="1597747" y="23412"/>
                  <a:pt x="1639075" y="-82493"/>
                  <a:pt x="1502173" y="931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99ED60A-273B-F0BE-D39B-4F3618099EC0}"/>
              </a:ext>
            </a:extLst>
          </p:cNvPr>
          <p:cNvSpPr/>
          <p:nvPr/>
        </p:nvSpPr>
        <p:spPr>
          <a:xfrm>
            <a:off x="4991602" y="2148701"/>
            <a:ext cx="1581640" cy="3926458"/>
          </a:xfrm>
          <a:custGeom>
            <a:avLst/>
            <a:gdLst>
              <a:gd name="connsiteX0" fmla="*/ 1579679 w 1581640"/>
              <a:gd name="connsiteY0" fmla="*/ 5563 h 3926458"/>
              <a:gd name="connsiteX1" fmla="*/ 789266 w 1581640"/>
              <a:gd name="connsiteY1" fmla="*/ 1059448 h 3926458"/>
              <a:gd name="connsiteX2" fmla="*/ 308818 w 1581640"/>
              <a:gd name="connsiteY2" fmla="*/ 1570892 h 3926458"/>
              <a:gd name="connsiteX3" fmla="*/ 91842 w 1581640"/>
              <a:gd name="connsiteY3" fmla="*/ 2562784 h 3926458"/>
              <a:gd name="connsiteX4" fmla="*/ 525795 w 1581640"/>
              <a:gd name="connsiteY4" fmla="*/ 1415909 h 3926458"/>
              <a:gd name="connsiteX5" fmla="*/ 14351 w 1581640"/>
              <a:gd name="connsiteY5" fmla="*/ 3818146 h 3926458"/>
              <a:gd name="connsiteX6" fmla="*/ 169334 w 1581640"/>
              <a:gd name="connsiteY6" fmla="*/ 3322201 h 3926458"/>
              <a:gd name="connsiteX7" fmla="*/ 463801 w 1581640"/>
              <a:gd name="connsiteY7" fmla="*/ 1617387 h 3926458"/>
              <a:gd name="connsiteX8" fmla="*/ 913252 w 1581640"/>
              <a:gd name="connsiteY8" fmla="*/ 687489 h 3926458"/>
              <a:gd name="connsiteX9" fmla="*/ 789266 w 1581640"/>
              <a:gd name="connsiteY9" fmla="*/ 1012953 h 3926458"/>
              <a:gd name="connsiteX10" fmla="*/ 1300710 w 1581640"/>
              <a:gd name="connsiteY10" fmla="*/ 238038 h 3926458"/>
              <a:gd name="connsiteX11" fmla="*/ 1021740 w 1581640"/>
              <a:gd name="connsiteY11" fmla="*/ 625496 h 3926458"/>
              <a:gd name="connsiteX12" fmla="*/ 1579679 w 1581640"/>
              <a:gd name="connsiteY12" fmla="*/ 5563 h 39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1640" h="3926458">
                <a:moveTo>
                  <a:pt x="1579679" y="5563"/>
                </a:moveTo>
                <a:cubicBezTo>
                  <a:pt x="1540933" y="77888"/>
                  <a:pt x="1001076" y="798560"/>
                  <a:pt x="789266" y="1059448"/>
                </a:cubicBezTo>
                <a:cubicBezTo>
                  <a:pt x="577456" y="1320336"/>
                  <a:pt x="425055" y="1320336"/>
                  <a:pt x="308818" y="1570892"/>
                </a:cubicBezTo>
                <a:cubicBezTo>
                  <a:pt x="192581" y="1821448"/>
                  <a:pt x="55679" y="2588615"/>
                  <a:pt x="91842" y="2562784"/>
                </a:cubicBezTo>
                <a:cubicBezTo>
                  <a:pt x="128005" y="2536954"/>
                  <a:pt x="538710" y="1206682"/>
                  <a:pt x="525795" y="1415909"/>
                </a:cubicBezTo>
                <a:cubicBezTo>
                  <a:pt x="512880" y="1625136"/>
                  <a:pt x="73761" y="3500431"/>
                  <a:pt x="14351" y="3818146"/>
                </a:cubicBezTo>
                <a:cubicBezTo>
                  <a:pt x="-45059" y="4135861"/>
                  <a:pt x="94426" y="3688994"/>
                  <a:pt x="169334" y="3322201"/>
                </a:cubicBezTo>
                <a:cubicBezTo>
                  <a:pt x="244242" y="2955408"/>
                  <a:pt x="339815" y="2056506"/>
                  <a:pt x="463801" y="1617387"/>
                </a:cubicBezTo>
                <a:cubicBezTo>
                  <a:pt x="587787" y="1178268"/>
                  <a:pt x="859008" y="788228"/>
                  <a:pt x="913252" y="687489"/>
                </a:cubicBezTo>
                <a:cubicBezTo>
                  <a:pt x="967496" y="586750"/>
                  <a:pt x="724690" y="1087862"/>
                  <a:pt x="789266" y="1012953"/>
                </a:cubicBezTo>
                <a:cubicBezTo>
                  <a:pt x="853842" y="938045"/>
                  <a:pt x="1261964" y="302614"/>
                  <a:pt x="1300710" y="238038"/>
                </a:cubicBezTo>
                <a:cubicBezTo>
                  <a:pt x="1339456" y="173462"/>
                  <a:pt x="972662" y="661659"/>
                  <a:pt x="1021740" y="625496"/>
                </a:cubicBezTo>
                <a:cubicBezTo>
                  <a:pt x="1070818" y="589333"/>
                  <a:pt x="1618425" y="-66762"/>
                  <a:pt x="1579679" y="55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C811389-2BCF-E84C-781A-6C39C73FF12B}"/>
              </a:ext>
            </a:extLst>
          </p:cNvPr>
          <p:cNvSpPr/>
          <p:nvPr/>
        </p:nvSpPr>
        <p:spPr>
          <a:xfrm>
            <a:off x="3711733" y="1943874"/>
            <a:ext cx="2862943" cy="4952861"/>
          </a:xfrm>
          <a:custGeom>
            <a:avLst/>
            <a:gdLst>
              <a:gd name="connsiteX0" fmla="*/ 2859548 w 2862943"/>
              <a:gd name="connsiteY0" fmla="*/ 8912 h 4952861"/>
              <a:gd name="connsiteX1" fmla="*/ 1821162 w 2862943"/>
              <a:gd name="connsiteY1" fmla="*/ 954309 h 4952861"/>
              <a:gd name="connsiteX2" fmla="*/ 1247725 w 2862943"/>
              <a:gd name="connsiteY2" fmla="*/ 2628126 h 4952861"/>
              <a:gd name="connsiteX3" fmla="*/ 1387209 w 2862943"/>
              <a:gd name="connsiteY3" fmla="*/ 2147679 h 4952861"/>
              <a:gd name="connsiteX4" fmla="*/ 1061745 w 2862943"/>
              <a:gd name="connsiteY4" fmla="*/ 3217062 h 4952861"/>
              <a:gd name="connsiteX5" fmla="*/ 999752 w 2862943"/>
              <a:gd name="connsiteY5" fmla="*/ 3666512 h 4952861"/>
              <a:gd name="connsiteX6" fmla="*/ 1077243 w 2862943"/>
              <a:gd name="connsiteY6" fmla="*/ 3434038 h 4952861"/>
              <a:gd name="connsiteX7" fmla="*/ 813772 w 2862943"/>
              <a:gd name="connsiteY7" fmla="*/ 3852492 h 4952861"/>
              <a:gd name="connsiteX8" fmla="*/ 23359 w 2862943"/>
              <a:gd name="connsiteY8" fmla="*/ 4921875 h 4952861"/>
              <a:gd name="connsiteX9" fmla="*/ 286830 w 2862943"/>
              <a:gd name="connsiteY9" fmla="*/ 4549916 h 4952861"/>
              <a:gd name="connsiteX10" fmla="*/ 1077243 w 2862943"/>
              <a:gd name="connsiteY10" fmla="*/ 3372045 h 4952861"/>
              <a:gd name="connsiteX11" fmla="*/ 1325216 w 2862943"/>
              <a:gd name="connsiteY11" fmla="*/ 2473143 h 4952861"/>
              <a:gd name="connsiteX12" fmla="*/ 1433704 w 2862943"/>
              <a:gd name="connsiteY12" fmla="*/ 1388262 h 4952861"/>
              <a:gd name="connsiteX13" fmla="*/ 1433704 w 2862943"/>
              <a:gd name="connsiteY13" fmla="*/ 1760221 h 4952861"/>
              <a:gd name="connsiteX14" fmla="*/ 1867657 w 2862943"/>
              <a:gd name="connsiteY14" fmla="*/ 442865 h 4952861"/>
              <a:gd name="connsiteX15" fmla="*/ 1790165 w 2862943"/>
              <a:gd name="connsiteY15" fmla="*/ 938811 h 4952861"/>
              <a:gd name="connsiteX16" fmla="*/ 2348104 w 2862943"/>
              <a:gd name="connsiteY16" fmla="*/ 117401 h 4952861"/>
              <a:gd name="connsiteX17" fmla="*/ 2162125 w 2862943"/>
              <a:gd name="connsiteY17" fmla="*/ 458363 h 4952861"/>
              <a:gd name="connsiteX18" fmla="*/ 2859548 w 2862943"/>
              <a:gd name="connsiteY18" fmla="*/ 8912 h 49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2943" h="4952861">
                <a:moveTo>
                  <a:pt x="2859548" y="8912"/>
                </a:moveTo>
                <a:cubicBezTo>
                  <a:pt x="2802721" y="91570"/>
                  <a:pt x="2089799" y="517773"/>
                  <a:pt x="1821162" y="954309"/>
                </a:cubicBezTo>
                <a:cubicBezTo>
                  <a:pt x="1552525" y="1390845"/>
                  <a:pt x="1320050" y="2429231"/>
                  <a:pt x="1247725" y="2628126"/>
                </a:cubicBezTo>
                <a:cubicBezTo>
                  <a:pt x="1175400" y="2827021"/>
                  <a:pt x="1418206" y="2049523"/>
                  <a:pt x="1387209" y="2147679"/>
                </a:cubicBezTo>
                <a:cubicBezTo>
                  <a:pt x="1356212" y="2245835"/>
                  <a:pt x="1126321" y="2963923"/>
                  <a:pt x="1061745" y="3217062"/>
                </a:cubicBezTo>
                <a:cubicBezTo>
                  <a:pt x="997169" y="3470201"/>
                  <a:pt x="997169" y="3630349"/>
                  <a:pt x="999752" y="3666512"/>
                </a:cubicBezTo>
                <a:cubicBezTo>
                  <a:pt x="1002335" y="3702675"/>
                  <a:pt x="1108240" y="3403041"/>
                  <a:pt x="1077243" y="3434038"/>
                </a:cubicBezTo>
                <a:cubicBezTo>
                  <a:pt x="1046246" y="3465035"/>
                  <a:pt x="989419" y="3604519"/>
                  <a:pt x="813772" y="3852492"/>
                </a:cubicBezTo>
                <a:cubicBezTo>
                  <a:pt x="638125" y="4100465"/>
                  <a:pt x="111183" y="4805638"/>
                  <a:pt x="23359" y="4921875"/>
                </a:cubicBezTo>
                <a:cubicBezTo>
                  <a:pt x="-64465" y="5038112"/>
                  <a:pt x="111183" y="4808221"/>
                  <a:pt x="286830" y="4549916"/>
                </a:cubicBezTo>
                <a:cubicBezTo>
                  <a:pt x="462477" y="4291611"/>
                  <a:pt x="904179" y="3718174"/>
                  <a:pt x="1077243" y="3372045"/>
                </a:cubicBezTo>
                <a:cubicBezTo>
                  <a:pt x="1250307" y="3025916"/>
                  <a:pt x="1265806" y="2803774"/>
                  <a:pt x="1325216" y="2473143"/>
                </a:cubicBezTo>
                <a:cubicBezTo>
                  <a:pt x="1384626" y="2142513"/>
                  <a:pt x="1415623" y="1507082"/>
                  <a:pt x="1433704" y="1388262"/>
                </a:cubicBezTo>
                <a:cubicBezTo>
                  <a:pt x="1451785" y="1269442"/>
                  <a:pt x="1361378" y="1917787"/>
                  <a:pt x="1433704" y="1760221"/>
                </a:cubicBezTo>
                <a:cubicBezTo>
                  <a:pt x="1506029" y="1602655"/>
                  <a:pt x="1808247" y="579767"/>
                  <a:pt x="1867657" y="442865"/>
                </a:cubicBezTo>
                <a:cubicBezTo>
                  <a:pt x="1927067" y="305963"/>
                  <a:pt x="1710091" y="993055"/>
                  <a:pt x="1790165" y="938811"/>
                </a:cubicBezTo>
                <a:cubicBezTo>
                  <a:pt x="1870239" y="884567"/>
                  <a:pt x="2286111" y="197476"/>
                  <a:pt x="2348104" y="117401"/>
                </a:cubicBezTo>
                <a:cubicBezTo>
                  <a:pt x="2410097" y="37326"/>
                  <a:pt x="2082050" y="471278"/>
                  <a:pt x="2162125" y="458363"/>
                </a:cubicBezTo>
                <a:cubicBezTo>
                  <a:pt x="2242200" y="445448"/>
                  <a:pt x="2916375" y="-73746"/>
                  <a:pt x="2859548" y="89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97404C0-F115-4368-F7C4-2BC8EFC41636}"/>
              </a:ext>
            </a:extLst>
          </p:cNvPr>
          <p:cNvSpPr/>
          <p:nvPr/>
        </p:nvSpPr>
        <p:spPr>
          <a:xfrm>
            <a:off x="3298018" y="1759110"/>
            <a:ext cx="3107317" cy="5576327"/>
          </a:xfrm>
          <a:custGeom>
            <a:avLst/>
            <a:gdLst>
              <a:gd name="connsiteX0" fmla="*/ 3102782 w 3107317"/>
              <a:gd name="connsiteY0" fmla="*/ 7697 h 5576327"/>
              <a:gd name="connsiteX1" fmla="*/ 1769928 w 3107317"/>
              <a:gd name="connsiteY1" fmla="*/ 1077080 h 5576327"/>
              <a:gd name="connsiteX2" fmla="*/ 778036 w 3107317"/>
              <a:gd name="connsiteY2" fmla="*/ 3541310 h 5576327"/>
              <a:gd name="connsiteX3" fmla="*/ 964016 w 3107317"/>
              <a:gd name="connsiteY3" fmla="*/ 2998870 h 5576327"/>
              <a:gd name="connsiteX4" fmla="*/ 886524 w 3107317"/>
              <a:gd name="connsiteY4" fmla="*/ 3649798 h 5576327"/>
              <a:gd name="connsiteX5" fmla="*/ 762538 w 3107317"/>
              <a:gd name="connsiteY5" fmla="*/ 4269731 h 5576327"/>
              <a:gd name="connsiteX6" fmla="*/ 3121 w 3107317"/>
              <a:gd name="connsiteY6" fmla="*/ 5571588 h 5576327"/>
              <a:gd name="connsiteX7" fmla="*/ 514565 w 3107317"/>
              <a:gd name="connsiteY7" fmla="*/ 4672687 h 5576327"/>
              <a:gd name="connsiteX8" fmla="*/ 1041507 w 3107317"/>
              <a:gd name="connsiteY8" fmla="*/ 3758287 h 5576327"/>
              <a:gd name="connsiteX9" fmla="*/ 1924911 w 3107317"/>
              <a:gd name="connsiteY9" fmla="*/ 1960483 h 5576327"/>
              <a:gd name="connsiteX10" fmla="*/ 855528 w 3107317"/>
              <a:gd name="connsiteY10" fmla="*/ 4068253 h 5576327"/>
              <a:gd name="connsiteX11" fmla="*/ 1103501 w 3107317"/>
              <a:gd name="connsiteY11" fmla="*/ 3231344 h 5576327"/>
              <a:gd name="connsiteX12" fmla="*/ 1754429 w 3107317"/>
              <a:gd name="connsiteY12" fmla="*/ 922097 h 5576327"/>
              <a:gd name="connsiteX13" fmla="*/ 2188382 w 3107317"/>
              <a:gd name="connsiteY13" fmla="*/ 612131 h 5576327"/>
              <a:gd name="connsiteX14" fmla="*/ 3102782 w 3107317"/>
              <a:gd name="connsiteY14" fmla="*/ 7697 h 557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7317" h="5576327">
                <a:moveTo>
                  <a:pt x="3102782" y="7697"/>
                </a:moveTo>
                <a:cubicBezTo>
                  <a:pt x="3033040" y="85188"/>
                  <a:pt x="2157386" y="488145"/>
                  <a:pt x="1769928" y="1077080"/>
                </a:cubicBezTo>
                <a:cubicBezTo>
                  <a:pt x="1382470" y="1666015"/>
                  <a:pt x="912355" y="3221012"/>
                  <a:pt x="778036" y="3541310"/>
                </a:cubicBezTo>
                <a:cubicBezTo>
                  <a:pt x="643717" y="3861608"/>
                  <a:pt x="945935" y="2980789"/>
                  <a:pt x="964016" y="2998870"/>
                </a:cubicBezTo>
                <a:cubicBezTo>
                  <a:pt x="982097" y="3016951"/>
                  <a:pt x="920104" y="3437988"/>
                  <a:pt x="886524" y="3649798"/>
                </a:cubicBezTo>
                <a:cubicBezTo>
                  <a:pt x="852944" y="3861608"/>
                  <a:pt x="909772" y="3949433"/>
                  <a:pt x="762538" y="4269731"/>
                </a:cubicBezTo>
                <a:cubicBezTo>
                  <a:pt x="615304" y="4590029"/>
                  <a:pt x="44450" y="5504429"/>
                  <a:pt x="3121" y="5571588"/>
                </a:cubicBezTo>
                <a:cubicBezTo>
                  <a:pt x="-38208" y="5638747"/>
                  <a:pt x="341501" y="4974904"/>
                  <a:pt x="514565" y="4672687"/>
                </a:cubicBezTo>
                <a:cubicBezTo>
                  <a:pt x="687629" y="4370470"/>
                  <a:pt x="806449" y="4210321"/>
                  <a:pt x="1041507" y="3758287"/>
                </a:cubicBezTo>
                <a:cubicBezTo>
                  <a:pt x="1276565" y="3306253"/>
                  <a:pt x="1955908" y="1908822"/>
                  <a:pt x="1924911" y="1960483"/>
                </a:cubicBezTo>
                <a:cubicBezTo>
                  <a:pt x="1893914" y="2012144"/>
                  <a:pt x="992430" y="3856443"/>
                  <a:pt x="855528" y="4068253"/>
                </a:cubicBezTo>
                <a:cubicBezTo>
                  <a:pt x="718626" y="4280063"/>
                  <a:pt x="953684" y="3755703"/>
                  <a:pt x="1103501" y="3231344"/>
                </a:cubicBezTo>
                <a:cubicBezTo>
                  <a:pt x="1253318" y="2706985"/>
                  <a:pt x="1573616" y="1358632"/>
                  <a:pt x="1754429" y="922097"/>
                </a:cubicBezTo>
                <a:cubicBezTo>
                  <a:pt x="1935242" y="485562"/>
                  <a:pt x="1958490" y="764531"/>
                  <a:pt x="2188382" y="612131"/>
                </a:cubicBezTo>
                <a:cubicBezTo>
                  <a:pt x="2418274" y="459731"/>
                  <a:pt x="3172524" y="-69794"/>
                  <a:pt x="3102782" y="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D17E537-7EE1-8075-26B2-DC872581B896}"/>
              </a:ext>
            </a:extLst>
          </p:cNvPr>
          <p:cNvSpPr/>
          <p:nvPr/>
        </p:nvSpPr>
        <p:spPr>
          <a:xfrm>
            <a:off x="2887094" y="1682979"/>
            <a:ext cx="3529364" cy="2843154"/>
          </a:xfrm>
          <a:custGeom>
            <a:avLst/>
            <a:gdLst>
              <a:gd name="connsiteX0" fmla="*/ 3529204 w 3529364"/>
              <a:gd name="connsiteY0" fmla="*/ 6336 h 2843154"/>
              <a:gd name="connsiteX1" fmla="*/ 1762398 w 3529364"/>
              <a:gd name="connsiteY1" fmla="*/ 858743 h 2843154"/>
              <a:gd name="connsiteX2" fmla="*/ 73082 w 3529364"/>
              <a:gd name="connsiteY2" fmla="*/ 2765035 h 2843154"/>
              <a:gd name="connsiteX3" fmla="*/ 476038 w 3529364"/>
              <a:gd name="connsiteY3" fmla="*/ 2284587 h 2843154"/>
              <a:gd name="connsiteX4" fmla="*/ 2010370 w 3529364"/>
              <a:gd name="connsiteY4" fmla="*/ 533279 h 2843154"/>
              <a:gd name="connsiteX5" fmla="*/ 1700404 w 3529364"/>
              <a:gd name="connsiteY5" fmla="*/ 719258 h 2843154"/>
              <a:gd name="connsiteX6" fmla="*/ 2568309 w 3529364"/>
              <a:gd name="connsiteY6" fmla="*/ 192316 h 2843154"/>
              <a:gd name="connsiteX7" fmla="*/ 1870886 w 3529364"/>
              <a:gd name="connsiteY7" fmla="*/ 455787 h 2843154"/>
              <a:gd name="connsiteX8" fmla="*/ 3529204 w 3529364"/>
              <a:gd name="connsiteY8" fmla="*/ 6336 h 284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9364" h="2843154">
                <a:moveTo>
                  <a:pt x="3529204" y="6336"/>
                </a:moveTo>
                <a:cubicBezTo>
                  <a:pt x="3511123" y="73495"/>
                  <a:pt x="2338418" y="398960"/>
                  <a:pt x="1762398" y="858743"/>
                </a:cubicBezTo>
                <a:cubicBezTo>
                  <a:pt x="1186378" y="1318526"/>
                  <a:pt x="287475" y="2527394"/>
                  <a:pt x="73082" y="2765035"/>
                </a:cubicBezTo>
                <a:cubicBezTo>
                  <a:pt x="-141311" y="3002676"/>
                  <a:pt x="153157" y="2656546"/>
                  <a:pt x="476038" y="2284587"/>
                </a:cubicBezTo>
                <a:cubicBezTo>
                  <a:pt x="798919" y="1912628"/>
                  <a:pt x="1806309" y="794167"/>
                  <a:pt x="2010370" y="533279"/>
                </a:cubicBezTo>
                <a:cubicBezTo>
                  <a:pt x="2214431" y="272391"/>
                  <a:pt x="1700404" y="719258"/>
                  <a:pt x="1700404" y="719258"/>
                </a:cubicBezTo>
                <a:cubicBezTo>
                  <a:pt x="1793394" y="662431"/>
                  <a:pt x="2539895" y="236228"/>
                  <a:pt x="2568309" y="192316"/>
                </a:cubicBezTo>
                <a:cubicBezTo>
                  <a:pt x="2596723" y="148404"/>
                  <a:pt x="1708154" y="484201"/>
                  <a:pt x="1870886" y="455787"/>
                </a:cubicBezTo>
                <a:cubicBezTo>
                  <a:pt x="2033618" y="427374"/>
                  <a:pt x="3547285" y="-60823"/>
                  <a:pt x="3529204" y="6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08325D4-ADD5-C4DA-2428-6712864DDA7A}"/>
              </a:ext>
            </a:extLst>
          </p:cNvPr>
          <p:cNvSpPr/>
          <p:nvPr/>
        </p:nvSpPr>
        <p:spPr>
          <a:xfrm>
            <a:off x="3455776" y="1541562"/>
            <a:ext cx="2666746" cy="5293874"/>
          </a:xfrm>
          <a:custGeom>
            <a:avLst/>
            <a:gdLst>
              <a:gd name="connsiteX0" fmla="*/ 2542068 w 2666746"/>
              <a:gd name="connsiteY0" fmla="*/ 70262 h 5293874"/>
              <a:gd name="connsiteX1" fmla="*/ 2480075 w 2666746"/>
              <a:gd name="connsiteY1" fmla="*/ 163252 h 5293874"/>
              <a:gd name="connsiteX2" fmla="*/ 961241 w 2666746"/>
              <a:gd name="connsiteY2" fmla="*/ 1914560 h 5293874"/>
              <a:gd name="connsiteX3" fmla="*/ 465295 w 2666746"/>
              <a:gd name="connsiteY3" fmla="*/ 3681367 h 5293874"/>
              <a:gd name="connsiteX4" fmla="*/ 511790 w 2666746"/>
              <a:gd name="connsiteY4" fmla="*/ 3324906 h 5293874"/>
              <a:gd name="connsiteX5" fmla="*/ 201824 w 2666746"/>
              <a:gd name="connsiteY5" fmla="*/ 4533774 h 5293874"/>
              <a:gd name="connsiteX6" fmla="*/ 346 w 2666746"/>
              <a:gd name="connsiteY6" fmla="*/ 5293191 h 5293874"/>
              <a:gd name="connsiteX7" fmla="*/ 248319 w 2666746"/>
              <a:gd name="connsiteY7" fmla="*/ 4409787 h 5293874"/>
              <a:gd name="connsiteX8" fmla="*/ 697770 w 2666746"/>
              <a:gd name="connsiteY8" fmla="*/ 2007550 h 5293874"/>
              <a:gd name="connsiteX9" fmla="*/ 868251 w 2666746"/>
              <a:gd name="connsiteY9" fmla="*/ 1883563 h 5293874"/>
              <a:gd name="connsiteX10" fmla="*/ 1503682 w 2666746"/>
              <a:gd name="connsiteY10" fmla="*/ 1077652 h 5293874"/>
              <a:gd name="connsiteX11" fmla="*/ 1534678 w 2666746"/>
              <a:gd name="connsiteY11" fmla="*/ 1155143 h 5293874"/>
              <a:gd name="connsiteX12" fmla="*/ 1984129 w 2666746"/>
              <a:gd name="connsiteY12" fmla="*/ 488716 h 5293874"/>
              <a:gd name="connsiteX13" fmla="*/ 1937634 w 2666746"/>
              <a:gd name="connsiteY13" fmla="*/ 674696 h 5293874"/>
              <a:gd name="connsiteX14" fmla="*/ 2619560 w 2666746"/>
              <a:gd name="connsiteY14" fmla="*/ 39265 h 5293874"/>
              <a:gd name="connsiteX15" fmla="*/ 2604061 w 2666746"/>
              <a:gd name="connsiteY15" fmla="*/ 70262 h 5293874"/>
              <a:gd name="connsiteX16" fmla="*/ 2542068 w 2666746"/>
              <a:gd name="connsiteY16" fmla="*/ 70262 h 52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746" h="5293874">
                <a:moveTo>
                  <a:pt x="2542068" y="70262"/>
                </a:moveTo>
                <a:cubicBezTo>
                  <a:pt x="2521404" y="85760"/>
                  <a:pt x="2743546" y="-144131"/>
                  <a:pt x="2480075" y="163252"/>
                </a:cubicBezTo>
                <a:cubicBezTo>
                  <a:pt x="2216604" y="470635"/>
                  <a:pt x="1297038" y="1328208"/>
                  <a:pt x="961241" y="1914560"/>
                </a:cubicBezTo>
                <a:cubicBezTo>
                  <a:pt x="625444" y="2500912"/>
                  <a:pt x="540203" y="3446309"/>
                  <a:pt x="465295" y="3681367"/>
                </a:cubicBezTo>
                <a:cubicBezTo>
                  <a:pt x="390386" y="3916425"/>
                  <a:pt x="555702" y="3182838"/>
                  <a:pt x="511790" y="3324906"/>
                </a:cubicBezTo>
                <a:cubicBezTo>
                  <a:pt x="467878" y="3466974"/>
                  <a:pt x="287065" y="4205727"/>
                  <a:pt x="201824" y="4533774"/>
                </a:cubicBezTo>
                <a:cubicBezTo>
                  <a:pt x="116583" y="4861821"/>
                  <a:pt x="-7403" y="5313856"/>
                  <a:pt x="346" y="5293191"/>
                </a:cubicBezTo>
                <a:cubicBezTo>
                  <a:pt x="8095" y="5272527"/>
                  <a:pt x="132082" y="4957394"/>
                  <a:pt x="248319" y="4409787"/>
                </a:cubicBezTo>
                <a:cubicBezTo>
                  <a:pt x="364556" y="3862180"/>
                  <a:pt x="594448" y="2428587"/>
                  <a:pt x="697770" y="2007550"/>
                </a:cubicBezTo>
                <a:cubicBezTo>
                  <a:pt x="801092" y="1586513"/>
                  <a:pt x="733932" y="2038546"/>
                  <a:pt x="868251" y="1883563"/>
                </a:cubicBezTo>
                <a:cubicBezTo>
                  <a:pt x="1002570" y="1728580"/>
                  <a:pt x="1392611" y="1199055"/>
                  <a:pt x="1503682" y="1077652"/>
                </a:cubicBezTo>
                <a:cubicBezTo>
                  <a:pt x="1614753" y="956249"/>
                  <a:pt x="1454603" y="1253299"/>
                  <a:pt x="1534678" y="1155143"/>
                </a:cubicBezTo>
                <a:cubicBezTo>
                  <a:pt x="1614752" y="1056987"/>
                  <a:pt x="1916970" y="568790"/>
                  <a:pt x="1984129" y="488716"/>
                </a:cubicBezTo>
                <a:cubicBezTo>
                  <a:pt x="2051288" y="408642"/>
                  <a:pt x="1831729" y="749605"/>
                  <a:pt x="1937634" y="674696"/>
                </a:cubicBezTo>
                <a:cubicBezTo>
                  <a:pt x="2043539" y="599788"/>
                  <a:pt x="2508489" y="140004"/>
                  <a:pt x="2619560" y="39265"/>
                </a:cubicBezTo>
                <a:cubicBezTo>
                  <a:pt x="2730631" y="-61474"/>
                  <a:pt x="2611810" y="62513"/>
                  <a:pt x="2604061" y="70262"/>
                </a:cubicBezTo>
                <a:cubicBezTo>
                  <a:pt x="2596312" y="78011"/>
                  <a:pt x="2562732" y="54764"/>
                  <a:pt x="2542068" y="70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BCEA7A61-F499-AD04-A803-10B180A1AFD3}"/>
              </a:ext>
            </a:extLst>
          </p:cNvPr>
          <p:cNvSpPr/>
          <p:nvPr/>
        </p:nvSpPr>
        <p:spPr>
          <a:xfrm>
            <a:off x="3481840" y="1179694"/>
            <a:ext cx="2926062" cy="1256820"/>
          </a:xfrm>
          <a:custGeom>
            <a:avLst/>
            <a:gdLst>
              <a:gd name="connsiteX0" fmla="*/ 2918960 w 2926062"/>
              <a:gd name="connsiteY0" fmla="*/ 323642 h 1256820"/>
              <a:gd name="connsiteX1" fmla="*/ 2423014 w 2926062"/>
              <a:gd name="connsiteY1" fmla="*/ 261648 h 1256820"/>
              <a:gd name="connsiteX2" fmla="*/ 1911570 w 2926062"/>
              <a:gd name="connsiteY2" fmla="*/ 29174 h 1256820"/>
              <a:gd name="connsiteX3" fmla="*/ 857685 w 2926062"/>
              <a:gd name="connsiteY3" fmla="*/ 525120 h 1256820"/>
              <a:gd name="connsiteX4" fmla="*/ 1105658 w 2926062"/>
              <a:gd name="connsiteY4" fmla="*/ 354638 h 1256820"/>
              <a:gd name="connsiteX5" fmla="*/ 5279 w 2926062"/>
              <a:gd name="connsiteY5" fmla="*/ 1253540 h 1256820"/>
              <a:gd name="connsiteX6" fmla="*/ 733699 w 2926062"/>
              <a:gd name="connsiteY6" fmla="*/ 633608 h 1256820"/>
              <a:gd name="connsiteX7" fmla="*/ 1756587 w 2926062"/>
              <a:gd name="connsiteY7" fmla="*/ 13675 h 1256820"/>
              <a:gd name="connsiteX8" fmla="*/ 2035557 w 2926062"/>
              <a:gd name="connsiteY8" fmla="*/ 215153 h 1256820"/>
              <a:gd name="connsiteX9" fmla="*/ 2918960 w 2926062"/>
              <a:gd name="connsiteY9" fmla="*/ 323642 h 125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6062" h="1256820">
                <a:moveTo>
                  <a:pt x="2918960" y="323642"/>
                </a:moveTo>
                <a:cubicBezTo>
                  <a:pt x="2983536" y="331391"/>
                  <a:pt x="2590912" y="310726"/>
                  <a:pt x="2423014" y="261648"/>
                </a:cubicBezTo>
                <a:cubicBezTo>
                  <a:pt x="2255116" y="212570"/>
                  <a:pt x="2172458" y="-14738"/>
                  <a:pt x="1911570" y="29174"/>
                </a:cubicBezTo>
                <a:cubicBezTo>
                  <a:pt x="1650682" y="73086"/>
                  <a:pt x="992004" y="470876"/>
                  <a:pt x="857685" y="525120"/>
                </a:cubicBezTo>
                <a:cubicBezTo>
                  <a:pt x="723366" y="579364"/>
                  <a:pt x="1247726" y="233235"/>
                  <a:pt x="1105658" y="354638"/>
                </a:cubicBezTo>
                <a:cubicBezTo>
                  <a:pt x="963590" y="476041"/>
                  <a:pt x="67272" y="1207045"/>
                  <a:pt x="5279" y="1253540"/>
                </a:cubicBezTo>
                <a:cubicBezTo>
                  <a:pt x="-56714" y="1300035"/>
                  <a:pt x="441814" y="840252"/>
                  <a:pt x="733699" y="633608"/>
                </a:cubicBezTo>
                <a:cubicBezTo>
                  <a:pt x="1025584" y="426964"/>
                  <a:pt x="1539611" y="83417"/>
                  <a:pt x="1756587" y="13675"/>
                </a:cubicBezTo>
                <a:cubicBezTo>
                  <a:pt x="1973563" y="-56067"/>
                  <a:pt x="1844411" y="160909"/>
                  <a:pt x="2035557" y="215153"/>
                </a:cubicBezTo>
                <a:cubicBezTo>
                  <a:pt x="2226703" y="269397"/>
                  <a:pt x="2854384" y="315893"/>
                  <a:pt x="2918960" y="3236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930AFE9-5E39-01FB-8B9E-4E610DA9AB19}"/>
              </a:ext>
            </a:extLst>
          </p:cNvPr>
          <p:cNvSpPr/>
          <p:nvPr/>
        </p:nvSpPr>
        <p:spPr>
          <a:xfrm>
            <a:off x="3383282" y="1502527"/>
            <a:ext cx="3128169" cy="1404366"/>
          </a:xfrm>
          <a:custGeom>
            <a:avLst/>
            <a:gdLst>
              <a:gd name="connsiteX0" fmla="*/ 3126006 w 3128169"/>
              <a:gd name="connsiteY0" fmla="*/ 809 h 1404366"/>
              <a:gd name="connsiteX1" fmla="*/ 1684664 w 3128169"/>
              <a:gd name="connsiteY1" fmla="*/ 310775 h 1404366"/>
              <a:gd name="connsiteX2" fmla="*/ 26345 w 3128169"/>
              <a:gd name="connsiteY2" fmla="*/ 1395656 h 1404366"/>
              <a:gd name="connsiteX3" fmla="*/ 739267 w 3128169"/>
              <a:gd name="connsiteY3" fmla="*/ 791222 h 1404366"/>
              <a:gd name="connsiteX4" fmla="*/ 1715660 w 3128169"/>
              <a:gd name="connsiteY4" fmla="*/ 248781 h 1404366"/>
              <a:gd name="connsiteX5" fmla="*/ 1359199 w 3128169"/>
              <a:gd name="connsiteY5" fmla="*/ 372768 h 1404366"/>
              <a:gd name="connsiteX6" fmla="*/ 3126006 w 3128169"/>
              <a:gd name="connsiteY6" fmla="*/ 809 h 1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169" h="1404366">
                <a:moveTo>
                  <a:pt x="3126006" y="809"/>
                </a:moveTo>
                <a:cubicBezTo>
                  <a:pt x="3180250" y="-9523"/>
                  <a:pt x="2201274" y="78300"/>
                  <a:pt x="1684664" y="310775"/>
                </a:cubicBezTo>
                <a:cubicBezTo>
                  <a:pt x="1168054" y="543250"/>
                  <a:pt x="183911" y="1315582"/>
                  <a:pt x="26345" y="1395656"/>
                </a:cubicBezTo>
                <a:cubicBezTo>
                  <a:pt x="-131221" y="1475730"/>
                  <a:pt x="457715" y="982368"/>
                  <a:pt x="739267" y="791222"/>
                </a:cubicBezTo>
                <a:cubicBezTo>
                  <a:pt x="1020819" y="600076"/>
                  <a:pt x="1612338" y="318523"/>
                  <a:pt x="1715660" y="248781"/>
                </a:cubicBezTo>
                <a:cubicBezTo>
                  <a:pt x="1818982" y="179039"/>
                  <a:pt x="1129307" y="414097"/>
                  <a:pt x="1359199" y="372768"/>
                </a:cubicBezTo>
                <a:cubicBezTo>
                  <a:pt x="1589091" y="331439"/>
                  <a:pt x="3071762" y="11141"/>
                  <a:pt x="3126006" y="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924761E-042A-9053-0516-F56DABDDB98E}"/>
              </a:ext>
            </a:extLst>
          </p:cNvPr>
          <p:cNvSpPr/>
          <p:nvPr/>
        </p:nvSpPr>
        <p:spPr>
          <a:xfrm>
            <a:off x="2889463" y="2200534"/>
            <a:ext cx="1915018" cy="3100621"/>
          </a:xfrm>
          <a:custGeom>
            <a:avLst/>
            <a:gdLst>
              <a:gd name="connsiteX0" fmla="*/ 1915012 w 1915018"/>
              <a:gd name="connsiteY0" fmla="*/ 225 h 3100621"/>
              <a:gd name="connsiteX1" fmla="*/ 892123 w 1915018"/>
              <a:gd name="connsiteY1" fmla="*/ 852632 h 3100621"/>
              <a:gd name="connsiteX2" fmla="*/ 179201 w 1915018"/>
              <a:gd name="connsiteY2" fmla="*/ 2216483 h 3100621"/>
              <a:gd name="connsiteX3" fmla="*/ 396178 w 1915018"/>
              <a:gd name="connsiteY3" fmla="*/ 1643046 h 3100621"/>
              <a:gd name="connsiteX4" fmla="*/ 8720 w 1915018"/>
              <a:gd name="connsiteY4" fmla="*/ 3084388 h 3100621"/>
              <a:gd name="connsiteX5" fmla="*/ 179201 w 1915018"/>
              <a:gd name="connsiteY5" fmla="*/ 2278476 h 3100621"/>
              <a:gd name="connsiteX6" fmla="*/ 768137 w 1915018"/>
              <a:gd name="connsiteY6" fmla="*/ 186205 h 3100621"/>
              <a:gd name="connsiteX7" fmla="*/ 411676 w 1915018"/>
              <a:gd name="connsiteY7" fmla="*/ 1410571 h 3100621"/>
              <a:gd name="connsiteX8" fmla="*/ 876625 w 1915018"/>
              <a:gd name="connsiteY8" fmla="*/ 775141 h 3100621"/>
              <a:gd name="connsiteX9" fmla="*/ 1915012 w 1915018"/>
              <a:gd name="connsiteY9" fmla="*/ 225 h 310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018" h="3100621">
                <a:moveTo>
                  <a:pt x="1915012" y="225"/>
                </a:moveTo>
                <a:cubicBezTo>
                  <a:pt x="1917595" y="13140"/>
                  <a:pt x="1181425" y="483256"/>
                  <a:pt x="892123" y="852632"/>
                </a:cubicBezTo>
                <a:cubicBezTo>
                  <a:pt x="602821" y="1222008"/>
                  <a:pt x="261858" y="2084747"/>
                  <a:pt x="179201" y="2216483"/>
                </a:cubicBezTo>
                <a:cubicBezTo>
                  <a:pt x="96543" y="2348219"/>
                  <a:pt x="424592" y="1498395"/>
                  <a:pt x="396178" y="1643046"/>
                </a:cubicBezTo>
                <a:cubicBezTo>
                  <a:pt x="367764" y="1787697"/>
                  <a:pt x="44883" y="2978483"/>
                  <a:pt x="8720" y="3084388"/>
                </a:cubicBezTo>
                <a:cubicBezTo>
                  <a:pt x="-27443" y="3190293"/>
                  <a:pt x="52632" y="2761506"/>
                  <a:pt x="179201" y="2278476"/>
                </a:cubicBezTo>
                <a:cubicBezTo>
                  <a:pt x="305770" y="1795446"/>
                  <a:pt x="729391" y="330856"/>
                  <a:pt x="768137" y="186205"/>
                </a:cubicBezTo>
                <a:cubicBezTo>
                  <a:pt x="806883" y="41554"/>
                  <a:pt x="393595" y="1312415"/>
                  <a:pt x="411676" y="1410571"/>
                </a:cubicBezTo>
                <a:cubicBezTo>
                  <a:pt x="429757" y="1508727"/>
                  <a:pt x="626069" y="1017948"/>
                  <a:pt x="876625" y="775141"/>
                </a:cubicBezTo>
                <a:cubicBezTo>
                  <a:pt x="1127181" y="532334"/>
                  <a:pt x="1912429" y="-12690"/>
                  <a:pt x="1915012" y="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FD7495-7FDB-C3F7-3042-D345A1D411C4}"/>
              </a:ext>
            </a:extLst>
          </p:cNvPr>
          <p:cNvSpPr/>
          <p:nvPr/>
        </p:nvSpPr>
        <p:spPr>
          <a:xfrm>
            <a:off x="5189672" y="956693"/>
            <a:ext cx="1211399" cy="562157"/>
          </a:xfrm>
          <a:custGeom>
            <a:avLst/>
            <a:gdLst>
              <a:gd name="connsiteX0" fmla="*/ 1211128 w 1211399"/>
              <a:gd name="connsiteY0" fmla="*/ 562141 h 562157"/>
              <a:gd name="connsiteX1" fmla="*/ 994152 w 1211399"/>
              <a:gd name="connsiteY1" fmla="*/ 174683 h 562157"/>
              <a:gd name="connsiteX2" fmla="*/ 823670 w 1211399"/>
              <a:gd name="connsiteY2" fmla="*/ 4202 h 562157"/>
              <a:gd name="connsiteX3" fmla="*/ 2260 w 1211399"/>
              <a:gd name="connsiteY3" fmla="*/ 50697 h 562157"/>
              <a:gd name="connsiteX4" fmla="*/ 591196 w 1211399"/>
              <a:gd name="connsiteY4" fmla="*/ 35199 h 562157"/>
              <a:gd name="connsiteX5" fmla="*/ 947657 w 1211399"/>
              <a:gd name="connsiteY5" fmla="*/ 159185 h 562157"/>
              <a:gd name="connsiteX6" fmla="*/ 1211128 w 1211399"/>
              <a:gd name="connsiteY6" fmla="*/ 562141 h 56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399" h="562157">
                <a:moveTo>
                  <a:pt x="1211128" y="562141"/>
                </a:moveTo>
                <a:cubicBezTo>
                  <a:pt x="1218877" y="564724"/>
                  <a:pt x="1058728" y="267673"/>
                  <a:pt x="994152" y="174683"/>
                </a:cubicBezTo>
                <a:cubicBezTo>
                  <a:pt x="929576" y="81693"/>
                  <a:pt x="988985" y="24866"/>
                  <a:pt x="823670" y="4202"/>
                </a:cubicBezTo>
                <a:cubicBezTo>
                  <a:pt x="658355" y="-16462"/>
                  <a:pt x="41006" y="45531"/>
                  <a:pt x="2260" y="50697"/>
                </a:cubicBezTo>
                <a:cubicBezTo>
                  <a:pt x="-36486" y="55863"/>
                  <a:pt x="433630" y="17118"/>
                  <a:pt x="591196" y="35199"/>
                </a:cubicBezTo>
                <a:cubicBezTo>
                  <a:pt x="748762" y="53280"/>
                  <a:pt x="846918" y="66195"/>
                  <a:pt x="947657" y="159185"/>
                </a:cubicBezTo>
                <a:cubicBezTo>
                  <a:pt x="1048396" y="252175"/>
                  <a:pt x="1203379" y="559558"/>
                  <a:pt x="1211128" y="56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D1C8D3F-B0DD-46EF-C317-0EE944B67690}"/>
              </a:ext>
            </a:extLst>
          </p:cNvPr>
          <p:cNvSpPr/>
          <p:nvPr/>
        </p:nvSpPr>
        <p:spPr>
          <a:xfrm>
            <a:off x="5982159" y="907384"/>
            <a:ext cx="837525" cy="472306"/>
          </a:xfrm>
          <a:custGeom>
            <a:avLst/>
            <a:gdLst>
              <a:gd name="connsiteX0" fmla="*/ 187 w 837525"/>
              <a:gd name="connsiteY0" fmla="*/ 471965 h 472306"/>
              <a:gd name="connsiteX1" fmla="*/ 310153 w 837525"/>
              <a:gd name="connsiteY1" fmla="*/ 146501 h 472306"/>
              <a:gd name="connsiteX2" fmla="*/ 496133 w 837525"/>
              <a:gd name="connsiteY2" fmla="*/ 161999 h 472306"/>
              <a:gd name="connsiteX3" fmla="*/ 527129 w 837525"/>
              <a:gd name="connsiteY3" fmla="*/ 7016 h 472306"/>
              <a:gd name="connsiteX4" fmla="*/ 837095 w 837525"/>
              <a:gd name="connsiteY4" fmla="*/ 425470 h 472306"/>
              <a:gd name="connsiteX5" fmla="*/ 589122 w 837525"/>
              <a:gd name="connsiteY5" fmla="*/ 161999 h 472306"/>
              <a:gd name="connsiteX6" fmla="*/ 356648 w 837525"/>
              <a:gd name="connsiteY6" fmla="*/ 208494 h 472306"/>
              <a:gd name="connsiteX7" fmla="*/ 187 w 837525"/>
              <a:gd name="connsiteY7" fmla="*/ 471965 h 47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525" h="472306">
                <a:moveTo>
                  <a:pt x="187" y="471965"/>
                </a:moveTo>
                <a:cubicBezTo>
                  <a:pt x="-7562" y="461633"/>
                  <a:pt x="227495" y="198162"/>
                  <a:pt x="310153" y="146501"/>
                </a:cubicBezTo>
                <a:cubicBezTo>
                  <a:pt x="392811" y="94840"/>
                  <a:pt x="459970" y="185247"/>
                  <a:pt x="496133" y="161999"/>
                </a:cubicBezTo>
                <a:cubicBezTo>
                  <a:pt x="532296" y="138751"/>
                  <a:pt x="470302" y="-36896"/>
                  <a:pt x="527129" y="7016"/>
                </a:cubicBezTo>
                <a:cubicBezTo>
                  <a:pt x="583956" y="50928"/>
                  <a:pt x="826763" y="399639"/>
                  <a:pt x="837095" y="425470"/>
                </a:cubicBezTo>
                <a:cubicBezTo>
                  <a:pt x="847427" y="451300"/>
                  <a:pt x="669197" y="198162"/>
                  <a:pt x="589122" y="161999"/>
                </a:cubicBezTo>
                <a:cubicBezTo>
                  <a:pt x="509048" y="125836"/>
                  <a:pt x="449638" y="161999"/>
                  <a:pt x="356648" y="208494"/>
                </a:cubicBezTo>
                <a:cubicBezTo>
                  <a:pt x="263658" y="254989"/>
                  <a:pt x="7936" y="482297"/>
                  <a:pt x="187" y="471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98439D-1938-D467-1811-92BE31C32B4F}"/>
              </a:ext>
            </a:extLst>
          </p:cNvPr>
          <p:cNvSpPr/>
          <p:nvPr/>
        </p:nvSpPr>
        <p:spPr>
          <a:xfrm>
            <a:off x="6741680" y="2470817"/>
            <a:ext cx="313923" cy="3217231"/>
          </a:xfrm>
          <a:custGeom>
            <a:avLst/>
            <a:gdLst>
              <a:gd name="connsiteX0" fmla="*/ 83 w 313923"/>
              <a:gd name="connsiteY0" fmla="*/ 24410 h 3217231"/>
              <a:gd name="connsiteX1" fmla="*/ 279052 w 313923"/>
              <a:gd name="connsiteY1" fmla="*/ 3015583 h 3217231"/>
              <a:gd name="connsiteX2" fmla="*/ 310049 w 313923"/>
              <a:gd name="connsiteY2" fmla="*/ 2302661 h 3217231"/>
              <a:gd name="connsiteX3" fmla="*/ 310049 w 313923"/>
              <a:gd name="connsiteY3" fmla="*/ 3217061 h 3217231"/>
              <a:gd name="connsiteX4" fmla="*/ 279052 w 313923"/>
              <a:gd name="connsiteY4" fmla="*/ 2364654 h 3217231"/>
              <a:gd name="connsiteX5" fmla="*/ 124069 w 313923"/>
              <a:gd name="connsiteY5" fmla="*/ 814824 h 3217231"/>
              <a:gd name="connsiteX6" fmla="*/ 248056 w 313923"/>
              <a:gd name="connsiteY6" fmla="*/ 1558742 h 3217231"/>
              <a:gd name="connsiteX7" fmla="*/ 83 w 313923"/>
              <a:gd name="connsiteY7" fmla="*/ 24410 h 321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923" h="3217231">
                <a:moveTo>
                  <a:pt x="83" y="24410"/>
                </a:moveTo>
                <a:cubicBezTo>
                  <a:pt x="5249" y="267217"/>
                  <a:pt x="227391" y="2635875"/>
                  <a:pt x="279052" y="3015583"/>
                </a:cubicBezTo>
                <a:cubicBezTo>
                  <a:pt x="330713" y="3395292"/>
                  <a:pt x="304883" y="2269081"/>
                  <a:pt x="310049" y="2302661"/>
                </a:cubicBezTo>
                <a:cubicBezTo>
                  <a:pt x="315215" y="2336241"/>
                  <a:pt x="315215" y="3206729"/>
                  <a:pt x="310049" y="3217061"/>
                </a:cubicBezTo>
                <a:cubicBezTo>
                  <a:pt x="304883" y="3227393"/>
                  <a:pt x="310049" y="2765027"/>
                  <a:pt x="279052" y="2364654"/>
                </a:cubicBezTo>
                <a:cubicBezTo>
                  <a:pt x="248055" y="1964281"/>
                  <a:pt x="129235" y="949143"/>
                  <a:pt x="124069" y="814824"/>
                </a:cubicBezTo>
                <a:cubicBezTo>
                  <a:pt x="118903" y="680505"/>
                  <a:pt x="266137" y="1690478"/>
                  <a:pt x="248056" y="1558742"/>
                </a:cubicBezTo>
                <a:cubicBezTo>
                  <a:pt x="229975" y="1427006"/>
                  <a:pt x="-5083" y="-218397"/>
                  <a:pt x="83" y="24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681479E-4186-CBCA-0504-F8CA58D8AF6D}"/>
              </a:ext>
            </a:extLst>
          </p:cNvPr>
          <p:cNvSpPr/>
          <p:nvPr/>
        </p:nvSpPr>
        <p:spPr>
          <a:xfrm>
            <a:off x="6943215" y="2433193"/>
            <a:ext cx="372922" cy="3551168"/>
          </a:xfrm>
          <a:custGeom>
            <a:avLst/>
            <a:gdLst>
              <a:gd name="connsiteX0" fmla="*/ 26 w 372922"/>
              <a:gd name="connsiteY0" fmla="*/ 41 h 3551168"/>
              <a:gd name="connsiteX1" fmla="*/ 232500 w 372922"/>
              <a:gd name="connsiteY1" fmla="*/ 2014821 h 3551168"/>
              <a:gd name="connsiteX2" fmla="*/ 294493 w 372922"/>
              <a:gd name="connsiteY2" fmla="*/ 1751349 h 3551168"/>
              <a:gd name="connsiteX3" fmla="*/ 247999 w 372922"/>
              <a:gd name="connsiteY3" fmla="*/ 2991214 h 3551168"/>
              <a:gd name="connsiteX4" fmla="*/ 108514 w 372922"/>
              <a:gd name="connsiteY4" fmla="*/ 3549153 h 3551168"/>
              <a:gd name="connsiteX5" fmla="*/ 217002 w 372922"/>
              <a:gd name="connsiteY5" fmla="*/ 3146197 h 3551168"/>
              <a:gd name="connsiteX6" fmla="*/ 371985 w 372922"/>
              <a:gd name="connsiteY6" fmla="*/ 2340285 h 3551168"/>
              <a:gd name="connsiteX7" fmla="*/ 139510 w 372922"/>
              <a:gd name="connsiteY7" fmla="*/ 325505 h 3551168"/>
              <a:gd name="connsiteX8" fmla="*/ 247999 w 372922"/>
              <a:gd name="connsiteY8" fmla="*/ 1952827 h 3551168"/>
              <a:gd name="connsiteX9" fmla="*/ 26 w 372922"/>
              <a:gd name="connsiteY9" fmla="*/ 41 h 355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922" h="3551168">
                <a:moveTo>
                  <a:pt x="26" y="41"/>
                </a:moveTo>
                <a:cubicBezTo>
                  <a:pt x="-2557" y="10373"/>
                  <a:pt x="183422" y="1722936"/>
                  <a:pt x="232500" y="2014821"/>
                </a:cubicBezTo>
                <a:cubicBezTo>
                  <a:pt x="281578" y="2306706"/>
                  <a:pt x="291910" y="1588617"/>
                  <a:pt x="294493" y="1751349"/>
                </a:cubicBezTo>
                <a:cubicBezTo>
                  <a:pt x="297076" y="1914081"/>
                  <a:pt x="278996" y="2691580"/>
                  <a:pt x="247999" y="2991214"/>
                </a:cubicBezTo>
                <a:cubicBezTo>
                  <a:pt x="217003" y="3290848"/>
                  <a:pt x="113680" y="3523323"/>
                  <a:pt x="108514" y="3549153"/>
                </a:cubicBezTo>
                <a:cubicBezTo>
                  <a:pt x="103348" y="3574984"/>
                  <a:pt x="173090" y="3347675"/>
                  <a:pt x="217002" y="3146197"/>
                </a:cubicBezTo>
                <a:cubicBezTo>
                  <a:pt x="260914" y="2944719"/>
                  <a:pt x="384900" y="2810400"/>
                  <a:pt x="371985" y="2340285"/>
                </a:cubicBezTo>
                <a:cubicBezTo>
                  <a:pt x="359070" y="1870170"/>
                  <a:pt x="160174" y="390081"/>
                  <a:pt x="139510" y="325505"/>
                </a:cubicBezTo>
                <a:cubicBezTo>
                  <a:pt x="118846" y="260929"/>
                  <a:pt x="276413" y="2009654"/>
                  <a:pt x="247999" y="1952827"/>
                </a:cubicBezTo>
                <a:cubicBezTo>
                  <a:pt x="219586" y="1896000"/>
                  <a:pt x="2609" y="-10291"/>
                  <a:pt x="26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AA61B43-5959-E4D7-439A-A8E4C14DF124}"/>
              </a:ext>
            </a:extLst>
          </p:cNvPr>
          <p:cNvSpPr/>
          <p:nvPr/>
        </p:nvSpPr>
        <p:spPr>
          <a:xfrm>
            <a:off x="6547758" y="1726121"/>
            <a:ext cx="2227342" cy="4270321"/>
          </a:xfrm>
          <a:custGeom>
            <a:avLst/>
            <a:gdLst>
              <a:gd name="connsiteX0" fmla="*/ 101015 w 2227342"/>
              <a:gd name="connsiteY0" fmla="*/ 242164 h 4270321"/>
              <a:gd name="connsiteX1" fmla="*/ 178506 w 2227342"/>
              <a:gd name="connsiteY1" fmla="*/ 335154 h 4270321"/>
              <a:gd name="connsiteX2" fmla="*/ 1464866 w 2227342"/>
              <a:gd name="connsiteY2" fmla="*/ 3093852 h 4270321"/>
              <a:gd name="connsiteX3" fmla="*/ 1433869 w 2227342"/>
              <a:gd name="connsiteY3" fmla="*/ 2892374 h 4270321"/>
              <a:gd name="connsiteX4" fmla="*/ 2193286 w 2227342"/>
              <a:gd name="connsiteY4" fmla="*/ 4209730 h 4270321"/>
              <a:gd name="connsiteX5" fmla="*/ 2022805 w 2227342"/>
              <a:gd name="connsiteY5" fmla="*/ 3946259 h 4270321"/>
              <a:gd name="connsiteX6" fmla="*/ 1371876 w 2227342"/>
              <a:gd name="connsiteY6" fmla="*/ 3031859 h 4270321"/>
              <a:gd name="connsiteX7" fmla="*/ 1743835 w 2227342"/>
              <a:gd name="connsiteY7" fmla="*/ 3357323 h 4270321"/>
              <a:gd name="connsiteX8" fmla="*/ 1712839 w 2227342"/>
              <a:gd name="connsiteY8" fmla="*/ 3450313 h 4270321"/>
              <a:gd name="connsiteX9" fmla="*/ 1263388 w 2227342"/>
              <a:gd name="connsiteY9" fmla="*/ 2504916 h 4270321"/>
              <a:gd name="connsiteX10" fmla="*/ 999917 w 2227342"/>
              <a:gd name="connsiteY10" fmla="*/ 1884984 h 4270321"/>
              <a:gd name="connsiteX11" fmla="*/ 1030913 w 2227342"/>
              <a:gd name="connsiteY11" fmla="*/ 2101960 h 4270321"/>
              <a:gd name="connsiteX12" fmla="*/ 101015 w 2227342"/>
              <a:gd name="connsiteY12" fmla="*/ 242164 h 42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7342" h="4270321">
                <a:moveTo>
                  <a:pt x="101015" y="242164"/>
                </a:moveTo>
                <a:cubicBezTo>
                  <a:pt x="-41053" y="-52304"/>
                  <a:pt x="-48802" y="-140127"/>
                  <a:pt x="178506" y="335154"/>
                </a:cubicBezTo>
                <a:cubicBezTo>
                  <a:pt x="405814" y="810435"/>
                  <a:pt x="1255639" y="2667649"/>
                  <a:pt x="1464866" y="3093852"/>
                </a:cubicBezTo>
                <a:cubicBezTo>
                  <a:pt x="1674093" y="3520055"/>
                  <a:pt x="1312466" y="2706394"/>
                  <a:pt x="1433869" y="2892374"/>
                </a:cubicBezTo>
                <a:cubicBezTo>
                  <a:pt x="1555272" y="3078354"/>
                  <a:pt x="2095130" y="4034083"/>
                  <a:pt x="2193286" y="4209730"/>
                </a:cubicBezTo>
                <a:cubicBezTo>
                  <a:pt x="2291442" y="4385378"/>
                  <a:pt x="2159707" y="4142571"/>
                  <a:pt x="2022805" y="3946259"/>
                </a:cubicBezTo>
                <a:cubicBezTo>
                  <a:pt x="1885903" y="3749947"/>
                  <a:pt x="1418371" y="3130015"/>
                  <a:pt x="1371876" y="3031859"/>
                </a:cubicBezTo>
                <a:cubicBezTo>
                  <a:pt x="1325381" y="2933703"/>
                  <a:pt x="1687008" y="3287581"/>
                  <a:pt x="1743835" y="3357323"/>
                </a:cubicBezTo>
                <a:cubicBezTo>
                  <a:pt x="1800662" y="3427065"/>
                  <a:pt x="1792913" y="3592381"/>
                  <a:pt x="1712839" y="3450313"/>
                </a:cubicBezTo>
                <a:cubicBezTo>
                  <a:pt x="1632765" y="3308245"/>
                  <a:pt x="1382208" y="2765804"/>
                  <a:pt x="1263388" y="2504916"/>
                </a:cubicBezTo>
                <a:cubicBezTo>
                  <a:pt x="1144568" y="2244028"/>
                  <a:pt x="1038663" y="1952143"/>
                  <a:pt x="999917" y="1884984"/>
                </a:cubicBezTo>
                <a:cubicBezTo>
                  <a:pt x="961171" y="1817825"/>
                  <a:pt x="1178147" y="2375763"/>
                  <a:pt x="1030913" y="2101960"/>
                </a:cubicBezTo>
                <a:cubicBezTo>
                  <a:pt x="883679" y="1828157"/>
                  <a:pt x="243083" y="536632"/>
                  <a:pt x="101015" y="242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86C63CF4-18CF-1864-BF8A-D93FB37472B1}"/>
              </a:ext>
            </a:extLst>
          </p:cNvPr>
          <p:cNvSpPr/>
          <p:nvPr/>
        </p:nvSpPr>
        <p:spPr>
          <a:xfrm>
            <a:off x="7284197" y="3021883"/>
            <a:ext cx="1487922" cy="2712823"/>
          </a:xfrm>
          <a:custGeom>
            <a:avLst/>
            <a:gdLst>
              <a:gd name="connsiteX0" fmla="*/ 6 w 1487922"/>
              <a:gd name="connsiteY0" fmla="*/ 286 h 2712823"/>
              <a:gd name="connsiteX1" fmla="*/ 945403 w 1487922"/>
              <a:gd name="connsiteY1" fmla="*/ 1317642 h 2712823"/>
              <a:gd name="connsiteX2" fmla="*/ 1286366 w 1487922"/>
              <a:gd name="connsiteY2" fmla="*/ 2573005 h 2712823"/>
              <a:gd name="connsiteX3" fmla="*/ 1208874 w 1487922"/>
              <a:gd name="connsiteY3" fmla="*/ 1984070 h 2712823"/>
              <a:gd name="connsiteX4" fmla="*/ 1487844 w 1487922"/>
              <a:gd name="connsiteY4" fmla="*/ 2712490 h 2712823"/>
              <a:gd name="connsiteX5" fmla="*/ 1177878 w 1487922"/>
              <a:gd name="connsiteY5" fmla="*/ 1875581 h 2712823"/>
              <a:gd name="connsiteX6" fmla="*/ 883410 w 1487922"/>
              <a:gd name="connsiteY6" fmla="*/ 542727 h 2712823"/>
              <a:gd name="connsiteX7" fmla="*/ 1177878 w 1487922"/>
              <a:gd name="connsiteY7" fmla="*/ 1426131 h 2712823"/>
              <a:gd name="connsiteX8" fmla="*/ 759423 w 1487922"/>
              <a:gd name="connsiteY8" fmla="*/ 682212 h 2712823"/>
              <a:gd name="connsiteX9" fmla="*/ 929905 w 1487922"/>
              <a:gd name="connsiteY9" fmla="*/ 1193656 h 2712823"/>
              <a:gd name="connsiteX10" fmla="*/ 6 w 1487922"/>
              <a:gd name="connsiteY10" fmla="*/ 286 h 27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7922" h="2712823">
                <a:moveTo>
                  <a:pt x="6" y="286"/>
                </a:moveTo>
                <a:cubicBezTo>
                  <a:pt x="2589" y="20950"/>
                  <a:pt x="731010" y="888856"/>
                  <a:pt x="945403" y="1317642"/>
                </a:cubicBezTo>
                <a:cubicBezTo>
                  <a:pt x="1159796" y="1746429"/>
                  <a:pt x="1242454" y="2461934"/>
                  <a:pt x="1286366" y="2573005"/>
                </a:cubicBezTo>
                <a:cubicBezTo>
                  <a:pt x="1330278" y="2684076"/>
                  <a:pt x="1175294" y="1960823"/>
                  <a:pt x="1208874" y="1984070"/>
                </a:cubicBezTo>
                <a:cubicBezTo>
                  <a:pt x="1242454" y="2007317"/>
                  <a:pt x="1493010" y="2730572"/>
                  <a:pt x="1487844" y="2712490"/>
                </a:cubicBezTo>
                <a:cubicBezTo>
                  <a:pt x="1482678" y="2694408"/>
                  <a:pt x="1278617" y="2237208"/>
                  <a:pt x="1177878" y="1875581"/>
                </a:cubicBezTo>
                <a:cubicBezTo>
                  <a:pt x="1077139" y="1513954"/>
                  <a:pt x="883410" y="617635"/>
                  <a:pt x="883410" y="542727"/>
                </a:cubicBezTo>
                <a:cubicBezTo>
                  <a:pt x="883410" y="467819"/>
                  <a:pt x="1198542" y="1402884"/>
                  <a:pt x="1177878" y="1426131"/>
                </a:cubicBezTo>
                <a:cubicBezTo>
                  <a:pt x="1157214" y="1449378"/>
                  <a:pt x="800752" y="720958"/>
                  <a:pt x="759423" y="682212"/>
                </a:cubicBezTo>
                <a:cubicBezTo>
                  <a:pt x="718094" y="643466"/>
                  <a:pt x="1053891" y="1302144"/>
                  <a:pt x="929905" y="1193656"/>
                </a:cubicBezTo>
                <a:cubicBezTo>
                  <a:pt x="805919" y="1085168"/>
                  <a:pt x="-2577" y="-20378"/>
                  <a:pt x="6" y="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34EF0772-BC6C-5E27-3F67-49D3FC6A17D9}"/>
              </a:ext>
            </a:extLst>
          </p:cNvPr>
          <p:cNvSpPr/>
          <p:nvPr/>
        </p:nvSpPr>
        <p:spPr>
          <a:xfrm>
            <a:off x="6014811" y="938054"/>
            <a:ext cx="2989835" cy="1433467"/>
          </a:xfrm>
          <a:custGeom>
            <a:avLst/>
            <a:gdLst>
              <a:gd name="connsiteX0" fmla="*/ 200009 w 2989835"/>
              <a:gd name="connsiteY0" fmla="*/ 782258 h 1433467"/>
              <a:gd name="connsiteX1" fmla="*/ 1408877 w 2989835"/>
              <a:gd name="connsiteY1" fmla="*/ 410299 h 1433467"/>
              <a:gd name="connsiteX2" fmla="*/ 2137297 w 2989835"/>
              <a:gd name="connsiteY2" fmla="*/ 782258 h 1433467"/>
              <a:gd name="connsiteX3" fmla="*/ 1920321 w 2989835"/>
              <a:gd name="connsiteY3" fmla="*/ 487790 h 1433467"/>
              <a:gd name="connsiteX4" fmla="*/ 2989704 w 2989835"/>
              <a:gd name="connsiteY4" fmla="*/ 1433187 h 1433467"/>
              <a:gd name="connsiteX5" fmla="*/ 1842830 w 2989835"/>
              <a:gd name="connsiteY5" fmla="*/ 580780 h 1433467"/>
              <a:gd name="connsiteX6" fmla="*/ 757948 w 2989835"/>
              <a:gd name="connsiteY6" fmla="*/ 7343 h 1433467"/>
              <a:gd name="connsiteX7" fmla="*/ 1222897 w 2989835"/>
              <a:gd name="connsiteY7" fmla="*/ 270814 h 1433467"/>
              <a:gd name="connsiteX8" fmla="*/ 835440 w 2989835"/>
              <a:gd name="connsiteY8" fmla="*/ 487790 h 1433467"/>
              <a:gd name="connsiteX9" fmla="*/ 60525 w 2989835"/>
              <a:gd name="connsiteY9" fmla="*/ 890746 h 1433467"/>
              <a:gd name="connsiteX10" fmla="*/ 200009 w 2989835"/>
              <a:gd name="connsiteY10" fmla="*/ 782258 h 14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835" h="1433467">
                <a:moveTo>
                  <a:pt x="200009" y="782258"/>
                </a:moveTo>
                <a:cubicBezTo>
                  <a:pt x="424734" y="702184"/>
                  <a:pt x="1085996" y="410299"/>
                  <a:pt x="1408877" y="410299"/>
                </a:cubicBezTo>
                <a:cubicBezTo>
                  <a:pt x="1731758" y="410299"/>
                  <a:pt x="2052056" y="769343"/>
                  <a:pt x="2137297" y="782258"/>
                </a:cubicBezTo>
                <a:cubicBezTo>
                  <a:pt x="2222538" y="795173"/>
                  <a:pt x="1778253" y="379302"/>
                  <a:pt x="1920321" y="487790"/>
                </a:cubicBezTo>
                <a:cubicBezTo>
                  <a:pt x="2062389" y="596278"/>
                  <a:pt x="3002619" y="1417689"/>
                  <a:pt x="2989704" y="1433187"/>
                </a:cubicBezTo>
                <a:cubicBezTo>
                  <a:pt x="2976789" y="1448685"/>
                  <a:pt x="2214789" y="818421"/>
                  <a:pt x="1842830" y="580780"/>
                </a:cubicBezTo>
                <a:cubicBezTo>
                  <a:pt x="1470871" y="343139"/>
                  <a:pt x="861270" y="59004"/>
                  <a:pt x="757948" y="7343"/>
                </a:cubicBezTo>
                <a:cubicBezTo>
                  <a:pt x="654626" y="-44318"/>
                  <a:pt x="1209982" y="190740"/>
                  <a:pt x="1222897" y="270814"/>
                </a:cubicBezTo>
                <a:cubicBezTo>
                  <a:pt x="1235812" y="350888"/>
                  <a:pt x="1029169" y="384468"/>
                  <a:pt x="835440" y="487790"/>
                </a:cubicBezTo>
                <a:cubicBezTo>
                  <a:pt x="641711" y="591112"/>
                  <a:pt x="163847" y="849417"/>
                  <a:pt x="60525" y="890746"/>
                </a:cubicBezTo>
                <a:cubicBezTo>
                  <a:pt x="-42797" y="932075"/>
                  <a:pt x="-24716" y="862332"/>
                  <a:pt x="200009" y="782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EC78AC3-8B92-F09D-9981-98B564B23834}"/>
              </a:ext>
            </a:extLst>
          </p:cNvPr>
          <p:cNvSpPr/>
          <p:nvPr/>
        </p:nvSpPr>
        <p:spPr>
          <a:xfrm>
            <a:off x="6705282" y="1876443"/>
            <a:ext cx="2620359" cy="1940156"/>
          </a:xfrm>
          <a:custGeom>
            <a:avLst/>
            <a:gdLst>
              <a:gd name="connsiteX0" fmla="*/ 5484 w 2620359"/>
              <a:gd name="connsiteY0" fmla="*/ 231326 h 1940156"/>
              <a:gd name="connsiteX1" fmla="*/ 1167857 w 2620359"/>
              <a:gd name="connsiteY1" fmla="*/ 76343 h 1940156"/>
              <a:gd name="connsiteX2" fmla="*/ 1725796 w 2620359"/>
              <a:gd name="connsiteY2" fmla="*/ 634282 h 1940156"/>
              <a:gd name="connsiteX3" fmla="*/ 1865281 w 2620359"/>
              <a:gd name="connsiteY3" fmla="*/ 510296 h 1940156"/>
              <a:gd name="connsiteX4" fmla="*/ 2593701 w 2620359"/>
              <a:gd name="connsiteY4" fmla="*/ 1889645 h 1940156"/>
              <a:gd name="connsiteX5" fmla="*/ 2423220 w 2620359"/>
              <a:gd name="connsiteY5" fmla="*/ 1533184 h 1940156"/>
              <a:gd name="connsiteX6" fmla="*/ 2051260 w 2620359"/>
              <a:gd name="connsiteY6" fmla="*/ 510296 h 1940156"/>
              <a:gd name="connsiteX7" fmla="*/ 2066759 w 2620359"/>
              <a:gd name="connsiteY7" fmla="*/ 882255 h 1940156"/>
              <a:gd name="connsiteX8" fmla="*/ 1214352 w 2620359"/>
              <a:gd name="connsiteY8" fmla="*/ 122838 h 1940156"/>
              <a:gd name="connsiteX9" fmla="*/ 749403 w 2620359"/>
              <a:gd name="connsiteY9" fmla="*/ 14350 h 1940156"/>
              <a:gd name="connsiteX10" fmla="*/ 5484 w 2620359"/>
              <a:gd name="connsiteY10" fmla="*/ 231326 h 19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359" h="1940156">
                <a:moveTo>
                  <a:pt x="5484" y="231326"/>
                </a:moveTo>
                <a:cubicBezTo>
                  <a:pt x="75226" y="241658"/>
                  <a:pt x="881138" y="9184"/>
                  <a:pt x="1167857" y="76343"/>
                </a:cubicBezTo>
                <a:cubicBezTo>
                  <a:pt x="1454576" y="143502"/>
                  <a:pt x="1609559" y="561957"/>
                  <a:pt x="1725796" y="634282"/>
                </a:cubicBezTo>
                <a:cubicBezTo>
                  <a:pt x="1842033" y="706607"/>
                  <a:pt x="1720630" y="301069"/>
                  <a:pt x="1865281" y="510296"/>
                </a:cubicBezTo>
                <a:cubicBezTo>
                  <a:pt x="2009932" y="719523"/>
                  <a:pt x="2500711" y="1719164"/>
                  <a:pt x="2593701" y="1889645"/>
                </a:cubicBezTo>
                <a:cubicBezTo>
                  <a:pt x="2686691" y="2060126"/>
                  <a:pt x="2513627" y="1763076"/>
                  <a:pt x="2423220" y="1533184"/>
                </a:cubicBezTo>
                <a:cubicBezTo>
                  <a:pt x="2332813" y="1303292"/>
                  <a:pt x="2110670" y="618784"/>
                  <a:pt x="2051260" y="510296"/>
                </a:cubicBezTo>
                <a:cubicBezTo>
                  <a:pt x="1991850" y="401808"/>
                  <a:pt x="2206244" y="946831"/>
                  <a:pt x="2066759" y="882255"/>
                </a:cubicBezTo>
                <a:cubicBezTo>
                  <a:pt x="1927274" y="817679"/>
                  <a:pt x="1433911" y="267489"/>
                  <a:pt x="1214352" y="122838"/>
                </a:cubicBezTo>
                <a:cubicBezTo>
                  <a:pt x="994793" y="-21813"/>
                  <a:pt x="948298" y="-8897"/>
                  <a:pt x="749403" y="14350"/>
                </a:cubicBezTo>
                <a:cubicBezTo>
                  <a:pt x="550508" y="37597"/>
                  <a:pt x="-64258" y="220994"/>
                  <a:pt x="5484" y="231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BC0EA27-CA76-9986-CFB7-46B77409589E}"/>
              </a:ext>
            </a:extLst>
          </p:cNvPr>
          <p:cNvSpPr/>
          <p:nvPr/>
        </p:nvSpPr>
        <p:spPr>
          <a:xfrm>
            <a:off x="6445312" y="1639153"/>
            <a:ext cx="1794907" cy="381689"/>
          </a:xfrm>
          <a:custGeom>
            <a:avLst/>
            <a:gdLst>
              <a:gd name="connsiteX0" fmla="*/ 32980 w 1794907"/>
              <a:gd name="connsiteY0" fmla="*/ 344630 h 381689"/>
              <a:gd name="connsiteX1" fmla="*/ 125969 w 1794907"/>
              <a:gd name="connsiteY1" fmla="*/ 360128 h 381689"/>
              <a:gd name="connsiteX2" fmla="*/ 1257346 w 1794907"/>
              <a:gd name="connsiteY2" fmla="*/ 19166 h 381689"/>
              <a:gd name="connsiteX3" fmla="*/ 1784288 w 1794907"/>
              <a:gd name="connsiteY3" fmla="*/ 205145 h 381689"/>
              <a:gd name="connsiteX4" fmla="*/ 1567312 w 1794907"/>
              <a:gd name="connsiteY4" fmla="*/ 96657 h 381689"/>
              <a:gd name="connsiteX5" fmla="*/ 1055868 w 1794907"/>
              <a:gd name="connsiteY5" fmla="*/ 3667 h 381689"/>
              <a:gd name="connsiteX6" fmla="*/ 668410 w 1794907"/>
              <a:gd name="connsiteY6" fmla="*/ 50162 h 381689"/>
              <a:gd name="connsiteX7" fmla="*/ 172464 w 1794907"/>
              <a:gd name="connsiteY7" fmla="*/ 329132 h 381689"/>
              <a:gd name="connsiteX8" fmla="*/ 32980 w 1794907"/>
              <a:gd name="connsiteY8" fmla="*/ 344630 h 38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4907" h="381689">
                <a:moveTo>
                  <a:pt x="32980" y="344630"/>
                </a:moveTo>
                <a:cubicBezTo>
                  <a:pt x="25231" y="349796"/>
                  <a:pt x="-78092" y="414372"/>
                  <a:pt x="125969" y="360128"/>
                </a:cubicBezTo>
                <a:cubicBezTo>
                  <a:pt x="330030" y="305884"/>
                  <a:pt x="980960" y="44996"/>
                  <a:pt x="1257346" y="19166"/>
                </a:cubicBezTo>
                <a:cubicBezTo>
                  <a:pt x="1533732" y="-6664"/>
                  <a:pt x="1732627" y="192230"/>
                  <a:pt x="1784288" y="205145"/>
                </a:cubicBezTo>
                <a:cubicBezTo>
                  <a:pt x="1835949" y="218060"/>
                  <a:pt x="1688715" y="130237"/>
                  <a:pt x="1567312" y="96657"/>
                </a:cubicBezTo>
                <a:cubicBezTo>
                  <a:pt x="1445909" y="63077"/>
                  <a:pt x="1205685" y="11416"/>
                  <a:pt x="1055868" y="3667"/>
                </a:cubicBezTo>
                <a:cubicBezTo>
                  <a:pt x="906051" y="-4082"/>
                  <a:pt x="815644" y="-4082"/>
                  <a:pt x="668410" y="50162"/>
                </a:cubicBezTo>
                <a:cubicBezTo>
                  <a:pt x="521176" y="104406"/>
                  <a:pt x="278369" y="272305"/>
                  <a:pt x="172464" y="329132"/>
                </a:cubicBezTo>
                <a:cubicBezTo>
                  <a:pt x="66559" y="385959"/>
                  <a:pt x="40729" y="339464"/>
                  <a:pt x="32980" y="344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C7346D2-6AE6-D67F-106B-A34FED4AA9E1}"/>
              </a:ext>
            </a:extLst>
          </p:cNvPr>
          <p:cNvSpPr/>
          <p:nvPr/>
        </p:nvSpPr>
        <p:spPr>
          <a:xfrm>
            <a:off x="7342134" y="2285970"/>
            <a:ext cx="2050864" cy="2288716"/>
          </a:xfrm>
          <a:custGeom>
            <a:avLst/>
            <a:gdLst>
              <a:gd name="connsiteX0" fmla="*/ 50558 w 2050864"/>
              <a:gd name="connsiteY0" fmla="*/ 69772 h 2288716"/>
              <a:gd name="connsiteX1" fmla="*/ 174544 w 2050864"/>
              <a:gd name="connsiteY1" fmla="*/ 178261 h 2288716"/>
              <a:gd name="connsiteX2" fmla="*/ 1507398 w 2050864"/>
              <a:gd name="connsiteY2" fmla="*/ 1681596 h 2288716"/>
              <a:gd name="connsiteX3" fmla="*/ 1553893 w 2050864"/>
              <a:gd name="connsiteY3" fmla="*/ 1557610 h 2288716"/>
              <a:gd name="connsiteX4" fmla="*/ 2049839 w 2050864"/>
              <a:gd name="connsiteY4" fmla="*/ 2286030 h 2288716"/>
              <a:gd name="connsiteX5" fmla="*/ 1693378 w 2050864"/>
              <a:gd name="connsiteY5" fmla="*/ 1821081 h 2288716"/>
              <a:gd name="connsiteX6" fmla="*/ 1290422 w 2050864"/>
              <a:gd name="connsiteY6" fmla="*/ 1294138 h 2288716"/>
              <a:gd name="connsiteX7" fmla="*/ 608497 w 2050864"/>
              <a:gd name="connsiteY7" fmla="*/ 162762 h 2288716"/>
              <a:gd name="connsiteX8" fmla="*/ 716985 w 2050864"/>
              <a:gd name="connsiteY8" fmla="*/ 705203 h 2288716"/>
              <a:gd name="connsiteX9" fmla="*/ 500008 w 2050864"/>
              <a:gd name="connsiteY9" fmla="*/ 550220 h 2288716"/>
              <a:gd name="connsiteX10" fmla="*/ 50558 w 2050864"/>
              <a:gd name="connsiteY10" fmla="*/ 69772 h 228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0864" h="2288716">
                <a:moveTo>
                  <a:pt x="50558" y="69772"/>
                </a:moveTo>
                <a:cubicBezTo>
                  <a:pt x="-3686" y="7779"/>
                  <a:pt x="-68263" y="-90376"/>
                  <a:pt x="174544" y="178261"/>
                </a:cubicBezTo>
                <a:cubicBezTo>
                  <a:pt x="417351" y="446898"/>
                  <a:pt x="1277507" y="1451705"/>
                  <a:pt x="1507398" y="1681596"/>
                </a:cubicBezTo>
                <a:cubicBezTo>
                  <a:pt x="1737289" y="1911487"/>
                  <a:pt x="1463486" y="1456871"/>
                  <a:pt x="1553893" y="1557610"/>
                </a:cubicBezTo>
                <a:cubicBezTo>
                  <a:pt x="1644300" y="1658349"/>
                  <a:pt x="2026592" y="2242118"/>
                  <a:pt x="2049839" y="2286030"/>
                </a:cubicBezTo>
                <a:cubicBezTo>
                  <a:pt x="2073087" y="2329942"/>
                  <a:pt x="1693378" y="1821081"/>
                  <a:pt x="1693378" y="1821081"/>
                </a:cubicBezTo>
                <a:cubicBezTo>
                  <a:pt x="1566809" y="1655766"/>
                  <a:pt x="1471235" y="1570524"/>
                  <a:pt x="1290422" y="1294138"/>
                </a:cubicBezTo>
                <a:cubicBezTo>
                  <a:pt x="1109609" y="1017752"/>
                  <a:pt x="704070" y="260918"/>
                  <a:pt x="608497" y="162762"/>
                </a:cubicBezTo>
                <a:cubicBezTo>
                  <a:pt x="512924" y="64606"/>
                  <a:pt x="735066" y="640627"/>
                  <a:pt x="716985" y="705203"/>
                </a:cubicBezTo>
                <a:cubicBezTo>
                  <a:pt x="698904" y="769779"/>
                  <a:pt x="611079" y="656125"/>
                  <a:pt x="500008" y="550220"/>
                </a:cubicBezTo>
                <a:cubicBezTo>
                  <a:pt x="388937" y="444315"/>
                  <a:pt x="104802" y="131765"/>
                  <a:pt x="50558" y="69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65BA2EA-1E31-4E9C-6064-6F9F640628A6}"/>
              </a:ext>
            </a:extLst>
          </p:cNvPr>
          <p:cNvSpPr/>
          <p:nvPr/>
        </p:nvSpPr>
        <p:spPr>
          <a:xfrm>
            <a:off x="7723822" y="1935887"/>
            <a:ext cx="1301447" cy="4229418"/>
          </a:xfrm>
          <a:custGeom>
            <a:avLst/>
            <a:gdLst>
              <a:gd name="connsiteX0" fmla="*/ 56327 w 1301447"/>
              <a:gd name="connsiteY0" fmla="*/ 187381 h 4229418"/>
              <a:gd name="connsiteX1" fmla="*/ 118320 w 1301447"/>
              <a:gd name="connsiteY1" fmla="*/ 295869 h 4229418"/>
              <a:gd name="connsiteX2" fmla="*/ 1172205 w 1301447"/>
              <a:gd name="connsiteY2" fmla="*/ 3271544 h 4229418"/>
              <a:gd name="connsiteX3" fmla="*/ 1249697 w 1301447"/>
              <a:gd name="connsiteY3" fmla="*/ 4185944 h 4229418"/>
              <a:gd name="connsiteX4" fmla="*/ 1280693 w 1301447"/>
              <a:gd name="connsiteY4" fmla="*/ 3860479 h 4229418"/>
              <a:gd name="connsiteX5" fmla="*/ 924232 w 1301447"/>
              <a:gd name="connsiteY5" fmla="*/ 1954188 h 4229418"/>
              <a:gd name="connsiteX6" fmla="*/ 1017222 w 1301447"/>
              <a:gd name="connsiteY6" fmla="*/ 2357144 h 4229418"/>
              <a:gd name="connsiteX7" fmla="*/ 784747 w 1301447"/>
              <a:gd name="connsiteY7" fmla="*/ 1814703 h 4229418"/>
              <a:gd name="connsiteX8" fmla="*/ 56327 w 1301447"/>
              <a:gd name="connsiteY8" fmla="*/ 109889 h 4229418"/>
              <a:gd name="connsiteX9" fmla="*/ 56327 w 1301447"/>
              <a:gd name="connsiteY9" fmla="*/ 187381 h 422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447" h="4229418">
                <a:moveTo>
                  <a:pt x="56327" y="187381"/>
                </a:moveTo>
                <a:cubicBezTo>
                  <a:pt x="66659" y="218378"/>
                  <a:pt x="-67660" y="-218158"/>
                  <a:pt x="118320" y="295869"/>
                </a:cubicBezTo>
                <a:cubicBezTo>
                  <a:pt x="304300" y="809896"/>
                  <a:pt x="983642" y="2623198"/>
                  <a:pt x="1172205" y="3271544"/>
                </a:cubicBezTo>
                <a:cubicBezTo>
                  <a:pt x="1360768" y="3919890"/>
                  <a:pt x="1231616" y="4087788"/>
                  <a:pt x="1249697" y="4185944"/>
                </a:cubicBezTo>
                <a:cubicBezTo>
                  <a:pt x="1267778" y="4284100"/>
                  <a:pt x="1334937" y="4232438"/>
                  <a:pt x="1280693" y="3860479"/>
                </a:cubicBezTo>
                <a:cubicBezTo>
                  <a:pt x="1226449" y="3488520"/>
                  <a:pt x="968144" y="2204744"/>
                  <a:pt x="924232" y="1954188"/>
                </a:cubicBezTo>
                <a:cubicBezTo>
                  <a:pt x="880320" y="1703632"/>
                  <a:pt x="1040469" y="2380391"/>
                  <a:pt x="1017222" y="2357144"/>
                </a:cubicBezTo>
                <a:cubicBezTo>
                  <a:pt x="993975" y="2333897"/>
                  <a:pt x="784747" y="1814703"/>
                  <a:pt x="784747" y="1814703"/>
                </a:cubicBezTo>
                <a:cubicBezTo>
                  <a:pt x="624598" y="1440161"/>
                  <a:pt x="177730" y="383692"/>
                  <a:pt x="56327" y="109889"/>
                </a:cubicBezTo>
                <a:cubicBezTo>
                  <a:pt x="-65076" y="-163914"/>
                  <a:pt x="45995" y="156384"/>
                  <a:pt x="56327" y="187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C398108-B5F0-3611-0F62-86A0DC3E0832}"/>
              </a:ext>
            </a:extLst>
          </p:cNvPr>
          <p:cNvSpPr/>
          <p:nvPr/>
        </p:nvSpPr>
        <p:spPr>
          <a:xfrm>
            <a:off x="7397858" y="2169217"/>
            <a:ext cx="383765" cy="1862669"/>
          </a:xfrm>
          <a:custGeom>
            <a:avLst/>
            <a:gdLst>
              <a:gd name="connsiteX0" fmla="*/ 10332 w 383765"/>
              <a:gd name="connsiteY0" fmla="*/ 546 h 1862669"/>
              <a:gd name="connsiteX1" fmla="*/ 10332 w 383765"/>
              <a:gd name="connsiteY1" fmla="*/ 899447 h 1862669"/>
              <a:gd name="connsiteX2" fmla="*/ 103322 w 383765"/>
              <a:gd name="connsiteY2" fmla="*/ 728966 h 1862669"/>
              <a:gd name="connsiteX3" fmla="*/ 273803 w 383765"/>
              <a:gd name="connsiteY3" fmla="*/ 1503881 h 1862669"/>
              <a:gd name="connsiteX4" fmla="*/ 382291 w 383765"/>
              <a:gd name="connsiteY4" fmla="*/ 1860342 h 1862669"/>
              <a:gd name="connsiteX5" fmla="*/ 196311 w 383765"/>
              <a:gd name="connsiteY5" fmla="*/ 1348898 h 1862669"/>
              <a:gd name="connsiteX6" fmla="*/ 10332 w 383765"/>
              <a:gd name="connsiteY6" fmla="*/ 775461 h 1862669"/>
              <a:gd name="connsiteX7" fmla="*/ 10332 w 383765"/>
              <a:gd name="connsiteY7" fmla="*/ 546 h 186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65" h="1862669">
                <a:moveTo>
                  <a:pt x="10332" y="546"/>
                </a:moveTo>
                <a:cubicBezTo>
                  <a:pt x="10332" y="21210"/>
                  <a:pt x="-5166" y="778044"/>
                  <a:pt x="10332" y="899447"/>
                </a:cubicBezTo>
                <a:cubicBezTo>
                  <a:pt x="25830" y="1020850"/>
                  <a:pt x="59410" y="628227"/>
                  <a:pt x="103322" y="728966"/>
                </a:cubicBezTo>
                <a:cubicBezTo>
                  <a:pt x="147234" y="829705"/>
                  <a:pt x="227308" y="1315318"/>
                  <a:pt x="273803" y="1503881"/>
                </a:cubicBezTo>
                <a:cubicBezTo>
                  <a:pt x="320298" y="1692444"/>
                  <a:pt x="395206" y="1886172"/>
                  <a:pt x="382291" y="1860342"/>
                </a:cubicBezTo>
                <a:cubicBezTo>
                  <a:pt x="369376" y="1834512"/>
                  <a:pt x="258304" y="1529712"/>
                  <a:pt x="196311" y="1348898"/>
                </a:cubicBezTo>
                <a:cubicBezTo>
                  <a:pt x="134318" y="1168085"/>
                  <a:pt x="33579" y="1000186"/>
                  <a:pt x="10332" y="775461"/>
                </a:cubicBezTo>
                <a:cubicBezTo>
                  <a:pt x="-12915" y="550736"/>
                  <a:pt x="10332" y="-20118"/>
                  <a:pt x="1033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87977D3-E97D-0A5F-D054-D574F69EC53B}"/>
              </a:ext>
            </a:extLst>
          </p:cNvPr>
          <p:cNvSpPr/>
          <p:nvPr/>
        </p:nvSpPr>
        <p:spPr>
          <a:xfrm>
            <a:off x="8059497" y="2583009"/>
            <a:ext cx="1292538" cy="1800730"/>
          </a:xfrm>
          <a:custGeom>
            <a:avLst/>
            <a:gdLst>
              <a:gd name="connsiteX0" fmla="*/ 61615 w 1292538"/>
              <a:gd name="connsiteY0" fmla="*/ 67201 h 1800730"/>
              <a:gd name="connsiteX1" fmla="*/ 154605 w 1292538"/>
              <a:gd name="connsiteY1" fmla="*/ 144693 h 1800730"/>
              <a:gd name="connsiteX2" fmla="*/ 1022510 w 1292538"/>
              <a:gd name="connsiteY2" fmla="*/ 1012598 h 1800730"/>
              <a:gd name="connsiteX3" fmla="*/ 1285981 w 1292538"/>
              <a:gd name="connsiteY3" fmla="*/ 1787513 h 1800730"/>
              <a:gd name="connsiteX4" fmla="*/ 1208489 w 1292538"/>
              <a:gd name="connsiteY4" fmla="*/ 1477547 h 1800730"/>
              <a:gd name="connsiteX5" fmla="*/ 1161995 w 1292538"/>
              <a:gd name="connsiteY5" fmla="*/ 1167581 h 1800730"/>
              <a:gd name="connsiteX6" fmla="*/ 1161995 w 1292538"/>
              <a:gd name="connsiteY6" fmla="*/ 439160 h 1800730"/>
              <a:gd name="connsiteX7" fmla="*/ 1038008 w 1292538"/>
              <a:gd name="connsiteY7" fmla="*/ 98198 h 1800730"/>
              <a:gd name="connsiteX8" fmla="*/ 1223988 w 1292538"/>
              <a:gd name="connsiteY8" fmla="*/ 997099 h 1800730"/>
              <a:gd name="connsiteX9" fmla="*/ 821032 w 1292538"/>
              <a:gd name="connsiteY9" fmla="*/ 826618 h 1800730"/>
              <a:gd name="connsiteX10" fmla="*/ 61615 w 1292538"/>
              <a:gd name="connsiteY10" fmla="*/ 67201 h 180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38" h="1800730">
                <a:moveTo>
                  <a:pt x="61615" y="67201"/>
                </a:moveTo>
                <a:cubicBezTo>
                  <a:pt x="-49456" y="-46453"/>
                  <a:pt x="-5544" y="-12873"/>
                  <a:pt x="154605" y="144693"/>
                </a:cubicBezTo>
                <a:cubicBezTo>
                  <a:pt x="314754" y="302259"/>
                  <a:pt x="833947" y="738795"/>
                  <a:pt x="1022510" y="1012598"/>
                </a:cubicBezTo>
                <a:cubicBezTo>
                  <a:pt x="1211073" y="1286401"/>
                  <a:pt x="1254985" y="1710022"/>
                  <a:pt x="1285981" y="1787513"/>
                </a:cubicBezTo>
                <a:cubicBezTo>
                  <a:pt x="1316977" y="1865004"/>
                  <a:pt x="1229153" y="1580869"/>
                  <a:pt x="1208489" y="1477547"/>
                </a:cubicBezTo>
                <a:cubicBezTo>
                  <a:pt x="1187825" y="1374225"/>
                  <a:pt x="1169744" y="1340646"/>
                  <a:pt x="1161995" y="1167581"/>
                </a:cubicBezTo>
                <a:cubicBezTo>
                  <a:pt x="1154246" y="994517"/>
                  <a:pt x="1182659" y="617390"/>
                  <a:pt x="1161995" y="439160"/>
                </a:cubicBezTo>
                <a:cubicBezTo>
                  <a:pt x="1141331" y="260930"/>
                  <a:pt x="1027676" y="5208"/>
                  <a:pt x="1038008" y="98198"/>
                </a:cubicBezTo>
                <a:cubicBezTo>
                  <a:pt x="1048340" y="191188"/>
                  <a:pt x="1260151" y="875696"/>
                  <a:pt x="1223988" y="997099"/>
                </a:cubicBezTo>
                <a:cubicBezTo>
                  <a:pt x="1187825" y="1118502"/>
                  <a:pt x="1017344" y="986767"/>
                  <a:pt x="821032" y="826618"/>
                </a:cubicBezTo>
                <a:cubicBezTo>
                  <a:pt x="624720" y="666469"/>
                  <a:pt x="172686" y="180855"/>
                  <a:pt x="61615" y="67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68961F0-81EA-69DE-2E24-FD23F458CC6D}"/>
              </a:ext>
            </a:extLst>
          </p:cNvPr>
          <p:cNvSpPr/>
          <p:nvPr/>
        </p:nvSpPr>
        <p:spPr>
          <a:xfrm>
            <a:off x="8461790" y="2928743"/>
            <a:ext cx="884782" cy="2883877"/>
          </a:xfrm>
          <a:custGeom>
            <a:avLst/>
            <a:gdLst>
              <a:gd name="connsiteX0" fmla="*/ 285 w 884782"/>
              <a:gd name="connsiteY0" fmla="*/ 437 h 2883877"/>
              <a:gd name="connsiteX1" fmla="*/ 511729 w 884782"/>
              <a:gd name="connsiteY1" fmla="*/ 1317793 h 2883877"/>
              <a:gd name="connsiteX2" fmla="*/ 573722 w 884782"/>
              <a:gd name="connsiteY2" fmla="*/ 2588654 h 2883877"/>
              <a:gd name="connsiteX3" fmla="*/ 635715 w 884782"/>
              <a:gd name="connsiteY3" fmla="*/ 2170199 h 2883877"/>
              <a:gd name="connsiteX4" fmla="*/ 728705 w 884782"/>
              <a:gd name="connsiteY4" fmla="*/ 2883121 h 2883877"/>
              <a:gd name="connsiteX5" fmla="*/ 759702 w 884782"/>
              <a:gd name="connsiteY5" fmla="*/ 2294186 h 2883877"/>
              <a:gd name="connsiteX6" fmla="*/ 868190 w 884782"/>
              <a:gd name="connsiteY6" fmla="*/ 1674254 h 2883877"/>
              <a:gd name="connsiteX7" fmla="*/ 868190 w 884782"/>
              <a:gd name="connsiteY7" fmla="*/ 666864 h 2883877"/>
              <a:gd name="connsiteX8" fmla="*/ 713207 w 884782"/>
              <a:gd name="connsiteY8" fmla="*/ 2418172 h 2883877"/>
              <a:gd name="connsiteX9" fmla="*/ 635715 w 884782"/>
              <a:gd name="connsiteY9" fmla="*/ 1922226 h 2883877"/>
              <a:gd name="connsiteX10" fmla="*/ 589220 w 884782"/>
              <a:gd name="connsiteY10" fmla="*/ 1457277 h 2883877"/>
              <a:gd name="connsiteX11" fmla="*/ 285 w 884782"/>
              <a:gd name="connsiteY11" fmla="*/ 437 h 28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782" h="2883877">
                <a:moveTo>
                  <a:pt x="285" y="437"/>
                </a:moveTo>
                <a:cubicBezTo>
                  <a:pt x="-12630" y="-22810"/>
                  <a:pt x="416156" y="886424"/>
                  <a:pt x="511729" y="1317793"/>
                </a:cubicBezTo>
                <a:cubicBezTo>
                  <a:pt x="607302" y="1749163"/>
                  <a:pt x="553058" y="2446586"/>
                  <a:pt x="573722" y="2588654"/>
                </a:cubicBezTo>
                <a:cubicBezTo>
                  <a:pt x="594386" y="2730722"/>
                  <a:pt x="609885" y="2121121"/>
                  <a:pt x="635715" y="2170199"/>
                </a:cubicBezTo>
                <a:cubicBezTo>
                  <a:pt x="661545" y="2219277"/>
                  <a:pt x="708041" y="2862457"/>
                  <a:pt x="728705" y="2883121"/>
                </a:cubicBezTo>
                <a:cubicBezTo>
                  <a:pt x="749369" y="2903785"/>
                  <a:pt x="736455" y="2495664"/>
                  <a:pt x="759702" y="2294186"/>
                </a:cubicBezTo>
                <a:cubicBezTo>
                  <a:pt x="782949" y="2092708"/>
                  <a:pt x="850109" y="1945474"/>
                  <a:pt x="868190" y="1674254"/>
                </a:cubicBezTo>
                <a:cubicBezTo>
                  <a:pt x="886271" y="1403034"/>
                  <a:pt x="894020" y="542878"/>
                  <a:pt x="868190" y="666864"/>
                </a:cubicBezTo>
                <a:cubicBezTo>
                  <a:pt x="842360" y="790850"/>
                  <a:pt x="751953" y="2208945"/>
                  <a:pt x="713207" y="2418172"/>
                </a:cubicBezTo>
                <a:cubicBezTo>
                  <a:pt x="674461" y="2627399"/>
                  <a:pt x="656379" y="2082375"/>
                  <a:pt x="635715" y="1922226"/>
                </a:cubicBezTo>
                <a:cubicBezTo>
                  <a:pt x="615051" y="1762077"/>
                  <a:pt x="689959" y="1777575"/>
                  <a:pt x="589220" y="1457277"/>
                </a:cubicBezTo>
                <a:cubicBezTo>
                  <a:pt x="488481" y="1136979"/>
                  <a:pt x="13200" y="23684"/>
                  <a:pt x="285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9A2111C-9DB2-88A2-A91C-E12FBE2D0EC2}"/>
              </a:ext>
            </a:extLst>
          </p:cNvPr>
          <p:cNvSpPr/>
          <p:nvPr/>
        </p:nvSpPr>
        <p:spPr>
          <a:xfrm>
            <a:off x="6428152" y="5086465"/>
            <a:ext cx="135773" cy="724748"/>
          </a:xfrm>
          <a:custGeom>
            <a:avLst/>
            <a:gdLst>
              <a:gd name="connsiteX0" fmla="*/ 134573 w 135773"/>
              <a:gd name="connsiteY0" fmla="*/ 3060 h 724748"/>
              <a:gd name="connsiteX1" fmla="*/ 4398 w 135773"/>
              <a:gd name="connsiteY1" fmla="*/ 390410 h 724748"/>
              <a:gd name="connsiteX2" fmla="*/ 39323 w 135773"/>
              <a:gd name="connsiteY2" fmla="*/ 406285 h 724748"/>
              <a:gd name="connsiteX3" fmla="*/ 125048 w 135773"/>
              <a:gd name="connsiteY3" fmla="*/ 723785 h 724748"/>
              <a:gd name="connsiteX4" fmla="*/ 77423 w 135773"/>
              <a:gd name="connsiteY4" fmla="*/ 498360 h 724748"/>
              <a:gd name="connsiteX5" fmla="*/ 45673 w 135773"/>
              <a:gd name="connsiteY5" fmla="*/ 311035 h 724748"/>
              <a:gd name="connsiteX6" fmla="*/ 67898 w 135773"/>
              <a:gd name="connsiteY6" fmla="*/ 212610 h 724748"/>
              <a:gd name="connsiteX7" fmla="*/ 134573 w 135773"/>
              <a:gd name="connsiteY7" fmla="*/ 3060 h 7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773" h="724748">
                <a:moveTo>
                  <a:pt x="134573" y="3060"/>
                </a:moveTo>
                <a:cubicBezTo>
                  <a:pt x="123990" y="32693"/>
                  <a:pt x="20273" y="323206"/>
                  <a:pt x="4398" y="390410"/>
                </a:cubicBezTo>
                <a:cubicBezTo>
                  <a:pt x="-11477" y="457614"/>
                  <a:pt x="19215" y="350723"/>
                  <a:pt x="39323" y="406285"/>
                </a:cubicBezTo>
                <a:cubicBezTo>
                  <a:pt x="59431" y="461848"/>
                  <a:pt x="118698" y="708439"/>
                  <a:pt x="125048" y="723785"/>
                </a:cubicBezTo>
                <a:cubicBezTo>
                  <a:pt x="131398" y="739131"/>
                  <a:pt x="90652" y="567152"/>
                  <a:pt x="77423" y="498360"/>
                </a:cubicBezTo>
                <a:cubicBezTo>
                  <a:pt x="64194" y="429568"/>
                  <a:pt x="47260" y="358660"/>
                  <a:pt x="45673" y="311035"/>
                </a:cubicBezTo>
                <a:cubicBezTo>
                  <a:pt x="44086" y="263410"/>
                  <a:pt x="53081" y="257589"/>
                  <a:pt x="67898" y="212610"/>
                </a:cubicBezTo>
                <a:cubicBezTo>
                  <a:pt x="82715" y="167631"/>
                  <a:pt x="145156" y="-26573"/>
                  <a:pt x="134573" y="30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CB33081-83CA-FA85-13EB-62898A6B888E}"/>
              </a:ext>
            </a:extLst>
          </p:cNvPr>
          <p:cNvSpPr/>
          <p:nvPr/>
        </p:nvSpPr>
        <p:spPr>
          <a:xfrm>
            <a:off x="6561454" y="4546011"/>
            <a:ext cx="117952" cy="1113210"/>
          </a:xfrm>
          <a:custGeom>
            <a:avLst/>
            <a:gdLst>
              <a:gd name="connsiteX0" fmla="*/ 1271 w 117952"/>
              <a:gd name="connsiteY0" fmla="*/ 6939 h 1113210"/>
              <a:gd name="connsiteX1" fmla="*/ 112396 w 117952"/>
              <a:gd name="connsiteY1" fmla="*/ 1064214 h 1113210"/>
              <a:gd name="connsiteX2" fmla="*/ 96521 w 117952"/>
              <a:gd name="connsiteY2" fmla="*/ 905464 h 1113210"/>
              <a:gd name="connsiteX3" fmla="*/ 55246 w 117952"/>
              <a:gd name="connsiteY3" fmla="*/ 619714 h 1113210"/>
              <a:gd name="connsiteX4" fmla="*/ 1271 w 117952"/>
              <a:gd name="connsiteY4" fmla="*/ 6939 h 111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52" h="1113210">
                <a:moveTo>
                  <a:pt x="1271" y="6939"/>
                </a:moveTo>
                <a:cubicBezTo>
                  <a:pt x="10796" y="81022"/>
                  <a:pt x="96521" y="914460"/>
                  <a:pt x="112396" y="1064214"/>
                </a:cubicBezTo>
                <a:cubicBezTo>
                  <a:pt x="128271" y="1213968"/>
                  <a:pt x="106046" y="979547"/>
                  <a:pt x="96521" y="905464"/>
                </a:cubicBezTo>
                <a:cubicBezTo>
                  <a:pt x="86996" y="831381"/>
                  <a:pt x="72179" y="766293"/>
                  <a:pt x="55246" y="619714"/>
                </a:cubicBezTo>
                <a:cubicBezTo>
                  <a:pt x="38313" y="473135"/>
                  <a:pt x="-8254" y="-67144"/>
                  <a:pt x="1271" y="6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700DBEF-93D6-D5BE-0113-881756D9A9CB}"/>
              </a:ext>
            </a:extLst>
          </p:cNvPr>
          <p:cNvSpPr/>
          <p:nvPr/>
        </p:nvSpPr>
        <p:spPr>
          <a:xfrm>
            <a:off x="6409614" y="5498725"/>
            <a:ext cx="118196" cy="435447"/>
          </a:xfrm>
          <a:custGeom>
            <a:avLst/>
            <a:gdLst>
              <a:gd name="connsiteX0" fmla="*/ 118186 w 118196"/>
              <a:gd name="connsiteY0" fmla="*/ 375 h 435447"/>
              <a:gd name="connsiteX1" fmla="*/ 26111 w 118196"/>
              <a:gd name="connsiteY1" fmla="*/ 263900 h 435447"/>
              <a:gd name="connsiteX2" fmla="*/ 41986 w 118196"/>
              <a:gd name="connsiteY2" fmla="*/ 435350 h 435447"/>
              <a:gd name="connsiteX3" fmla="*/ 32461 w 118196"/>
              <a:gd name="connsiteY3" fmla="*/ 286125 h 435447"/>
              <a:gd name="connsiteX4" fmla="*/ 711 w 118196"/>
              <a:gd name="connsiteY4" fmla="*/ 136900 h 435447"/>
              <a:gd name="connsiteX5" fmla="*/ 19761 w 118196"/>
              <a:gd name="connsiteY5" fmla="*/ 203575 h 435447"/>
              <a:gd name="connsiteX6" fmla="*/ 118186 w 118196"/>
              <a:gd name="connsiteY6" fmla="*/ 375 h 43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6" h="435447">
                <a:moveTo>
                  <a:pt x="118186" y="375"/>
                </a:moveTo>
                <a:cubicBezTo>
                  <a:pt x="119244" y="10429"/>
                  <a:pt x="38811" y="191404"/>
                  <a:pt x="26111" y="263900"/>
                </a:cubicBezTo>
                <a:cubicBezTo>
                  <a:pt x="13411" y="336396"/>
                  <a:pt x="40928" y="431646"/>
                  <a:pt x="41986" y="435350"/>
                </a:cubicBezTo>
                <a:cubicBezTo>
                  <a:pt x="43044" y="439054"/>
                  <a:pt x="39340" y="335867"/>
                  <a:pt x="32461" y="286125"/>
                </a:cubicBezTo>
                <a:cubicBezTo>
                  <a:pt x="25582" y="236383"/>
                  <a:pt x="2828" y="150658"/>
                  <a:pt x="711" y="136900"/>
                </a:cubicBezTo>
                <a:cubicBezTo>
                  <a:pt x="-1406" y="123142"/>
                  <a:pt x="182" y="221567"/>
                  <a:pt x="19761" y="203575"/>
                </a:cubicBezTo>
                <a:cubicBezTo>
                  <a:pt x="39340" y="185583"/>
                  <a:pt x="117128" y="-9679"/>
                  <a:pt x="118186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1CA960B-62BB-E585-B59C-48C216A7B87E}"/>
              </a:ext>
            </a:extLst>
          </p:cNvPr>
          <p:cNvSpPr/>
          <p:nvPr/>
        </p:nvSpPr>
        <p:spPr>
          <a:xfrm>
            <a:off x="5533975" y="6781781"/>
            <a:ext cx="96392" cy="177830"/>
          </a:xfrm>
          <a:custGeom>
            <a:avLst/>
            <a:gdLst>
              <a:gd name="connsiteX0" fmla="*/ 50 w 96392"/>
              <a:gd name="connsiteY0" fmla="*/ 19 h 177830"/>
              <a:gd name="connsiteX1" fmla="*/ 76250 w 96392"/>
              <a:gd name="connsiteY1" fmla="*/ 76219 h 177830"/>
              <a:gd name="connsiteX2" fmla="*/ 82600 w 96392"/>
              <a:gd name="connsiteY2" fmla="*/ 177819 h 177830"/>
              <a:gd name="connsiteX3" fmla="*/ 88950 w 96392"/>
              <a:gd name="connsiteY3" fmla="*/ 69869 h 177830"/>
              <a:gd name="connsiteX4" fmla="*/ 50 w 96392"/>
              <a:gd name="connsiteY4" fmla="*/ 19 h 17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92" h="177830">
                <a:moveTo>
                  <a:pt x="50" y="19"/>
                </a:moveTo>
                <a:cubicBezTo>
                  <a:pt x="-2067" y="1077"/>
                  <a:pt x="62492" y="46586"/>
                  <a:pt x="76250" y="76219"/>
                </a:cubicBezTo>
                <a:cubicBezTo>
                  <a:pt x="90008" y="105852"/>
                  <a:pt x="80483" y="178877"/>
                  <a:pt x="82600" y="177819"/>
                </a:cubicBezTo>
                <a:cubicBezTo>
                  <a:pt x="84717" y="176761"/>
                  <a:pt x="108000" y="99502"/>
                  <a:pt x="88950" y="69869"/>
                </a:cubicBezTo>
                <a:cubicBezTo>
                  <a:pt x="69900" y="40236"/>
                  <a:pt x="2167" y="-1039"/>
                  <a:pt x="50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65784B8-6421-4272-E6B5-0EAED145E9BE}"/>
              </a:ext>
            </a:extLst>
          </p:cNvPr>
          <p:cNvSpPr/>
          <p:nvPr/>
        </p:nvSpPr>
        <p:spPr>
          <a:xfrm>
            <a:off x="6368527" y="4646290"/>
            <a:ext cx="172122" cy="776117"/>
          </a:xfrm>
          <a:custGeom>
            <a:avLst/>
            <a:gdLst>
              <a:gd name="connsiteX0" fmla="*/ 172122 w 172122"/>
              <a:gd name="connsiteY0" fmla="*/ 1014 h 776117"/>
              <a:gd name="connsiteX1" fmla="*/ 21515 w 172122"/>
              <a:gd name="connsiteY1" fmla="*/ 560411 h 776117"/>
              <a:gd name="connsiteX2" fmla="*/ 21515 w 172122"/>
              <a:gd name="connsiteY2" fmla="*/ 764806 h 776117"/>
              <a:gd name="connsiteX3" fmla="*/ 0 w 172122"/>
              <a:gd name="connsiteY3" fmla="*/ 711018 h 776117"/>
              <a:gd name="connsiteX4" fmla="*/ 21515 w 172122"/>
              <a:gd name="connsiteY4" fmla="*/ 388289 h 776117"/>
              <a:gd name="connsiteX5" fmla="*/ 21515 w 172122"/>
              <a:gd name="connsiteY5" fmla="*/ 420562 h 776117"/>
              <a:gd name="connsiteX6" fmla="*/ 172122 w 172122"/>
              <a:gd name="connsiteY6" fmla="*/ 1014 h 77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2" h="776117">
                <a:moveTo>
                  <a:pt x="172122" y="1014"/>
                </a:moveTo>
                <a:cubicBezTo>
                  <a:pt x="172122" y="24322"/>
                  <a:pt x="46616" y="433112"/>
                  <a:pt x="21515" y="560411"/>
                </a:cubicBezTo>
                <a:cubicBezTo>
                  <a:pt x="-3586" y="687710"/>
                  <a:pt x="21515" y="764806"/>
                  <a:pt x="21515" y="764806"/>
                </a:cubicBezTo>
                <a:cubicBezTo>
                  <a:pt x="17929" y="789907"/>
                  <a:pt x="0" y="773771"/>
                  <a:pt x="0" y="711018"/>
                </a:cubicBezTo>
                <a:cubicBezTo>
                  <a:pt x="0" y="648265"/>
                  <a:pt x="21515" y="388289"/>
                  <a:pt x="21515" y="388289"/>
                </a:cubicBezTo>
                <a:cubicBezTo>
                  <a:pt x="25101" y="339880"/>
                  <a:pt x="-3586" y="477936"/>
                  <a:pt x="21515" y="420562"/>
                </a:cubicBezTo>
                <a:cubicBezTo>
                  <a:pt x="46616" y="363188"/>
                  <a:pt x="172122" y="-22294"/>
                  <a:pt x="172122" y="1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3BCCF93-9D73-A438-0BD4-BCEE7969490E}"/>
              </a:ext>
            </a:extLst>
          </p:cNvPr>
          <p:cNvSpPr/>
          <p:nvPr/>
        </p:nvSpPr>
        <p:spPr>
          <a:xfrm>
            <a:off x="4598889" y="6658429"/>
            <a:ext cx="112988" cy="280253"/>
          </a:xfrm>
          <a:custGeom>
            <a:avLst/>
            <a:gdLst>
              <a:gd name="connsiteX0" fmla="*/ 112960 w 112988"/>
              <a:gd name="connsiteY0" fmla="*/ 555 h 280253"/>
              <a:gd name="connsiteX1" fmla="*/ 16142 w 112988"/>
              <a:gd name="connsiteY1" fmla="*/ 172677 h 280253"/>
              <a:gd name="connsiteX2" fmla="*/ 16142 w 112988"/>
              <a:gd name="connsiteY2" fmla="*/ 280253 h 280253"/>
              <a:gd name="connsiteX3" fmla="*/ 16142 w 112988"/>
              <a:gd name="connsiteY3" fmla="*/ 172677 h 280253"/>
              <a:gd name="connsiteX4" fmla="*/ 5384 w 112988"/>
              <a:gd name="connsiteY4" fmla="*/ 118889 h 280253"/>
              <a:gd name="connsiteX5" fmla="*/ 112960 w 112988"/>
              <a:gd name="connsiteY5" fmla="*/ 555 h 2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88" h="280253">
                <a:moveTo>
                  <a:pt x="112960" y="555"/>
                </a:moveTo>
                <a:cubicBezTo>
                  <a:pt x="114753" y="9520"/>
                  <a:pt x="32278" y="126061"/>
                  <a:pt x="16142" y="172677"/>
                </a:cubicBezTo>
                <a:cubicBezTo>
                  <a:pt x="6" y="219293"/>
                  <a:pt x="16142" y="280253"/>
                  <a:pt x="16142" y="280253"/>
                </a:cubicBezTo>
                <a:lnTo>
                  <a:pt x="16142" y="172677"/>
                </a:lnTo>
                <a:cubicBezTo>
                  <a:pt x="14349" y="145783"/>
                  <a:pt x="-10752" y="143990"/>
                  <a:pt x="5384" y="118889"/>
                </a:cubicBezTo>
                <a:cubicBezTo>
                  <a:pt x="21520" y="93788"/>
                  <a:pt x="111167" y="-8410"/>
                  <a:pt x="112960" y="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94A652-A107-E8E0-0722-C48D83CA7A13}"/>
              </a:ext>
            </a:extLst>
          </p:cNvPr>
          <p:cNvSpPr/>
          <p:nvPr/>
        </p:nvSpPr>
        <p:spPr>
          <a:xfrm>
            <a:off x="7669755" y="7078508"/>
            <a:ext cx="65205" cy="268996"/>
          </a:xfrm>
          <a:custGeom>
            <a:avLst/>
            <a:gdLst>
              <a:gd name="connsiteX0" fmla="*/ 64993 w 65205"/>
              <a:gd name="connsiteY0" fmla="*/ 24 h 268996"/>
              <a:gd name="connsiteX1" fmla="*/ 21963 w 65205"/>
              <a:gd name="connsiteY1" fmla="*/ 150631 h 268996"/>
              <a:gd name="connsiteX2" fmla="*/ 43478 w 65205"/>
              <a:gd name="connsiteY2" fmla="*/ 268965 h 268996"/>
              <a:gd name="connsiteX3" fmla="*/ 447 w 65205"/>
              <a:gd name="connsiteY3" fmla="*/ 139873 h 268996"/>
              <a:gd name="connsiteX4" fmla="*/ 64993 w 65205"/>
              <a:gd name="connsiteY4" fmla="*/ 24 h 26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05" h="268996">
                <a:moveTo>
                  <a:pt x="64993" y="24"/>
                </a:moveTo>
                <a:cubicBezTo>
                  <a:pt x="68579" y="1817"/>
                  <a:pt x="25549" y="105807"/>
                  <a:pt x="21963" y="150631"/>
                </a:cubicBezTo>
                <a:cubicBezTo>
                  <a:pt x="18377" y="195455"/>
                  <a:pt x="47064" y="270758"/>
                  <a:pt x="43478" y="268965"/>
                </a:cubicBezTo>
                <a:cubicBezTo>
                  <a:pt x="39892" y="267172"/>
                  <a:pt x="-4932" y="182904"/>
                  <a:pt x="447" y="139873"/>
                </a:cubicBezTo>
                <a:cubicBezTo>
                  <a:pt x="5826" y="96842"/>
                  <a:pt x="61407" y="-1769"/>
                  <a:pt x="64993" y="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74A4200-0E69-A898-E169-627C51097150}"/>
              </a:ext>
            </a:extLst>
          </p:cNvPr>
          <p:cNvSpPr/>
          <p:nvPr/>
        </p:nvSpPr>
        <p:spPr>
          <a:xfrm>
            <a:off x="4539361" y="6471963"/>
            <a:ext cx="92186" cy="283884"/>
          </a:xfrm>
          <a:custGeom>
            <a:avLst/>
            <a:gdLst>
              <a:gd name="connsiteX0" fmla="*/ 64912 w 92186"/>
              <a:gd name="connsiteY0" fmla="*/ 4141 h 283884"/>
              <a:gd name="connsiteX1" fmla="*/ 21881 w 92186"/>
              <a:gd name="connsiteY1" fmla="*/ 187021 h 283884"/>
              <a:gd name="connsiteX2" fmla="*/ 54154 w 92186"/>
              <a:gd name="connsiteY2" fmla="*/ 283839 h 283884"/>
              <a:gd name="connsiteX3" fmla="*/ 366 w 92186"/>
              <a:gd name="connsiteY3" fmla="*/ 176263 h 283884"/>
              <a:gd name="connsiteX4" fmla="*/ 86427 w 92186"/>
              <a:gd name="connsiteY4" fmla="*/ 68686 h 283884"/>
              <a:gd name="connsiteX5" fmla="*/ 64912 w 92186"/>
              <a:gd name="connsiteY5" fmla="*/ 4141 h 28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86" h="283884">
                <a:moveTo>
                  <a:pt x="64912" y="4141"/>
                </a:moveTo>
                <a:cubicBezTo>
                  <a:pt x="54154" y="23864"/>
                  <a:pt x="23674" y="140405"/>
                  <a:pt x="21881" y="187021"/>
                </a:cubicBezTo>
                <a:cubicBezTo>
                  <a:pt x="20088" y="233637"/>
                  <a:pt x="57740" y="285632"/>
                  <a:pt x="54154" y="283839"/>
                </a:cubicBezTo>
                <a:cubicBezTo>
                  <a:pt x="50568" y="282046"/>
                  <a:pt x="-5013" y="212122"/>
                  <a:pt x="366" y="176263"/>
                </a:cubicBezTo>
                <a:cubicBezTo>
                  <a:pt x="5745" y="140404"/>
                  <a:pt x="68498" y="97373"/>
                  <a:pt x="86427" y="68686"/>
                </a:cubicBezTo>
                <a:cubicBezTo>
                  <a:pt x="104357" y="39999"/>
                  <a:pt x="75670" y="-15582"/>
                  <a:pt x="64912" y="4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E533A0B-D22A-553C-B0E8-6320E210316E}"/>
              </a:ext>
            </a:extLst>
          </p:cNvPr>
          <p:cNvSpPr/>
          <p:nvPr/>
        </p:nvSpPr>
        <p:spPr>
          <a:xfrm>
            <a:off x="7496649" y="7035501"/>
            <a:ext cx="77217" cy="279699"/>
          </a:xfrm>
          <a:custGeom>
            <a:avLst/>
            <a:gdLst>
              <a:gd name="connsiteX0" fmla="*/ 76735 w 77217"/>
              <a:gd name="connsiteY0" fmla="*/ 0 h 279699"/>
              <a:gd name="connsiteX1" fmla="*/ 33704 w 77217"/>
              <a:gd name="connsiteY1" fmla="*/ 139850 h 279699"/>
              <a:gd name="connsiteX2" fmla="*/ 33704 w 77217"/>
              <a:gd name="connsiteY2" fmla="*/ 279699 h 279699"/>
              <a:gd name="connsiteX3" fmla="*/ 1431 w 77217"/>
              <a:gd name="connsiteY3" fmla="*/ 139850 h 279699"/>
              <a:gd name="connsiteX4" fmla="*/ 76735 w 77217"/>
              <a:gd name="connsiteY4" fmla="*/ 0 h 27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17" h="279699">
                <a:moveTo>
                  <a:pt x="76735" y="0"/>
                </a:moveTo>
                <a:cubicBezTo>
                  <a:pt x="82114" y="0"/>
                  <a:pt x="40876" y="93234"/>
                  <a:pt x="33704" y="139850"/>
                </a:cubicBezTo>
                <a:cubicBezTo>
                  <a:pt x="26532" y="186466"/>
                  <a:pt x="39083" y="279699"/>
                  <a:pt x="33704" y="279699"/>
                </a:cubicBezTo>
                <a:cubicBezTo>
                  <a:pt x="28325" y="279699"/>
                  <a:pt x="-7534" y="181088"/>
                  <a:pt x="1431" y="139850"/>
                </a:cubicBezTo>
                <a:cubicBezTo>
                  <a:pt x="10396" y="98612"/>
                  <a:pt x="71356" y="0"/>
                  <a:pt x="7673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F43E336-E6BA-14C8-1166-0F71F4BEAF0C}"/>
              </a:ext>
            </a:extLst>
          </p:cNvPr>
          <p:cNvSpPr/>
          <p:nvPr/>
        </p:nvSpPr>
        <p:spPr>
          <a:xfrm>
            <a:off x="8229256" y="7046055"/>
            <a:ext cx="99085" cy="258772"/>
          </a:xfrm>
          <a:custGeom>
            <a:avLst/>
            <a:gdLst>
              <a:gd name="connsiteX0" fmla="*/ 344 w 99085"/>
              <a:gd name="connsiteY0" fmla="*/ 204 h 258772"/>
              <a:gd name="connsiteX1" fmla="*/ 64890 w 99085"/>
              <a:gd name="connsiteY1" fmla="*/ 140053 h 258772"/>
              <a:gd name="connsiteX2" fmla="*/ 64890 w 99085"/>
              <a:gd name="connsiteY2" fmla="*/ 258387 h 258772"/>
              <a:gd name="connsiteX3" fmla="*/ 97163 w 99085"/>
              <a:gd name="connsiteY3" fmla="*/ 172326 h 258772"/>
              <a:gd name="connsiteX4" fmla="*/ 344 w 99085"/>
              <a:gd name="connsiteY4" fmla="*/ 204 h 2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85" h="258772">
                <a:moveTo>
                  <a:pt x="344" y="204"/>
                </a:moveTo>
                <a:cubicBezTo>
                  <a:pt x="-5035" y="-5175"/>
                  <a:pt x="54132" y="97022"/>
                  <a:pt x="64890" y="140053"/>
                </a:cubicBezTo>
                <a:cubicBezTo>
                  <a:pt x="75648" y="183084"/>
                  <a:pt x="59511" y="253008"/>
                  <a:pt x="64890" y="258387"/>
                </a:cubicBezTo>
                <a:cubicBezTo>
                  <a:pt x="70269" y="263766"/>
                  <a:pt x="107921" y="211771"/>
                  <a:pt x="97163" y="172326"/>
                </a:cubicBezTo>
                <a:cubicBezTo>
                  <a:pt x="86405" y="132881"/>
                  <a:pt x="5723" y="5583"/>
                  <a:pt x="344" y="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F8BC4A4-6D36-08ED-971F-B0A71F16FF92}"/>
              </a:ext>
            </a:extLst>
          </p:cNvPr>
          <p:cNvSpPr/>
          <p:nvPr/>
        </p:nvSpPr>
        <p:spPr>
          <a:xfrm>
            <a:off x="8616623" y="6164119"/>
            <a:ext cx="54212" cy="398077"/>
          </a:xfrm>
          <a:custGeom>
            <a:avLst/>
            <a:gdLst>
              <a:gd name="connsiteX0" fmla="*/ 252 w 54212"/>
              <a:gd name="connsiteY0" fmla="*/ 13 h 398077"/>
              <a:gd name="connsiteX1" fmla="*/ 32525 w 54212"/>
              <a:gd name="connsiteY1" fmla="*/ 258196 h 398077"/>
              <a:gd name="connsiteX2" fmla="*/ 252 w 54212"/>
              <a:gd name="connsiteY2" fmla="*/ 398046 h 398077"/>
              <a:gd name="connsiteX3" fmla="*/ 54041 w 54212"/>
              <a:gd name="connsiteY3" fmla="*/ 247439 h 398077"/>
              <a:gd name="connsiteX4" fmla="*/ 252 w 54212"/>
              <a:gd name="connsiteY4" fmla="*/ 13 h 39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12" h="398077">
                <a:moveTo>
                  <a:pt x="252" y="13"/>
                </a:moveTo>
                <a:cubicBezTo>
                  <a:pt x="-3334" y="1806"/>
                  <a:pt x="32525" y="191857"/>
                  <a:pt x="32525" y="258196"/>
                </a:cubicBezTo>
                <a:cubicBezTo>
                  <a:pt x="32525" y="324535"/>
                  <a:pt x="-3334" y="399839"/>
                  <a:pt x="252" y="398046"/>
                </a:cubicBezTo>
                <a:cubicBezTo>
                  <a:pt x="3838" y="396253"/>
                  <a:pt x="57627" y="317364"/>
                  <a:pt x="54041" y="247439"/>
                </a:cubicBezTo>
                <a:cubicBezTo>
                  <a:pt x="50455" y="177514"/>
                  <a:pt x="3838" y="-1780"/>
                  <a:pt x="25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53332198-A2EE-3ED2-377B-7472E55C7E28}"/>
              </a:ext>
            </a:extLst>
          </p:cNvPr>
          <p:cNvSpPr/>
          <p:nvPr/>
        </p:nvSpPr>
        <p:spPr>
          <a:xfrm>
            <a:off x="5765964" y="5733138"/>
            <a:ext cx="227868" cy="210636"/>
          </a:xfrm>
          <a:custGeom>
            <a:avLst/>
            <a:gdLst>
              <a:gd name="connsiteX0" fmla="*/ 135 w 227868"/>
              <a:gd name="connsiteY0" fmla="*/ 688 h 210636"/>
              <a:gd name="connsiteX1" fmla="*/ 215288 w 227868"/>
              <a:gd name="connsiteY1" fmla="*/ 205083 h 210636"/>
              <a:gd name="connsiteX2" fmla="*/ 183015 w 227868"/>
              <a:gd name="connsiteY2" fmla="*/ 140537 h 210636"/>
              <a:gd name="connsiteX3" fmla="*/ 135 w 227868"/>
              <a:gd name="connsiteY3" fmla="*/ 688 h 2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68" h="210636">
                <a:moveTo>
                  <a:pt x="135" y="688"/>
                </a:moveTo>
                <a:cubicBezTo>
                  <a:pt x="5514" y="11446"/>
                  <a:pt x="215288" y="205083"/>
                  <a:pt x="215288" y="205083"/>
                </a:cubicBezTo>
                <a:cubicBezTo>
                  <a:pt x="245768" y="228391"/>
                  <a:pt x="215288" y="172810"/>
                  <a:pt x="183015" y="140537"/>
                </a:cubicBezTo>
                <a:cubicBezTo>
                  <a:pt x="150742" y="108264"/>
                  <a:pt x="-5244" y="-10070"/>
                  <a:pt x="135" y="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CF04BC3-2961-937C-FAE7-78EA28967BD8}"/>
              </a:ext>
            </a:extLst>
          </p:cNvPr>
          <p:cNvSpPr/>
          <p:nvPr/>
        </p:nvSpPr>
        <p:spPr>
          <a:xfrm>
            <a:off x="7344760" y="5642859"/>
            <a:ext cx="673453" cy="209481"/>
          </a:xfrm>
          <a:custGeom>
            <a:avLst/>
            <a:gdLst>
              <a:gd name="connsiteX0" fmla="*/ 2713 w 673453"/>
              <a:gd name="connsiteY0" fmla="*/ 209301 h 209481"/>
              <a:gd name="connsiteX1" fmla="*/ 443776 w 673453"/>
              <a:gd name="connsiteY1" fmla="*/ 26421 h 209481"/>
              <a:gd name="connsiteX2" fmla="*/ 669687 w 673453"/>
              <a:gd name="connsiteY2" fmla="*/ 4906 h 209481"/>
              <a:gd name="connsiteX3" fmla="*/ 562111 w 673453"/>
              <a:gd name="connsiteY3" fmla="*/ 4906 h 209481"/>
              <a:gd name="connsiteX4" fmla="*/ 271654 w 673453"/>
              <a:gd name="connsiteY4" fmla="*/ 58694 h 209481"/>
              <a:gd name="connsiteX5" fmla="*/ 2713 w 673453"/>
              <a:gd name="connsiteY5" fmla="*/ 209301 h 20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453" h="209481">
                <a:moveTo>
                  <a:pt x="2713" y="209301"/>
                </a:moveTo>
                <a:cubicBezTo>
                  <a:pt x="31400" y="203922"/>
                  <a:pt x="332614" y="60487"/>
                  <a:pt x="443776" y="26421"/>
                </a:cubicBezTo>
                <a:cubicBezTo>
                  <a:pt x="554938" y="-7645"/>
                  <a:pt x="649964" y="8492"/>
                  <a:pt x="669687" y="4906"/>
                </a:cubicBezTo>
                <a:cubicBezTo>
                  <a:pt x="689410" y="1320"/>
                  <a:pt x="628450" y="-4059"/>
                  <a:pt x="562111" y="4906"/>
                </a:cubicBezTo>
                <a:cubicBezTo>
                  <a:pt x="495772" y="13871"/>
                  <a:pt x="363094" y="19249"/>
                  <a:pt x="271654" y="58694"/>
                </a:cubicBezTo>
                <a:cubicBezTo>
                  <a:pt x="180214" y="98139"/>
                  <a:pt x="-25974" y="214680"/>
                  <a:pt x="2713" y="209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6B54933-B88B-9B0D-C0AE-6CF02F8FA941}"/>
              </a:ext>
            </a:extLst>
          </p:cNvPr>
          <p:cNvSpPr/>
          <p:nvPr/>
        </p:nvSpPr>
        <p:spPr>
          <a:xfrm>
            <a:off x="3340078" y="2790118"/>
            <a:ext cx="1264467" cy="4110956"/>
          </a:xfrm>
          <a:custGeom>
            <a:avLst/>
            <a:gdLst>
              <a:gd name="connsiteX0" fmla="*/ 1181122 w 1264467"/>
              <a:gd name="connsiteY0" fmla="*/ 143582 h 4110956"/>
              <a:gd name="connsiteX1" fmla="*/ 304822 w 1264467"/>
              <a:gd name="connsiteY1" fmla="*/ 1908882 h 4110956"/>
              <a:gd name="connsiteX2" fmla="*/ 127022 w 1264467"/>
              <a:gd name="connsiteY2" fmla="*/ 3013782 h 4110956"/>
              <a:gd name="connsiteX3" fmla="*/ 266722 w 1264467"/>
              <a:gd name="connsiteY3" fmla="*/ 2302582 h 4110956"/>
              <a:gd name="connsiteX4" fmla="*/ 190522 w 1264467"/>
              <a:gd name="connsiteY4" fmla="*/ 3623382 h 4110956"/>
              <a:gd name="connsiteX5" fmla="*/ 22 w 1264467"/>
              <a:gd name="connsiteY5" fmla="*/ 4093282 h 4110956"/>
              <a:gd name="connsiteX6" fmla="*/ 203222 w 1264467"/>
              <a:gd name="connsiteY6" fmla="*/ 3089982 h 4110956"/>
              <a:gd name="connsiteX7" fmla="*/ 685822 w 1264467"/>
              <a:gd name="connsiteY7" fmla="*/ 1426282 h 4110956"/>
              <a:gd name="connsiteX8" fmla="*/ 241322 w 1264467"/>
              <a:gd name="connsiteY8" fmla="*/ 2112082 h 4110956"/>
              <a:gd name="connsiteX9" fmla="*/ 736622 w 1264467"/>
              <a:gd name="connsiteY9" fmla="*/ 956382 h 4110956"/>
              <a:gd name="connsiteX10" fmla="*/ 1181122 w 1264467"/>
              <a:gd name="connsiteY10" fmla="*/ 194382 h 4110956"/>
              <a:gd name="connsiteX11" fmla="*/ 1181122 w 1264467"/>
              <a:gd name="connsiteY11" fmla="*/ 143582 h 411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467" h="4110956">
                <a:moveTo>
                  <a:pt x="1181122" y="143582"/>
                </a:moveTo>
                <a:cubicBezTo>
                  <a:pt x="1035072" y="429332"/>
                  <a:pt x="480505" y="1430515"/>
                  <a:pt x="304822" y="1908882"/>
                </a:cubicBezTo>
                <a:cubicBezTo>
                  <a:pt x="129139" y="2387249"/>
                  <a:pt x="133372" y="2948165"/>
                  <a:pt x="127022" y="3013782"/>
                </a:cubicBezTo>
                <a:cubicBezTo>
                  <a:pt x="120672" y="3079399"/>
                  <a:pt x="256139" y="2200982"/>
                  <a:pt x="266722" y="2302582"/>
                </a:cubicBezTo>
                <a:cubicBezTo>
                  <a:pt x="277305" y="2404182"/>
                  <a:pt x="234972" y="3324932"/>
                  <a:pt x="190522" y="3623382"/>
                </a:cubicBezTo>
                <a:cubicBezTo>
                  <a:pt x="146072" y="3921832"/>
                  <a:pt x="-2095" y="4182182"/>
                  <a:pt x="22" y="4093282"/>
                </a:cubicBezTo>
                <a:cubicBezTo>
                  <a:pt x="2139" y="4004382"/>
                  <a:pt x="88922" y="3534482"/>
                  <a:pt x="203222" y="3089982"/>
                </a:cubicBezTo>
                <a:cubicBezTo>
                  <a:pt x="317522" y="2645482"/>
                  <a:pt x="679472" y="1589265"/>
                  <a:pt x="685822" y="1426282"/>
                </a:cubicBezTo>
                <a:cubicBezTo>
                  <a:pt x="692172" y="1263299"/>
                  <a:pt x="232855" y="2190399"/>
                  <a:pt x="241322" y="2112082"/>
                </a:cubicBezTo>
                <a:cubicBezTo>
                  <a:pt x="249789" y="2033765"/>
                  <a:pt x="579989" y="1275999"/>
                  <a:pt x="736622" y="956382"/>
                </a:cubicBezTo>
                <a:cubicBezTo>
                  <a:pt x="893255" y="636765"/>
                  <a:pt x="1111272" y="323499"/>
                  <a:pt x="1181122" y="194382"/>
                </a:cubicBezTo>
                <a:cubicBezTo>
                  <a:pt x="1250972" y="65265"/>
                  <a:pt x="1327172" y="-142168"/>
                  <a:pt x="1181122" y="1435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A7385B9-2612-0AF3-8BB9-977288B76F5E}"/>
              </a:ext>
            </a:extLst>
          </p:cNvPr>
          <p:cNvSpPr/>
          <p:nvPr/>
        </p:nvSpPr>
        <p:spPr>
          <a:xfrm>
            <a:off x="3113378" y="2427371"/>
            <a:ext cx="1930226" cy="3431502"/>
          </a:xfrm>
          <a:custGeom>
            <a:avLst/>
            <a:gdLst>
              <a:gd name="connsiteX0" fmla="*/ 1928522 w 1930226"/>
              <a:gd name="connsiteY0" fmla="*/ 11029 h 3431502"/>
              <a:gd name="connsiteX1" fmla="*/ 620422 w 1930226"/>
              <a:gd name="connsiteY1" fmla="*/ 1420729 h 3431502"/>
              <a:gd name="connsiteX2" fmla="*/ 328322 w 1930226"/>
              <a:gd name="connsiteY2" fmla="*/ 2131929 h 3431502"/>
              <a:gd name="connsiteX3" fmla="*/ 264822 w 1930226"/>
              <a:gd name="connsiteY3" fmla="*/ 2017629 h 3431502"/>
              <a:gd name="connsiteX4" fmla="*/ 302922 w 1930226"/>
              <a:gd name="connsiteY4" fmla="*/ 2678029 h 3431502"/>
              <a:gd name="connsiteX5" fmla="*/ 315622 w 1930226"/>
              <a:gd name="connsiteY5" fmla="*/ 3427329 h 3431502"/>
              <a:gd name="connsiteX6" fmla="*/ 226722 w 1930226"/>
              <a:gd name="connsiteY6" fmla="*/ 2932029 h 3431502"/>
              <a:gd name="connsiteX7" fmla="*/ 23522 w 1930226"/>
              <a:gd name="connsiteY7" fmla="*/ 1928729 h 3431502"/>
              <a:gd name="connsiteX8" fmla="*/ 36222 w 1930226"/>
              <a:gd name="connsiteY8" fmla="*/ 2551029 h 3431502"/>
              <a:gd name="connsiteX9" fmla="*/ 36222 w 1930226"/>
              <a:gd name="connsiteY9" fmla="*/ 2004929 h 3431502"/>
              <a:gd name="connsiteX10" fmla="*/ 531522 w 1930226"/>
              <a:gd name="connsiteY10" fmla="*/ 1255629 h 3431502"/>
              <a:gd name="connsiteX11" fmla="*/ 125122 w 1930226"/>
              <a:gd name="connsiteY11" fmla="*/ 1928729 h 3431502"/>
              <a:gd name="connsiteX12" fmla="*/ 429922 w 1930226"/>
              <a:gd name="connsiteY12" fmla="*/ 1420729 h 3431502"/>
              <a:gd name="connsiteX13" fmla="*/ 1636422 w 1930226"/>
              <a:gd name="connsiteY13" fmla="*/ 417429 h 3431502"/>
              <a:gd name="connsiteX14" fmla="*/ 912522 w 1930226"/>
              <a:gd name="connsiteY14" fmla="*/ 747629 h 3431502"/>
              <a:gd name="connsiteX15" fmla="*/ 1928522 w 1930226"/>
              <a:gd name="connsiteY15" fmla="*/ 11029 h 343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0226" h="3431502">
                <a:moveTo>
                  <a:pt x="1928522" y="11029"/>
                </a:moveTo>
                <a:cubicBezTo>
                  <a:pt x="1879839" y="123212"/>
                  <a:pt x="887122" y="1067246"/>
                  <a:pt x="620422" y="1420729"/>
                </a:cubicBezTo>
                <a:cubicBezTo>
                  <a:pt x="353722" y="1774212"/>
                  <a:pt x="387589" y="2032446"/>
                  <a:pt x="328322" y="2131929"/>
                </a:cubicBezTo>
                <a:cubicBezTo>
                  <a:pt x="269055" y="2231412"/>
                  <a:pt x="269055" y="1926612"/>
                  <a:pt x="264822" y="2017629"/>
                </a:cubicBezTo>
                <a:cubicBezTo>
                  <a:pt x="260589" y="2108646"/>
                  <a:pt x="294455" y="2443079"/>
                  <a:pt x="302922" y="2678029"/>
                </a:cubicBezTo>
                <a:cubicBezTo>
                  <a:pt x="311389" y="2912979"/>
                  <a:pt x="328322" y="3384996"/>
                  <a:pt x="315622" y="3427329"/>
                </a:cubicBezTo>
                <a:cubicBezTo>
                  <a:pt x="302922" y="3469662"/>
                  <a:pt x="275405" y="3181796"/>
                  <a:pt x="226722" y="2932029"/>
                </a:cubicBezTo>
                <a:cubicBezTo>
                  <a:pt x="178039" y="2682262"/>
                  <a:pt x="55272" y="1992229"/>
                  <a:pt x="23522" y="1928729"/>
                </a:cubicBezTo>
                <a:cubicBezTo>
                  <a:pt x="-8228" y="1865229"/>
                  <a:pt x="34105" y="2538329"/>
                  <a:pt x="36222" y="2551029"/>
                </a:cubicBezTo>
                <a:cubicBezTo>
                  <a:pt x="38339" y="2563729"/>
                  <a:pt x="-46328" y="2220829"/>
                  <a:pt x="36222" y="2004929"/>
                </a:cubicBezTo>
                <a:cubicBezTo>
                  <a:pt x="118772" y="1789029"/>
                  <a:pt x="516705" y="1268329"/>
                  <a:pt x="531522" y="1255629"/>
                </a:cubicBezTo>
                <a:cubicBezTo>
                  <a:pt x="546339" y="1242929"/>
                  <a:pt x="142055" y="1901212"/>
                  <a:pt x="125122" y="1928729"/>
                </a:cubicBezTo>
                <a:cubicBezTo>
                  <a:pt x="108189" y="1956246"/>
                  <a:pt x="178039" y="1672612"/>
                  <a:pt x="429922" y="1420729"/>
                </a:cubicBezTo>
                <a:cubicBezTo>
                  <a:pt x="681805" y="1168846"/>
                  <a:pt x="1555989" y="529612"/>
                  <a:pt x="1636422" y="417429"/>
                </a:cubicBezTo>
                <a:cubicBezTo>
                  <a:pt x="1716855" y="305246"/>
                  <a:pt x="857489" y="817479"/>
                  <a:pt x="912522" y="747629"/>
                </a:cubicBezTo>
                <a:cubicBezTo>
                  <a:pt x="967555" y="677779"/>
                  <a:pt x="1977205" y="-101154"/>
                  <a:pt x="1928522" y="11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77DEE5A1-3201-51CC-6573-075DE309BEAB}"/>
              </a:ext>
            </a:extLst>
          </p:cNvPr>
          <p:cNvSpPr/>
          <p:nvPr/>
        </p:nvSpPr>
        <p:spPr>
          <a:xfrm>
            <a:off x="3833016" y="5017172"/>
            <a:ext cx="307617" cy="3217867"/>
          </a:xfrm>
          <a:custGeom>
            <a:avLst/>
            <a:gdLst>
              <a:gd name="connsiteX0" fmla="*/ 307184 w 307617"/>
              <a:gd name="connsiteY0" fmla="*/ 24728 h 3217867"/>
              <a:gd name="connsiteX1" fmla="*/ 15084 w 307617"/>
              <a:gd name="connsiteY1" fmla="*/ 1548728 h 3217867"/>
              <a:gd name="connsiteX2" fmla="*/ 40484 w 307617"/>
              <a:gd name="connsiteY2" fmla="*/ 2679028 h 3217867"/>
              <a:gd name="connsiteX3" fmla="*/ 27784 w 307617"/>
              <a:gd name="connsiteY3" fmla="*/ 2425028 h 3217867"/>
              <a:gd name="connsiteX4" fmla="*/ 78584 w 307617"/>
              <a:gd name="connsiteY4" fmla="*/ 3212428 h 3217867"/>
              <a:gd name="connsiteX5" fmla="*/ 27784 w 307617"/>
              <a:gd name="connsiteY5" fmla="*/ 2691728 h 3217867"/>
              <a:gd name="connsiteX6" fmla="*/ 2384 w 307617"/>
              <a:gd name="connsiteY6" fmla="*/ 1218528 h 3217867"/>
              <a:gd name="connsiteX7" fmla="*/ 78584 w 307617"/>
              <a:gd name="connsiteY7" fmla="*/ 647028 h 3217867"/>
              <a:gd name="connsiteX8" fmla="*/ 307184 w 307617"/>
              <a:gd name="connsiteY8" fmla="*/ 24728 h 32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17" h="3217867">
                <a:moveTo>
                  <a:pt x="307184" y="24728"/>
                </a:moveTo>
                <a:cubicBezTo>
                  <a:pt x="296601" y="175011"/>
                  <a:pt x="59534" y="1106345"/>
                  <a:pt x="15084" y="1548728"/>
                </a:cubicBezTo>
                <a:cubicBezTo>
                  <a:pt x="-29366" y="1991111"/>
                  <a:pt x="38367" y="2532978"/>
                  <a:pt x="40484" y="2679028"/>
                </a:cubicBezTo>
                <a:cubicBezTo>
                  <a:pt x="42601" y="2825078"/>
                  <a:pt x="21434" y="2336128"/>
                  <a:pt x="27784" y="2425028"/>
                </a:cubicBezTo>
                <a:cubicBezTo>
                  <a:pt x="34134" y="2513928"/>
                  <a:pt x="78584" y="3167978"/>
                  <a:pt x="78584" y="3212428"/>
                </a:cubicBezTo>
                <a:cubicBezTo>
                  <a:pt x="78584" y="3256878"/>
                  <a:pt x="40484" y="3024045"/>
                  <a:pt x="27784" y="2691728"/>
                </a:cubicBezTo>
                <a:cubicBezTo>
                  <a:pt x="15084" y="2359411"/>
                  <a:pt x="-6083" y="1559311"/>
                  <a:pt x="2384" y="1218528"/>
                </a:cubicBezTo>
                <a:cubicBezTo>
                  <a:pt x="10851" y="877745"/>
                  <a:pt x="25667" y="843878"/>
                  <a:pt x="78584" y="647028"/>
                </a:cubicBezTo>
                <a:cubicBezTo>
                  <a:pt x="131501" y="450178"/>
                  <a:pt x="317767" y="-125555"/>
                  <a:pt x="307184" y="247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646A108-BDBF-EFD1-8AD2-0A5FFCE57F7C}"/>
              </a:ext>
            </a:extLst>
          </p:cNvPr>
          <p:cNvSpPr/>
          <p:nvPr/>
        </p:nvSpPr>
        <p:spPr>
          <a:xfrm>
            <a:off x="3276154" y="6324300"/>
            <a:ext cx="283205" cy="2053010"/>
          </a:xfrm>
          <a:custGeom>
            <a:avLst/>
            <a:gdLst>
              <a:gd name="connsiteX0" fmla="*/ 178246 w 283205"/>
              <a:gd name="connsiteY0" fmla="*/ 300 h 2053010"/>
              <a:gd name="connsiteX1" fmla="*/ 13146 w 283205"/>
              <a:gd name="connsiteY1" fmla="*/ 1029000 h 2053010"/>
              <a:gd name="connsiteX2" fmla="*/ 279846 w 283205"/>
              <a:gd name="connsiteY2" fmla="*/ 2045000 h 2053010"/>
              <a:gd name="connsiteX3" fmla="*/ 152846 w 283205"/>
              <a:gd name="connsiteY3" fmla="*/ 1473500 h 2053010"/>
              <a:gd name="connsiteX4" fmla="*/ 446 w 283205"/>
              <a:gd name="connsiteY4" fmla="*/ 927400 h 2053010"/>
              <a:gd name="connsiteX5" fmla="*/ 178246 w 283205"/>
              <a:gd name="connsiteY5" fmla="*/ 300 h 20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05" h="2053010">
                <a:moveTo>
                  <a:pt x="178246" y="300"/>
                </a:moveTo>
                <a:cubicBezTo>
                  <a:pt x="180363" y="17233"/>
                  <a:pt x="-3787" y="688217"/>
                  <a:pt x="13146" y="1029000"/>
                </a:cubicBezTo>
                <a:cubicBezTo>
                  <a:pt x="30079" y="1369783"/>
                  <a:pt x="256563" y="1970917"/>
                  <a:pt x="279846" y="2045000"/>
                </a:cubicBezTo>
                <a:cubicBezTo>
                  <a:pt x="303129" y="2119083"/>
                  <a:pt x="199413" y="1659766"/>
                  <a:pt x="152846" y="1473500"/>
                </a:cubicBezTo>
                <a:cubicBezTo>
                  <a:pt x="106279" y="1287234"/>
                  <a:pt x="-8021" y="1168700"/>
                  <a:pt x="446" y="927400"/>
                </a:cubicBezTo>
                <a:cubicBezTo>
                  <a:pt x="8913" y="686100"/>
                  <a:pt x="176129" y="-16633"/>
                  <a:pt x="17824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647140C-BE66-274A-9511-438DFD74C6E5}"/>
              </a:ext>
            </a:extLst>
          </p:cNvPr>
          <p:cNvSpPr/>
          <p:nvPr/>
        </p:nvSpPr>
        <p:spPr>
          <a:xfrm>
            <a:off x="8444485" y="5615073"/>
            <a:ext cx="851125" cy="4704626"/>
          </a:xfrm>
          <a:custGeom>
            <a:avLst/>
            <a:gdLst>
              <a:gd name="connsiteX0" fmla="*/ 509015 w 851125"/>
              <a:gd name="connsiteY0" fmla="*/ 11027 h 4704626"/>
              <a:gd name="connsiteX1" fmla="*/ 737615 w 851125"/>
              <a:gd name="connsiteY1" fmla="*/ 900027 h 4704626"/>
              <a:gd name="connsiteX2" fmla="*/ 724915 w 851125"/>
              <a:gd name="connsiteY2" fmla="*/ 2208127 h 4704626"/>
              <a:gd name="connsiteX3" fmla="*/ 775715 w 851125"/>
              <a:gd name="connsiteY3" fmla="*/ 2017627 h 4704626"/>
              <a:gd name="connsiteX4" fmla="*/ 407415 w 851125"/>
              <a:gd name="connsiteY4" fmla="*/ 2843127 h 4704626"/>
              <a:gd name="connsiteX5" fmla="*/ 115315 w 851125"/>
              <a:gd name="connsiteY5" fmla="*/ 3478127 h 4704626"/>
              <a:gd name="connsiteX6" fmla="*/ 13715 w 851125"/>
              <a:gd name="connsiteY6" fmla="*/ 4671927 h 4704626"/>
              <a:gd name="connsiteX7" fmla="*/ 1015 w 851125"/>
              <a:gd name="connsiteY7" fmla="*/ 4329027 h 4704626"/>
              <a:gd name="connsiteX8" fmla="*/ 13715 w 851125"/>
              <a:gd name="connsiteY8" fmla="*/ 3909927 h 4704626"/>
              <a:gd name="connsiteX9" fmla="*/ 102615 w 851125"/>
              <a:gd name="connsiteY9" fmla="*/ 3287627 h 4704626"/>
              <a:gd name="connsiteX10" fmla="*/ 204215 w 851125"/>
              <a:gd name="connsiteY10" fmla="*/ 3338427 h 4704626"/>
              <a:gd name="connsiteX11" fmla="*/ 509015 w 851125"/>
              <a:gd name="connsiteY11" fmla="*/ 2551027 h 4704626"/>
              <a:gd name="connsiteX12" fmla="*/ 813815 w 851125"/>
              <a:gd name="connsiteY12" fmla="*/ 1941427 h 4704626"/>
              <a:gd name="connsiteX13" fmla="*/ 813815 w 851125"/>
              <a:gd name="connsiteY13" fmla="*/ 1509627 h 4704626"/>
              <a:gd name="connsiteX14" fmla="*/ 509015 w 851125"/>
              <a:gd name="connsiteY14" fmla="*/ 11027 h 470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1125" h="4704626">
                <a:moveTo>
                  <a:pt x="509015" y="11027"/>
                </a:moveTo>
                <a:cubicBezTo>
                  <a:pt x="496315" y="-90573"/>
                  <a:pt x="701632" y="533844"/>
                  <a:pt x="737615" y="900027"/>
                </a:cubicBezTo>
                <a:cubicBezTo>
                  <a:pt x="773598" y="1266210"/>
                  <a:pt x="718565" y="2021860"/>
                  <a:pt x="724915" y="2208127"/>
                </a:cubicBezTo>
                <a:cubicBezTo>
                  <a:pt x="731265" y="2394394"/>
                  <a:pt x="828632" y="1911794"/>
                  <a:pt x="775715" y="2017627"/>
                </a:cubicBezTo>
                <a:cubicBezTo>
                  <a:pt x="722798" y="2123460"/>
                  <a:pt x="517482" y="2599710"/>
                  <a:pt x="407415" y="2843127"/>
                </a:cubicBezTo>
                <a:cubicBezTo>
                  <a:pt x="297348" y="3086544"/>
                  <a:pt x="180932" y="3173327"/>
                  <a:pt x="115315" y="3478127"/>
                </a:cubicBezTo>
                <a:cubicBezTo>
                  <a:pt x="49698" y="3782927"/>
                  <a:pt x="32765" y="4530110"/>
                  <a:pt x="13715" y="4671927"/>
                </a:cubicBezTo>
                <a:cubicBezTo>
                  <a:pt x="-5335" y="4813744"/>
                  <a:pt x="1015" y="4456027"/>
                  <a:pt x="1015" y="4329027"/>
                </a:cubicBezTo>
                <a:cubicBezTo>
                  <a:pt x="1015" y="4202027"/>
                  <a:pt x="-3218" y="4083494"/>
                  <a:pt x="13715" y="3909927"/>
                </a:cubicBezTo>
                <a:cubicBezTo>
                  <a:pt x="30648" y="3736360"/>
                  <a:pt x="70865" y="3382877"/>
                  <a:pt x="102615" y="3287627"/>
                </a:cubicBezTo>
                <a:cubicBezTo>
                  <a:pt x="134365" y="3192377"/>
                  <a:pt x="136482" y="3461194"/>
                  <a:pt x="204215" y="3338427"/>
                </a:cubicBezTo>
                <a:cubicBezTo>
                  <a:pt x="271948" y="3215660"/>
                  <a:pt x="407415" y="2783860"/>
                  <a:pt x="509015" y="2551027"/>
                </a:cubicBezTo>
                <a:cubicBezTo>
                  <a:pt x="610615" y="2318194"/>
                  <a:pt x="763015" y="2114994"/>
                  <a:pt x="813815" y="1941427"/>
                </a:cubicBezTo>
                <a:cubicBezTo>
                  <a:pt x="864615" y="1767860"/>
                  <a:pt x="862498" y="1833477"/>
                  <a:pt x="813815" y="1509627"/>
                </a:cubicBezTo>
                <a:cubicBezTo>
                  <a:pt x="765132" y="1185777"/>
                  <a:pt x="521715" y="112627"/>
                  <a:pt x="509015" y="110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EF17424C-308D-CCEC-69D9-9FDF0525748B}"/>
              </a:ext>
            </a:extLst>
          </p:cNvPr>
          <p:cNvSpPr/>
          <p:nvPr/>
        </p:nvSpPr>
        <p:spPr>
          <a:xfrm>
            <a:off x="3301223" y="6181700"/>
            <a:ext cx="800939" cy="707630"/>
          </a:xfrm>
          <a:custGeom>
            <a:avLst/>
            <a:gdLst>
              <a:gd name="connsiteX0" fmla="*/ 42052 w 800939"/>
              <a:gd name="connsiteY0" fmla="*/ 25 h 707630"/>
              <a:gd name="connsiteX1" fmla="*/ 10302 w 800939"/>
              <a:gd name="connsiteY1" fmla="*/ 298475 h 707630"/>
              <a:gd name="connsiteX2" fmla="*/ 248427 w 800939"/>
              <a:gd name="connsiteY2" fmla="*/ 584225 h 707630"/>
              <a:gd name="connsiteX3" fmla="*/ 175402 w 800939"/>
              <a:gd name="connsiteY3" fmla="*/ 527075 h 707630"/>
              <a:gd name="connsiteX4" fmla="*/ 467502 w 800939"/>
              <a:gd name="connsiteY4" fmla="*/ 701700 h 707630"/>
              <a:gd name="connsiteX5" fmla="*/ 375427 w 800939"/>
              <a:gd name="connsiteY5" fmla="*/ 666775 h 707630"/>
              <a:gd name="connsiteX6" fmla="*/ 797702 w 800939"/>
              <a:gd name="connsiteY6" fmla="*/ 666775 h 707630"/>
              <a:gd name="connsiteX7" fmla="*/ 556402 w 800939"/>
              <a:gd name="connsiteY7" fmla="*/ 657250 h 707630"/>
              <a:gd name="connsiteX8" fmla="*/ 299227 w 800939"/>
              <a:gd name="connsiteY8" fmla="*/ 574700 h 707630"/>
              <a:gd name="connsiteX9" fmla="*/ 137302 w 800939"/>
              <a:gd name="connsiteY9" fmla="*/ 435000 h 707630"/>
              <a:gd name="connsiteX10" fmla="*/ 86502 w 800939"/>
              <a:gd name="connsiteY10" fmla="*/ 377850 h 707630"/>
              <a:gd name="connsiteX11" fmla="*/ 89677 w 800939"/>
              <a:gd name="connsiteY11" fmla="*/ 311175 h 707630"/>
              <a:gd name="connsiteX12" fmla="*/ 54752 w 800939"/>
              <a:gd name="connsiteY12" fmla="*/ 368325 h 707630"/>
              <a:gd name="connsiteX13" fmla="*/ 32527 w 800939"/>
              <a:gd name="connsiteY13" fmla="*/ 314350 h 707630"/>
              <a:gd name="connsiteX14" fmla="*/ 42052 w 800939"/>
              <a:gd name="connsiteY14" fmla="*/ 25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0939" h="707630">
                <a:moveTo>
                  <a:pt x="42052" y="25"/>
                </a:moveTo>
                <a:cubicBezTo>
                  <a:pt x="38348" y="-2621"/>
                  <a:pt x="-24094" y="201108"/>
                  <a:pt x="10302" y="298475"/>
                </a:cubicBezTo>
                <a:cubicBezTo>
                  <a:pt x="44698" y="395842"/>
                  <a:pt x="220910" y="546125"/>
                  <a:pt x="248427" y="584225"/>
                </a:cubicBezTo>
                <a:cubicBezTo>
                  <a:pt x="275944" y="622325"/>
                  <a:pt x="138890" y="507496"/>
                  <a:pt x="175402" y="527075"/>
                </a:cubicBezTo>
                <a:cubicBezTo>
                  <a:pt x="211915" y="546654"/>
                  <a:pt x="434165" y="678417"/>
                  <a:pt x="467502" y="701700"/>
                </a:cubicBezTo>
                <a:cubicBezTo>
                  <a:pt x="500839" y="724983"/>
                  <a:pt x="320394" y="672596"/>
                  <a:pt x="375427" y="666775"/>
                </a:cubicBezTo>
                <a:cubicBezTo>
                  <a:pt x="430460" y="660954"/>
                  <a:pt x="767540" y="668362"/>
                  <a:pt x="797702" y="666775"/>
                </a:cubicBezTo>
                <a:cubicBezTo>
                  <a:pt x="827864" y="665188"/>
                  <a:pt x="639481" y="672596"/>
                  <a:pt x="556402" y="657250"/>
                </a:cubicBezTo>
                <a:cubicBezTo>
                  <a:pt x="473323" y="641904"/>
                  <a:pt x="369077" y="611742"/>
                  <a:pt x="299227" y="574700"/>
                </a:cubicBezTo>
                <a:cubicBezTo>
                  <a:pt x="229377" y="537658"/>
                  <a:pt x="172756" y="467808"/>
                  <a:pt x="137302" y="435000"/>
                </a:cubicBezTo>
                <a:cubicBezTo>
                  <a:pt x="101848" y="402192"/>
                  <a:pt x="94440" y="398488"/>
                  <a:pt x="86502" y="377850"/>
                </a:cubicBezTo>
                <a:cubicBezTo>
                  <a:pt x="78565" y="357213"/>
                  <a:pt x="94969" y="312762"/>
                  <a:pt x="89677" y="311175"/>
                </a:cubicBezTo>
                <a:cubicBezTo>
                  <a:pt x="84385" y="309588"/>
                  <a:pt x="64277" y="367796"/>
                  <a:pt x="54752" y="368325"/>
                </a:cubicBezTo>
                <a:cubicBezTo>
                  <a:pt x="45227" y="368854"/>
                  <a:pt x="31998" y="372558"/>
                  <a:pt x="32527" y="314350"/>
                </a:cubicBezTo>
                <a:cubicBezTo>
                  <a:pt x="33056" y="256142"/>
                  <a:pt x="45756" y="2671"/>
                  <a:pt x="4205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51129F8-1478-9790-1B5F-9ED01E7D9290}"/>
              </a:ext>
            </a:extLst>
          </p:cNvPr>
          <p:cNvSpPr/>
          <p:nvPr/>
        </p:nvSpPr>
        <p:spPr>
          <a:xfrm>
            <a:off x="3428878" y="6461125"/>
            <a:ext cx="615160" cy="458514"/>
          </a:xfrm>
          <a:custGeom>
            <a:avLst/>
            <a:gdLst>
              <a:gd name="connsiteX0" fmla="*/ 19172 w 615160"/>
              <a:gd name="connsiteY0" fmla="*/ 234950 h 458514"/>
              <a:gd name="connsiteX1" fmla="*/ 66797 w 615160"/>
              <a:gd name="connsiteY1" fmla="*/ 263525 h 458514"/>
              <a:gd name="connsiteX2" fmla="*/ 396997 w 615160"/>
              <a:gd name="connsiteY2" fmla="*/ 441325 h 458514"/>
              <a:gd name="connsiteX3" fmla="*/ 606547 w 615160"/>
              <a:gd name="connsiteY3" fmla="*/ 450850 h 458514"/>
              <a:gd name="connsiteX4" fmla="*/ 577972 w 615160"/>
              <a:gd name="connsiteY4" fmla="*/ 434975 h 458514"/>
              <a:gd name="connsiteX5" fmla="*/ 593847 w 615160"/>
              <a:gd name="connsiteY5" fmla="*/ 412750 h 458514"/>
              <a:gd name="connsiteX6" fmla="*/ 562097 w 615160"/>
              <a:gd name="connsiteY6" fmla="*/ 0 h 458514"/>
              <a:gd name="connsiteX7" fmla="*/ 606547 w 615160"/>
              <a:gd name="connsiteY7" fmla="*/ 415925 h 458514"/>
              <a:gd name="connsiteX8" fmla="*/ 441447 w 615160"/>
              <a:gd name="connsiteY8" fmla="*/ 403225 h 458514"/>
              <a:gd name="connsiteX9" fmla="*/ 19172 w 615160"/>
              <a:gd name="connsiteY9" fmla="*/ 234950 h 45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160" h="458514">
                <a:moveTo>
                  <a:pt x="19172" y="234950"/>
                </a:moveTo>
                <a:cubicBezTo>
                  <a:pt x="-43270" y="211667"/>
                  <a:pt x="66797" y="263525"/>
                  <a:pt x="66797" y="263525"/>
                </a:cubicBezTo>
                <a:cubicBezTo>
                  <a:pt x="129768" y="297921"/>
                  <a:pt x="307039" y="410104"/>
                  <a:pt x="396997" y="441325"/>
                </a:cubicBezTo>
                <a:cubicBezTo>
                  <a:pt x="486955" y="472546"/>
                  <a:pt x="576385" y="451908"/>
                  <a:pt x="606547" y="450850"/>
                </a:cubicBezTo>
                <a:cubicBezTo>
                  <a:pt x="636709" y="449792"/>
                  <a:pt x="577972" y="434975"/>
                  <a:pt x="577972" y="434975"/>
                </a:cubicBezTo>
                <a:cubicBezTo>
                  <a:pt x="575855" y="428625"/>
                  <a:pt x="596493" y="485246"/>
                  <a:pt x="593847" y="412750"/>
                </a:cubicBezTo>
                <a:cubicBezTo>
                  <a:pt x="591201" y="340254"/>
                  <a:pt x="559980" y="-529"/>
                  <a:pt x="562097" y="0"/>
                </a:cubicBezTo>
                <a:cubicBezTo>
                  <a:pt x="564214" y="529"/>
                  <a:pt x="626655" y="348721"/>
                  <a:pt x="606547" y="415925"/>
                </a:cubicBezTo>
                <a:cubicBezTo>
                  <a:pt x="586439" y="483129"/>
                  <a:pt x="534051" y="431800"/>
                  <a:pt x="441447" y="403225"/>
                </a:cubicBezTo>
                <a:cubicBezTo>
                  <a:pt x="348843" y="374650"/>
                  <a:pt x="81614" y="258233"/>
                  <a:pt x="19172" y="234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DAFFB79-64BD-EE3C-E7C7-4037E79543D0}"/>
              </a:ext>
            </a:extLst>
          </p:cNvPr>
          <p:cNvSpPr/>
          <p:nvPr/>
        </p:nvSpPr>
        <p:spPr>
          <a:xfrm>
            <a:off x="6091305" y="4511819"/>
            <a:ext cx="305049" cy="710494"/>
          </a:xfrm>
          <a:custGeom>
            <a:avLst/>
            <a:gdLst>
              <a:gd name="connsiteX0" fmla="*/ 304806 w 305049"/>
              <a:gd name="connsiteY0" fmla="*/ 3910 h 710494"/>
              <a:gd name="connsiteX1" fmla="*/ 84412 w 305049"/>
              <a:gd name="connsiteY1" fmla="*/ 622889 h 710494"/>
              <a:gd name="connsiteX2" fmla="*/ 84412 w 305049"/>
              <a:gd name="connsiteY2" fmla="*/ 702606 h 710494"/>
              <a:gd name="connsiteX3" fmla="*/ 89101 w 305049"/>
              <a:gd name="connsiteY3" fmla="*/ 590064 h 710494"/>
              <a:gd name="connsiteX4" fmla="*/ 6 w 305049"/>
              <a:gd name="connsiteY4" fmla="*/ 233683 h 710494"/>
              <a:gd name="connsiteX5" fmla="*/ 84412 w 305049"/>
              <a:gd name="connsiteY5" fmla="*/ 505658 h 710494"/>
              <a:gd name="connsiteX6" fmla="*/ 112547 w 305049"/>
              <a:gd name="connsiteY6" fmla="*/ 454076 h 710494"/>
              <a:gd name="connsiteX7" fmla="*/ 98480 w 305049"/>
              <a:gd name="connsiteY7" fmla="*/ 97695 h 710494"/>
              <a:gd name="connsiteX8" fmla="*/ 126615 w 305049"/>
              <a:gd name="connsiteY8" fmla="*/ 346224 h 710494"/>
              <a:gd name="connsiteX9" fmla="*/ 304806 w 305049"/>
              <a:gd name="connsiteY9" fmla="*/ 3910 h 71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9" h="710494">
                <a:moveTo>
                  <a:pt x="304806" y="3910"/>
                </a:moveTo>
                <a:cubicBezTo>
                  <a:pt x="297772" y="50021"/>
                  <a:pt x="121144" y="506440"/>
                  <a:pt x="84412" y="622889"/>
                </a:cubicBezTo>
                <a:cubicBezTo>
                  <a:pt x="47680" y="739338"/>
                  <a:pt x="83631" y="708077"/>
                  <a:pt x="84412" y="702606"/>
                </a:cubicBezTo>
                <a:cubicBezTo>
                  <a:pt x="85193" y="697135"/>
                  <a:pt x="103169" y="668218"/>
                  <a:pt x="89101" y="590064"/>
                </a:cubicBezTo>
                <a:cubicBezTo>
                  <a:pt x="75033" y="511910"/>
                  <a:pt x="787" y="247751"/>
                  <a:pt x="6" y="233683"/>
                </a:cubicBezTo>
                <a:cubicBezTo>
                  <a:pt x="-776" y="219615"/>
                  <a:pt x="65655" y="468926"/>
                  <a:pt x="84412" y="505658"/>
                </a:cubicBezTo>
                <a:cubicBezTo>
                  <a:pt x="103169" y="542390"/>
                  <a:pt x="110202" y="522070"/>
                  <a:pt x="112547" y="454076"/>
                </a:cubicBezTo>
                <a:cubicBezTo>
                  <a:pt x="114892" y="386082"/>
                  <a:pt x="96135" y="115670"/>
                  <a:pt x="98480" y="97695"/>
                </a:cubicBezTo>
                <a:cubicBezTo>
                  <a:pt x="100825" y="79720"/>
                  <a:pt x="89101" y="357947"/>
                  <a:pt x="126615" y="346224"/>
                </a:cubicBezTo>
                <a:cubicBezTo>
                  <a:pt x="164129" y="334501"/>
                  <a:pt x="311840" y="-42201"/>
                  <a:pt x="304806" y="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364D65-C1E0-82A2-0A9F-0C37E1813528}"/>
              </a:ext>
            </a:extLst>
          </p:cNvPr>
          <p:cNvSpPr/>
          <p:nvPr/>
        </p:nvSpPr>
        <p:spPr>
          <a:xfrm>
            <a:off x="6620530" y="4505631"/>
            <a:ext cx="124966" cy="1102047"/>
          </a:xfrm>
          <a:custGeom>
            <a:avLst/>
            <a:gdLst>
              <a:gd name="connsiteX0" fmla="*/ 664 w 124966"/>
              <a:gd name="connsiteY0" fmla="*/ 10098 h 1102047"/>
              <a:gd name="connsiteX1" fmla="*/ 122584 w 124966"/>
              <a:gd name="connsiteY1" fmla="*/ 1088621 h 1102047"/>
              <a:gd name="connsiteX2" fmla="*/ 75692 w 124966"/>
              <a:gd name="connsiteY2" fmla="*/ 577495 h 1102047"/>
              <a:gd name="connsiteX3" fmla="*/ 664 w 124966"/>
              <a:gd name="connsiteY3" fmla="*/ 10098 h 110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66" h="1102047">
                <a:moveTo>
                  <a:pt x="664" y="10098"/>
                </a:moveTo>
                <a:cubicBezTo>
                  <a:pt x="8479" y="95286"/>
                  <a:pt x="110079" y="994055"/>
                  <a:pt x="122584" y="1088621"/>
                </a:cubicBezTo>
                <a:cubicBezTo>
                  <a:pt x="135089" y="1183187"/>
                  <a:pt x="95230" y="753341"/>
                  <a:pt x="75692" y="577495"/>
                </a:cubicBezTo>
                <a:cubicBezTo>
                  <a:pt x="56154" y="401649"/>
                  <a:pt x="-7151" y="-75090"/>
                  <a:pt x="664" y="10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AF05309-685C-93B2-9774-ED13478C209A}"/>
              </a:ext>
            </a:extLst>
          </p:cNvPr>
          <p:cNvSpPr/>
          <p:nvPr/>
        </p:nvSpPr>
        <p:spPr>
          <a:xfrm>
            <a:off x="6227233" y="5491089"/>
            <a:ext cx="155821" cy="282332"/>
          </a:xfrm>
          <a:custGeom>
            <a:avLst/>
            <a:gdLst>
              <a:gd name="connsiteX0" fmla="*/ 65 w 155821"/>
              <a:gd name="connsiteY0" fmla="*/ 0 h 282332"/>
              <a:gd name="connsiteX1" fmla="*/ 131364 w 155821"/>
              <a:gd name="connsiteY1" fmla="*/ 131299 h 282332"/>
              <a:gd name="connsiteX2" fmla="*/ 150121 w 155821"/>
              <a:gd name="connsiteY2" fmla="*/ 276665 h 282332"/>
              <a:gd name="connsiteX3" fmla="*/ 154810 w 155821"/>
              <a:gd name="connsiteY3" fmla="*/ 229773 h 282332"/>
              <a:gd name="connsiteX4" fmla="*/ 136053 w 155821"/>
              <a:gd name="connsiteY4" fmla="*/ 18757 h 282332"/>
              <a:gd name="connsiteX5" fmla="*/ 150121 w 155821"/>
              <a:gd name="connsiteY5" fmla="*/ 131299 h 282332"/>
              <a:gd name="connsiteX6" fmla="*/ 65 w 155821"/>
              <a:gd name="connsiteY6" fmla="*/ 0 h 2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821" h="282332">
                <a:moveTo>
                  <a:pt x="65" y="0"/>
                </a:moveTo>
                <a:cubicBezTo>
                  <a:pt x="-3061" y="0"/>
                  <a:pt x="106355" y="85188"/>
                  <a:pt x="131364" y="131299"/>
                </a:cubicBezTo>
                <a:cubicBezTo>
                  <a:pt x="156373" y="177410"/>
                  <a:pt x="146213" y="260253"/>
                  <a:pt x="150121" y="276665"/>
                </a:cubicBezTo>
                <a:cubicBezTo>
                  <a:pt x="154029" y="293077"/>
                  <a:pt x="157155" y="272758"/>
                  <a:pt x="154810" y="229773"/>
                </a:cubicBezTo>
                <a:cubicBezTo>
                  <a:pt x="152465" y="186788"/>
                  <a:pt x="136834" y="35169"/>
                  <a:pt x="136053" y="18757"/>
                </a:cubicBezTo>
                <a:cubicBezTo>
                  <a:pt x="135272" y="2345"/>
                  <a:pt x="168878" y="130518"/>
                  <a:pt x="150121" y="131299"/>
                </a:cubicBezTo>
                <a:cubicBezTo>
                  <a:pt x="131364" y="132080"/>
                  <a:pt x="3191" y="0"/>
                  <a:pt x="6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9F4F1E4-41DD-7AEF-4578-3877C28B7459}"/>
              </a:ext>
            </a:extLst>
          </p:cNvPr>
          <p:cNvSpPr/>
          <p:nvPr/>
        </p:nvSpPr>
        <p:spPr>
          <a:xfrm>
            <a:off x="6056108" y="5073689"/>
            <a:ext cx="77633" cy="188511"/>
          </a:xfrm>
          <a:custGeom>
            <a:avLst/>
            <a:gdLst>
              <a:gd name="connsiteX0" fmla="*/ 77406 w 77633"/>
              <a:gd name="connsiteY0" fmla="*/ 59 h 188511"/>
              <a:gd name="connsiteX1" fmla="*/ 25824 w 77633"/>
              <a:gd name="connsiteY1" fmla="*/ 98533 h 188511"/>
              <a:gd name="connsiteX2" fmla="*/ 30514 w 77633"/>
              <a:gd name="connsiteY2" fmla="*/ 187628 h 188511"/>
              <a:gd name="connsiteX3" fmla="*/ 30514 w 77633"/>
              <a:gd name="connsiteY3" fmla="*/ 140736 h 188511"/>
              <a:gd name="connsiteX4" fmla="*/ 2378 w 77633"/>
              <a:gd name="connsiteY4" fmla="*/ 84465 h 188511"/>
              <a:gd name="connsiteX5" fmla="*/ 77406 w 77633"/>
              <a:gd name="connsiteY5" fmla="*/ 59 h 18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33" h="188511">
                <a:moveTo>
                  <a:pt x="77406" y="59"/>
                </a:moveTo>
                <a:cubicBezTo>
                  <a:pt x="81314" y="2404"/>
                  <a:pt x="33639" y="67272"/>
                  <a:pt x="25824" y="98533"/>
                </a:cubicBezTo>
                <a:cubicBezTo>
                  <a:pt x="18009" y="129795"/>
                  <a:pt x="29732" y="180594"/>
                  <a:pt x="30514" y="187628"/>
                </a:cubicBezTo>
                <a:cubicBezTo>
                  <a:pt x="31296" y="194662"/>
                  <a:pt x="35203" y="157930"/>
                  <a:pt x="30514" y="140736"/>
                </a:cubicBezTo>
                <a:cubicBezTo>
                  <a:pt x="25825" y="123542"/>
                  <a:pt x="-9345" y="104003"/>
                  <a:pt x="2378" y="84465"/>
                </a:cubicBezTo>
                <a:cubicBezTo>
                  <a:pt x="14101" y="64927"/>
                  <a:pt x="73498" y="-2286"/>
                  <a:pt x="77406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CF5297F-C696-D4AB-B714-8444B08D702F}"/>
              </a:ext>
            </a:extLst>
          </p:cNvPr>
          <p:cNvSpPr/>
          <p:nvPr/>
        </p:nvSpPr>
        <p:spPr>
          <a:xfrm>
            <a:off x="4975089" y="6621170"/>
            <a:ext cx="289509" cy="60997"/>
          </a:xfrm>
          <a:custGeom>
            <a:avLst/>
            <a:gdLst>
              <a:gd name="connsiteX0" fmla="*/ 185 w 289509"/>
              <a:gd name="connsiteY0" fmla="*/ 60984 h 60997"/>
              <a:gd name="connsiteX1" fmla="*/ 159619 w 289509"/>
              <a:gd name="connsiteY1" fmla="*/ 28159 h 60997"/>
              <a:gd name="connsiteX2" fmla="*/ 286228 w 289509"/>
              <a:gd name="connsiteY2" fmla="*/ 56295 h 60997"/>
              <a:gd name="connsiteX3" fmla="*/ 244025 w 289509"/>
              <a:gd name="connsiteY3" fmla="*/ 28159 h 60997"/>
              <a:gd name="connsiteX4" fmla="*/ 154929 w 289509"/>
              <a:gd name="connsiteY4" fmla="*/ 24 h 60997"/>
              <a:gd name="connsiteX5" fmla="*/ 192443 w 289509"/>
              <a:gd name="connsiteY5" fmla="*/ 23470 h 60997"/>
              <a:gd name="connsiteX6" fmla="*/ 185 w 289509"/>
              <a:gd name="connsiteY6" fmla="*/ 60984 h 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09" h="60997">
                <a:moveTo>
                  <a:pt x="185" y="60984"/>
                </a:moveTo>
                <a:cubicBezTo>
                  <a:pt x="-5286" y="61765"/>
                  <a:pt x="111945" y="28940"/>
                  <a:pt x="159619" y="28159"/>
                </a:cubicBezTo>
                <a:cubicBezTo>
                  <a:pt x="207293" y="27378"/>
                  <a:pt x="272160" y="56295"/>
                  <a:pt x="286228" y="56295"/>
                </a:cubicBezTo>
                <a:cubicBezTo>
                  <a:pt x="300296" y="56295"/>
                  <a:pt x="265908" y="37538"/>
                  <a:pt x="244025" y="28159"/>
                </a:cubicBezTo>
                <a:cubicBezTo>
                  <a:pt x="222142" y="18780"/>
                  <a:pt x="163526" y="805"/>
                  <a:pt x="154929" y="24"/>
                </a:cubicBezTo>
                <a:cubicBezTo>
                  <a:pt x="146332" y="-757"/>
                  <a:pt x="212763" y="17218"/>
                  <a:pt x="192443" y="23470"/>
                </a:cubicBezTo>
                <a:cubicBezTo>
                  <a:pt x="172123" y="29722"/>
                  <a:pt x="5656" y="60203"/>
                  <a:pt x="185" y="60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750021E-6FD9-C6DB-2EBA-D00E69F5B13B}"/>
              </a:ext>
            </a:extLst>
          </p:cNvPr>
          <p:cNvSpPr/>
          <p:nvPr/>
        </p:nvSpPr>
        <p:spPr>
          <a:xfrm>
            <a:off x="5650414" y="6642228"/>
            <a:ext cx="211780" cy="68061"/>
          </a:xfrm>
          <a:custGeom>
            <a:avLst/>
            <a:gdLst>
              <a:gd name="connsiteX0" fmla="*/ 109 w 211780"/>
              <a:gd name="connsiteY0" fmla="*/ 2412 h 68061"/>
              <a:gd name="connsiteX1" fmla="*/ 173611 w 211780"/>
              <a:gd name="connsiteY1" fmla="*/ 7101 h 68061"/>
              <a:gd name="connsiteX2" fmla="*/ 187678 w 211780"/>
              <a:gd name="connsiteY2" fmla="*/ 68061 h 68061"/>
              <a:gd name="connsiteX3" fmla="*/ 201746 w 211780"/>
              <a:gd name="connsiteY3" fmla="*/ 7101 h 68061"/>
              <a:gd name="connsiteX4" fmla="*/ 109 w 211780"/>
              <a:gd name="connsiteY4" fmla="*/ 2412 h 6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80" h="68061">
                <a:moveTo>
                  <a:pt x="109" y="2412"/>
                </a:moveTo>
                <a:cubicBezTo>
                  <a:pt x="-4580" y="2412"/>
                  <a:pt x="142350" y="-3840"/>
                  <a:pt x="173611" y="7101"/>
                </a:cubicBezTo>
                <a:cubicBezTo>
                  <a:pt x="204872" y="18042"/>
                  <a:pt x="182989" y="68061"/>
                  <a:pt x="187678" y="68061"/>
                </a:cubicBezTo>
                <a:cubicBezTo>
                  <a:pt x="192367" y="68061"/>
                  <a:pt x="229100" y="19605"/>
                  <a:pt x="201746" y="7101"/>
                </a:cubicBezTo>
                <a:cubicBezTo>
                  <a:pt x="174392" y="-5403"/>
                  <a:pt x="4798" y="2412"/>
                  <a:pt x="109" y="2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4D83E6C-32C5-BE02-4BC1-35583918955F}"/>
              </a:ext>
            </a:extLst>
          </p:cNvPr>
          <p:cNvSpPr/>
          <p:nvPr/>
        </p:nvSpPr>
        <p:spPr>
          <a:xfrm>
            <a:off x="8239182" y="6714936"/>
            <a:ext cx="98543" cy="152155"/>
          </a:xfrm>
          <a:custGeom>
            <a:avLst/>
            <a:gdLst>
              <a:gd name="connsiteX0" fmla="*/ 98270 w 98543"/>
              <a:gd name="connsiteY0" fmla="*/ 42 h 152155"/>
              <a:gd name="connsiteX1" fmla="*/ 32621 w 98543"/>
              <a:gd name="connsiteY1" fmla="*/ 65692 h 152155"/>
              <a:gd name="connsiteX2" fmla="*/ 18553 w 98543"/>
              <a:gd name="connsiteY2" fmla="*/ 150098 h 152155"/>
              <a:gd name="connsiteX3" fmla="*/ 18553 w 98543"/>
              <a:gd name="connsiteY3" fmla="*/ 121962 h 152155"/>
              <a:gd name="connsiteX4" fmla="*/ 4486 w 98543"/>
              <a:gd name="connsiteY4" fmla="*/ 75070 h 152155"/>
              <a:gd name="connsiteX5" fmla="*/ 98270 w 98543"/>
              <a:gd name="connsiteY5" fmla="*/ 42 h 15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43" h="152155">
                <a:moveTo>
                  <a:pt x="98270" y="42"/>
                </a:moveTo>
                <a:cubicBezTo>
                  <a:pt x="102959" y="-1521"/>
                  <a:pt x="45907" y="40683"/>
                  <a:pt x="32621" y="65692"/>
                </a:cubicBezTo>
                <a:cubicBezTo>
                  <a:pt x="19335" y="90701"/>
                  <a:pt x="18553" y="150098"/>
                  <a:pt x="18553" y="150098"/>
                </a:cubicBezTo>
                <a:cubicBezTo>
                  <a:pt x="16208" y="159476"/>
                  <a:pt x="20897" y="134467"/>
                  <a:pt x="18553" y="121962"/>
                </a:cubicBezTo>
                <a:cubicBezTo>
                  <a:pt x="16208" y="109457"/>
                  <a:pt x="-10363" y="91482"/>
                  <a:pt x="4486" y="75070"/>
                </a:cubicBezTo>
                <a:cubicBezTo>
                  <a:pt x="19335" y="58658"/>
                  <a:pt x="93581" y="1605"/>
                  <a:pt x="98270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2821EE0-1AAF-9948-0811-D273AA576AD3}"/>
              </a:ext>
            </a:extLst>
          </p:cNvPr>
          <p:cNvSpPr/>
          <p:nvPr/>
        </p:nvSpPr>
        <p:spPr>
          <a:xfrm>
            <a:off x="7741911" y="6792363"/>
            <a:ext cx="121942" cy="82120"/>
          </a:xfrm>
          <a:custGeom>
            <a:avLst/>
            <a:gdLst>
              <a:gd name="connsiteX0" fmla="*/ 9 w 121942"/>
              <a:gd name="connsiteY0" fmla="*/ 82049 h 82120"/>
              <a:gd name="connsiteX1" fmla="*/ 65658 w 121942"/>
              <a:gd name="connsiteY1" fmla="*/ 16400 h 82120"/>
              <a:gd name="connsiteX2" fmla="*/ 121929 w 121942"/>
              <a:gd name="connsiteY2" fmla="*/ 11711 h 82120"/>
              <a:gd name="connsiteX3" fmla="*/ 70347 w 121942"/>
              <a:gd name="connsiteY3" fmla="*/ 21089 h 82120"/>
              <a:gd name="connsiteX4" fmla="*/ 14077 w 121942"/>
              <a:gd name="connsiteY4" fmla="*/ 11711 h 82120"/>
              <a:gd name="connsiteX5" fmla="*/ 70347 w 121942"/>
              <a:gd name="connsiteY5" fmla="*/ 2332 h 82120"/>
              <a:gd name="connsiteX6" fmla="*/ 9 w 121942"/>
              <a:gd name="connsiteY6" fmla="*/ 82049 h 8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42" h="82120">
                <a:moveTo>
                  <a:pt x="9" y="82049"/>
                </a:moveTo>
                <a:cubicBezTo>
                  <a:pt x="-773" y="84394"/>
                  <a:pt x="45338" y="28123"/>
                  <a:pt x="65658" y="16400"/>
                </a:cubicBezTo>
                <a:cubicBezTo>
                  <a:pt x="85978" y="4677"/>
                  <a:pt x="121148" y="10930"/>
                  <a:pt x="121929" y="11711"/>
                </a:cubicBezTo>
                <a:cubicBezTo>
                  <a:pt x="122710" y="12492"/>
                  <a:pt x="88322" y="21089"/>
                  <a:pt x="70347" y="21089"/>
                </a:cubicBezTo>
                <a:cubicBezTo>
                  <a:pt x="52372" y="21089"/>
                  <a:pt x="14077" y="14837"/>
                  <a:pt x="14077" y="11711"/>
                </a:cubicBezTo>
                <a:cubicBezTo>
                  <a:pt x="14077" y="8585"/>
                  <a:pt x="69566" y="-5483"/>
                  <a:pt x="70347" y="2332"/>
                </a:cubicBezTo>
                <a:cubicBezTo>
                  <a:pt x="71129" y="10147"/>
                  <a:pt x="791" y="79704"/>
                  <a:pt x="9" y="820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50AACE4-AD4E-BA49-C207-6533C9922648}"/>
              </a:ext>
            </a:extLst>
          </p:cNvPr>
          <p:cNvSpPr/>
          <p:nvPr/>
        </p:nvSpPr>
        <p:spPr>
          <a:xfrm>
            <a:off x="6245664" y="5597756"/>
            <a:ext cx="153232" cy="479645"/>
          </a:xfrm>
          <a:custGeom>
            <a:avLst/>
            <a:gdLst>
              <a:gd name="connsiteX0" fmla="*/ 391 w 153232"/>
              <a:gd name="connsiteY0" fmla="*/ 1186 h 479645"/>
              <a:gd name="connsiteX1" fmla="*/ 145758 w 153232"/>
              <a:gd name="connsiteY1" fmla="*/ 174687 h 479645"/>
              <a:gd name="connsiteX2" fmla="*/ 131690 w 153232"/>
              <a:gd name="connsiteY2" fmla="*/ 109038 h 479645"/>
              <a:gd name="connsiteX3" fmla="*/ 127001 w 153232"/>
              <a:gd name="connsiteY3" fmla="*/ 296607 h 479645"/>
              <a:gd name="connsiteX4" fmla="*/ 122311 w 153232"/>
              <a:gd name="connsiteY4" fmla="*/ 352878 h 479645"/>
              <a:gd name="connsiteX5" fmla="*/ 136379 w 153232"/>
              <a:gd name="connsiteY5" fmla="*/ 479487 h 479645"/>
              <a:gd name="connsiteX6" fmla="*/ 136379 w 153232"/>
              <a:gd name="connsiteY6" fmla="*/ 324742 h 479645"/>
              <a:gd name="connsiteX7" fmla="*/ 42594 w 153232"/>
              <a:gd name="connsiteY7" fmla="*/ 165309 h 479645"/>
              <a:gd name="connsiteX8" fmla="*/ 127001 w 153232"/>
              <a:gd name="connsiteY8" fmla="*/ 221579 h 479645"/>
              <a:gd name="connsiteX9" fmla="*/ 103554 w 153232"/>
              <a:gd name="connsiteY9" fmla="*/ 104349 h 479645"/>
              <a:gd name="connsiteX10" fmla="*/ 391 w 153232"/>
              <a:gd name="connsiteY10" fmla="*/ 1186 h 4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232" h="479645">
                <a:moveTo>
                  <a:pt x="391" y="1186"/>
                </a:moveTo>
                <a:cubicBezTo>
                  <a:pt x="7425" y="12909"/>
                  <a:pt x="123875" y="156712"/>
                  <a:pt x="145758" y="174687"/>
                </a:cubicBezTo>
                <a:cubicBezTo>
                  <a:pt x="167641" y="192662"/>
                  <a:pt x="134816" y="88718"/>
                  <a:pt x="131690" y="109038"/>
                </a:cubicBezTo>
                <a:cubicBezTo>
                  <a:pt x="128564" y="129358"/>
                  <a:pt x="128564" y="255967"/>
                  <a:pt x="127001" y="296607"/>
                </a:cubicBezTo>
                <a:cubicBezTo>
                  <a:pt x="125438" y="337247"/>
                  <a:pt x="120748" y="322398"/>
                  <a:pt x="122311" y="352878"/>
                </a:cubicBezTo>
                <a:cubicBezTo>
                  <a:pt x="123874" y="383358"/>
                  <a:pt x="134034" y="484176"/>
                  <a:pt x="136379" y="479487"/>
                </a:cubicBezTo>
                <a:cubicBezTo>
                  <a:pt x="138724" y="474798"/>
                  <a:pt x="152010" y="377105"/>
                  <a:pt x="136379" y="324742"/>
                </a:cubicBezTo>
                <a:cubicBezTo>
                  <a:pt x="120748" y="272379"/>
                  <a:pt x="44157" y="182503"/>
                  <a:pt x="42594" y="165309"/>
                </a:cubicBezTo>
                <a:cubicBezTo>
                  <a:pt x="41031" y="148115"/>
                  <a:pt x="116841" y="231739"/>
                  <a:pt x="127001" y="221579"/>
                </a:cubicBezTo>
                <a:cubicBezTo>
                  <a:pt x="137161" y="211419"/>
                  <a:pt x="123874" y="141081"/>
                  <a:pt x="103554" y="104349"/>
                </a:cubicBezTo>
                <a:cubicBezTo>
                  <a:pt x="83234" y="67617"/>
                  <a:pt x="-6643" y="-10537"/>
                  <a:pt x="391" y="11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A2CF948-247C-C3B8-1306-B675E9018F6D}"/>
              </a:ext>
            </a:extLst>
          </p:cNvPr>
          <p:cNvSpPr/>
          <p:nvPr/>
        </p:nvSpPr>
        <p:spPr>
          <a:xfrm>
            <a:off x="6113817" y="5451212"/>
            <a:ext cx="227944" cy="489074"/>
          </a:xfrm>
          <a:custGeom>
            <a:avLst/>
            <a:gdLst>
              <a:gd name="connsiteX0" fmla="*/ 93308 w 227944"/>
              <a:gd name="connsiteY0" fmla="*/ 263 h 489074"/>
              <a:gd name="connsiteX1" fmla="*/ 99658 w 227944"/>
              <a:gd name="connsiteY1" fmla="*/ 171713 h 489074"/>
              <a:gd name="connsiteX2" fmla="*/ 128233 w 227944"/>
              <a:gd name="connsiteY2" fmla="*/ 292363 h 489074"/>
              <a:gd name="connsiteX3" fmla="*/ 118708 w 227944"/>
              <a:gd name="connsiteY3" fmla="*/ 279663 h 489074"/>
              <a:gd name="connsiteX4" fmla="*/ 226658 w 227944"/>
              <a:gd name="connsiteY4" fmla="*/ 486038 h 489074"/>
              <a:gd name="connsiteX5" fmla="*/ 175858 w 227944"/>
              <a:gd name="connsiteY5" fmla="*/ 397138 h 489074"/>
              <a:gd name="connsiteX6" fmla="*/ 140933 w 227944"/>
              <a:gd name="connsiteY6" fmla="*/ 317763 h 489074"/>
              <a:gd name="connsiteX7" fmla="*/ 1233 w 227944"/>
              <a:gd name="connsiteY7" fmla="*/ 203463 h 489074"/>
              <a:gd name="connsiteX8" fmla="*/ 74258 w 227944"/>
              <a:gd name="connsiteY8" fmla="*/ 260613 h 489074"/>
              <a:gd name="connsiteX9" fmla="*/ 102833 w 227944"/>
              <a:gd name="connsiteY9" fmla="*/ 212988 h 489074"/>
              <a:gd name="connsiteX10" fmla="*/ 93308 w 227944"/>
              <a:gd name="connsiteY10" fmla="*/ 263 h 4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44" h="489074">
                <a:moveTo>
                  <a:pt x="93308" y="263"/>
                </a:moveTo>
                <a:cubicBezTo>
                  <a:pt x="92779" y="-6616"/>
                  <a:pt x="93837" y="123030"/>
                  <a:pt x="99658" y="171713"/>
                </a:cubicBezTo>
                <a:cubicBezTo>
                  <a:pt x="105479" y="220396"/>
                  <a:pt x="125058" y="274371"/>
                  <a:pt x="128233" y="292363"/>
                </a:cubicBezTo>
                <a:cubicBezTo>
                  <a:pt x="131408" y="310355"/>
                  <a:pt x="102304" y="247384"/>
                  <a:pt x="118708" y="279663"/>
                </a:cubicBezTo>
                <a:cubicBezTo>
                  <a:pt x="135112" y="311942"/>
                  <a:pt x="217133" y="466459"/>
                  <a:pt x="226658" y="486038"/>
                </a:cubicBezTo>
                <a:cubicBezTo>
                  <a:pt x="236183" y="505617"/>
                  <a:pt x="190146" y="425184"/>
                  <a:pt x="175858" y="397138"/>
                </a:cubicBezTo>
                <a:cubicBezTo>
                  <a:pt x="161571" y="369092"/>
                  <a:pt x="170037" y="350042"/>
                  <a:pt x="140933" y="317763"/>
                </a:cubicBezTo>
                <a:cubicBezTo>
                  <a:pt x="111829" y="285484"/>
                  <a:pt x="12345" y="212988"/>
                  <a:pt x="1233" y="203463"/>
                </a:cubicBezTo>
                <a:cubicBezTo>
                  <a:pt x="-9880" y="193938"/>
                  <a:pt x="57325" y="259026"/>
                  <a:pt x="74258" y="260613"/>
                </a:cubicBezTo>
                <a:cubicBezTo>
                  <a:pt x="91191" y="262201"/>
                  <a:pt x="100187" y="252146"/>
                  <a:pt x="102833" y="212988"/>
                </a:cubicBezTo>
                <a:cubicBezTo>
                  <a:pt x="105479" y="173830"/>
                  <a:pt x="93837" y="7142"/>
                  <a:pt x="93308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7F68E29-208F-8569-451F-9A8A28FA6E9B}"/>
              </a:ext>
            </a:extLst>
          </p:cNvPr>
          <p:cNvSpPr/>
          <p:nvPr/>
        </p:nvSpPr>
        <p:spPr>
          <a:xfrm>
            <a:off x="6810196" y="5670351"/>
            <a:ext cx="191021" cy="467389"/>
          </a:xfrm>
          <a:custGeom>
            <a:avLst/>
            <a:gdLst>
              <a:gd name="connsiteX0" fmla="*/ 179 w 191021"/>
              <a:gd name="connsiteY0" fmla="*/ 199 h 467389"/>
              <a:gd name="connsiteX1" fmla="*/ 76379 w 191021"/>
              <a:gd name="connsiteY1" fmla="*/ 362149 h 467389"/>
              <a:gd name="connsiteX2" fmla="*/ 111304 w 191021"/>
              <a:gd name="connsiteY2" fmla="*/ 320874 h 467389"/>
              <a:gd name="connsiteX3" fmla="*/ 190679 w 191021"/>
              <a:gd name="connsiteY3" fmla="*/ 466924 h 467389"/>
              <a:gd name="connsiteX4" fmla="*/ 136704 w 191021"/>
              <a:gd name="connsiteY4" fmla="*/ 365324 h 467389"/>
              <a:gd name="connsiteX5" fmla="*/ 57329 w 191021"/>
              <a:gd name="connsiteY5" fmla="*/ 311349 h 467389"/>
              <a:gd name="connsiteX6" fmla="*/ 179 w 191021"/>
              <a:gd name="connsiteY6" fmla="*/ 199 h 46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21" h="467389">
                <a:moveTo>
                  <a:pt x="179" y="199"/>
                </a:moveTo>
                <a:cubicBezTo>
                  <a:pt x="3354" y="8666"/>
                  <a:pt x="57858" y="308703"/>
                  <a:pt x="76379" y="362149"/>
                </a:cubicBezTo>
                <a:cubicBezTo>
                  <a:pt x="94900" y="415595"/>
                  <a:pt x="92254" y="303412"/>
                  <a:pt x="111304" y="320874"/>
                </a:cubicBezTo>
                <a:cubicBezTo>
                  <a:pt x="130354" y="338336"/>
                  <a:pt x="186446" y="459516"/>
                  <a:pt x="190679" y="466924"/>
                </a:cubicBezTo>
                <a:cubicBezTo>
                  <a:pt x="194912" y="474332"/>
                  <a:pt x="158929" y="391253"/>
                  <a:pt x="136704" y="365324"/>
                </a:cubicBezTo>
                <a:cubicBezTo>
                  <a:pt x="114479" y="339395"/>
                  <a:pt x="77966" y="367441"/>
                  <a:pt x="57329" y="311349"/>
                </a:cubicBezTo>
                <a:cubicBezTo>
                  <a:pt x="36692" y="255257"/>
                  <a:pt x="-2996" y="-8268"/>
                  <a:pt x="179" y="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4F99EDD-0CA4-8919-36AF-7ADB76A4742D}"/>
              </a:ext>
            </a:extLst>
          </p:cNvPr>
          <p:cNvSpPr/>
          <p:nvPr/>
        </p:nvSpPr>
        <p:spPr>
          <a:xfrm>
            <a:off x="6784952" y="6317047"/>
            <a:ext cx="302212" cy="791944"/>
          </a:xfrm>
          <a:custGeom>
            <a:avLst/>
            <a:gdLst>
              <a:gd name="connsiteX0" fmla="*/ 187348 w 302212"/>
              <a:gd name="connsiteY0" fmla="*/ 1203 h 791944"/>
              <a:gd name="connsiteX1" fmla="*/ 276248 w 302212"/>
              <a:gd name="connsiteY1" fmla="*/ 372678 h 791944"/>
              <a:gd name="connsiteX2" fmla="*/ 155598 w 302212"/>
              <a:gd name="connsiteY2" fmla="*/ 579053 h 791944"/>
              <a:gd name="connsiteX3" fmla="*/ 165123 w 302212"/>
              <a:gd name="connsiteY3" fmla="*/ 556828 h 791944"/>
              <a:gd name="connsiteX4" fmla="*/ 23 w 302212"/>
              <a:gd name="connsiteY4" fmla="*/ 791778 h 791944"/>
              <a:gd name="connsiteX5" fmla="*/ 177823 w 302212"/>
              <a:gd name="connsiteY5" fmla="*/ 591753 h 791944"/>
              <a:gd name="connsiteX6" fmla="*/ 301648 w 302212"/>
              <a:gd name="connsiteY6" fmla="*/ 448878 h 791944"/>
              <a:gd name="connsiteX7" fmla="*/ 222273 w 302212"/>
              <a:gd name="connsiteY7" fmla="*/ 486978 h 791944"/>
              <a:gd name="connsiteX8" fmla="*/ 250848 w 302212"/>
              <a:gd name="connsiteY8" fmla="*/ 385378 h 791944"/>
              <a:gd name="connsiteX9" fmla="*/ 276248 w 302212"/>
              <a:gd name="connsiteY9" fmla="*/ 353628 h 791944"/>
              <a:gd name="connsiteX10" fmla="*/ 298473 w 302212"/>
              <a:gd name="connsiteY10" fmla="*/ 242503 h 791944"/>
              <a:gd name="connsiteX11" fmla="*/ 193698 w 302212"/>
              <a:gd name="connsiteY11" fmla="*/ 128203 h 791944"/>
              <a:gd name="connsiteX12" fmla="*/ 244498 w 302212"/>
              <a:gd name="connsiteY12" fmla="*/ 248853 h 791944"/>
              <a:gd name="connsiteX13" fmla="*/ 187348 w 302212"/>
              <a:gd name="connsiteY13" fmla="*/ 1203 h 7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212" h="791944">
                <a:moveTo>
                  <a:pt x="187348" y="1203"/>
                </a:moveTo>
                <a:cubicBezTo>
                  <a:pt x="192640" y="21840"/>
                  <a:pt x="281540" y="276370"/>
                  <a:pt x="276248" y="372678"/>
                </a:cubicBezTo>
                <a:cubicBezTo>
                  <a:pt x="270956" y="468986"/>
                  <a:pt x="174119" y="548362"/>
                  <a:pt x="155598" y="579053"/>
                </a:cubicBezTo>
                <a:cubicBezTo>
                  <a:pt x="137077" y="609744"/>
                  <a:pt x="191052" y="521374"/>
                  <a:pt x="165123" y="556828"/>
                </a:cubicBezTo>
                <a:cubicBezTo>
                  <a:pt x="139194" y="592282"/>
                  <a:pt x="-2094" y="785957"/>
                  <a:pt x="23" y="791778"/>
                </a:cubicBezTo>
                <a:cubicBezTo>
                  <a:pt x="2140" y="797599"/>
                  <a:pt x="127552" y="648903"/>
                  <a:pt x="177823" y="591753"/>
                </a:cubicBezTo>
                <a:cubicBezTo>
                  <a:pt x="228094" y="534603"/>
                  <a:pt x="294240" y="466340"/>
                  <a:pt x="301648" y="448878"/>
                </a:cubicBezTo>
                <a:cubicBezTo>
                  <a:pt x="309056" y="431416"/>
                  <a:pt x="230740" y="497561"/>
                  <a:pt x="222273" y="486978"/>
                </a:cubicBezTo>
                <a:cubicBezTo>
                  <a:pt x="213806" y="476395"/>
                  <a:pt x="241852" y="407603"/>
                  <a:pt x="250848" y="385378"/>
                </a:cubicBezTo>
                <a:cubicBezTo>
                  <a:pt x="259844" y="363153"/>
                  <a:pt x="268311" y="377441"/>
                  <a:pt x="276248" y="353628"/>
                </a:cubicBezTo>
                <a:cubicBezTo>
                  <a:pt x="284186" y="329816"/>
                  <a:pt x="312231" y="280074"/>
                  <a:pt x="298473" y="242503"/>
                </a:cubicBezTo>
                <a:cubicBezTo>
                  <a:pt x="284715" y="204932"/>
                  <a:pt x="202694" y="127145"/>
                  <a:pt x="193698" y="128203"/>
                </a:cubicBezTo>
                <a:cubicBezTo>
                  <a:pt x="184702" y="129261"/>
                  <a:pt x="241852" y="265786"/>
                  <a:pt x="244498" y="248853"/>
                </a:cubicBezTo>
                <a:cubicBezTo>
                  <a:pt x="247144" y="231920"/>
                  <a:pt x="182056" y="-19434"/>
                  <a:pt x="187348" y="1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6F9299AF-5C41-34B4-2650-47837D21A2D8}"/>
              </a:ext>
            </a:extLst>
          </p:cNvPr>
          <p:cNvSpPr/>
          <p:nvPr/>
        </p:nvSpPr>
        <p:spPr>
          <a:xfrm>
            <a:off x="4427117" y="6366143"/>
            <a:ext cx="38852" cy="283022"/>
          </a:xfrm>
          <a:custGeom>
            <a:avLst/>
            <a:gdLst>
              <a:gd name="connsiteX0" fmla="*/ 38646 w 38852"/>
              <a:gd name="connsiteY0" fmla="*/ 509 h 283022"/>
              <a:gd name="connsiteX1" fmla="*/ 15881 w 38852"/>
              <a:gd name="connsiteY1" fmla="*/ 167454 h 283022"/>
              <a:gd name="connsiteX2" fmla="*/ 15881 w 38852"/>
              <a:gd name="connsiteY2" fmla="*/ 281279 h 283022"/>
              <a:gd name="connsiteX3" fmla="*/ 12086 w 38852"/>
              <a:gd name="connsiteY3" fmla="*/ 228161 h 283022"/>
              <a:gd name="connsiteX4" fmla="*/ 704 w 38852"/>
              <a:gd name="connsiteY4" fmla="*/ 118129 h 283022"/>
              <a:gd name="connsiteX5" fmla="*/ 38646 w 38852"/>
              <a:gd name="connsiteY5" fmla="*/ 509 h 28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52" h="283022">
                <a:moveTo>
                  <a:pt x="38646" y="509"/>
                </a:moveTo>
                <a:cubicBezTo>
                  <a:pt x="41175" y="8730"/>
                  <a:pt x="19675" y="120659"/>
                  <a:pt x="15881" y="167454"/>
                </a:cubicBezTo>
                <a:cubicBezTo>
                  <a:pt x="12087" y="214249"/>
                  <a:pt x="16513" y="271161"/>
                  <a:pt x="15881" y="281279"/>
                </a:cubicBezTo>
                <a:cubicBezTo>
                  <a:pt x="15249" y="291397"/>
                  <a:pt x="14615" y="255353"/>
                  <a:pt x="12086" y="228161"/>
                </a:cubicBezTo>
                <a:cubicBezTo>
                  <a:pt x="9557" y="200969"/>
                  <a:pt x="-3090" y="150380"/>
                  <a:pt x="704" y="118129"/>
                </a:cubicBezTo>
                <a:cubicBezTo>
                  <a:pt x="4498" y="85878"/>
                  <a:pt x="36117" y="-7712"/>
                  <a:pt x="38646" y="5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9024EC23-C7AB-8CE1-7986-63A1A0BC095C}"/>
              </a:ext>
            </a:extLst>
          </p:cNvPr>
          <p:cNvSpPr/>
          <p:nvPr/>
        </p:nvSpPr>
        <p:spPr>
          <a:xfrm>
            <a:off x="4445418" y="6146026"/>
            <a:ext cx="159249" cy="147822"/>
          </a:xfrm>
          <a:custGeom>
            <a:avLst/>
            <a:gdLst>
              <a:gd name="connsiteX0" fmla="*/ 2757 w 159249"/>
              <a:gd name="connsiteY0" fmla="*/ 146824 h 147822"/>
              <a:gd name="connsiteX1" fmla="*/ 151982 w 159249"/>
              <a:gd name="connsiteY1" fmla="*/ 3949 h 147822"/>
              <a:gd name="connsiteX2" fmla="*/ 126582 w 159249"/>
              <a:gd name="connsiteY2" fmla="*/ 42049 h 147822"/>
              <a:gd name="connsiteX3" fmla="*/ 44032 w 159249"/>
              <a:gd name="connsiteY3" fmla="*/ 64274 h 147822"/>
              <a:gd name="connsiteX4" fmla="*/ 53557 w 159249"/>
              <a:gd name="connsiteY4" fmla="*/ 67449 h 147822"/>
              <a:gd name="connsiteX5" fmla="*/ 2757 w 159249"/>
              <a:gd name="connsiteY5" fmla="*/ 146824 h 1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249" h="147822">
                <a:moveTo>
                  <a:pt x="2757" y="146824"/>
                </a:moveTo>
                <a:cubicBezTo>
                  <a:pt x="19161" y="136241"/>
                  <a:pt x="131345" y="21411"/>
                  <a:pt x="151982" y="3949"/>
                </a:cubicBezTo>
                <a:cubicBezTo>
                  <a:pt x="172619" y="-13513"/>
                  <a:pt x="144574" y="31995"/>
                  <a:pt x="126582" y="42049"/>
                </a:cubicBezTo>
                <a:cubicBezTo>
                  <a:pt x="108590" y="52103"/>
                  <a:pt x="44032" y="64274"/>
                  <a:pt x="44032" y="64274"/>
                </a:cubicBezTo>
                <a:cubicBezTo>
                  <a:pt x="31861" y="68507"/>
                  <a:pt x="58849" y="54220"/>
                  <a:pt x="53557" y="67449"/>
                </a:cubicBezTo>
                <a:cubicBezTo>
                  <a:pt x="48265" y="80678"/>
                  <a:pt x="-13647" y="157407"/>
                  <a:pt x="2757" y="1468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3B4175F8-FB57-A314-734E-BA220DAC33BB}"/>
              </a:ext>
            </a:extLst>
          </p:cNvPr>
          <p:cNvSpPr/>
          <p:nvPr/>
        </p:nvSpPr>
        <p:spPr>
          <a:xfrm>
            <a:off x="8556625" y="5805764"/>
            <a:ext cx="111130" cy="284573"/>
          </a:xfrm>
          <a:custGeom>
            <a:avLst/>
            <a:gdLst>
              <a:gd name="connsiteX0" fmla="*/ 0 w 111130"/>
              <a:gd name="connsiteY0" fmla="*/ 1311 h 284573"/>
              <a:gd name="connsiteX1" fmla="*/ 66675 w 111130"/>
              <a:gd name="connsiteY1" fmla="*/ 245786 h 284573"/>
              <a:gd name="connsiteX2" fmla="*/ 66675 w 111130"/>
              <a:gd name="connsiteY2" fmla="*/ 283886 h 284573"/>
              <a:gd name="connsiteX3" fmla="*/ 66675 w 111130"/>
              <a:gd name="connsiteY3" fmla="*/ 248961 h 284573"/>
              <a:gd name="connsiteX4" fmla="*/ 111125 w 111130"/>
              <a:gd name="connsiteY4" fmla="*/ 83861 h 284573"/>
              <a:gd name="connsiteX5" fmla="*/ 69850 w 111130"/>
              <a:gd name="connsiteY5" fmla="*/ 207686 h 284573"/>
              <a:gd name="connsiteX6" fmla="*/ 88900 w 111130"/>
              <a:gd name="connsiteY6" fmla="*/ 191811 h 284573"/>
              <a:gd name="connsiteX7" fmla="*/ 66675 w 111130"/>
              <a:gd name="connsiteY7" fmla="*/ 150536 h 284573"/>
              <a:gd name="connsiteX8" fmla="*/ 0 w 111130"/>
              <a:gd name="connsiteY8" fmla="*/ 1311 h 28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30" h="284573">
                <a:moveTo>
                  <a:pt x="0" y="1311"/>
                </a:moveTo>
                <a:cubicBezTo>
                  <a:pt x="0" y="17186"/>
                  <a:pt x="55563" y="198690"/>
                  <a:pt x="66675" y="245786"/>
                </a:cubicBezTo>
                <a:cubicBezTo>
                  <a:pt x="77787" y="292882"/>
                  <a:pt x="66675" y="283886"/>
                  <a:pt x="66675" y="283886"/>
                </a:cubicBezTo>
                <a:cubicBezTo>
                  <a:pt x="66675" y="284415"/>
                  <a:pt x="59267" y="282298"/>
                  <a:pt x="66675" y="248961"/>
                </a:cubicBezTo>
                <a:cubicBezTo>
                  <a:pt x="74083" y="215624"/>
                  <a:pt x="110596" y="90740"/>
                  <a:pt x="111125" y="83861"/>
                </a:cubicBezTo>
                <a:cubicBezTo>
                  <a:pt x="111654" y="76982"/>
                  <a:pt x="73554" y="189694"/>
                  <a:pt x="69850" y="207686"/>
                </a:cubicBezTo>
                <a:cubicBezTo>
                  <a:pt x="66146" y="225678"/>
                  <a:pt x="89429" y="201336"/>
                  <a:pt x="88900" y="191811"/>
                </a:cubicBezTo>
                <a:cubicBezTo>
                  <a:pt x="88371" y="182286"/>
                  <a:pt x="80433" y="182815"/>
                  <a:pt x="66675" y="150536"/>
                </a:cubicBezTo>
                <a:cubicBezTo>
                  <a:pt x="52917" y="118257"/>
                  <a:pt x="0" y="-14564"/>
                  <a:pt x="0" y="13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FFE9AB63-CB90-4FEC-FD83-7A590D3F7144}"/>
              </a:ext>
            </a:extLst>
          </p:cNvPr>
          <p:cNvSpPr/>
          <p:nvPr/>
        </p:nvSpPr>
        <p:spPr>
          <a:xfrm>
            <a:off x="8486646" y="5940278"/>
            <a:ext cx="63266" cy="276574"/>
          </a:xfrm>
          <a:custGeom>
            <a:avLst/>
            <a:gdLst>
              <a:gd name="connsiteX0" fmla="*/ 129 w 63266"/>
              <a:gd name="connsiteY0" fmla="*/ 147 h 276574"/>
              <a:gd name="connsiteX1" fmla="*/ 57279 w 63266"/>
              <a:gd name="connsiteY1" fmla="*/ 171597 h 276574"/>
              <a:gd name="connsiteX2" fmla="*/ 60454 w 63266"/>
              <a:gd name="connsiteY2" fmla="*/ 276372 h 276574"/>
              <a:gd name="connsiteX3" fmla="*/ 47754 w 63266"/>
              <a:gd name="connsiteY3" fmla="*/ 146197 h 276574"/>
              <a:gd name="connsiteX4" fmla="*/ 50929 w 63266"/>
              <a:gd name="connsiteY4" fmla="*/ 47772 h 276574"/>
              <a:gd name="connsiteX5" fmla="*/ 41404 w 63266"/>
              <a:gd name="connsiteY5" fmla="*/ 139847 h 276574"/>
              <a:gd name="connsiteX6" fmla="*/ 129 w 63266"/>
              <a:gd name="connsiteY6" fmla="*/ 147 h 27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66" h="276574">
                <a:moveTo>
                  <a:pt x="129" y="147"/>
                </a:moveTo>
                <a:cubicBezTo>
                  <a:pt x="2775" y="5439"/>
                  <a:pt x="47225" y="125560"/>
                  <a:pt x="57279" y="171597"/>
                </a:cubicBezTo>
                <a:cubicBezTo>
                  <a:pt x="67333" y="217635"/>
                  <a:pt x="62041" y="280605"/>
                  <a:pt x="60454" y="276372"/>
                </a:cubicBezTo>
                <a:cubicBezTo>
                  <a:pt x="58867" y="272139"/>
                  <a:pt x="49342" y="184297"/>
                  <a:pt x="47754" y="146197"/>
                </a:cubicBezTo>
                <a:cubicBezTo>
                  <a:pt x="46166" y="108097"/>
                  <a:pt x="51987" y="48830"/>
                  <a:pt x="50929" y="47772"/>
                </a:cubicBezTo>
                <a:cubicBezTo>
                  <a:pt x="49871" y="46714"/>
                  <a:pt x="46696" y="145668"/>
                  <a:pt x="41404" y="139847"/>
                </a:cubicBezTo>
                <a:cubicBezTo>
                  <a:pt x="36112" y="134026"/>
                  <a:pt x="-2517" y="-5145"/>
                  <a:pt x="129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B56C921-87DA-F914-0893-EC4A0124A963}"/>
              </a:ext>
            </a:extLst>
          </p:cNvPr>
          <p:cNvSpPr/>
          <p:nvPr/>
        </p:nvSpPr>
        <p:spPr>
          <a:xfrm>
            <a:off x="4264338" y="3640508"/>
            <a:ext cx="1350249" cy="2683389"/>
          </a:xfrm>
          <a:custGeom>
            <a:avLst/>
            <a:gdLst>
              <a:gd name="connsiteX0" fmla="*/ 1350249 w 1350249"/>
              <a:gd name="connsiteY0" fmla="*/ 0 h 2683389"/>
              <a:gd name="connsiteX1" fmla="*/ 846047 w 1350249"/>
              <a:gd name="connsiteY1" fmla="*/ 1478423 h 2683389"/>
              <a:gd name="connsiteX2" fmla="*/ 581127 w 1350249"/>
              <a:gd name="connsiteY2" fmla="*/ 2110812 h 2683389"/>
              <a:gd name="connsiteX3" fmla="*/ 700769 w 1350249"/>
              <a:gd name="connsiteY3" fmla="*/ 1794617 h 2683389"/>
              <a:gd name="connsiteX4" fmla="*/ 367483 w 1350249"/>
              <a:gd name="connsiteY4" fmla="*/ 2230453 h 2683389"/>
              <a:gd name="connsiteX5" fmla="*/ 504215 w 1350249"/>
              <a:gd name="connsiteY5" fmla="*/ 1948442 h 2683389"/>
              <a:gd name="connsiteX6" fmla="*/ 13 w 1350249"/>
              <a:gd name="connsiteY6" fmla="*/ 2683380 h 2683389"/>
              <a:gd name="connsiteX7" fmla="*/ 521307 w 1350249"/>
              <a:gd name="connsiteY7" fmla="*/ 1931350 h 2683389"/>
              <a:gd name="connsiteX8" fmla="*/ 854593 w 1350249"/>
              <a:gd name="connsiteY8" fmla="*/ 846034 h 2683389"/>
              <a:gd name="connsiteX9" fmla="*/ 615311 w 1350249"/>
              <a:gd name="connsiteY9" fmla="*/ 1880075 h 2683389"/>
              <a:gd name="connsiteX10" fmla="*/ 811864 w 1350249"/>
              <a:gd name="connsiteY10" fmla="*/ 1333144 h 2683389"/>
              <a:gd name="connsiteX11" fmla="*/ 1059692 w 1350249"/>
              <a:gd name="connsiteY11" fmla="*/ 470019 h 2683389"/>
              <a:gd name="connsiteX12" fmla="*/ 982780 w 1350249"/>
              <a:gd name="connsiteY12" fmla="*/ 1187866 h 2683389"/>
              <a:gd name="connsiteX13" fmla="*/ 1128058 w 1350249"/>
              <a:gd name="connsiteY13" fmla="*/ 658027 h 2683389"/>
              <a:gd name="connsiteX14" fmla="*/ 1350249 w 1350249"/>
              <a:gd name="connsiteY14" fmla="*/ 0 h 268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0249" h="2683389">
                <a:moveTo>
                  <a:pt x="1350249" y="0"/>
                </a:moveTo>
                <a:cubicBezTo>
                  <a:pt x="1303247" y="136733"/>
                  <a:pt x="974234" y="1126621"/>
                  <a:pt x="846047" y="1478423"/>
                </a:cubicBezTo>
                <a:cubicBezTo>
                  <a:pt x="717860" y="1830225"/>
                  <a:pt x="605340" y="2058113"/>
                  <a:pt x="581127" y="2110812"/>
                </a:cubicBezTo>
                <a:cubicBezTo>
                  <a:pt x="556914" y="2163511"/>
                  <a:pt x="736376" y="1774677"/>
                  <a:pt x="700769" y="1794617"/>
                </a:cubicBezTo>
                <a:cubicBezTo>
                  <a:pt x="665162" y="1814557"/>
                  <a:pt x="400242" y="2204815"/>
                  <a:pt x="367483" y="2230453"/>
                </a:cubicBezTo>
                <a:cubicBezTo>
                  <a:pt x="334724" y="2256091"/>
                  <a:pt x="565460" y="1872954"/>
                  <a:pt x="504215" y="1948442"/>
                </a:cubicBezTo>
                <a:cubicBezTo>
                  <a:pt x="442970" y="2023930"/>
                  <a:pt x="-2836" y="2686229"/>
                  <a:pt x="13" y="2683380"/>
                </a:cubicBezTo>
                <a:cubicBezTo>
                  <a:pt x="2862" y="2680531"/>
                  <a:pt x="378877" y="2237574"/>
                  <a:pt x="521307" y="1931350"/>
                </a:cubicBezTo>
                <a:cubicBezTo>
                  <a:pt x="663737" y="1625126"/>
                  <a:pt x="838926" y="854580"/>
                  <a:pt x="854593" y="846034"/>
                </a:cubicBezTo>
                <a:cubicBezTo>
                  <a:pt x="870260" y="837488"/>
                  <a:pt x="622432" y="1798890"/>
                  <a:pt x="615311" y="1880075"/>
                </a:cubicBezTo>
                <a:cubicBezTo>
                  <a:pt x="608190" y="1961260"/>
                  <a:pt x="737800" y="1568153"/>
                  <a:pt x="811864" y="1333144"/>
                </a:cubicBezTo>
                <a:cubicBezTo>
                  <a:pt x="885928" y="1098135"/>
                  <a:pt x="1031206" y="494232"/>
                  <a:pt x="1059692" y="470019"/>
                </a:cubicBezTo>
                <a:cubicBezTo>
                  <a:pt x="1088178" y="445806"/>
                  <a:pt x="971386" y="1156531"/>
                  <a:pt x="982780" y="1187866"/>
                </a:cubicBezTo>
                <a:cubicBezTo>
                  <a:pt x="994174" y="1219201"/>
                  <a:pt x="1061116" y="856005"/>
                  <a:pt x="1128058" y="658027"/>
                </a:cubicBezTo>
                <a:lnTo>
                  <a:pt x="135024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9473E41-11D7-8ECF-79E9-3380F984C215}"/>
              </a:ext>
            </a:extLst>
          </p:cNvPr>
          <p:cNvSpPr/>
          <p:nvPr/>
        </p:nvSpPr>
        <p:spPr>
          <a:xfrm>
            <a:off x="3245482" y="5461860"/>
            <a:ext cx="369445" cy="2970404"/>
          </a:xfrm>
          <a:custGeom>
            <a:avLst/>
            <a:gdLst>
              <a:gd name="connsiteX0" fmla="*/ 369389 w 369445"/>
              <a:gd name="connsiteY0" fmla="*/ 7448 h 2970404"/>
              <a:gd name="connsiteX1" fmla="*/ 87378 w 369445"/>
              <a:gd name="connsiteY1" fmla="*/ 1374776 h 2970404"/>
              <a:gd name="connsiteX2" fmla="*/ 121561 w 369445"/>
              <a:gd name="connsiteY2" fmla="*/ 2237901 h 2970404"/>
              <a:gd name="connsiteX3" fmla="*/ 61740 w 369445"/>
              <a:gd name="connsiteY3" fmla="*/ 1887523 h 2970404"/>
              <a:gd name="connsiteX4" fmla="*/ 189927 w 369445"/>
              <a:gd name="connsiteY4" fmla="*/ 2964293 h 2970404"/>
              <a:gd name="connsiteX5" fmla="*/ 113015 w 369445"/>
              <a:gd name="connsiteY5" fmla="*/ 2272084 h 2970404"/>
              <a:gd name="connsiteX6" fmla="*/ 10466 w 369445"/>
              <a:gd name="connsiteY6" fmla="*/ 1152585 h 2970404"/>
              <a:gd name="connsiteX7" fmla="*/ 27557 w 369445"/>
              <a:gd name="connsiteY7" fmla="*/ 1477325 h 2970404"/>
              <a:gd name="connsiteX8" fmla="*/ 224111 w 369445"/>
              <a:gd name="connsiteY8" fmla="*/ 648383 h 2970404"/>
              <a:gd name="connsiteX9" fmla="*/ 113015 w 369445"/>
              <a:gd name="connsiteY9" fmla="*/ 819299 h 2970404"/>
              <a:gd name="connsiteX10" fmla="*/ 369389 w 369445"/>
              <a:gd name="connsiteY10" fmla="*/ 7448 h 297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445" h="2970404">
                <a:moveTo>
                  <a:pt x="369389" y="7448"/>
                </a:moveTo>
                <a:cubicBezTo>
                  <a:pt x="365116" y="100028"/>
                  <a:pt x="128683" y="1003034"/>
                  <a:pt x="87378" y="1374776"/>
                </a:cubicBezTo>
                <a:cubicBezTo>
                  <a:pt x="46073" y="1746518"/>
                  <a:pt x="125834" y="2152443"/>
                  <a:pt x="121561" y="2237901"/>
                </a:cubicBezTo>
                <a:cubicBezTo>
                  <a:pt x="117288" y="2323359"/>
                  <a:pt x="50346" y="1766458"/>
                  <a:pt x="61740" y="1887523"/>
                </a:cubicBezTo>
                <a:cubicBezTo>
                  <a:pt x="73134" y="2008588"/>
                  <a:pt x="181381" y="2900200"/>
                  <a:pt x="189927" y="2964293"/>
                </a:cubicBezTo>
                <a:cubicBezTo>
                  <a:pt x="198473" y="3028387"/>
                  <a:pt x="142925" y="2574035"/>
                  <a:pt x="113015" y="2272084"/>
                </a:cubicBezTo>
                <a:cubicBezTo>
                  <a:pt x="83105" y="1970133"/>
                  <a:pt x="24709" y="1285045"/>
                  <a:pt x="10466" y="1152585"/>
                </a:cubicBezTo>
                <a:cubicBezTo>
                  <a:pt x="-3777" y="1020125"/>
                  <a:pt x="-8051" y="1561359"/>
                  <a:pt x="27557" y="1477325"/>
                </a:cubicBezTo>
                <a:cubicBezTo>
                  <a:pt x="63164" y="1393291"/>
                  <a:pt x="209868" y="758054"/>
                  <a:pt x="224111" y="648383"/>
                </a:cubicBezTo>
                <a:cubicBezTo>
                  <a:pt x="238354" y="538712"/>
                  <a:pt x="90226" y="924697"/>
                  <a:pt x="113015" y="819299"/>
                </a:cubicBezTo>
                <a:cubicBezTo>
                  <a:pt x="135804" y="713901"/>
                  <a:pt x="373662" y="-85132"/>
                  <a:pt x="369389" y="74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169490E2-6E6C-9398-F6E9-526082A1D0F8}"/>
              </a:ext>
            </a:extLst>
          </p:cNvPr>
          <p:cNvSpPr/>
          <p:nvPr/>
        </p:nvSpPr>
        <p:spPr>
          <a:xfrm>
            <a:off x="3631884" y="5382670"/>
            <a:ext cx="618048" cy="3293587"/>
          </a:xfrm>
          <a:custGeom>
            <a:avLst/>
            <a:gdLst>
              <a:gd name="connsiteX0" fmla="*/ 572647 w 618048"/>
              <a:gd name="connsiteY0" fmla="*/ 95184 h 3293587"/>
              <a:gd name="connsiteX1" fmla="*/ 572647 w 618048"/>
              <a:gd name="connsiteY1" fmla="*/ 155005 h 3293587"/>
              <a:gd name="connsiteX2" fmla="*/ 205178 w 618048"/>
              <a:gd name="connsiteY2" fmla="*/ 1394145 h 3293587"/>
              <a:gd name="connsiteX3" fmla="*/ 239361 w 618048"/>
              <a:gd name="connsiteY3" fmla="*/ 2479461 h 3293587"/>
              <a:gd name="connsiteX4" fmla="*/ 239361 w 618048"/>
              <a:gd name="connsiteY4" fmla="*/ 2205995 h 3293587"/>
              <a:gd name="connsiteX5" fmla="*/ 435914 w 618048"/>
              <a:gd name="connsiteY5" fmla="*/ 3282766 h 3293587"/>
              <a:gd name="connsiteX6" fmla="*/ 316273 w 618048"/>
              <a:gd name="connsiteY6" fmla="*/ 2676014 h 3293587"/>
              <a:gd name="connsiteX7" fmla="*/ 102628 w 618048"/>
              <a:gd name="connsiteY7" fmla="*/ 1342870 h 3293587"/>
              <a:gd name="connsiteX8" fmla="*/ 79 w 618048"/>
              <a:gd name="connsiteY8" fmla="*/ 1872709 h 3293587"/>
              <a:gd name="connsiteX9" fmla="*/ 85537 w 618048"/>
              <a:gd name="connsiteY9" fmla="*/ 838668 h 3293587"/>
              <a:gd name="connsiteX10" fmla="*/ 85537 w 618048"/>
              <a:gd name="connsiteY10" fmla="*/ 1445420 h 3293587"/>
              <a:gd name="connsiteX11" fmla="*/ 213723 w 618048"/>
              <a:gd name="connsiteY11" fmla="*/ 855760 h 3293587"/>
              <a:gd name="connsiteX12" fmla="*/ 572647 w 618048"/>
              <a:gd name="connsiteY12" fmla="*/ 95184 h 329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8048" h="3293587">
                <a:moveTo>
                  <a:pt x="572647" y="95184"/>
                </a:moveTo>
                <a:cubicBezTo>
                  <a:pt x="632468" y="-21609"/>
                  <a:pt x="633892" y="-61488"/>
                  <a:pt x="572647" y="155005"/>
                </a:cubicBezTo>
                <a:cubicBezTo>
                  <a:pt x="511402" y="371498"/>
                  <a:pt x="260726" y="1006736"/>
                  <a:pt x="205178" y="1394145"/>
                </a:cubicBezTo>
                <a:cubicBezTo>
                  <a:pt x="149630" y="1781554"/>
                  <a:pt x="233664" y="2344153"/>
                  <a:pt x="239361" y="2479461"/>
                </a:cubicBezTo>
                <a:cubicBezTo>
                  <a:pt x="245058" y="2614769"/>
                  <a:pt x="206602" y="2072111"/>
                  <a:pt x="239361" y="2205995"/>
                </a:cubicBezTo>
                <a:cubicBezTo>
                  <a:pt x="272120" y="2339879"/>
                  <a:pt x="423095" y="3204430"/>
                  <a:pt x="435914" y="3282766"/>
                </a:cubicBezTo>
                <a:cubicBezTo>
                  <a:pt x="448733" y="3361102"/>
                  <a:pt x="371821" y="2999330"/>
                  <a:pt x="316273" y="2676014"/>
                </a:cubicBezTo>
                <a:cubicBezTo>
                  <a:pt x="260725" y="2352698"/>
                  <a:pt x="155327" y="1476754"/>
                  <a:pt x="102628" y="1342870"/>
                </a:cubicBezTo>
                <a:cubicBezTo>
                  <a:pt x="49929" y="1208986"/>
                  <a:pt x="2927" y="1956743"/>
                  <a:pt x="79" y="1872709"/>
                </a:cubicBezTo>
                <a:cubicBezTo>
                  <a:pt x="-2769" y="1788675"/>
                  <a:pt x="71294" y="909883"/>
                  <a:pt x="85537" y="838668"/>
                </a:cubicBezTo>
                <a:cubicBezTo>
                  <a:pt x="99780" y="767453"/>
                  <a:pt x="64173" y="1442571"/>
                  <a:pt x="85537" y="1445420"/>
                </a:cubicBezTo>
                <a:cubicBezTo>
                  <a:pt x="106901" y="1448269"/>
                  <a:pt x="132538" y="1077951"/>
                  <a:pt x="213723" y="855760"/>
                </a:cubicBezTo>
                <a:cubicBezTo>
                  <a:pt x="294908" y="633569"/>
                  <a:pt x="512826" y="211977"/>
                  <a:pt x="572647" y="95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B92864F-BE61-7D58-2CE0-C432F81FB529}"/>
              </a:ext>
            </a:extLst>
          </p:cNvPr>
          <p:cNvSpPr/>
          <p:nvPr/>
        </p:nvSpPr>
        <p:spPr>
          <a:xfrm>
            <a:off x="8846158" y="4911145"/>
            <a:ext cx="614375" cy="2220716"/>
          </a:xfrm>
          <a:custGeom>
            <a:avLst/>
            <a:gdLst>
              <a:gd name="connsiteX0" fmla="*/ 15831 w 614375"/>
              <a:gd name="connsiteY0" fmla="*/ 88145 h 2220716"/>
              <a:gd name="connsiteX1" fmla="*/ 67106 w 614375"/>
              <a:gd name="connsiteY1" fmla="*/ 182148 h 2220716"/>
              <a:gd name="connsiteX2" fmla="*/ 502941 w 614375"/>
              <a:gd name="connsiteY2" fmla="*/ 1592205 h 2220716"/>
              <a:gd name="connsiteX3" fmla="*/ 451666 w 614375"/>
              <a:gd name="connsiteY3" fmla="*/ 1404197 h 2220716"/>
              <a:gd name="connsiteX4" fmla="*/ 614036 w 614375"/>
              <a:gd name="connsiteY4" fmla="*/ 2216048 h 2220716"/>
              <a:gd name="connsiteX5" fmla="*/ 485849 w 614375"/>
              <a:gd name="connsiteY5" fmla="*/ 1694754 h 2220716"/>
              <a:gd name="connsiteX6" fmla="*/ 212384 w 614375"/>
              <a:gd name="connsiteY6" fmla="*/ 831629 h 2220716"/>
              <a:gd name="connsiteX7" fmla="*/ 15831 w 614375"/>
              <a:gd name="connsiteY7" fmla="*/ 88145 h 222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375" h="2220716">
                <a:moveTo>
                  <a:pt x="15831" y="88145"/>
                </a:moveTo>
                <a:cubicBezTo>
                  <a:pt x="-8382" y="-20102"/>
                  <a:pt x="-14079" y="-68529"/>
                  <a:pt x="67106" y="182148"/>
                </a:cubicBezTo>
                <a:cubicBezTo>
                  <a:pt x="148291" y="432825"/>
                  <a:pt x="438848" y="1388530"/>
                  <a:pt x="502941" y="1592205"/>
                </a:cubicBezTo>
                <a:cubicBezTo>
                  <a:pt x="567034" y="1795880"/>
                  <a:pt x="433150" y="1300223"/>
                  <a:pt x="451666" y="1404197"/>
                </a:cubicBezTo>
                <a:cubicBezTo>
                  <a:pt x="470182" y="1508171"/>
                  <a:pt x="608339" y="2167622"/>
                  <a:pt x="614036" y="2216048"/>
                </a:cubicBezTo>
                <a:cubicBezTo>
                  <a:pt x="619733" y="2264474"/>
                  <a:pt x="552791" y="1925490"/>
                  <a:pt x="485849" y="1694754"/>
                </a:cubicBezTo>
                <a:cubicBezTo>
                  <a:pt x="418907" y="1464018"/>
                  <a:pt x="293569" y="1097973"/>
                  <a:pt x="212384" y="831629"/>
                </a:cubicBezTo>
                <a:cubicBezTo>
                  <a:pt x="131199" y="565285"/>
                  <a:pt x="40044" y="196392"/>
                  <a:pt x="15831" y="881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8A5E4D89-DF55-814B-C48B-1F004536CDE6}"/>
              </a:ext>
            </a:extLst>
          </p:cNvPr>
          <p:cNvSpPr/>
          <p:nvPr/>
        </p:nvSpPr>
        <p:spPr>
          <a:xfrm>
            <a:off x="8604774" y="7848673"/>
            <a:ext cx="667419" cy="2857390"/>
          </a:xfrm>
          <a:custGeom>
            <a:avLst/>
            <a:gdLst>
              <a:gd name="connsiteX0" fmla="*/ 667413 w 667419"/>
              <a:gd name="connsiteY0" fmla="*/ 47641 h 2857390"/>
              <a:gd name="connsiteX1" fmla="*/ 385402 w 667419"/>
              <a:gd name="connsiteY1" fmla="*/ 526206 h 2857390"/>
              <a:gd name="connsiteX2" fmla="*/ 274306 w 667419"/>
              <a:gd name="connsiteY2" fmla="*/ 1440606 h 2857390"/>
              <a:gd name="connsiteX3" fmla="*/ 248669 w 667419"/>
              <a:gd name="connsiteY3" fmla="*/ 1209869 h 2857390"/>
              <a:gd name="connsiteX4" fmla="*/ 282852 w 667419"/>
              <a:gd name="connsiteY4" fmla="*/ 1961899 h 2857390"/>
              <a:gd name="connsiteX5" fmla="*/ 248669 w 667419"/>
              <a:gd name="connsiteY5" fmla="*/ 1765346 h 2857390"/>
              <a:gd name="connsiteX6" fmla="*/ 419585 w 667419"/>
              <a:gd name="connsiteY6" fmla="*/ 2825024 h 2857390"/>
              <a:gd name="connsiteX7" fmla="*/ 385402 w 667419"/>
              <a:gd name="connsiteY7" fmla="*/ 2508830 h 2857390"/>
              <a:gd name="connsiteX8" fmla="*/ 274306 w 667419"/>
              <a:gd name="connsiteY8" fmla="*/ 1739708 h 2857390"/>
              <a:gd name="connsiteX9" fmla="*/ 205940 w 667419"/>
              <a:gd name="connsiteY9" fmla="*/ 1269690 h 2857390"/>
              <a:gd name="connsiteX10" fmla="*/ 223032 w 667419"/>
              <a:gd name="connsiteY10" fmla="*/ 1295327 h 2857390"/>
              <a:gd name="connsiteX11" fmla="*/ 462314 w 667419"/>
              <a:gd name="connsiteY11" fmla="*/ 338198 h 2857390"/>
              <a:gd name="connsiteX12" fmla="*/ 841 w 667419"/>
              <a:gd name="connsiteY12" fmla="*/ 1201323 h 2857390"/>
              <a:gd name="connsiteX13" fmla="*/ 599047 w 667419"/>
              <a:gd name="connsiteY13" fmla="*/ 22004 h 2857390"/>
              <a:gd name="connsiteX14" fmla="*/ 376856 w 667419"/>
              <a:gd name="connsiteY14" fmla="*/ 406564 h 2857390"/>
              <a:gd name="connsiteX15" fmla="*/ 667413 w 667419"/>
              <a:gd name="connsiteY15" fmla="*/ 47641 h 285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7419" h="2857390">
                <a:moveTo>
                  <a:pt x="667413" y="47641"/>
                </a:moveTo>
                <a:cubicBezTo>
                  <a:pt x="668837" y="67581"/>
                  <a:pt x="450920" y="294045"/>
                  <a:pt x="385402" y="526206"/>
                </a:cubicBezTo>
                <a:cubicBezTo>
                  <a:pt x="319884" y="758367"/>
                  <a:pt x="297095" y="1326662"/>
                  <a:pt x="274306" y="1440606"/>
                </a:cubicBezTo>
                <a:cubicBezTo>
                  <a:pt x="251517" y="1554550"/>
                  <a:pt x="247245" y="1122987"/>
                  <a:pt x="248669" y="1209869"/>
                </a:cubicBezTo>
                <a:cubicBezTo>
                  <a:pt x="250093" y="1296751"/>
                  <a:pt x="282852" y="1869320"/>
                  <a:pt x="282852" y="1961899"/>
                </a:cubicBezTo>
                <a:cubicBezTo>
                  <a:pt x="282852" y="2054478"/>
                  <a:pt x="225880" y="1621492"/>
                  <a:pt x="248669" y="1765346"/>
                </a:cubicBezTo>
                <a:cubicBezTo>
                  <a:pt x="271458" y="1909200"/>
                  <a:pt x="396796" y="2701110"/>
                  <a:pt x="419585" y="2825024"/>
                </a:cubicBezTo>
                <a:cubicBezTo>
                  <a:pt x="442374" y="2948938"/>
                  <a:pt x="409615" y="2689716"/>
                  <a:pt x="385402" y="2508830"/>
                </a:cubicBezTo>
                <a:cubicBezTo>
                  <a:pt x="361189" y="2327944"/>
                  <a:pt x="304216" y="1946231"/>
                  <a:pt x="274306" y="1739708"/>
                </a:cubicBezTo>
                <a:cubicBezTo>
                  <a:pt x="244396" y="1533185"/>
                  <a:pt x="214486" y="1343754"/>
                  <a:pt x="205940" y="1269690"/>
                </a:cubicBezTo>
                <a:cubicBezTo>
                  <a:pt x="197394" y="1195627"/>
                  <a:pt x="180303" y="1450576"/>
                  <a:pt x="223032" y="1295327"/>
                </a:cubicBezTo>
                <a:cubicBezTo>
                  <a:pt x="265761" y="1140078"/>
                  <a:pt x="499346" y="353865"/>
                  <a:pt x="462314" y="338198"/>
                </a:cubicBezTo>
                <a:cubicBezTo>
                  <a:pt x="425282" y="322531"/>
                  <a:pt x="-21948" y="1254022"/>
                  <a:pt x="841" y="1201323"/>
                </a:cubicBezTo>
                <a:cubicBezTo>
                  <a:pt x="23630" y="1148624"/>
                  <a:pt x="536378" y="154464"/>
                  <a:pt x="599047" y="22004"/>
                </a:cubicBezTo>
                <a:cubicBezTo>
                  <a:pt x="661716" y="-110456"/>
                  <a:pt x="368310" y="398018"/>
                  <a:pt x="376856" y="406564"/>
                </a:cubicBezTo>
                <a:cubicBezTo>
                  <a:pt x="385402" y="415110"/>
                  <a:pt x="665989" y="27701"/>
                  <a:pt x="667413" y="47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F422596A-7469-7615-35E7-0DCC8E29069E}"/>
              </a:ext>
            </a:extLst>
          </p:cNvPr>
          <p:cNvSpPr/>
          <p:nvPr/>
        </p:nvSpPr>
        <p:spPr>
          <a:xfrm>
            <a:off x="5155869" y="9873091"/>
            <a:ext cx="1528455" cy="1811861"/>
          </a:xfrm>
          <a:custGeom>
            <a:avLst/>
            <a:gdLst>
              <a:gd name="connsiteX0" fmla="*/ 1524331 w 1528455"/>
              <a:gd name="connsiteY0" fmla="*/ 7509 h 1811861"/>
              <a:gd name="connsiteX1" fmla="*/ 292431 w 1528455"/>
              <a:gd name="connsiteY1" fmla="*/ 1429909 h 1811861"/>
              <a:gd name="connsiteX2" fmla="*/ 444831 w 1528455"/>
              <a:gd name="connsiteY2" fmla="*/ 1252109 h 1811861"/>
              <a:gd name="connsiteX3" fmla="*/ 331 w 1528455"/>
              <a:gd name="connsiteY3" fmla="*/ 1810909 h 1811861"/>
              <a:gd name="connsiteX4" fmla="*/ 381331 w 1528455"/>
              <a:gd name="connsiteY4" fmla="*/ 1366409 h 1811861"/>
              <a:gd name="connsiteX5" fmla="*/ 876631 w 1528455"/>
              <a:gd name="connsiteY5" fmla="*/ 655209 h 1811861"/>
              <a:gd name="connsiteX6" fmla="*/ 698831 w 1528455"/>
              <a:gd name="connsiteY6" fmla="*/ 858409 h 1811861"/>
              <a:gd name="connsiteX7" fmla="*/ 1524331 w 1528455"/>
              <a:gd name="connsiteY7" fmla="*/ 7509 h 18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455" h="1811861">
                <a:moveTo>
                  <a:pt x="1524331" y="7509"/>
                </a:moveTo>
                <a:cubicBezTo>
                  <a:pt x="1456598" y="102759"/>
                  <a:pt x="472348" y="1222476"/>
                  <a:pt x="292431" y="1429909"/>
                </a:cubicBezTo>
                <a:cubicBezTo>
                  <a:pt x="112514" y="1637342"/>
                  <a:pt x="493514" y="1188609"/>
                  <a:pt x="444831" y="1252109"/>
                </a:cubicBezTo>
                <a:cubicBezTo>
                  <a:pt x="396148" y="1315609"/>
                  <a:pt x="10914" y="1791859"/>
                  <a:pt x="331" y="1810909"/>
                </a:cubicBezTo>
                <a:cubicBezTo>
                  <a:pt x="-10252" y="1829959"/>
                  <a:pt x="235281" y="1559026"/>
                  <a:pt x="381331" y="1366409"/>
                </a:cubicBezTo>
                <a:cubicBezTo>
                  <a:pt x="527381" y="1173792"/>
                  <a:pt x="823714" y="739876"/>
                  <a:pt x="876631" y="655209"/>
                </a:cubicBezTo>
                <a:cubicBezTo>
                  <a:pt x="929548" y="570542"/>
                  <a:pt x="592998" y="964242"/>
                  <a:pt x="698831" y="858409"/>
                </a:cubicBezTo>
                <a:cubicBezTo>
                  <a:pt x="804664" y="752576"/>
                  <a:pt x="1592064" y="-87741"/>
                  <a:pt x="1524331" y="75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9032001-6135-71E5-32DE-7A9BE58A3E0C}"/>
              </a:ext>
            </a:extLst>
          </p:cNvPr>
          <p:cNvSpPr/>
          <p:nvPr/>
        </p:nvSpPr>
        <p:spPr>
          <a:xfrm>
            <a:off x="3242127" y="7911640"/>
            <a:ext cx="1088016" cy="663238"/>
          </a:xfrm>
          <a:custGeom>
            <a:avLst/>
            <a:gdLst>
              <a:gd name="connsiteX0" fmla="*/ 948873 w 1088016"/>
              <a:gd name="connsiteY0" fmla="*/ 460 h 663238"/>
              <a:gd name="connsiteX1" fmla="*/ 961573 w 1088016"/>
              <a:gd name="connsiteY1" fmla="*/ 178260 h 663238"/>
              <a:gd name="connsiteX2" fmla="*/ 288473 w 1088016"/>
              <a:gd name="connsiteY2" fmla="*/ 457660 h 663238"/>
              <a:gd name="connsiteX3" fmla="*/ 504373 w 1088016"/>
              <a:gd name="connsiteY3" fmla="*/ 394160 h 663238"/>
              <a:gd name="connsiteX4" fmla="*/ 9073 w 1088016"/>
              <a:gd name="connsiteY4" fmla="*/ 660860 h 663238"/>
              <a:gd name="connsiteX5" fmla="*/ 250373 w 1088016"/>
              <a:gd name="connsiteY5" fmla="*/ 508460 h 663238"/>
              <a:gd name="connsiteX6" fmla="*/ 1050473 w 1088016"/>
              <a:gd name="connsiteY6" fmla="*/ 229060 h 663238"/>
              <a:gd name="connsiteX7" fmla="*/ 948873 w 1088016"/>
              <a:gd name="connsiteY7" fmla="*/ 460 h 66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8016" h="663238">
                <a:moveTo>
                  <a:pt x="948873" y="460"/>
                </a:moveTo>
                <a:cubicBezTo>
                  <a:pt x="934056" y="-8007"/>
                  <a:pt x="1071640" y="102060"/>
                  <a:pt x="961573" y="178260"/>
                </a:cubicBezTo>
                <a:cubicBezTo>
                  <a:pt x="851506" y="254460"/>
                  <a:pt x="364673" y="421677"/>
                  <a:pt x="288473" y="457660"/>
                </a:cubicBezTo>
                <a:cubicBezTo>
                  <a:pt x="212273" y="493643"/>
                  <a:pt x="550939" y="360293"/>
                  <a:pt x="504373" y="394160"/>
                </a:cubicBezTo>
                <a:cubicBezTo>
                  <a:pt x="457807" y="428027"/>
                  <a:pt x="51406" y="641810"/>
                  <a:pt x="9073" y="660860"/>
                </a:cubicBezTo>
                <a:cubicBezTo>
                  <a:pt x="-33260" y="679910"/>
                  <a:pt x="76806" y="580427"/>
                  <a:pt x="250373" y="508460"/>
                </a:cubicBezTo>
                <a:cubicBezTo>
                  <a:pt x="423940" y="436493"/>
                  <a:pt x="929823" y="309493"/>
                  <a:pt x="1050473" y="229060"/>
                </a:cubicBezTo>
                <a:cubicBezTo>
                  <a:pt x="1171123" y="148627"/>
                  <a:pt x="963690" y="8927"/>
                  <a:pt x="948873" y="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D2971436-2D44-C84E-A096-71A631F4D374}"/>
              </a:ext>
            </a:extLst>
          </p:cNvPr>
          <p:cNvSpPr/>
          <p:nvPr/>
        </p:nvSpPr>
        <p:spPr>
          <a:xfrm>
            <a:off x="3131221" y="8047248"/>
            <a:ext cx="704389" cy="1260018"/>
          </a:xfrm>
          <a:custGeom>
            <a:avLst/>
            <a:gdLst>
              <a:gd name="connsiteX0" fmla="*/ 704179 w 704389"/>
              <a:gd name="connsiteY0" fmla="*/ 182352 h 1260018"/>
              <a:gd name="connsiteX1" fmla="*/ 221579 w 704389"/>
              <a:gd name="connsiteY1" fmla="*/ 156952 h 1260018"/>
              <a:gd name="connsiteX2" fmla="*/ 94579 w 704389"/>
              <a:gd name="connsiteY2" fmla="*/ 791952 h 1260018"/>
              <a:gd name="connsiteX3" fmla="*/ 132679 w 704389"/>
              <a:gd name="connsiteY3" fmla="*/ 1033252 h 1260018"/>
              <a:gd name="connsiteX4" fmla="*/ 158079 w 704389"/>
              <a:gd name="connsiteY4" fmla="*/ 1249152 h 1260018"/>
              <a:gd name="connsiteX5" fmla="*/ 18379 w 704389"/>
              <a:gd name="connsiteY5" fmla="*/ 677652 h 1260018"/>
              <a:gd name="connsiteX6" fmla="*/ 5679 w 704389"/>
              <a:gd name="connsiteY6" fmla="*/ 233152 h 1260018"/>
              <a:gd name="connsiteX7" fmla="*/ 56479 w 704389"/>
              <a:gd name="connsiteY7" fmla="*/ 372852 h 1260018"/>
              <a:gd name="connsiteX8" fmla="*/ 158079 w 704389"/>
              <a:gd name="connsiteY8" fmla="*/ 4552 h 1260018"/>
              <a:gd name="connsiteX9" fmla="*/ 704179 w 704389"/>
              <a:gd name="connsiteY9" fmla="*/ 182352 h 12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389" h="1260018">
                <a:moveTo>
                  <a:pt x="704179" y="182352"/>
                </a:moveTo>
                <a:cubicBezTo>
                  <a:pt x="714762" y="207752"/>
                  <a:pt x="323179" y="55352"/>
                  <a:pt x="221579" y="156952"/>
                </a:cubicBezTo>
                <a:cubicBezTo>
                  <a:pt x="119979" y="258552"/>
                  <a:pt x="109396" y="645902"/>
                  <a:pt x="94579" y="791952"/>
                </a:cubicBezTo>
                <a:cubicBezTo>
                  <a:pt x="79762" y="938002"/>
                  <a:pt x="122096" y="957052"/>
                  <a:pt x="132679" y="1033252"/>
                </a:cubicBezTo>
                <a:cubicBezTo>
                  <a:pt x="143262" y="1109452"/>
                  <a:pt x="177129" y="1308419"/>
                  <a:pt x="158079" y="1249152"/>
                </a:cubicBezTo>
                <a:cubicBezTo>
                  <a:pt x="139029" y="1189885"/>
                  <a:pt x="43779" y="846985"/>
                  <a:pt x="18379" y="677652"/>
                </a:cubicBezTo>
                <a:cubicBezTo>
                  <a:pt x="-7021" y="508319"/>
                  <a:pt x="-671" y="283952"/>
                  <a:pt x="5679" y="233152"/>
                </a:cubicBezTo>
                <a:cubicBezTo>
                  <a:pt x="12029" y="182352"/>
                  <a:pt x="31079" y="410952"/>
                  <a:pt x="56479" y="372852"/>
                </a:cubicBezTo>
                <a:cubicBezTo>
                  <a:pt x="81879" y="334752"/>
                  <a:pt x="45896" y="40535"/>
                  <a:pt x="158079" y="4552"/>
                </a:cubicBezTo>
                <a:cubicBezTo>
                  <a:pt x="270262" y="-31431"/>
                  <a:pt x="693596" y="156952"/>
                  <a:pt x="704179" y="1823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21EF170E-23F6-530A-09BB-ACFF474A2549}"/>
              </a:ext>
            </a:extLst>
          </p:cNvPr>
          <p:cNvSpPr/>
          <p:nvPr/>
        </p:nvSpPr>
        <p:spPr>
          <a:xfrm>
            <a:off x="5816089" y="9943897"/>
            <a:ext cx="928394" cy="1944702"/>
          </a:xfrm>
          <a:custGeom>
            <a:avLst/>
            <a:gdLst>
              <a:gd name="connsiteX0" fmla="*/ 927611 w 928394"/>
              <a:gd name="connsiteY0" fmla="*/ 203 h 1944702"/>
              <a:gd name="connsiteX1" fmla="*/ 813311 w 928394"/>
              <a:gd name="connsiteY1" fmla="*/ 965403 h 1944702"/>
              <a:gd name="connsiteX2" fmla="*/ 394211 w 928394"/>
              <a:gd name="connsiteY2" fmla="*/ 1625803 h 1944702"/>
              <a:gd name="connsiteX3" fmla="*/ 457711 w 928394"/>
              <a:gd name="connsiteY3" fmla="*/ 1587703 h 1944702"/>
              <a:gd name="connsiteX4" fmla="*/ 511 w 928394"/>
              <a:gd name="connsiteY4" fmla="*/ 1943303 h 1944702"/>
              <a:gd name="connsiteX5" fmla="*/ 559311 w 928394"/>
              <a:gd name="connsiteY5" fmla="*/ 1435303 h 1944702"/>
              <a:gd name="connsiteX6" fmla="*/ 889511 w 928394"/>
              <a:gd name="connsiteY6" fmla="*/ 940003 h 1944702"/>
              <a:gd name="connsiteX7" fmla="*/ 673611 w 928394"/>
              <a:gd name="connsiteY7" fmla="*/ 1206703 h 1944702"/>
              <a:gd name="connsiteX8" fmla="*/ 800611 w 928394"/>
              <a:gd name="connsiteY8" fmla="*/ 584403 h 1944702"/>
              <a:gd name="connsiteX9" fmla="*/ 775211 w 928394"/>
              <a:gd name="connsiteY9" fmla="*/ 876503 h 1944702"/>
              <a:gd name="connsiteX10" fmla="*/ 927611 w 928394"/>
              <a:gd name="connsiteY10" fmla="*/ 203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394" h="1944702">
                <a:moveTo>
                  <a:pt x="927611" y="203"/>
                </a:moveTo>
                <a:cubicBezTo>
                  <a:pt x="933961" y="15020"/>
                  <a:pt x="902211" y="694470"/>
                  <a:pt x="813311" y="965403"/>
                </a:cubicBezTo>
                <a:cubicBezTo>
                  <a:pt x="724411" y="1236336"/>
                  <a:pt x="453478" y="1522086"/>
                  <a:pt x="394211" y="1625803"/>
                </a:cubicBezTo>
                <a:cubicBezTo>
                  <a:pt x="334944" y="1729520"/>
                  <a:pt x="523328" y="1534786"/>
                  <a:pt x="457711" y="1587703"/>
                </a:cubicBezTo>
                <a:cubicBezTo>
                  <a:pt x="392094" y="1640620"/>
                  <a:pt x="-16422" y="1968703"/>
                  <a:pt x="511" y="1943303"/>
                </a:cubicBezTo>
                <a:cubicBezTo>
                  <a:pt x="17444" y="1917903"/>
                  <a:pt x="411144" y="1602520"/>
                  <a:pt x="559311" y="1435303"/>
                </a:cubicBezTo>
                <a:cubicBezTo>
                  <a:pt x="707478" y="1268086"/>
                  <a:pt x="870461" y="978103"/>
                  <a:pt x="889511" y="940003"/>
                </a:cubicBezTo>
                <a:cubicBezTo>
                  <a:pt x="908561" y="901903"/>
                  <a:pt x="688428" y="1265970"/>
                  <a:pt x="673611" y="1206703"/>
                </a:cubicBezTo>
                <a:cubicBezTo>
                  <a:pt x="658794" y="1147436"/>
                  <a:pt x="783678" y="639436"/>
                  <a:pt x="800611" y="584403"/>
                </a:cubicBezTo>
                <a:cubicBezTo>
                  <a:pt x="817544" y="529370"/>
                  <a:pt x="747694" y="969636"/>
                  <a:pt x="775211" y="876503"/>
                </a:cubicBezTo>
                <a:cubicBezTo>
                  <a:pt x="802728" y="783370"/>
                  <a:pt x="921261" y="-14614"/>
                  <a:pt x="927611" y="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76BAE120-11E0-AB77-BAA3-77559FE15986}"/>
              </a:ext>
            </a:extLst>
          </p:cNvPr>
          <p:cNvSpPr/>
          <p:nvPr/>
        </p:nvSpPr>
        <p:spPr>
          <a:xfrm>
            <a:off x="2538848" y="8196428"/>
            <a:ext cx="2178133" cy="3861129"/>
          </a:xfrm>
          <a:custGeom>
            <a:avLst/>
            <a:gdLst>
              <a:gd name="connsiteX0" fmla="*/ 750452 w 2178133"/>
              <a:gd name="connsiteY0" fmla="*/ 7772 h 3861129"/>
              <a:gd name="connsiteX1" fmla="*/ 610752 w 2178133"/>
              <a:gd name="connsiteY1" fmla="*/ 198272 h 3861129"/>
              <a:gd name="connsiteX2" fmla="*/ 1152 w 2178133"/>
              <a:gd name="connsiteY2" fmla="*/ 172872 h 3861129"/>
              <a:gd name="connsiteX3" fmla="*/ 458352 w 2178133"/>
              <a:gd name="connsiteY3" fmla="*/ 350672 h 3861129"/>
              <a:gd name="connsiteX4" fmla="*/ 483752 w 2178133"/>
              <a:gd name="connsiteY4" fmla="*/ 604672 h 3861129"/>
              <a:gd name="connsiteX5" fmla="*/ 458352 w 2178133"/>
              <a:gd name="connsiteY5" fmla="*/ 1112672 h 3861129"/>
              <a:gd name="connsiteX6" fmla="*/ 369452 w 2178133"/>
              <a:gd name="connsiteY6" fmla="*/ 1011072 h 3861129"/>
              <a:gd name="connsiteX7" fmla="*/ 661552 w 2178133"/>
              <a:gd name="connsiteY7" fmla="*/ 1811172 h 3861129"/>
              <a:gd name="connsiteX8" fmla="*/ 458352 w 2178133"/>
              <a:gd name="connsiteY8" fmla="*/ 1493672 h 3861129"/>
              <a:gd name="connsiteX9" fmla="*/ 1055252 w 2178133"/>
              <a:gd name="connsiteY9" fmla="*/ 2242972 h 3861129"/>
              <a:gd name="connsiteX10" fmla="*/ 661552 w 2178133"/>
              <a:gd name="connsiteY10" fmla="*/ 1988972 h 3861129"/>
              <a:gd name="connsiteX11" fmla="*/ 1220352 w 2178133"/>
              <a:gd name="connsiteY11" fmla="*/ 2636672 h 3861129"/>
              <a:gd name="connsiteX12" fmla="*/ 1156852 w 2178133"/>
              <a:gd name="connsiteY12" fmla="*/ 2674772 h 3861129"/>
              <a:gd name="connsiteX13" fmla="*/ 1398152 w 2178133"/>
              <a:gd name="connsiteY13" fmla="*/ 3030372 h 3861129"/>
              <a:gd name="connsiteX14" fmla="*/ 1652152 w 2178133"/>
              <a:gd name="connsiteY14" fmla="*/ 3373272 h 3861129"/>
              <a:gd name="connsiteX15" fmla="*/ 1398152 w 2178133"/>
              <a:gd name="connsiteY15" fmla="*/ 3347872 h 3861129"/>
              <a:gd name="connsiteX16" fmla="*/ 1791852 w 2178133"/>
              <a:gd name="connsiteY16" fmla="*/ 3462172 h 3861129"/>
              <a:gd name="connsiteX17" fmla="*/ 2172852 w 2178133"/>
              <a:gd name="connsiteY17" fmla="*/ 3855872 h 3861129"/>
              <a:gd name="connsiteX18" fmla="*/ 1499752 w 2178133"/>
              <a:gd name="connsiteY18" fmla="*/ 3144672 h 3861129"/>
              <a:gd name="connsiteX19" fmla="*/ 445652 w 2178133"/>
              <a:gd name="connsiteY19" fmla="*/ 1531772 h 3861129"/>
              <a:gd name="connsiteX20" fmla="*/ 394852 w 2178133"/>
              <a:gd name="connsiteY20" fmla="*/ 655472 h 3861129"/>
              <a:gd name="connsiteX21" fmla="*/ 534552 w 2178133"/>
              <a:gd name="connsiteY21" fmla="*/ 693572 h 3861129"/>
              <a:gd name="connsiteX22" fmla="*/ 432952 w 2178133"/>
              <a:gd name="connsiteY22" fmla="*/ 185572 h 3861129"/>
              <a:gd name="connsiteX23" fmla="*/ 610752 w 2178133"/>
              <a:gd name="connsiteY23" fmla="*/ 503072 h 3861129"/>
              <a:gd name="connsiteX24" fmla="*/ 750452 w 2178133"/>
              <a:gd name="connsiteY24" fmla="*/ 7772 h 38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78133" h="3861129">
                <a:moveTo>
                  <a:pt x="750452" y="7772"/>
                </a:moveTo>
                <a:cubicBezTo>
                  <a:pt x="750452" y="-43028"/>
                  <a:pt x="735635" y="170755"/>
                  <a:pt x="610752" y="198272"/>
                </a:cubicBezTo>
                <a:cubicBezTo>
                  <a:pt x="485869" y="225789"/>
                  <a:pt x="26552" y="147472"/>
                  <a:pt x="1152" y="172872"/>
                </a:cubicBezTo>
                <a:cubicBezTo>
                  <a:pt x="-24248" y="198272"/>
                  <a:pt x="377919" y="278705"/>
                  <a:pt x="458352" y="350672"/>
                </a:cubicBezTo>
                <a:cubicBezTo>
                  <a:pt x="538785" y="422639"/>
                  <a:pt x="483752" y="477672"/>
                  <a:pt x="483752" y="604672"/>
                </a:cubicBezTo>
                <a:cubicBezTo>
                  <a:pt x="483752" y="731672"/>
                  <a:pt x="477402" y="1044939"/>
                  <a:pt x="458352" y="1112672"/>
                </a:cubicBezTo>
                <a:cubicBezTo>
                  <a:pt x="439302" y="1180405"/>
                  <a:pt x="335585" y="894655"/>
                  <a:pt x="369452" y="1011072"/>
                </a:cubicBezTo>
                <a:cubicBezTo>
                  <a:pt x="403319" y="1127489"/>
                  <a:pt x="646735" y="1730739"/>
                  <a:pt x="661552" y="1811172"/>
                </a:cubicBezTo>
                <a:cubicBezTo>
                  <a:pt x="676369" y="1891605"/>
                  <a:pt x="392736" y="1421706"/>
                  <a:pt x="458352" y="1493672"/>
                </a:cubicBezTo>
                <a:cubicBezTo>
                  <a:pt x="523968" y="1565638"/>
                  <a:pt x="1021385" y="2160422"/>
                  <a:pt x="1055252" y="2242972"/>
                </a:cubicBezTo>
                <a:cubicBezTo>
                  <a:pt x="1089119" y="2325522"/>
                  <a:pt x="634035" y="1923355"/>
                  <a:pt x="661552" y="1988972"/>
                </a:cubicBezTo>
                <a:cubicBezTo>
                  <a:pt x="689069" y="2054589"/>
                  <a:pt x="1137802" y="2522372"/>
                  <a:pt x="1220352" y="2636672"/>
                </a:cubicBezTo>
                <a:cubicBezTo>
                  <a:pt x="1302902" y="2750972"/>
                  <a:pt x="1127219" y="2609155"/>
                  <a:pt x="1156852" y="2674772"/>
                </a:cubicBezTo>
                <a:cubicBezTo>
                  <a:pt x="1186485" y="2740389"/>
                  <a:pt x="1315602" y="2913955"/>
                  <a:pt x="1398152" y="3030372"/>
                </a:cubicBezTo>
                <a:cubicBezTo>
                  <a:pt x="1480702" y="3146789"/>
                  <a:pt x="1652152" y="3320355"/>
                  <a:pt x="1652152" y="3373272"/>
                </a:cubicBezTo>
                <a:cubicBezTo>
                  <a:pt x="1652152" y="3426189"/>
                  <a:pt x="1374869" y="3333055"/>
                  <a:pt x="1398152" y="3347872"/>
                </a:cubicBezTo>
                <a:cubicBezTo>
                  <a:pt x="1421435" y="3362689"/>
                  <a:pt x="1662735" y="3377505"/>
                  <a:pt x="1791852" y="3462172"/>
                </a:cubicBezTo>
                <a:cubicBezTo>
                  <a:pt x="1920969" y="3546839"/>
                  <a:pt x="2221535" y="3908789"/>
                  <a:pt x="2172852" y="3855872"/>
                </a:cubicBezTo>
                <a:cubicBezTo>
                  <a:pt x="2124169" y="3802955"/>
                  <a:pt x="1787619" y="3532022"/>
                  <a:pt x="1499752" y="3144672"/>
                </a:cubicBezTo>
                <a:cubicBezTo>
                  <a:pt x="1211885" y="2757322"/>
                  <a:pt x="629802" y="1946639"/>
                  <a:pt x="445652" y="1531772"/>
                </a:cubicBezTo>
                <a:cubicBezTo>
                  <a:pt x="261502" y="1116905"/>
                  <a:pt x="380035" y="795172"/>
                  <a:pt x="394852" y="655472"/>
                </a:cubicBezTo>
                <a:cubicBezTo>
                  <a:pt x="409669" y="515772"/>
                  <a:pt x="528202" y="771889"/>
                  <a:pt x="534552" y="693572"/>
                </a:cubicBezTo>
                <a:cubicBezTo>
                  <a:pt x="540902" y="615255"/>
                  <a:pt x="420252" y="217322"/>
                  <a:pt x="432952" y="185572"/>
                </a:cubicBezTo>
                <a:cubicBezTo>
                  <a:pt x="445652" y="153822"/>
                  <a:pt x="562069" y="532705"/>
                  <a:pt x="610752" y="503072"/>
                </a:cubicBezTo>
                <a:cubicBezTo>
                  <a:pt x="659435" y="473439"/>
                  <a:pt x="750452" y="58572"/>
                  <a:pt x="750452" y="7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D06FF4CD-01F6-99AA-A7E5-BF094CBDD3BC}"/>
              </a:ext>
            </a:extLst>
          </p:cNvPr>
          <p:cNvSpPr/>
          <p:nvPr/>
        </p:nvSpPr>
        <p:spPr>
          <a:xfrm>
            <a:off x="3083570" y="9065640"/>
            <a:ext cx="2212430" cy="2985855"/>
          </a:xfrm>
          <a:custGeom>
            <a:avLst/>
            <a:gdLst>
              <a:gd name="connsiteX0" fmla="*/ 53330 w 2212430"/>
              <a:gd name="connsiteY0" fmla="*/ 116460 h 2985855"/>
              <a:gd name="connsiteX1" fmla="*/ 78730 w 2212430"/>
              <a:gd name="connsiteY1" fmla="*/ 179960 h 2985855"/>
              <a:gd name="connsiteX2" fmla="*/ 447030 w 2212430"/>
              <a:gd name="connsiteY2" fmla="*/ 1183260 h 2985855"/>
              <a:gd name="connsiteX3" fmla="*/ 1120130 w 2212430"/>
              <a:gd name="connsiteY3" fmla="*/ 2148460 h 2985855"/>
              <a:gd name="connsiteX4" fmla="*/ 1018530 w 2212430"/>
              <a:gd name="connsiteY4" fmla="*/ 2072260 h 2985855"/>
              <a:gd name="connsiteX5" fmla="*/ 1742430 w 2212430"/>
              <a:gd name="connsiteY5" fmla="*/ 2783460 h 2985855"/>
              <a:gd name="connsiteX6" fmla="*/ 1844030 w 2212430"/>
              <a:gd name="connsiteY6" fmla="*/ 2834260 h 2985855"/>
              <a:gd name="connsiteX7" fmla="*/ 2212330 w 2212430"/>
              <a:gd name="connsiteY7" fmla="*/ 2973960 h 2985855"/>
              <a:gd name="connsiteX8" fmla="*/ 1805930 w 2212430"/>
              <a:gd name="connsiteY8" fmla="*/ 2821560 h 2985855"/>
              <a:gd name="connsiteX9" fmla="*/ 739130 w 2212430"/>
              <a:gd name="connsiteY9" fmla="*/ 1589660 h 2985855"/>
              <a:gd name="connsiteX10" fmla="*/ 269230 w 2212430"/>
              <a:gd name="connsiteY10" fmla="*/ 345060 h 2985855"/>
              <a:gd name="connsiteX11" fmla="*/ 345430 w 2212430"/>
              <a:gd name="connsiteY11" fmla="*/ 675260 h 2985855"/>
              <a:gd name="connsiteX12" fmla="*/ 15230 w 2212430"/>
              <a:gd name="connsiteY12" fmla="*/ 27560 h 2985855"/>
              <a:gd name="connsiteX13" fmla="*/ 53330 w 2212430"/>
              <a:gd name="connsiteY13" fmla="*/ 116460 h 298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2430" h="2985855">
                <a:moveTo>
                  <a:pt x="53330" y="116460"/>
                </a:moveTo>
                <a:cubicBezTo>
                  <a:pt x="63913" y="141860"/>
                  <a:pt x="13113" y="2160"/>
                  <a:pt x="78730" y="179960"/>
                </a:cubicBezTo>
                <a:cubicBezTo>
                  <a:pt x="144347" y="357760"/>
                  <a:pt x="273463" y="855177"/>
                  <a:pt x="447030" y="1183260"/>
                </a:cubicBezTo>
                <a:cubicBezTo>
                  <a:pt x="620597" y="1511343"/>
                  <a:pt x="1024880" y="2000293"/>
                  <a:pt x="1120130" y="2148460"/>
                </a:cubicBezTo>
                <a:cubicBezTo>
                  <a:pt x="1215380" y="2296627"/>
                  <a:pt x="914813" y="1966427"/>
                  <a:pt x="1018530" y="2072260"/>
                </a:cubicBezTo>
                <a:cubicBezTo>
                  <a:pt x="1122247" y="2178093"/>
                  <a:pt x="1604847" y="2656460"/>
                  <a:pt x="1742430" y="2783460"/>
                </a:cubicBezTo>
                <a:cubicBezTo>
                  <a:pt x="1880013" y="2910460"/>
                  <a:pt x="1765713" y="2802510"/>
                  <a:pt x="1844030" y="2834260"/>
                </a:cubicBezTo>
                <a:cubicBezTo>
                  <a:pt x="1922347" y="2866010"/>
                  <a:pt x="2218680" y="2976077"/>
                  <a:pt x="2212330" y="2973960"/>
                </a:cubicBezTo>
                <a:cubicBezTo>
                  <a:pt x="2205980" y="2971843"/>
                  <a:pt x="2051463" y="3052277"/>
                  <a:pt x="1805930" y="2821560"/>
                </a:cubicBezTo>
                <a:cubicBezTo>
                  <a:pt x="1560397" y="2590843"/>
                  <a:pt x="995247" y="2002410"/>
                  <a:pt x="739130" y="1589660"/>
                </a:cubicBezTo>
                <a:cubicBezTo>
                  <a:pt x="483013" y="1176910"/>
                  <a:pt x="334847" y="497460"/>
                  <a:pt x="269230" y="345060"/>
                </a:cubicBezTo>
                <a:cubicBezTo>
                  <a:pt x="203613" y="192660"/>
                  <a:pt x="387763" y="728177"/>
                  <a:pt x="345430" y="675260"/>
                </a:cubicBezTo>
                <a:cubicBezTo>
                  <a:pt x="303097" y="622343"/>
                  <a:pt x="61797" y="116460"/>
                  <a:pt x="15230" y="27560"/>
                </a:cubicBezTo>
                <a:cubicBezTo>
                  <a:pt x="-31337" y="-61340"/>
                  <a:pt x="42747" y="91060"/>
                  <a:pt x="53330" y="1164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CC0BC74-7654-D2BD-DF6C-68DFD33800F7}"/>
              </a:ext>
            </a:extLst>
          </p:cNvPr>
          <p:cNvSpPr/>
          <p:nvPr/>
        </p:nvSpPr>
        <p:spPr>
          <a:xfrm>
            <a:off x="3242715" y="8699159"/>
            <a:ext cx="2053565" cy="3252446"/>
          </a:xfrm>
          <a:custGeom>
            <a:avLst/>
            <a:gdLst>
              <a:gd name="connsiteX0" fmla="*/ 122785 w 2053565"/>
              <a:gd name="connsiteY0" fmla="*/ 341 h 3252446"/>
              <a:gd name="connsiteX1" fmla="*/ 97385 w 2053565"/>
              <a:gd name="connsiteY1" fmla="*/ 521041 h 3252446"/>
              <a:gd name="connsiteX2" fmla="*/ 237085 w 2053565"/>
              <a:gd name="connsiteY2" fmla="*/ 1244941 h 3252446"/>
              <a:gd name="connsiteX3" fmla="*/ 402185 w 2053565"/>
              <a:gd name="connsiteY3" fmla="*/ 1410041 h 3252446"/>
              <a:gd name="connsiteX4" fmla="*/ 846685 w 2053565"/>
              <a:gd name="connsiteY4" fmla="*/ 2222841 h 3252446"/>
              <a:gd name="connsiteX5" fmla="*/ 1621385 w 2053565"/>
              <a:gd name="connsiteY5" fmla="*/ 3048341 h 3252446"/>
              <a:gd name="connsiteX6" fmla="*/ 1684885 w 2053565"/>
              <a:gd name="connsiteY6" fmla="*/ 3061041 h 3252446"/>
              <a:gd name="connsiteX7" fmla="*/ 2053185 w 2053565"/>
              <a:gd name="connsiteY7" fmla="*/ 3251541 h 3252446"/>
              <a:gd name="connsiteX8" fmla="*/ 1608685 w 2053565"/>
              <a:gd name="connsiteY8" fmla="*/ 2972141 h 3252446"/>
              <a:gd name="connsiteX9" fmla="*/ 745085 w 2053565"/>
              <a:gd name="connsiteY9" fmla="*/ 2045041 h 3252446"/>
              <a:gd name="connsiteX10" fmla="*/ 389485 w 2053565"/>
              <a:gd name="connsiteY10" fmla="*/ 1384641 h 3252446"/>
              <a:gd name="connsiteX11" fmla="*/ 8485 w 2053565"/>
              <a:gd name="connsiteY11" fmla="*/ 457541 h 3252446"/>
              <a:gd name="connsiteX12" fmla="*/ 122785 w 2053565"/>
              <a:gd name="connsiteY12" fmla="*/ 341 h 325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3565" h="3252446">
                <a:moveTo>
                  <a:pt x="122785" y="341"/>
                </a:moveTo>
                <a:cubicBezTo>
                  <a:pt x="137602" y="10924"/>
                  <a:pt x="78335" y="313608"/>
                  <a:pt x="97385" y="521041"/>
                </a:cubicBezTo>
                <a:cubicBezTo>
                  <a:pt x="116435" y="728474"/>
                  <a:pt x="186285" y="1096774"/>
                  <a:pt x="237085" y="1244941"/>
                </a:cubicBezTo>
                <a:cubicBezTo>
                  <a:pt x="287885" y="1393108"/>
                  <a:pt x="300585" y="1247058"/>
                  <a:pt x="402185" y="1410041"/>
                </a:cubicBezTo>
                <a:cubicBezTo>
                  <a:pt x="503785" y="1573024"/>
                  <a:pt x="643485" y="1949791"/>
                  <a:pt x="846685" y="2222841"/>
                </a:cubicBezTo>
                <a:cubicBezTo>
                  <a:pt x="1049885" y="2495891"/>
                  <a:pt x="1481685" y="2908641"/>
                  <a:pt x="1621385" y="3048341"/>
                </a:cubicBezTo>
                <a:cubicBezTo>
                  <a:pt x="1761085" y="3188041"/>
                  <a:pt x="1612918" y="3027174"/>
                  <a:pt x="1684885" y="3061041"/>
                </a:cubicBezTo>
                <a:cubicBezTo>
                  <a:pt x="1756852" y="3094908"/>
                  <a:pt x="2065885" y="3266358"/>
                  <a:pt x="2053185" y="3251541"/>
                </a:cubicBezTo>
                <a:cubicBezTo>
                  <a:pt x="2040485" y="3236724"/>
                  <a:pt x="1826702" y="3173224"/>
                  <a:pt x="1608685" y="2972141"/>
                </a:cubicBezTo>
                <a:cubicBezTo>
                  <a:pt x="1390668" y="2771058"/>
                  <a:pt x="948285" y="2309624"/>
                  <a:pt x="745085" y="2045041"/>
                </a:cubicBezTo>
                <a:cubicBezTo>
                  <a:pt x="541885" y="1780458"/>
                  <a:pt x="512252" y="1649224"/>
                  <a:pt x="389485" y="1384641"/>
                </a:cubicBezTo>
                <a:cubicBezTo>
                  <a:pt x="266718" y="1120058"/>
                  <a:pt x="52935" y="688258"/>
                  <a:pt x="8485" y="457541"/>
                </a:cubicBezTo>
                <a:cubicBezTo>
                  <a:pt x="-35965" y="226824"/>
                  <a:pt x="107968" y="-10242"/>
                  <a:pt x="122785" y="3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02BF140-8DD3-DA9B-8270-08D14007E0F9}"/>
              </a:ext>
            </a:extLst>
          </p:cNvPr>
          <p:cNvSpPr/>
          <p:nvPr/>
        </p:nvSpPr>
        <p:spPr>
          <a:xfrm>
            <a:off x="6069717" y="9843533"/>
            <a:ext cx="907070" cy="2366856"/>
          </a:xfrm>
          <a:custGeom>
            <a:avLst/>
            <a:gdLst>
              <a:gd name="connsiteX0" fmla="*/ 788283 w 907070"/>
              <a:gd name="connsiteY0" fmla="*/ 24367 h 2366856"/>
              <a:gd name="connsiteX1" fmla="*/ 686683 w 907070"/>
              <a:gd name="connsiteY1" fmla="*/ 1205467 h 2366856"/>
              <a:gd name="connsiteX2" fmla="*/ 661283 w 907070"/>
              <a:gd name="connsiteY2" fmla="*/ 1522967 h 2366856"/>
              <a:gd name="connsiteX3" fmla="*/ 661283 w 907070"/>
              <a:gd name="connsiteY3" fmla="*/ 1205467 h 2366856"/>
              <a:gd name="connsiteX4" fmla="*/ 775583 w 907070"/>
              <a:gd name="connsiteY4" fmla="*/ 1738867 h 2366856"/>
              <a:gd name="connsiteX5" fmla="*/ 762883 w 907070"/>
              <a:gd name="connsiteY5" fmla="*/ 1434067 h 2366856"/>
              <a:gd name="connsiteX6" fmla="*/ 635883 w 907070"/>
              <a:gd name="connsiteY6" fmla="*/ 1967467 h 2366856"/>
              <a:gd name="connsiteX7" fmla="*/ 572383 w 907070"/>
              <a:gd name="connsiteY7" fmla="*/ 1776967 h 2366856"/>
              <a:gd name="connsiteX8" fmla="*/ 280283 w 907070"/>
              <a:gd name="connsiteY8" fmla="*/ 2284967 h 2366856"/>
              <a:gd name="connsiteX9" fmla="*/ 883 w 907070"/>
              <a:gd name="connsiteY9" fmla="*/ 2361167 h 2366856"/>
              <a:gd name="connsiteX10" fmla="*/ 204083 w 907070"/>
              <a:gd name="connsiteY10" fmla="*/ 2234167 h 2366856"/>
              <a:gd name="connsiteX11" fmla="*/ 534283 w 907070"/>
              <a:gd name="connsiteY11" fmla="*/ 1967467 h 2366856"/>
              <a:gd name="connsiteX12" fmla="*/ 762883 w 907070"/>
              <a:gd name="connsiteY12" fmla="*/ 1446767 h 2366856"/>
              <a:gd name="connsiteX13" fmla="*/ 877183 w 907070"/>
              <a:gd name="connsiteY13" fmla="*/ 1053067 h 2366856"/>
              <a:gd name="connsiteX14" fmla="*/ 851783 w 907070"/>
              <a:gd name="connsiteY14" fmla="*/ 1459467 h 2366856"/>
              <a:gd name="connsiteX15" fmla="*/ 864483 w 907070"/>
              <a:gd name="connsiteY15" fmla="*/ 1027667 h 2366856"/>
              <a:gd name="connsiteX16" fmla="*/ 877183 w 907070"/>
              <a:gd name="connsiteY16" fmla="*/ 913367 h 2366856"/>
              <a:gd name="connsiteX17" fmla="*/ 902583 w 907070"/>
              <a:gd name="connsiteY17" fmla="*/ 405367 h 2366856"/>
              <a:gd name="connsiteX18" fmla="*/ 775583 w 907070"/>
              <a:gd name="connsiteY18" fmla="*/ 1053067 h 2366856"/>
              <a:gd name="connsiteX19" fmla="*/ 737483 w 907070"/>
              <a:gd name="connsiteY19" fmla="*/ 456167 h 2366856"/>
              <a:gd name="connsiteX20" fmla="*/ 788283 w 907070"/>
              <a:gd name="connsiteY20" fmla="*/ 24367 h 236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07070" h="2366856">
                <a:moveTo>
                  <a:pt x="788283" y="24367"/>
                </a:moveTo>
                <a:cubicBezTo>
                  <a:pt x="779816" y="149250"/>
                  <a:pt x="707850" y="955700"/>
                  <a:pt x="686683" y="1205467"/>
                </a:cubicBezTo>
                <a:cubicBezTo>
                  <a:pt x="665516" y="1455234"/>
                  <a:pt x="665516" y="1522967"/>
                  <a:pt x="661283" y="1522967"/>
                </a:cubicBezTo>
                <a:cubicBezTo>
                  <a:pt x="657050" y="1522967"/>
                  <a:pt x="642233" y="1169484"/>
                  <a:pt x="661283" y="1205467"/>
                </a:cubicBezTo>
                <a:cubicBezTo>
                  <a:pt x="680333" y="1241450"/>
                  <a:pt x="758650" y="1700767"/>
                  <a:pt x="775583" y="1738867"/>
                </a:cubicBezTo>
                <a:cubicBezTo>
                  <a:pt x="792516" y="1776967"/>
                  <a:pt x="786166" y="1395967"/>
                  <a:pt x="762883" y="1434067"/>
                </a:cubicBezTo>
                <a:cubicBezTo>
                  <a:pt x="739600" y="1472167"/>
                  <a:pt x="667633" y="1910317"/>
                  <a:pt x="635883" y="1967467"/>
                </a:cubicBezTo>
                <a:cubicBezTo>
                  <a:pt x="604133" y="2024617"/>
                  <a:pt x="631650" y="1724050"/>
                  <a:pt x="572383" y="1776967"/>
                </a:cubicBezTo>
                <a:cubicBezTo>
                  <a:pt x="513116" y="1829884"/>
                  <a:pt x="375533" y="2187600"/>
                  <a:pt x="280283" y="2284967"/>
                </a:cubicBezTo>
                <a:cubicBezTo>
                  <a:pt x="185033" y="2382334"/>
                  <a:pt x="13583" y="2369634"/>
                  <a:pt x="883" y="2361167"/>
                </a:cubicBezTo>
                <a:cubicBezTo>
                  <a:pt x="-11817" y="2352700"/>
                  <a:pt x="115183" y="2299784"/>
                  <a:pt x="204083" y="2234167"/>
                </a:cubicBezTo>
                <a:cubicBezTo>
                  <a:pt x="292983" y="2168550"/>
                  <a:pt x="441150" y="2098700"/>
                  <a:pt x="534283" y="1967467"/>
                </a:cubicBezTo>
                <a:cubicBezTo>
                  <a:pt x="627416" y="1836234"/>
                  <a:pt x="705733" y="1599167"/>
                  <a:pt x="762883" y="1446767"/>
                </a:cubicBezTo>
                <a:cubicBezTo>
                  <a:pt x="820033" y="1294367"/>
                  <a:pt x="862366" y="1050950"/>
                  <a:pt x="877183" y="1053067"/>
                </a:cubicBezTo>
                <a:cubicBezTo>
                  <a:pt x="892000" y="1055184"/>
                  <a:pt x="853900" y="1463700"/>
                  <a:pt x="851783" y="1459467"/>
                </a:cubicBezTo>
                <a:cubicBezTo>
                  <a:pt x="849666" y="1455234"/>
                  <a:pt x="860250" y="1118684"/>
                  <a:pt x="864483" y="1027667"/>
                </a:cubicBezTo>
                <a:cubicBezTo>
                  <a:pt x="868716" y="936650"/>
                  <a:pt x="870833" y="1017084"/>
                  <a:pt x="877183" y="913367"/>
                </a:cubicBezTo>
                <a:cubicBezTo>
                  <a:pt x="883533" y="809650"/>
                  <a:pt x="919516" y="382084"/>
                  <a:pt x="902583" y="405367"/>
                </a:cubicBezTo>
                <a:cubicBezTo>
                  <a:pt x="885650" y="428650"/>
                  <a:pt x="803100" y="1044600"/>
                  <a:pt x="775583" y="1053067"/>
                </a:cubicBezTo>
                <a:cubicBezTo>
                  <a:pt x="748066" y="1061534"/>
                  <a:pt x="737483" y="625500"/>
                  <a:pt x="737483" y="456167"/>
                </a:cubicBezTo>
                <a:cubicBezTo>
                  <a:pt x="737483" y="286834"/>
                  <a:pt x="796750" y="-100516"/>
                  <a:pt x="788283" y="243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1D805C83-E26A-977B-AE16-A1B44E7F7940}"/>
              </a:ext>
            </a:extLst>
          </p:cNvPr>
          <p:cNvSpPr/>
          <p:nvPr/>
        </p:nvSpPr>
        <p:spPr>
          <a:xfrm>
            <a:off x="4742433" y="11091285"/>
            <a:ext cx="1990529" cy="991949"/>
          </a:xfrm>
          <a:custGeom>
            <a:avLst/>
            <a:gdLst>
              <a:gd name="connsiteX0" fmla="*/ 1988567 w 1990529"/>
              <a:gd name="connsiteY0" fmla="*/ 8515 h 991949"/>
              <a:gd name="connsiteX1" fmla="*/ 1251967 w 1990529"/>
              <a:gd name="connsiteY1" fmla="*/ 884815 h 991949"/>
              <a:gd name="connsiteX2" fmla="*/ 1493267 w 1990529"/>
              <a:gd name="connsiteY2" fmla="*/ 821315 h 991949"/>
              <a:gd name="connsiteX3" fmla="*/ 680467 w 1990529"/>
              <a:gd name="connsiteY3" fmla="*/ 935615 h 991949"/>
              <a:gd name="connsiteX4" fmla="*/ 20067 w 1990529"/>
              <a:gd name="connsiteY4" fmla="*/ 986415 h 991949"/>
              <a:gd name="connsiteX5" fmla="*/ 1467867 w 1990529"/>
              <a:gd name="connsiteY5" fmla="*/ 808615 h 991949"/>
              <a:gd name="connsiteX6" fmla="*/ 1556767 w 1990529"/>
              <a:gd name="connsiteY6" fmla="*/ 668915 h 991949"/>
              <a:gd name="connsiteX7" fmla="*/ 1391667 w 1990529"/>
              <a:gd name="connsiteY7" fmla="*/ 681615 h 991949"/>
              <a:gd name="connsiteX8" fmla="*/ 1899667 w 1990529"/>
              <a:gd name="connsiteY8" fmla="*/ 262515 h 991949"/>
              <a:gd name="connsiteX9" fmla="*/ 1480567 w 1990529"/>
              <a:gd name="connsiteY9" fmla="*/ 427615 h 991949"/>
              <a:gd name="connsiteX10" fmla="*/ 1988567 w 1990529"/>
              <a:gd name="connsiteY10" fmla="*/ 8515 h 9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0529" h="991949">
                <a:moveTo>
                  <a:pt x="1988567" y="8515"/>
                </a:moveTo>
                <a:cubicBezTo>
                  <a:pt x="1950467" y="84715"/>
                  <a:pt x="1334517" y="749348"/>
                  <a:pt x="1251967" y="884815"/>
                </a:cubicBezTo>
                <a:cubicBezTo>
                  <a:pt x="1169417" y="1020282"/>
                  <a:pt x="1588517" y="812848"/>
                  <a:pt x="1493267" y="821315"/>
                </a:cubicBezTo>
                <a:cubicBezTo>
                  <a:pt x="1398017" y="829782"/>
                  <a:pt x="926000" y="908098"/>
                  <a:pt x="680467" y="935615"/>
                </a:cubicBezTo>
                <a:cubicBezTo>
                  <a:pt x="434934" y="963132"/>
                  <a:pt x="-111166" y="1007582"/>
                  <a:pt x="20067" y="986415"/>
                </a:cubicBezTo>
                <a:cubicBezTo>
                  <a:pt x="151300" y="965248"/>
                  <a:pt x="1211750" y="861532"/>
                  <a:pt x="1467867" y="808615"/>
                </a:cubicBezTo>
                <a:cubicBezTo>
                  <a:pt x="1723984" y="755698"/>
                  <a:pt x="1569467" y="690082"/>
                  <a:pt x="1556767" y="668915"/>
                </a:cubicBezTo>
                <a:cubicBezTo>
                  <a:pt x="1544067" y="647748"/>
                  <a:pt x="1334517" y="749348"/>
                  <a:pt x="1391667" y="681615"/>
                </a:cubicBezTo>
                <a:cubicBezTo>
                  <a:pt x="1448817" y="613882"/>
                  <a:pt x="1884850" y="304848"/>
                  <a:pt x="1899667" y="262515"/>
                </a:cubicBezTo>
                <a:cubicBezTo>
                  <a:pt x="1914484" y="220182"/>
                  <a:pt x="1463634" y="463598"/>
                  <a:pt x="1480567" y="427615"/>
                </a:cubicBezTo>
                <a:cubicBezTo>
                  <a:pt x="1497500" y="391632"/>
                  <a:pt x="2026667" y="-67685"/>
                  <a:pt x="1988567" y="85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FFDE7C86-60D4-3C88-B306-8F32E3D5043E}"/>
              </a:ext>
            </a:extLst>
          </p:cNvPr>
          <p:cNvSpPr/>
          <p:nvPr/>
        </p:nvSpPr>
        <p:spPr>
          <a:xfrm>
            <a:off x="3577620" y="10814671"/>
            <a:ext cx="2465279" cy="1548869"/>
          </a:xfrm>
          <a:custGeom>
            <a:avLst/>
            <a:gdLst>
              <a:gd name="connsiteX0" fmla="*/ 280005 w 2465279"/>
              <a:gd name="connsiteY0" fmla="*/ 272429 h 1548869"/>
              <a:gd name="connsiteX1" fmla="*/ 3780 w 2465279"/>
              <a:gd name="connsiteY1" fmla="*/ 5729 h 1548869"/>
              <a:gd name="connsiteX2" fmla="*/ 499080 w 2465279"/>
              <a:gd name="connsiteY2" fmla="*/ 548654 h 1548869"/>
              <a:gd name="connsiteX3" fmla="*/ 403830 w 2465279"/>
              <a:gd name="connsiteY3" fmla="*/ 548654 h 1548869"/>
              <a:gd name="connsiteX4" fmla="*/ 689580 w 2465279"/>
              <a:gd name="connsiteY4" fmla="*/ 777254 h 1548869"/>
              <a:gd name="connsiteX5" fmla="*/ 946755 w 2465279"/>
              <a:gd name="connsiteY5" fmla="*/ 1177304 h 1548869"/>
              <a:gd name="connsiteX6" fmla="*/ 946755 w 2465279"/>
              <a:gd name="connsiteY6" fmla="*/ 1186829 h 1548869"/>
              <a:gd name="connsiteX7" fmla="*/ 1251555 w 2465279"/>
              <a:gd name="connsiteY7" fmla="*/ 1501154 h 1548869"/>
              <a:gd name="connsiteX8" fmla="*/ 1280130 w 2465279"/>
              <a:gd name="connsiteY8" fmla="*/ 1463054 h 1548869"/>
              <a:gd name="connsiteX9" fmla="*/ 1670655 w 2465279"/>
              <a:gd name="connsiteY9" fmla="*/ 1548779 h 1548869"/>
              <a:gd name="connsiteX10" fmla="*/ 1623030 w 2465279"/>
              <a:gd name="connsiteY10" fmla="*/ 1444004 h 1548869"/>
              <a:gd name="connsiteX11" fmla="*/ 2127855 w 2465279"/>
              <a:gd name="connsiteY11" fmla="*/ 1520204 h 1548869"/>
              <a:gd name="connsiteX12" fmla="*/ 2013555 w 2465279"/>
              <a:gd name="connsiteY12" fmla="*/ 1501154 h 1548869"/>
              <a:gd name="connsiteX13" fmla="*/ 2461230 w 2465279"/>
              <a:gd name="connsiteY13" fmla="*/ 1491629 h 1548869"/>
              <a:gd name="connsiteX14" fmla="*/ 1708755 w 2465279"/>
              <a:gd name="connsiteY14" fmla="*/ 1367804 h 1548869"/>
              <a:gd name="connsiteX15" fmla="*/ 1480155 w 2465279"/>
              <a:gd name="connsiteY15" fmla="*/ 1272554 h 1548869"/>
              <a:gd name="connsiteX16" fmla="*/ 1184880 w 2465279"/>
              <a:gd name="connsiteY16" fmla="*/ 1510679 h 1548869"/>
              <a:gd name="connsiteX17" fmla="*/ 1070580 w 2465279"/>
              <a:gd name="connsiteY17" fmla="*/ 1101104 h 1548869"/>
              <a:gd name="connsiteX18" fmla="*/ 537180 w 2465279"/>
              <a:gd name="connsiteY18" fmla="*/ 281954 h 1548869"/>
              <a:gd name="connsiteX19" fmla="*/ 737205 w 2465279"/>
              <a:gd name="connsiteY19" fmla="*/ 662954 h 1548869"/>
              <a:gd name="connsiteX20" fmla="*/ 451455 w 2465279"/>
              <a:gd name="connsiteY20" fmla="*/ 415304 h 1548869"/>
              <a:gd name="connsiteX21" fmla="*/ 280005 w 2465279"/>
              <a:gd name="connsiteY21" fmla="*/ 272429 h 154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65279" h="1548869">
                <a:moveTo>
                  <a:pt x="280005" y="272429"/>
                </a:moveTo>
                <a:cubicBezTo>
                  <a:pt x="205393" y="204167"/>
                  <a:pt x="-32732" y="-40308"/>
                  <a:pt x="3780" y="5729"/>
                </a:cubicBezTo>
                <a:cubicBezTo>
                  <a:pt x="40292" y="51766"/>
                  <a:pt x="432405" y="458167"/>
                  <a:pt x="499080" y="548654"/>
                </a:cubicBezTo>
                <a:cubicBezTo>
                  <a:pt x="565755" y="639142"/>
                  <a:pt x="372080" y="510554"/>
                  <a:pt x="403830" y="548654"/>
                </a:cubicBezTo>
                <a:cubicBezTo>
                  <a:pt x="435580" y="586754"/>
                  <a:pt x="599093" y="672479"/>
                  <a:pt x="689580" y="777254"/>
                </a:cubicBezTo>
                <a:cubicBezTo>
                  <a:pt x="780067" y="882029"/>
                  <a:pt x="946755" y="1177304"/>
                  <a:pt x="946755" y="1177304"/>
                </a:cubicBezTo>
                <a:cubicBezTo>
                  <a:pt x="989617" y="1245566"/>
                  <a:pt x="895955" y="1132854"/>
                  <a:pt x="946755" y="1186829"/>
                </a:cubicBezTo>
                <a:cubicBezTo>
                  <a:pt x="997555" y="1240804"/>
                  <a:pt x="1195993" y="1455117"/>
                  <a:pt x="1251555" y="1501154"/>
                </a:cubicBezTo>
                <a:cubicBezTo>
                  <a:pt x="1307117" y="1547191"/>
                  <a:pt x="1210280" y="1455117"/>
                  <a:pt x="1280130" y="1463054"/>
                </a:cubicBezTo>
                <a:cubicBezTo>
                  <a:pt x="1349980" y="1470991"/>
                  <a:pt x="1613505" y="1551954"/>
                  <a:pt x="1670655" y="1548779"/>
                </a:cubicBezTo>
                <a:cubicBezTo>
                  <a:pt x="1727805" y="1545604"/>
                  <a:pt x="1546830" y="1448766"/>
                  <a:pt x="1623030" y="1444004"/>
                </a:cubicBezTo>
                <a:cubicBezTo>
                  <a:pt x="1699230" y="1439242"/>
                  <a:pt x="2062768" y="1510679"/>
                  <a:pt x="2127855" y="1520204"/>
                </a:cubicBezTo>
                <a:cubicBezTo>
                  <a:pt x="2192942" y="1529729"/>
                  <a:pt x="1957993" y="1505917"/>
                  <a:pt x="2013555" y="1501154"/>
                </a:cubicBezTo>
                <a:cubicBezTo>
                  <a:pt x="2069118" y="1496392"/>
                  <a:pt x="2512030" y="1513854"/>
                  <a:pt x="2461230" y="1491629"/>
                </a:cubicBezTo>
                <a:cubicBezTo>
                  <a:pt x="2410430" y="1469404"/>
                  <a:pt x="1872268" y="1404317"/>
                  <a:pt x="1708755" y="1367804"/>
                </a:cubicBezTo>
                <a:cubicBezTo>
                  <a:pt x="1545242" y="1331291"/>
                  <a:pt x="1567468" y="1248742"/>
                  <a:pt x="1480155" y="1272554"/>
                </a:cubicBezTo>
                <a:cubicBezTo>
                  <a:pt x="1392843" y="1296367"/>
                  <a:pt x="1253142" y="1539254"/>
                  <a:pt x="1184880" y="1510679"/>
                </a:cubicBezTo>
                <a:cubicBezTo>
                  <a:pt x="1116618" y="1482104"/>
                  <a:pt x="1178530" y="1305891"/>
                  <a:pt x="1070580" y="1101104"/>
                </a:cubicBezTo>
                <a:cubicBezTo>
                  <a:pt x="962630" y="896317"/>
                  <a:pt x="592742" y="354979"/>
                  <a:pt x="537180" y="281954"/>
                </a:cubicBezTo>
                <a:cubicBezTo>
                  <a:pt x="481618" y="208929"/>
                  <a:pt x="751493" y="640729"/>
                  <a:pt x="737205" y="662954"/>
                </a:cubicBezTo>
                <a:cubicBezTo>
                  <a:pt x="722917" y="685179"/>
                  <a:pt x="526068" y="488329"/>
                  <a:pt x="451455" y="415304"/>
                </a:cubicBezTo>
                <a:cubicBezTo>
                  <a:pt x="376843" y="342279"/>
                  <a:pt x="354617" y="340691"/>
                  <a:pt x="280005" y="2724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ADFAF66D-BC74-93A8-42F9-A4D5B5B1F5E7}"/>
              </a:ext>
            </a:extLst>
          </p:cNvPr>
          <p:cNvSpPr/>
          <p:nvPr/>
        </p:nvSpPr>
        <p:spPr>
          <a:xfrm>
            <a:off x="712660" y="8483238"/>
            <a:ext cx="2552591" cy="636874"/>
          </a:xfrm>
          <a:custGeom>
            <a:avLst/>
            <a:gdLst>
              <a:gd name="connsiteX0" fmla="*/ 2440115 w 2552591"/>
              <a:gd name="connsiteY0" fmla="*/ 251187 h 636874"/>
              <a:gd name="connsiteX1" fmla="*/ 2516315 w 2552591"/>
              <a:gd name="connsiteY1" fmla="*/ 260712 h 636874"/>
              <a:gd name="connsiteX2" fmla="*/ 2097215 w 2552591"/>
              <a:gd name="connsiteY2" fmla="*/ 41637 h 636874"/>
              <a:gd name="connsiteX3" fmla="*/ 1382840 w 2552591"/>
              <a:gd name="connsiteY3" fmla="*/ 22587 h 636874"/>
              <a:gd name="connsiteX4" fmla="*/ 2040065 w 2552591"/>
              <a:gd name="connsiteY4" fmla="*/ 289287 h 636874"/>
              <a:gd name="connsiteX5" fmla="*/ 1973390 w 2552591"/>
              <a:gd name="connsiteY5" fmla="*/ 498837 h 636874"/>
              <a:gd name="connsiteX6" fmla="*/ 1297115 w 2552591"/>
              <a:gd name="connsiteY6" fmla="*/ 203562 h 636874"/>
              <a:gd name="connsiteX7" fmla="*/ 1316165 w 2552591"/>
              <a:gd name="connsiteY7" fmla="*/ 375012 h 636874"/>
              <a:gd name="connsiteX8" fmla="*/ 754190 w 2552591"/>
              <a:gd name="connsiteY8" fmla="*/ 327387 h 636874"/>
              <a:gd name="connsiteX9" fmla="*/ 220790 w 2552591"/>
              <a:gd name="connsiteY9" fmla="*/ 565512 h 636874"/>
              <a:gd name="connsiteX10" fmla="*/ 49340 w 2552591"/>
              <a:gd name="connsiteY10" fmla="*/ 632187 h 636874"/>
              <a:gd name="connsiteX11" fmla="*/ 1068515 w 2552591"/>
              <a:gd name="connsiteY11" fmla="*/ 460737 h 636874"/>
              <a:gd name="connsiteX12" fmla="*/ 1887665 w 2552591"/>
              <a:gd name="connsiteY12" fmla="*/ 441687 h 636874"/>
              <a:gd name="connsiteX13" fmla="*/ 1716215 w 2552591"/>
              <a:gd name="connsiteY13" fmla="*/ 117837 h 636874"/>
              <a:gd name="connsiteX14" fmla="*/ 2440115 w 2552591"/>
              <a:gd name="connsiteY14" fmla="*/ 251187 h 63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2591" h="636874">
                <a:moveTo>
                  <a:pt x="2440115" y="251187"/>
                </a:moveTo>
                <a:cubicBezTo>
                  <a:pt x="2573465" y="275000"/>
                  <a:pt x="2573465" y="295637"/>
                  <a:pt x="2516315" y="260712"/>
                </a:cubicBezTo>
                <a:cubicBezTo>
                  <a:pt x="2459165" y="225787"/>
                  <a:pt x="2286127" y="81324"/>
                  <a:pt x="2097215" y="41637"/>
                </a:cubicBezTo>
                <a:cubicBezTo>
                  <a:pt x="1908303" y="1950"/>
                  <a:pt x="1392365" y="-18688"/>
                  <a:pt x="1382840" y="22587"/>
                </a:cubicBezTo>
                <a:cubicBezTo>
                  <a:pt x="1373315" y="63862"/>
                  <a:pt x="1941640" y="209912"/>
                  <a:pt x="2040065" y="289287"/>
                </a:cubicBezTo>
                <a:cubicBezTo>
                  <a:pt x="2138490" y="368662"/>
                  <a:pt x="2097215" y="513125"/>
                  <a:pt x="1973390" y="498837"/>
                </a:cubicBezTo>
                <a:cubicBezTo>
                  <a:pt x="1849565" y="484550"/>
                  <a:pt x="1406652" y="224199"/>
                  <a:pt x="1297115" y="203562"/>
                </a:cubicBezTo>
                <a:cubicBezTo>
                  <a:pt x="1187578" y="182925"/>
                  <a:pt x="1406652" y="354375"/>
                  <a:pt x="1316165" y="375012"/>
                </a:cubicBezTo>
                <a:cubicBezTo>
                  <a:pt x="1225677" y="395650"/>
                  <a:pt x="936752" y="295637"/>
                  <a:pt x="754190" y="327387"/>
                </a:cubicBezTo>
                <a:cubicBezTo>
                  <a:pt x="571628" y="359137"/>
                  <a:pt x="338265" y="514712"/>
                  <a:pt x="220790" y="565512"/>
                </a:cubicBezTo>
                <a:cubicBezTo>
                  <a:pt x="103315" y="616312"/>
                  <a:pt x="-91948" y="649650"/>
                  <a:pt x="49340" y="632187"/>
                </a:cubicBezTo>
                <a:cubicBezTo>
                  <a:pt x="190628" y="614724"/>
                  <a:pt x="762127" y="492487"/>
                  <a:pt x="1068515" y="460737"/>
                </a:cubicBezTo>
                <a:cubicBezTo>
                  <a:pt x="1374903" y="428987"/>
                  <a:pt x="1779715" y="498837"/>
                  <a:pt x="1887665" y="441687"/>
                </a:cubicBezTo>
                <a:cubicBezTo>
                  <a:pt x="1995615" y="384537"/>
                  <a:pt x="1620965" y="149587"/>
                  <a:pt x="1716215" y="117837"/>
                </a:cubicBezTo>
                <a:cubicBezTo>
                  <a:pt x="1811465" y="86087"/>
                  <a:pt x="2306765" y="227374"/>
                  <a:pt x="2440115" y="2511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0D4770BA-9C9E-33DC-7C8E-DE74243001CB}"/>
              </a:ext>
            </a:extLst>
          </p:cNvPr>
          <p:cNvSpPr/>
          <p:nvPr/>
        </p:nvSpPr>
        <p:spPr>
          <a:xfrm>
            <a:off x="6712587" y="9803857"/>
            <a:ext cx="1032297" cy="1207822"/>
          </a:xfrm>
          <a:custGeom>
            <a:avLst/>
            <a:gdLst>
              <a:gd name="connsiteX0" fmla="*/ 21588 w 1032297"/>
              <a:gd name="connsiteY0" fmla="*/ 25943 h 1207822"/>
              <a:gd name="connsiteX1" fmla="*/ 116838 w 1032297"/>
              <a:gd name="connsiteY1" fmla="*/ 140243 h 1207822"/>
              <a:gd name="connsiteX2" fmla="*/ 735963 w 1032297"/>
              <a:gd name="connsiteY2" fmla="*/ 787943 h 1207822"/>
              <a:gd name="connsiteX3" fmla="*/ 669288 w 1032297"/>
              <a:gd name="connsiteY3" fmla="*/ 749843 h 1207822"/>
              <a:gd name="connsiteX4" fmla="*/ 1031238 w 1032297"/>
              <a:gd name="connsiteY4" fmla="*/ 1207043 h 1207822"/>
              <a:gd name="connsiteX5" fmla="*/ 774063 w 1032297"/>
              <a:gd name="connsiteY5" fmla="*/ 854618 h 1207822"/>
              <a:gd name="connsiteX6" fmla="*/ 602613 w 1032297"/>
              <a:gd name="connsiteY6" fmla="*/ 673643 h 1207822"/>
              <a:gd name="connsiteX7" fmla="*/ 697863 w 1032297"/>
              <a:gd name="connsiteY7" fmla="*/ 883193 h 1207822"/>
              <a:gd name="connsiteX8" fmla="*/ 383538 w 1032297"/>
              <a:gd name="connsiteY8" fmla="*/ 502193 h 1207822"/>
              <a:gd name="connsiteX9" fmla="*/ 21588 w 1032297"/>
              <a:gd name="connsiteY9" fmla="*/ 25943 h 120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2297" h="1207822">
                <a:moveTo>
                  <a:pt x="21588" y="25943"/>
                </a:moveTo>
                <a:cubicBezTo>
                  <a:pt x="-22862" y="-34382"/>
                  <a:pt x="-2224" y="13243"/>
                  <a:pt x="116838" y="140243"/>
                </a:cubicBezTo>
                <a:cubicBezTo>
                  <a:pt x="235900" y="267243"/>
                  <a:pt x="643888" y="686343"/>
                  <a:pt x="735963" y="787943"/>
                </a:cubicBezTo>
                <a:cubicBezTo>
                  <a:pt x="828038" y="889543"/>
                  <a:pt x="620076" y="679993"/>
                  <a:pt x="669288" y="749843"/>
                </a:cubicBezTo>
                <a:cubicBezTo>
                  <a:pt x="718500" y="819693"/>
                  <a:pt x="1013776" y="1189581"/>
                  <a:pt x="1031238" y="1207043"/>
                </a:cubicBezTo>
                <a:cubicBezTo>
                  <a:pt x="1048700" y="1224505"/>
                  <a:pt x="845501" y="943518"/>
                  <a:pt x="774063" y="854618"/>
                </a:cubicBezTo>
                <a:cubicBezTo>
                  <a:pt x="702626" y="765718"/>
                  <a:pt x="615313" y="668880"/>
                  <a:pt x="602613" y="673643"/>
                </a:cubicBezTo>
                <a:cubicBezTo>
                  <a:pt x="589913" y="678406"/>
                  <a:pt x="734375" y="911768"/>
                  <a:pt x="697863" y="883193"/>
                </a:cubicBezTo>
                <a:cubicBezTo>
                  <a:pt x="661351" y="854618"/>
                  <a:pt x="497838" y="645068"/>
                  <a:pt x="383538" y="502193"/>
                </a:cubicBezTo>
                <a:cubicBezTo>
                  <a:pt x="269238" y="359318"/>
                  <a:pt x="66038" y="86268"/>
                  <a:pt x="21588" y="259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628AF6F-AA93-3DCF-B839-35D280588B98}"/>
              </a:ext>
            </a:extLst>
          </p:cNvPr>
          <p:cNvSpPr/>
          <p:nvPr/>
        </p:nvSpPr>
        <p:spPr>
          <a:xfrm>
            <a:off x="6723579" y="9646030"/>
            <a:ext cx="982235" cy="1069627"/>
          </a:xfrm>
          <a:custGeom>
            <a:avLst/>
            <a:gdLst>
              <a:gd name="connsiteX0" fmla="*/ 1071 w 982235"/>
              <a:gd name="connsiteY0" fmla="*/ 2795 h 1069627"/>
              <a:gd name="connsiteX1" fmla="*/ 744021 w 982235"/>
              <a:gd name="connsiteY1" fmla="*/ 850520 h 1069627"/>
              <a:gd name="connsiteX2" fmla="*/ 705921 w 982235"/>
              <a:gd name="connsiteY2" fmla="*/ 745745 h 1069627"/>
              <a:gd name="connsiteX3" fmla="*/ 982146 w 982235"/>
              <a:gd name="connsiteY3" fmla="*/ 1069595 h 1069627"/>
              <a:gd name="connsiteX4" fmla="*/ 734496 w 982235"/>
              <a:gd name="connsiteY4" fmla="*/ 764795 h 1069627"/>
              <a:gd name="connsiteX5" fmla="*/ 582096 w 982235"/>
              <a:gd name="connsiteY5" fmla="*/ 583820 h 1069627"/>
              <a:gd name="connsiteX6" fmla="*/ 1071 w 982235"/>
              <a:gd name="connsiteY6" fmla="*/ 2795 h 10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235" h="1069627">
                <a:moveTo>
                  <a:pt x="1071" y="2795"/>
                </a:moveTo>
                <a:cubicBezTo>
                  <a:pt x="28059" y="47245"/>
                  <a:pt x="626546" y="726695"/>
                  <a:pt x="744021" y="850520"/>
                </a:cubicBezTo>
                <a:cubicBezTo>
                  <a:pt x="861496" y="974345"/>
                  <a:pt x="666234" y="709233"/>
                  <a:pt x="705921" y="745745"/>
                </a:cubicBezTo>
                <a:cubicBezTo>
                  <a:pt x="745608" y="782257"/>
                  <a:pt x="977384" y="1066420"/>
                  <a:pt x="982146" y="1069595"/>
                </a:cubicBezTo>
                <a:cubicBezTo>
                  <a:pt x="986908" y="1072770"/>
                  <a:pt x="801171" y="845758"/>
                  <a:pt x="734496" y="764795"/>
                </a:cubicBezTo>
                <a:cubicBezTo>
                  <a:pt x="667821" y="683833"/>
                  <a:pt x="699571" y="710820"/>
                  <a:pt x="582096" y="583820"/>
                </a:cubicBezTo>
                <a:cubicBezTo>
                  <a:pt x="464621" y="456820"/>
                  <a:pt x="-25917" y="-41655"/>
                  <a:pt x="1071" y="27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9943C6D1-F2CD-CC04-F4EB-E71F2F263DE6}"/>
              </a:ext>
            </a:extLst>
          </p:cNvPr>
          <p:cNvSpPr/>
          <p:nvPr/>
        </p:nvSpPr>
        <p:spPr>
          <a:xfrm>
            <a:off x="7797462" y="10850230"/>
            <a:ext cx="1723834" cy="1613765"/>
          </a:xfrm>
          <a:custGeom>
            <a:avLst/>
            <a:gdLst>
              <a:gd name="connsiteX0" fmla="*/ 79713 w 1723834"/>
              <a:gd name="connsiteY0" fmla="*/ 17795 h 1613765"/>
              <a:gd name="connsiteX1" fmla="*/ 1022688 w 1723834"/>
              <a:gd name="connsiteY1" fmla="*/ 379745 h 1613765"/>
              <a:gd name="connsiteX2" fmla="*/ 1041738 w 1723834"/>
              <a:gd name="connsiteY2" fmla="*/ 417845 h 1613765"/>
              <a:gd name="connsiteX3" fmla="*/ 1298913 w 1723834"/>
              <a:gd name="connsiteY3" fmla="*/ 684545 h 1613765"/>
              <a:gd name="connsiteX4" fmla="*/ 1718013 w 1723834"/>
              <a:gd name="connsiteY4" fmla="*/ 1598945 h 1613765"/>
              <a:gd name="connsiteX5" fmla="*/ 1527513 w 1723834"/>
              <a:gd name="connsiteY5" fmla="*/ 1198895 h 1613765"/>
              <a:gd name="connsiteX6" fmla="*/ 1298913 w 1723834"/>
              <a:gd name="connsiteY6" fmla="*/ 522620 h 1613765"/>
              <a:gd name="connsiteX7" fmla="*/ 594063 w 1723834"/>
              <a:gd name="connsiteY7" fmla="*/ 170195 h 1613765"/>
              <a:gd name="connsiteX8" fmla="*/ 108288 w 1723834"/>
              <a:gd name="connsiteY8" fmla="*/ 65420 h 1613765"/>
              <a:gd name="connsiteX9" fmla="*/ 79713 w 1723834"/>
              <a:gd name="connsiteY9" fmla="*/ 17795 h 161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3834" h="1613765">
                <a:moveTo>
                  <a:pt x="79713" y="17795"/>
                </a:moveTo>
                <a:cubicBezTo>
                  <a:pt x="232113" y="70183"/>
                  <a:pt x="862351" y="313070"/>
                  <a:pt x="1022688" y="379745"/>
                </a:cubicBezTo>
                <a:cubicBezTo>
                  <a:pt x="1183025" y="446420"/>
                  <a:pt x="995701" y="367045"/>
                  <a:pt x="1041738" y="417845"/>
                </a:cubicBezTo>
                <a:cubicBezTo>
                  <a:pt x="1087776" y="468645"/>
                  <a:pt x="1186201" y="487695"/>
                  <a:pt x="1298913" y="684545"/>
                </a:cubicBezTo>
                <a:cubicBezTo>
                  <a:pt x="1411625" y="881395"/>
                  <a:pt x="1679913" y="1513220"/>
                  <a:pt x="1718013" y="1598945"/>
                </a:cubicBezTo>
                <a:cubicBezTo>
                  <a:pt x="1756113" y="1684670"/>
                  <a:pt x="1597363" y="1378282"/>
                  <a:pt x="1527513" y="1198895"/>
                </a:cubicBezTo>
                <a:cubicBezTo>
                  <a:pt x="1457663" y="1019508"/>
                  <a:pt x="1454488" y="694070"/>
                  <a:pt x="1298913" y="522620"/>
                </a:cubicBezTo>
                <a:cubicBezTo>
                  <a:pt x="1143338" y="351170"/>
                  <a:pt x="792501" y="246395"/>
                  <a:pt x="594063" y="170195"/>
                </a:cubicBezTo>
                <a:cubicBezTo>
                  <a:pt x="395626" y="93995"/>
                  <a:pt x="190838" y="87645"/>
                  <a:pt x="108288" y="65420"/>
                </a:cubicBezTo>
                <a:cubicBezTo>
                  <a:pt x="25738" y="43195"/>
                  <a:pt x="-72687" y="-34593"/>
                  <a:pt x="79713" y="177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CA5D4085-935B-D897-1CFC-4C63AA631669}"/>
              </a:ext>
            </a:extLst>
          </p:cNvPr>
          <p:cNvSpPr/>
          <p:nvPr/>
        </p:nvSpPr>
        <p:spPr>
          <a:xfrm>
            <a:off x="7407708" y="10451487"/>
            <a:ext cx="227408" cy="1914773"/>
          </a:xfrm>
          <a:custGeom>
            <a:avLst/>
            <a:gdLst>
              <a:gd name="connsiteX0" fmla="*/ 145092 w 227408"/>
              <a:gd name="connsiteY0" fmla="*/ 17313 h 1914773"/>
              <a:gd name="connsiteX1" fmla="*/ 152292 w 227408"/>
              <a:gd name="connsiteY1" fmla="*/ 1601313 h 1914773"/>
              <a:gd name="connsiteX2" fmla="*/ 188292 w 227408"/>
              <a:gd name="connsiteY2" fmla="*/ 1421313 h 1914773"/>
              <a:gd name="connsiteX3" fmla="*/ 1092 w 227408"/>
              <a:gd name="connsiteY3" fmla="*/ 1910913 h 1914773"/>
              <a:gd name="connsiteX4" fmla="*/ 116292 w 227408"/>
              <a:gd name="connsiteY4" fmla="*/ 1601313 h 1914773"/>
              <a:gd name="connsiteX5" fmla="*/ 224292 w 227408"/>
              <a:gd name="connsiteY5" fmla="*/ 766113 h 1914773"/>
              <a:gd name="connsiteX6" fmla="*/ 195492 w 227408"/>
              <a:gd name="connsiteY6" fmla="*/ 1010913 h 1914773"/>
              <a:gd name="connsiteX7" fmla="*/ 166692 w 227408"/>
              <a:gd name="connsiteY7" fmla="*/ 773313 h 1914773"/>
              <a:gd name="connsiteX8" fmla="*/ 145092 w 227408"/>
              <a:gd name="connsiteY8" fmla="*/ 17313 h 191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08" h="1914773">
                <a:moveTo>
                  <a:pt x="145092" y="17313"/>
                </a:moveTo>
                <a:cubicBezTo>
                  <a:pt x="142692" y="155313"/>
                  <a:pt x="145092" y="1367313"/>
                  <a:pt x="152292" y="1601313"/>
                </a:cubicBezTo>
                <a:cubicBezTo>
                  <a:pt x="159492" y="1835313"/>
                  <a:pt x="213492" y="1369713"/>
                  <a:pt x="188292" y="1421313"/>
                </a:cubicBezTo>
                <a:cubicBezTo>
                  <a:pt x="163092" y="1472913"/>
                  <a:pt x="13092" y="1880913"/>
                  <a:pt x="1092" y="1910913"/>
                </a:cubicBezTo>
                <a:cubicBezTo>
                  <a:pt x="-10908" y="1940913"/>
                  <a:pt x="79092" y="1792113"/>
                  <a:pt x="116292" y="1601313"/>
                </a:cubicBezTo>
                <a:cubicBezTo>
                  <a:pt x="153492" y="1410513"/>
                  <a:pt x="211092" y="864513"/>
                  <a:pt x="224292" y="766113"/>
                </a:cubicBezTo>
                <a:cubicBezTo>
                  <a:pt x="237492" y="667713"/>
                  <a:pt x="205092" y="1009713"/>
                  <a:pt x="195492" y="1010913"/>
                </a:cubicBezTo>
                <a:cubicBezTo>
                  <a:pt x="185892" y="1012113"/>
                  <a:pt x="173892" y="940113"/>
                  <a:pt x="166692" y="773313"/>
                </a:cubicBezTo>
                <a:cubicBezTo>
                  <a:pt x="159492" y="606513"/>
                  <a:pt x="147492" y="-120687"/>
                  <a:pt x="145092" y="173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BD74D47C-C24E-09C5-FD21-AE73F65ACA6F}"/>
              </a:ext>
            </a:extLst>
          </p:cNvPr>
          <p:cNvSpPr/>
          <p:nvPr/>
        </p:nvSpPr>
        <p:spPr>
          <a:xfrm>
            <a:off x="7631091" y="10606331"/>
            <a:ext cx="434880" cy="1836747"/>
          </a:xfrm>
          <a:custGeom>
            <a:avLst/>
            <a:gdLst>
              <a:gd name="connsiteX0" fmla="*/ 29709 w 434880"/>
              <a:gd name="connsiteY0" fmla="*/ 20869 h 1836747"/>
              <a:gd name="connsiteX1" fmla="*/ 65709 w 434880"/>
              <a:gd name="connsiteY1" fmla="*/ 71269 h 1836747"/>
              <a:gd name="connsiteX2" fmla="*/ 375309 w 434880"/>
              <a:gd name="connsiteY2" fmla="*/ 287269 h 1836747"/>
              <a:gd name="connsiteX3" fmla="*/ 375309 w 434880"/>
              <a:gd name="connsiteY3" fmla="*/ 1266469 h 1836747"/>
              <a:gd name="connsiteX4" fmla="*/ 368109 w 434880"/>
              <a:gd name="connsiteY4" fmla="*/ 1828069 h 1836747"/>
              <a:gd name="connsiteX5" fmla="*/ 346509 w 434880"/>
              <a:gd name="connsiteY5" fmla="*/ 1518469 h 1836747"/>
              <a:gd name="connsiteX6" fmla="*/ 418509 w 434880"/>
              <a:gd name="connsiteY6" fmla="*/ 388069 h 1836747"/>
              <a:gd name="connsiteX7" fmla="*/ 29709 w 434880"/>
              <a:gd name="connsiteY7" fmla="*/ 20869 h 18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880" h="1836747">
                <a:moveTo>
                  <a:pt x="29709" y="20869"/>
                </a:moveTo>
                <a:cubicBezTo>
                  <a:pt x="-29091" y="-31931"/>
                  <a:pt x="8109" y="26869"/>
                  <a:pt x="65709" y="71269"/>
                </a:cubicBezTo>
                <a:cubicBezTo>
                  <a:pt x="123309" y="115669"/>
                  <a:pt x="323709" y="88069"/>
                  <a:pt x="375309" y="287269"/>
                </a:cubicBezTo>
                <a:cubicBezTo>
                  <a:pt x="426909" y="486469"/>
                  <a:pt x="376509" y="1009669"/>
                  <a:pt x="375309" y="1266469"/>
                </a:cubicBezTo>
                <a:cubicBezTo>
                  <a:pt x="374109" y="1523269"/>
                  <a:pt x="372909" y="1786069"/>
                  <a:pt x="368109" y="1828069"/>
                </a:cubicBezTo>
                <a:cubicBezTo>
                  <a:pt x="363309" y="1870069"/>
                  <a:pt x="338109" y="1758469"/>
                  <a:pt x="346509" y="1518469"/>
                </a:cubicBezTo>
                <a:cubicBezTo>
                  <a:pt x="354909" y="1278469"/>
                  <a:pt x="478509" y="635269"/>
                  <a:pt x="418509" y="388069"/>
                </a:cubicBezTo>
                <a:cubicBezTo>
                  <a:pt x="358509" y="140869"/>
                  <a:pt x="88509" y="73669"/>
                  <a:pt x="29709" y="208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A80898B-9203-04B7-21BA-331408F3C924}"/>
              </a:ext>
            </a:extLst>
          </p:cNvPr>
          <p:cNvSpPr/>
          <p:nvPr/>
        </p:nvSpPr>
        <p:spPr>
          <a:xfrm>
            <a:off x="7358067" y="10459565"/>
            <a:ext cx="363101" cy="2003841"/>
          </a:xfrm>
          <a:custGeom>
            <a:avLst/>
            <a:gdLst>
              <a:gd name="connsiteX0" fmla="*/ 338733 w 363101"/>
              <a:gd name="connsiteY0" fmla="*/ 9235 h 2003841"/>
              <a:gd name="connsiteX1" fmla="*/ 353133 w 363101"/>
              <a:gd name="connsiteY1" fmla="*/ 1413235 h 2003841"/>
              <a:gd name="connsiteX2" fmla="*/ 194733 w 363101"/>
              <a:gd name="connsiteY2" fmla="*/ 1794835 h 2003841"/>
              <a:gd name="connsiteX3" fmla="*/ 223533 w 363101"/>
              <a:gd name="connsiteY3" fmla="*/ 1650835 h 2003841"/>
              <a:gd name="connsiteX4" fmla="*/ 333 w 363101"/>
              <a:gd name="connsiteY4" fmla="*/ 2003635 h 2003841"/>
              <a:gd name="connsiteX5" fmla="*/ 281133 w 363101"/>
              <a:gd name="connsiteY5" fmla="*/ 1593235 h 2003841"/>
              <a:gd name="connsiteX6" fmla="*/ 345933 w 363101"/>
              <a:gd name="connsiteY6" fmla="*/ 1247635 h 2003841"/>
              <a:gd name="connsiteX7" fmla="*/ 245133 w 363101"/>
              <a:gd name="connsiteY7" fmla="*/ 736435 h 2003841"/>
              <a:gd name="connsiteX8" fmla="*/ 273933 w 363101"/>
              <a:gd name="connsiteY8" fmla="*/ 801235 h 2003841"/>
              <a:gd name="connsiteX9" fmla="*/ 338733 w 363101"/>
              <a:gd name="connsiteY9" fmla="*/ 9235 h 200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01" h="2003841">
                <a:moveTo>
                  <a:pt x="338733" y="9235"/>
                </a:moveTo>
                <a:cubicBezTo>
                  <a:pt x="351933" y="111235"/>
                  <a:pt x="377133" y="1115635"/>
                  <a:pt x="353133" y="1413235"/>
                </a:cubicBezTo>
                <a:cubicBezTo>
                  <a:pt x="329133" y="1710835"/>
                  <a:pt x="216333" y="1755235"/>
                  <a:pt x="194733" y="1794835"/>
                </a:cubicBezTo>
                <a:cubicBezTo>
                  <a:pt x="173133" y="1834435"/>
                  <a:pt x="255933" y="1616035"/>
                  <a:pt x="223533" y="1650835"/>
                </a:cubicBezTo>
                <a:cubicBezTo>
                  <a:pt x="191133" y="1685635"/>
                  <a:pt x="-9267" y="2013235"/>
                  <a:pt x="333" y="2003635"/>
                </a:cubicBezTo>
                <a:cubicBezTo>
                  <a:pt x="9933" y="1994035"/>
                  <a:pt x="223533" y="1719235"/>
                  <a:pt x="281133" y="1593235"/>
                </a:cubicBezTo>
                <a:cubicBezTo>
                  <a:pt x="338733" y="1467235"/>
                  <a:pt x="351933" y="1390435"/>
                  <a:pt x="345933" y="1247635"/>
                </a:cubicBezTo>
                <a:cubicBezTo>
                  <a:pt x="339933" y="1104835"/>
                  <a:pt x="257133" y="810835"/>
                  <a:pt x="245133" y="736435"/>
                </a:cubicBezTo>
                <a:cubicBezTo>
                  <a:pt x="233133" y="662035"/>
                  <a:pt x="263133" y="921235"/>
                  <a:pt x="273933" y="801235"/>
                </a:cubicBezTo>
                <a:cubicBezTo>
                  <a:pt x="284733" y="681235"/>
                  <a:pt x="325533" y="-92765"/>
                  <a:pt x="338733" y="9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2054A94-F78B-3AAC-9D95-23DE32FFB64D}"/>
              </a:ext>
            </a:extLst>
          </p:cNvPr>
          <p:cNvSpPr/>
          <p:nvPr/>
        </p:nvSpPr>
        <p:spPr>
          <a:xfrm>
            <a:off x="71256" y="8982757"/>
            <a:ext cx="1981506" cy="3614384"/>
          </a:xfrm>
          <a:custGeom>
            <a:avLst/>
            <a:gdLst>
              <a:gd name="connsiteX0" fmla="*/ 36744 w 1981506"/>
              <a:gd name="connsiteY0" fmla="*/ 10043 h 3614384"/>
              <a:gd name="connsiteX1" fmla="*/ 115944 w 1981506"/>
              <a:gd name="connsiteY1" fmla="*/ 67643 h 3614384"/>
              <a:gd name="connsiteX2" fmla="*/ 569544 w 1981506"/>
              <a:gd name="connsiteY2" fmla="*/ 118043 h 3614384"/>
              <a:gd name="connsiteX3" fmla="*/ 648744 w 1981506"/>
              <a:gd name="connsiteY3" fmla="*/ 67643 h 3614384"/>
              <a:gd name="connsiteX4" fmla="*/ 1109544 w 1981506"/>
              <a:gd name="connsiteY4" fmla="*/ 535643 h 3614384"/>
              <a:gd name="connsiteX5" fmla="*/ 1498344 w 1981506"/>
              <a:gd name="connsiteY5" fmla="*/ 1032443 h 3614384"/>
              <a:gd name="connsiteX6" fmla="*/ 1570344 w 1981506"/>
              <a:gd name="connsiteY6" fmla="*/ 1025243 h 3614384"/>
              <a:gd name="connsiteX7" fmla="*/ 1901544 w 1981506"/>
              <a:gd name="connsiteY7" fmla="*/ 1975643 h 3614384"/>
              <a:gd name="connsiteX8" fmla="*/ 1901544 w 1981506"/>
              <a:gd name="connsiteY8" fmla="*/ 2249243 h 3614384"/>
              <a:gd name="connsiteX9" fmla="*/ 1980744 w 1981506"/>
              <a:gd name="connsiteY9" fmla="*/ 3552443 h 3614384"/>
              <a:gd name="connsiteX10" fmla="*/ 1930344 w 1981506"/>
              <a:gd name="connsiteY10" fmla="*/ 3271643 h 3614384"/>
              <a:gd name="connsiteX11" fmla="*/ 1757544 w 1981506"/>
              <a:gd name="connsiteY11" fmla="*/ 2105243 h 3614384"/>
              <a:gd name="connsiteX12" fmla="*/ 1872744 w 1981506"/>
              <a:gd name="connsiteY12" fmla="*/ 2306843 h 3614384"/>
              <a:gd name="connsiteX13" fmla="*/ 1786344 w 1981506"/>
              <a:gd name="connsiteY13" fmla="*/ 1651643 h 3614384"/>
              <a:gd name="connsiteX14" fmla="*/ 1541544 w 1981506"/>
              <a:gd name="connsiteY14" fmla="*/ 1183643 h 3614384"/>
              <a:gd name="connsiteX15" fmla="*/ 1656744 w 1981506"/>
              <a:gd name="connsiteY15" fmla="*/ 1154843 h 3614384"/>
              <a:gd name="connsiteX16" fmla="*/ 1275144 w 1981506"/>
              <a:gd name="connsiteY16" fmla="*/ 1111643 h 3614384"/>
              <a:gd name="connsiteX17" fmla="*/ 1527144 w 1981506"/>
              <a:gd name="connsiteY17" fmla="*/ 996443 h 3614384"/>
              <a:gd name="connsiteX18" fmla="*/ 1109544 w 1981506"/>
              <a:gd name="connsiteY18" fmla="*/ 931643 h 3614384"/>
              <a:gd name="connsiteX19" fmla="*/ 1123944 w 1981506"/>
              <a:gd name="connsiteY19" fmla="*/ 550043 h 3614384"/>
              <a:gd name="connsiteX20" fmla="*/ 663144 w 1981506"/>
              <a:gd name="connsiteY20" fmla="*/ 161243 h 3614384"/>
              <a:gd name="connsiteX21" fmla="*/ 619944 w 1981506"/>
              <a:gd name="connsiteY21" fmla="*/ 290843 h 3614384"/>
              <a:gd name="connsiteX22" fmla="*/ 36744 w 1981506"/>
              <a:gd name="connsiteY22" fmla="*/ 10043 h 361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81506" h="3614384">
                <a:moveTo>
                  <a:pt x="36744" y="10043"/>
                </a:moveTo>
                <a:cubicBezTo>
                  <a:pt x="-47256" y="-27157"/>
                  <a:pt x="27144" y="49643"/>
                  <a:pt x="115944" y="67643"/>
                </a:cubicBezTo>
                <a:cubicBezTo>
                  <a:pt x="204744" y="85643"/>
                  <a:pt x="480744" y="118043"/>
                  <a:pt x="569544" y="118043"/>
                </a:cubicBezTo>
                <a:cubicBezTo>
                  <a:pt x="658344" y="118043"/>
                  <a:pt x="558744" y="-1957"/>
                  <a:pt x="648744" y="67643"/>
                </a:cubicBezTo>
                <a:cubicBezTo>
                  <a:pt x="738744" y="137243"/>
                  <a:pt x="967944" y="374843"/>
                  <a:pt x="1109544" y="535643"/>
                </a:cubicBezTo>
                <a:cubicBezTo>
                  <a:pt x="1251144" y="696443"/>
                  <a:pt x="1421544" y="950843"/>
                  <a:pt x="1498344" y="1032443"/>
                </a:cubicBezTo>
                <a:cubicBezTo>
                  <a:pt x="1575144" y="1114043"/>
                  <a:pt x="1503144" y="868043"/>
                  <a:pt x="1570344" y="1025243"/>
                </a:cubicBezTo>
                <a:cubicBezTo>
                  <a:pt x="1637544" y="1182443"/>
                  <a:pt x="1846344" y="1771643"/>
                  <a:pt x="1901544" y="1975643"/>
                </a:cubicBezTo>
                <a:cubicBezTo>
                  <a:pt x="1956744" y="2179643"/>
                  <a:pt x="1888344" y="1986443"/>
                  <a:pt x="1901544" y="2249243"/>
                </a:cubicBezTo>
                <a:cubicBezTo>
                  <a:pt x="1914744" y="2512043"/>
                  <a:pt x="1975944" y="3382043"/>
                  <a:pt x="1980744" y="3552443"/>
                </a:cubicBezTo>
                <a:cubicBezTo>
                  <a:pt x="1985544" y="3722843"/>
                  <a:pt x="1967544" y="3512843"/>
                  <a:pt x="1930344" y="3271643"/>
                </a:cubicBezTo>
                <a:cubicBezTo>
                  <a:pt x="1893144" y="3030443"/>
                  <a:pt x="1767144" y="2266043"/>
                  <a:pt x="1757544" y="2105243"/>
                </a:cubicBezTo>
                <a:cubicBezTo>
                  <a:pt x="1747944" y="1944443"/>
                  <a:pt x="1867944" y="2382443"/>
                  <a:pt x="1872744" y="2306843"/>
                </a:cubicBezTo>
                <a:cubicBezTo>
                  <a:pt x="1877544" y="2231243"/>
                  <a:pt x="1841544" y="1838843"/>
                  <a:pt x="1786344" y="1651643"/>
                </a:cubicBezTo>
                <a:cubicBezTo>
                  <a:pt x="1731144" y="1464443"/>
                  <a:pt x="1563144" y="1266443"/>
                  <a:pt x="1541544" y="1183643"/>
                </a:cubicBezTo>
                <a:cubicBezTo>
                  <a:pt x="1519944" y="1100843"/>
                  <a:pt x="1701144" y="1166843"/>
                  <a:pt x="1656744" y="1154843"/>
                </a:cubicBezTo>
                <a:cubicBezTo>
                  <a:pt x="1612344" y="1142843"/>
                  <a:pt x="1296744" y="1138043"/>
                  <a:pt x="1275144" y="1111643"/>
                </a:cubicBezTo>
                <a:cubicBezTo>
                  <a:pt x="1253544" y="1085243"/>
                  <a:pt x="1554744" y="1026443"/>
                  <a:pt x="1527144" y="996443"/>
                </a:cubicBezTo>
                <a:cubicBezTo>
                  <a:pt x="1499544" y="966443"/>
                  <a:pt x="1176744" y="1006043"/>
                  <a:pt x="1109544" y="931643"/>
                </a:cubicBezTo>
                <a:cubicBezTo>
                  <a:pt x="1042344" y="857243"/>
                  <a:pt x="1198344" y="678443"/>
                  <a:pt x="1123944" y="550043"/>
                </a:cubicBezTo>
                <a:cubicBezTo>
                  <a:pt x="1049544" y="421643"/>
                  <a:pt x="747144" y="204443"/>
                  <a:pt x="663144" y="161243"/>
                </a:cubicBezTo>
                <a:cubicBezTo>
                  <a:pt x="579144" y="118043"/>
                  <a:pt x="726744" y="310043"/>
                  <a:pt x="619944" y="290843"/>
                </a:cubicBezTo>
                <a:cubicBezTo>
                  <a:pt x="513144" y="271643"/>
                  <a:pt x="120744" y="47243"/>
                  <a:pt x="36744" y="100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5121B392-4A42-E9AB-4C6C-9BBE2C57534A}"/>
              </a:ext>
            </a:extLst>
          </p:cNvPr>
          <p:cNvSpPr/>
          <p:nvPr/>
        </p:nvSpPr>
        <p:spPr>
          <a:xfrm>
            <a:off x="164771" y="9039799"/>
            <a:ext cx="1436942" cy="3491017"/>
          </a:xfrm>
          <a:custGeom>
            <a:avLst/>
            <a:gdLst>
              <a:gd name="connsiteX0" fmla="*/ 108829 w 1436942"/>
              <a:gd name="connsiteY0" fmla="*/ 25001 h 3491017"/>
              <a:gd name="connsiteX1" fmla="*/ 267229 w 1436942"/>
              <a:gd name="connsiteY1" fmla="*/ 169001 h 3491017"/>
              <a:gd name="connsiteX2" fmla="*/ 1196029 w 1436942"/>
              <a:gd name="connsiteY2" fmla="*/ 1385801 h 3491017"/>
              <a:gd name="connsiteX3" fmla="*/ 1282429 w 1436942"/>
              <a:gd name="connsiteY3" fmla="*/ 1630601 h 3491017"/>
              <a:gd name="connsiteX4" fmla="*/ 1433629 w 1436942"/>
              <a:gd name="connsiteY4" fmla="*/ 2501801 h 3491017"/>
              <a:gd name="connsiteX5" fmla="*/ 1390429 w 1436942"/>
              <a:gd name="connsiteY5" fmla="*/ 3466601 h 3491017"/>
              <a:gd name="connsiteX6" fmla="*/ 1433629 w 1436942"/>
              <a:gd name="connsiteY6" fmla="*/ 3106601 h 3491017"/>
              <a:gd name="connsiteX7" fmla="*/ 1296829 w 1436942"/>
              <a:gd name="connsiteY7" fmla="*/ 2077001 h 3491017"/>
              <a:gd name="connsiteX8" fmla="*/ 1275229 w 1436942"/>
              <a:gd name="connsiteY8" fmla="*/ 1925801 h 3491017"/>
              <a:gd name="connsiteX9" fmla="*/ 1268029 w 1436942"/>
              <a:gd name="connsiteY9" fmla="*/ 1882601 h 3491017"/>
              <a:gd name="connsiteX10" fmla="*/ 1052029 w 1436942"/>
              <a:gd name="connsiteY10" fmla="*/ 1256201 h 3491017"/>
              <a:gd name="connsiteX11" fmla="*/ 591229 w 1436942"/>
              <a:gd name="connsiteY11" fmla="*/ 514601 h 3491017"/>
              <a:gd name="connsiteX12" fmla="*/ 829 w 1436942"/>
              <a:gd name="connsiteY12" fmla="*/ 89801 h 3491017"/>
              <a:gd name="connsiteX13" fmla="*/ 454429 w 1436942"/>
              <a:gd name="connsiteY13" fmla="*/ 313001 h 3491017"/>
              <a:gd name="connsiteX14" fmla="*/ 108829 w 1436942"/>
              <a:gd name="connsiteY14" fmla="*/ 25001 h 349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6942" h="3491017">
                <a:moveTo>
                  <a:pt x="108829" y="25001"/>
                </a:moveTo>
                <a:cubicBezTo>
                  <a:pt x="77629" y="1001"/>
                  <a:pt x="86029" y="-57799"/>
                  <a:pt x="267229" y="169001"/>
                </a:cubicBezTo>
                <a:cubicBezTo>
                  <a:pt x="448429" y="395801"/>
                  <a:pt x="1026829" y="1142201"/>
                  <a:pt x="1196029" y="1385801"/>
                </a:cubicBezTo>
                <a:cubicBezTo>
                  <a:pt x="1365229" y="1629401"/>
                  <a:pt x="1242829" y="1444601"/>
                  <a:pt x="1282429" y="1630601"/>
                </a:cubicBezTo>
                <a:cubicBezTo>
                  <a:pt x="1322029" y="1816601"/>
                  <a:pt x="1415629" y="2195801"/>
                  <a:pt x="1433629" y="2501801"/>
                </a:cubicBezTo>
                <a:cubicBezTo>
                  <a:pt x="1451629" y="2807801"/>
                  <a:pt x="1390429" y="3365801"/>
                  <a:pt x="1390429" y="3466601"/>
                </a:cubicBezTo>
                <a:cubicBezTo>
                  <a:pt x="1390429" y="3567401"/>
                  <a:pt x="1449229" y="3338201"/>
                  <a:pt x="1433629" y="3106601"/>
                </a:cubicBezTo>
                <a:cubicBezTo>
                  <a:pt x="1418029" y="2875001"/>
                  <a:pt x="1323229" y="2273801"/>
                  <a:pt x="1296829" y="2077001"/>
                </a:cubicBezTo>
                <a:cubicBezTo>
                  <a:pt x="1270429" y="1880201"/>
                  <a:pt x="1280029" y="1958201"/>
                  <a:pt x="1275229" y="1925801"/>
                </a:cubicBezTo>
                <a:cubicBezTo>
                  <a:pt x="1270429" y="1893401"/>
                  <a:pt x="1305229" y="1994201"/>
                  <a:pt x="1268029" y="1882601"/>
                </a:cubicBezTo>
                <a:cubicBezTo>
                  <a:pt x="1230829" y="1771001"/>
                  <a:pt x="1164829" y="1484201"/>
                  <a:pt x="1052029" y="1256201"/>
                </a:cubicBezTo>
                <a:cubicBezTo>
                  <a:pt x="939229" y="1028201"/>
                  <a:pt x="766429" y="709001"/>
                  <a:pt x="591229" y="514601"/>
                </a:cubicBezTo>
                <a:cubicBezTo>
                  <a:pt x="416029" y="320201"/>
                  <a:pt x="23629" y="123401"/>
                  <a:pt x="829" y="89801"/>
                </a:cubicBezTo>
                <a:cubicBezTo>
                  <a:pt x="-21971" y="56201"/>
                  <a:pt x="432829" y="326201"/>
                  <a:pt x="454429" y="313001"/>
                </a:cubicBezTo>
                <a:cubicBezTo>
                  <a:pt x="476029" y="299801"/>
                  <a:pt x="140029" y="49001"/>
                  <a:pt x="108829" y="250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0BE7090A-ECF3-4AB5-F798-DE98C4889FEA}"/>
              </a:ext>
            </a:extLst>
          </p:cNvPr>
          <p:cNvSpPr/>
          <p:nvPr/>
        </p:nvSpPr>
        <p:spPr>
          <a:xfrm>
            <a:off x="5583603" y="9990786"/>
            <a:ext cx="777008" cy="545895"/>
          </a:xfrm>
          <a:custGeom>
            <a:avLst/>
            <a:gdLst>
              <a:gd name="connsiteX0" fmla="*/ 396573 w 777008"/>
              <a:gd name="connsiteY0" fmla="*/ 67614 h 545895"/>
              <a:gd name="connsiteX1" fmla="*/ 369141 w 777008"/>
              <a:gd name="connsiteY1" fmla="*/ 277926 h 545895"/>
              <a:gd name="connsiteX2" fmla="*/ 3381 w 777008"/>
              <a:gd name="connsiteY2" fmla="*/ 543102 h 545895"/>
              <a:gd name="connsiteX3" fmla="*/ 177117 w 777008"/>
              <a:gd name="connsiteY3" fmla="*/ 424230 h 545895"/>
              <a:gd name="connsiteX4" fmla="*/ 771477 w 777008"/>
              <a:gd name="connsiteY4" fmla="*/ 3606 h 545895"/>
              <a:gd name="connsiteX5" fmla="*/ 469725 w 777008"/>
              <a:gd name="connsiteY5" fmla="*/ 213918 h 545895"/>
              <a:gd name="connsiteX6" fmla="*/ 396573 w 777008"/>
              <a:gd name="connsiteY6" fmla="*/ 67614 h 5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008" h="545895">
                <a:moveTo>
                  <a:pt x="396573" y="67614"/>
                </a:moveTo>
                <a:cubicBezTo>
                  <a:pt x="379809" y="78282"/>
                  <a:pt x="434673" y="198678"/>
                  <a:pt x="369141" y="277926"/>
                </a:cubicBezTo>
                <a:cubicBezTo>
                  <a:pt x="303609" y="357174"/>
                  <a:pt x="35385" y="518718"/>
                  <a:pt x="3381" y="543102"/>
                </a:cubicBezTo>
                <a:cubicBezTo>
                  <a:pt x="-28623" y="567486"/>
                  <a:pt x="177117" y="424230"/>
                  <a:pt x="177117" y="424230"/>
                </a:cubicBezTo>
                <a:lnTo>
                  <a:pt x="771477" y="3606"/>
                </a:lnTo>
                <a:cubicBezTo>
                  <a:pt x="820245" y="-31446"/>
                  <a:pt x="532209" y="200202"/>
                  <a:pt x="469725" y="213918"/>
                </a:cubicBezTo>
                <a:cubicBezTo>
                  <a:pt x="407241" y="227634"/>
                  <a:pt x="413337" y="56946"/>
                  <a:pt x="396573" y="676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7F100F1D-7CC8-1712-EC27-228E5C30DFDB}"/>
              </a:ext>
            </a:extLst>
          </p:cNvPr>
          <p:cNvSpPr/>
          <p:nvPr/>
        </p:nvSpPr>
        <p:spPr>
          <a:xfrm>
            <a:off x="4389293" y="8938842"/>
            <a:ext cx="898669" cy="801232"/>
          </a:xfrm>
          <a:custGeom>
            <a:avLst/>
            <a:gdLst>
              <a:gd name="connsiteX0" fmla="*/ 8971 w 898669"/>
              <a:gd name="connsiteY0" fmla="*/ 3990 h 801232"/>
              <a:gd name="connsiteX1" fmla="*/ 850219 w 898669"/>
              <a:gd name="connsiteY1" fmla="*/ 762942 h 801232"/>
              <a:gd name="connsiteX2" fmla="*/ 749635 w 898669"/>
              <a:gd name="connsiteY2" fmla="*/ 662358 h 801232"/>
              <a:gd name="connsiteX3" fmla="*/ 356443 w 898669"/>
              <a:gd name="connsiteY3" fmla="*/ 433758 h 801232"/>
              <a:gd name="connsiteX4" fmla="*/ 402163 w 898669"/>
              <a:gd name="connsiteY4" fmla="*/ 461190 h 801232"/>
              <a:gd name="connsiteX5" fmla="*/ 8971 w 898669"/>
              <a:gd name="connsiteY5" fmla="*/ 3990 h 80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669" h="801232">
                <a:moveTo>
                  <a:pt x="8971" y="3990"/>
                </a:moveTo>
                <a:cubicBezTo>
                  <a:pt x="83647" y="54282"/>
                  <a:pt x="850219" y="762942"/>
                  <a:pt x="850219" y="762942"/>
                </a:cubicBezTo>
                <a:cubicBezTo>
                  <a:pt x="973663" y="872670"/>
                  <a:pt x="831931" y="717222"/>
                  <a:pt x="749635" y="662358"/>
                </a:cubicBezTo>
                <a:cubicBezTo>
                  <a:pt x="667339" y="607494"/>
                  <a:pt x="356443" y="433758"/>
                  <a:pt x="356443" y="433758"/>
                </a:cubicBezTo>
                <a:cubicBezTo>
                  <a:pt x="298531" y="400230"/>
                  <a:pt x="455503" y="528246"/>
                  <a:pt x="402163" y="461190"/>
                </a:cubicBezTo>
                <a:cubicBezTo>
                  <a:pt x="348823" y="394134"/>
                  <a:pt x="-65705" y="-46302"/>
                  <a:pt x="8971" y="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3D23779-6575-D48D-28DB-461DF2E3128A}"/>
              </a:ext>
            </a:extLst>
          </p:cNvPr>
          <p:cNvSpPr/>
          <p:nvPr/>
        </p:nvSpPr>
        <p:spPr>
          <a:xfrm>
            <a:off x="4086825" y="9326876"/>
            <a:ext cx="326298" cy="982888"/>
          </a:xfrm>
          <a:custGeom>
            <a:avLst/>
            <a:gdLst>
              <a:gd name="connsiteX0" fmla="*/ 543 w 326298"/>
              <a:gd name="connsiteY0" fmla="*/ 4 h 982888"/>
              <a:gd name="connsiteX1" fmla="*/ 238287 w 326298"/>
              <a:gd name="connsiteY1" fmla="*/ 548644 h 982888"/>
              <a:gd name="connsiteX2" fmla="*/ 320583 w 326298"/>
              <a:gd name="connsiteY2" fmla="*/ 969268 h 982888"/>
              <a:gd name="connsiteX3" fmla="*/ 302295 w 326298"/>
              <a:gd name="connsiteY3" fmla="*/ 841252 h 982888"/>
              <a:gd name="connsiteX4" fmla="*/ 201711 w 326298"/>
              <a:gd name="connsiteY4" fmla="*/ 457204 h 982888"/>
              <a:gd name="connsiteX5" fmla="*/ 274863 w 326298"/>
              <a:gd name="connsiteY5" fmla="*/ 758956 h 982888"/>
              <a:gd name="connsiteX6" fmla="*/ 311439 w 326298"/>
              <a:gd name="connsiteY6" fmla="*/ 557788 h 982888"/>
              <a:gd name="connsiteX7" fmla="*/ 543 w 326298"/>
              <a:gd name="connsiteY7" fmla="*/ 4 h 98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98" h="982888">
                <a:moveTo>
                  <a:pt x="543" y="4"/>
                </a:moveTo>
                <a:cubicBezTo>
                  <a:pt x="-11649" y="-1520"/>
                  <a:pt x="184947" y="387100"/>
                  <a:pt x="238287" y="548644"/>
                </a:cubicBezTo>
                <a:cubicBezTo>
                  <a:pt x="291627" y="710188"/>
                  <a:pt x="309915" y="920500"/>
                  <a:pt x="320583" y="969268"/>
                </a:cubicBezTo>
                <a:cubicBezTo>
                  <a:pt x="331251" y="1018036"/>
                  <a:pt x="322107" y="926596"/>
                  <a:pt x="302295" y="841252"/>
                </a:cubicBezTo>
                <a:cubicBezTo>
                  <a:pt x="282483" y="755908"/>
                  <a:pt x="206283" y="470920"/>
                  <a:pt x="201711" y="457204"/>
                </a:cubicBezTo>
                <a:cubicBezTo>
                  <a:pt x="197139" y="443488"/>
                  <a:pt x="256575" y="742192"/>
                  <a:pt x="274863" y="758956"/>
                </a:cubicBezTo>
                <a:cubicBezTo>
                  <a:pt x="293151" y="775720"/>
                  <a:pt x="354111" y="679708"/>
                  <a:pt x="311439" y="557788"/>
                </a:cubicBezTo>
                <a:cubicBezTo>
                  <a:pt x="268767" y="435868"/>
                  <a:pt x="12735" y="1528"/>
                  <a:pt x="5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E82748E-A83E-94D1-0A62-365FF52EAC59}"/>
              </a:ext>
            </a:extLst>
          </p:cNvPr>
          <p:cNvSpPr/>
          <p:nvPr/>
        </p:nvSpPr>
        <p:spPr>
          <a:xfrm>
            <a:off x="4873444" y="9947980"/>
            <a:ext cx="596546" cy="549593"/>
          </a:xfrm>
          <a:custGeom>
            <a:avLst/>
            <a:gdLst>
              <a:gd name="connsiteX0" fmla="*/ 308 w 596546"/>
              <a:gd name="connsiteY0" fmla="*/ 692 h 549593"/>
              <a:gd name="connsiteX1" fmla="*/ 228908 w 596546"/>
              <a:gd name="connsiteY1" fmla="*/ 366452 h 549593"/>
              <a:gd name="connsiteX2" fmla="*/ 192332 w 596546"/>
              <a:gd name="connsiteY2" fmla="*/ 549332 h 549593"/>
              <a:gd name="connsiteX3" fmla="*/ 219764 w 596546"/>
              <a:gd name="connsiteY3" fmla="*/ 403028 h 549593"/>
              <a:gd name="connsiteX4" fmla="*/ 594668 w 596546"/>
              <a:gd name="connsiteY4" fmla="*/ 247580 h 549593"/>
              <a:gd name="connsiteX5" fmla="*/ 356924 w 596546"/>
              <a:gd name="connsiteY5" fmla="*/ 311588 h 549593"/>
              <a:gd name="connsiteX6" fmla="*/ 183188 w 596546"/>
              <a:gd name="connsiteY6" fmla="*/ 275012 h 549593"/>
              <a:gd name="connsiteX7" fmla="*/ 308 w 596546"/>
              <a:gd name="connsiteY7" fmla="*/ 692 h 5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546" h="549593">
                <a:moveTo>
                  <a:pt x="308" y="692"/>
                </a:moveTo>
                <a:cubicBezTo>
                  <a:pt x="7928" y="15932"/>
                  <a:pt x="196904" y="275012"/>
                  <a:pt x="228908" y="366452"/>
                </a:cubicBezTo>
                <a:cubicBezTo>
                  <a:pt x="260912" y="457892"/>
                  <a:pt x="193856" y="543236"/>
                  <a:pt x="192332" y="549332"/>
                </a:cubicBezTo>
                <a:cubicBezTo>
                  <a:pt x="190808" y="555428"/>
                  <a:pt x="152708" y="453320"/>
                  <a:pt x="219764" y="403028"/>
                </a:cubicBezTo>
                <a:cubicBezTo>
                  <a:pt x="286820" y="352736"/>
                  <a:pt x="571808" y="262820"/>
                  <a:pt x="594668" y="247580"/>
                </a:cubicBezTo>
                <a:cubicBezTo>
                  <a:pt x="617528" y="232340"/>
                  <a:pt x="425504" y="307016"/>
                  <a:pt x="356924" y="311588"/>
                </a:cubicBezTo>
                <a:cubicBezTo>
                  <a:pt x="288344" y="316160"/>
                  <a:pt x="238052" y="323780"/>
                  <a:pt x="183188" y="275012"/>
                </a:cubicBezTo>
                <a:cubicBezTo>
                  <a:pt x="128324" y="226244"/>
                  <a:pt x="-7312" y="-14548"/>
                  <a:pt x="308" y="6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6591C4A5-19B6-443B-6AEF-5CCD6BA4FEDA}"/>
              </a:ext>
            </a:extLst>
          </p:cNvPr>
          <p:cNvSpPr/>
          <p:nvPr/>
        </p:nvSpPr>
        <p:spPr>
          <a:xfrm>
            <a:off x="5702669" y="10585905"/>
            <a:ext cx="759247" cy="717817"/>
          </a:xfrm>
          <a:custGeom>
            <a:avLst/>
            <a:gdLst>
              <a:gd name="connsiteX0" fmla="*/ 752995 w 759247"/>
              <a:gd name="connsiteY0" fmla="*/ 11991 h 717817"/>
              <a:gd name="connsiteX1" fmla="*/ 3187 w 759247"/>
              <a:gd name="connsiteY1" fmla="*/ 716079 h 717817"/>
              <a:gd name="connsiteX2" fmla="*/ 478675 w 759247"/>
              <a:gd name="connsiteY2" fmla="*/ 213159 h 717817"/>
              <a:gd name="connsiteX3" fmla="*/ 368947 w 759247"/>
              <a:gd name="connsiteY3" fmla="*/ 268023 h 717817"/>
              <a:gd name="connsiteX4" fmla="*/ 752995 w 759247"/>
              <a:gd name="connsiteY4" fmla="*/ 11991 h 71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247" h="717817">
                <a:moveTo>
                  <a:pt x="752995" y="11991"/>
                </a:moveTo>
                <a:cubicBezTo>
                  <a:pt x="692035" y="86667"/>
                  <a:pt x="48907" y="682551"/>
                  <a:pt x="3187" y="716079"/>
                </a:cubicBezTo>
                <a:cubicBezTo>
                  <a:pt x="-42533" y="749607"/>
                  <a:pt x="417715" y="287835"/>
                  <a:pt x="478675" y="213159"/>
                </a:cubicBezTo>
                <a:cubicBezTo>
                  <a:pt x="539635" y="138483"/>
                  <a:pt x="327799" y="301551"/>
                  <a:pt x="368947" y="268023"/>
                </a:cubicBezTo>
                <a:cubicBezTo>
                  <a:pt x="410095" y="234495"/>
                  <a:pt x="813955" y="-62685"/>
                  <a:pt x="752995" y="11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9E721E07-A0E9-7BE1-44F2-72B0B11555B4}"/>
              </a:ext>
            </a:extLst>
          </p:cNvPr>
          <p:cNvSpPr/>
          <p:nvPr/>
        </p:nvSpPr>
        <p:spPr>
          <a:xfrm>
            <a:off x="3794649" y="9809371"/>
            <a:ext cx="432014" cy="865329"/>
          </a:xfrm>
          <a:custGeom>
            <a:avLst/>
            <a:gdLst>
              <a:gd name="connsiteX0" fmla="*/ 9255 w 432014"/>
              <a:gd name="connsiteY0" fmla="*/ 2141 h 865329"/>
              <a:gd name="connsiteX1" fmla="*/ 45831 w 432014"/>
              <a:gd name="connsiteY1" fmla="*/ 285605 h 865329"/>
              <a:gd name="connsiteX2" fmla="*/ 420735 w 432014"/>
              <a:gd name="connsiteY2" fmla="*/ 852533 h 865329"/>
              <a:gd name="connsiteX3" fmla="*/ 311007 w 432014"/>
              <a:gd name="connsiteY3" fmla="*/ 660509 h 865329"/>
              <a:gd name="connsiteX4" fmla="*/ 73263 w 432014"/>
              <a:gd name="connsiteY4" fmla="*/ 422765 h 865329"/>
              <a:gd name="connsiteX5" fmla="*/ 9255 w 432014"/>
              <a:gd name="connsiteY5" fmla="*/ 2141 h 8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14" h="865329">
                <a:moveTo>
                  <a:pt x="9255" y="2141"/>
                </a:moveTo>
                <a:cubicBezTo>
                  <a:pt x="4683" y="-20719"/>
                  <a:pt x="-22749" y="143873"/>
                  <a:pt x="45831" y="285605"/>
                </a:cubicBezTo>
                <a:cubicBezTo>
                  <a:pt x="114411" y="427337"/>
                  <a:pt x="376539" y="790049"/>
                  <a:pt x="420735" y="852533"/>
                </a:cubicBezTo>
                <a:cubicBezTo>
                  <a:pt x="464931" y="915017"/>
                  <a:pt x="368919" y="732137"/>
                  <a:pt x="311007" y="660509"/>
                </a:cubicBezTo>
                <a:cubicBezTo>
                  <a:pt x="253095" y="588881"/>
                  <a:pt x="125079" y="526397"/>
                  <a:pt x="73263" y="422765"/>
                </a:cubicBezTo>
                <a:cubicBezTo>
                  <a:pt x="21447" y="319133"/>
                  <a:pt x="13827" y="25001"/>
                  <a:pt x="9255" y="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F349B0A4-2926-916D-9A89-51EADF1EBC83}"/>
              </a:ext>
            </a:extLst>
          </p:cNvPr>
          <p:cNvSpPr/>
          <p:nvPr/>
        </p:nvSpPr>
        <p:spPr>
          <a:xfrm>
            <a:off x="3761502" y="8422260"/>
            <a:ext cx="715578" cy="1021766"/>
          </a:xfrm>
          <a:custGeom>
            <a:avLst/>
            <a:gdLst>
              <a:gd name="connsiteX0" fmla="*/ 12639 w 715578"/>
              <a:gd name="connsiteY0" fmla="*/ 13528 h 1021766"/>
              <a:gd name="connsiteX1" fmla="*/ 667063 w 715578"/>
              <a:gd name="connsiteY1" fmla="*/ 963787 h 1021766"/>
              <a:gd name="connsiteX2" fmla="*/ 622239 w 715578"/>
              <a:gd name="connsiteY2" fmla="*/ 865175 h 1021766"/>
              <a:gd name="connsiteX3" fmla="*/ 263651 w 715578"/>
              <a:gd name="connsiteY3" fmla="*/ 434869 h 1021766"/>
              <a:gd name="connsiteX4" fmla="*/ 12639 w 715578"/>
              <a:gd name="connsiteY4" fmla="*/ 13528 h 10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578" h="1021766">
                <a:moveTo>
                  <a:pt x="12639" y="13528"/>
                </a:moveTo>
                <a:cubicBezTo>
                  <a:pt x="79874" y="101681"/>
                  <a:pt x="565463" y="821846"/>
                  <a:pt x="667063" y="963787"/>
                </a:cubicBezTo>
                <a:cubicBezTo>
                  <a:pt x="768663" y="1105728"/>
                  <a:pt x="689474" y="953328"/>
                  <a:pt x="622239" y="865175"/>
                </a:cubicBezTo>
                <a:cubicBezTo>
                  <a:pt x="555004" y="777022"/>
                  <a:pt x="363757" y="578304"/>
                  <a:pt x="263651" y="434869"/>
                </a:cubicBezTo>
                <a:cubicBezTo>
                  <a:pt x="163545" y="291434"/>
                  <a:pt x="-54596" y="-74625"/>
                  <a:pt x="12639" y="135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1023024D-D148-EBF6-AFBA-80638C13694D}"/>
              </a:ext>
            </a:extLst>
          </p:cNvPr>
          <p:cNvSpPr/>
          <p:nvPr/>
        </p:nvSpPr>
        <p:spPr>
          <a:xfrm>
            <a:off x="3397137" y="8507085"/>
            <a:ext cx="262450" cy="729573"/>
          </a:xfrm>
          <a:custGeom>
            <a:avLst/>
            <a:gdLst>
              <a:gd name="connsiteX0" fmla="*/ 81169 w 262450"/>
              <a:gd name="connsiteY0" fmla="*/ 421 h 729573"/>
              <a:gd name="connsiteX1" fmla="*/ 45310 w 262450"/>
              <a:gd name="connsiteY1" fmla="*/ 296256 h 729573"/>
              <a:gd name="connsiteX2" fmla="*/ 260463 w 262450"/>
              <a:gd name="connsiteY2" fmla="*/ 717597 h 729573"/>
              <a:gd name="connsiteX3" fmla="*/ 143922 w 262450"/>
              <a:gd name="connsiteY3" fmla="*/ 592091 h 729573"/>
              <a:gd name="connsiteX4" fmla="*/ 487 w 262450"/>
              <a:gd name="connsiteY4" fmla="*/ 359009 h 729573"/>
              <a:gd name="connsiteX5" fmla="*/ 81169 w 262450"/>
              <a:gd name="connsiteY5" fmla="*/ 421 h 72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450" h="729573">
                <a:moveTo>
                  <a:pt x="81169" y="421"/>
                </a:moveTo>
                <a:cubicBezTo>
                  <a:pt x="88639" y="-10038"/>
                  <a:pt x="15428" y="176727"/>
                  <a:pt x="45310" y="296256"/>
                </a:cubicBezTo>
                <a:cubicBezTo>
                  <a:pt x="75192" y="415785"/>
                  <a:pt x="244028" y="668291"/>
                  <a:pt x="260463" y="717597"/>
                </a:cubicBezTo>
                <a:cubicBezTo>
                  <a:pt x="276898" y="766903"/>
                  <a:pt x="187251" y="651856"/>
                  <a:pt x="143922" y="592091"/>
                </a:cubicBezTo>
                <a:cubicBezTo>
                  <a:pt x="100593" y="532326"/>
                  <a:pt x="7958" y="453138"/>
                  <a:pt x="487" y="359009"/>
                </a:cubicBezTo>
                <a:cubicBezTo>
                  <a:pt x="-6984" y="264880"/>
                  <a:pt x="73699" y="10880"/>
                  <a:pt x="81169" y="4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685F647D-F16B-0101-1123-83C452931D37}"/>
              </a:ext>
            </a:extLst>
          </p:cNvPr>
          <p:cNvSpPr/>
          <p:nvPr/>
        </p:nvSpPr>
        <p:spPr>
          <a:xfrm>
            <a:off x="4791929" y="10593187"/>
            <a:ext cx="610113" cy="760012"/>
          </a:xfrm>
          <a:custGeom>
            <a:avLst/>
            <a:gdLst>
              <a:gd name="connsiteX0" fmla="*/ 604824 w 610113"/>
              <a:gd name="connsiteY0" fmla="*/ 3095 h 760012"/>
              <a:gd name="connsiteX1" fmla="*/ 434495 w 610113"/>
              <a:gd name="connsiteY1" fmla="*/ 146531 h 760012"/>
              <a:gd name="connsiteX2" fmla="*/ 228306 w 610113"/>
              <a:gd name="connsiteY2" fmla="*/ 370648 h 760012"/>
              <a:gd name="connsiteX3" fmla="*/ 4189 w 610113"/>
              <a:gd name="connsiteY3" fmla="*/ 756131 h 760012"/>
              <a:gd name="connsiteX4" fmla="*/ 102800 w 610113"/>
              <a:gd name="connsiteY4" fmla="*/ 540978 h 760012"/>
              <a:gd name="connsiteX5" fmla="*/ 353812 w 610113"/>
              <a:gd name="connsiteY5" fmla="*/ 92742 h 760012"/>
              <a:gd name="connsiteX6" fmla="*/ 228306 w 610113"/>
              <a:gd name="connsiteY6" fmla="*/ 281001 h 760012"/>
              <a:gd name="connsiteX7" fmla="*/ 604824 w 610113"/>
              <a:gd name="connsiteY7" fmla="*/ 3095 h 7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113" h="760012">
                <a:moveTo>
                  <a:pt x="604824" y="3095"/>
                </a:moveTo>
                <a:cubicBezTo>
                  <a:pt x="639189" y="-19317"/>
                  <a:pt x="497248" y="85272"/>
                  <a:pt x="434495" y="146531"/>
                </a:cubicBezTo>
                <a:cubicBezTo>
                  <a:pt x="371742" y="207790"/>
                  <a:pt x="300024" y="269048"/>
                  <a:pt x="228306" y="370648"/>
                </a:cubicBezTo>
                <a:cubicBezTo>
                  <a:pt x="156588" y="472248"/>
                  <a:pt x="25107" y="727743"/>
                  <a:pt x="4189" y="756131"/>
                </a:cubicBezTo>
                <a:cubicBezTo>
                  <a:pt x="-16729" y="784519"/>
                  <a:pt x="44530" y="651543"/>
                  <a:pt x="102800" y="540978"/>
                </a:cubicBezTo>
                <a:cubicBezTo>
                  <a:pt x="161070" y="430413"/>
                  <a:pt x="332894" y="136072"/>
                  <a:pt x="353812" y="92742"/>
                </a:cubicBezTo>
                <a:cubicBezTo>
                  <a:pt x="374730" y="49413"/>
                  <a:pt x="179000" y="294448"/>
                  <a:pt x="228306" y="281001"/>
                </a:cubicBezTo>
                <a:cubicBezTo>
                  <a:pt x="277612" y="267554"/>
                  <a:pt x="570459" y="25507"/>
                  <a:pt x="604824" y="30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F8C47D0F-83E2-D17B-DD7D-F2AAFF5B53D3}"/>
              </a:ext>
            </a:extLst>
          </p:cNvPr>
          <p:cNvSpPr/>
          <p:nvPr/>
        </p:nvSpPr>
        <p:spPr>
          <a:xfrm>
            <a:off x="4366359" y="8526589"/>
            <a:ext cx="880385" cy="972588"/>
          </a:xfrm>
          <a:custGeom>
            <a:avLst/>
            <a:gdLst>
              <a:gd name="connsiteX0" fmla="*/ 8417 w 880385"/>
              <a:gd name="connsiteY0" fmla="*/ 7811 h 972588"/>
              <a:gd name="connsiteX1" fmla="*/ 842135 w 880385"/>
              <a:gd name="connsiteY1" fmla="*/ 931176 h 972588"/>
              <a:gd name="connsiteX2" fmla="*/ 689735 w 880385"/>
              <a:gd name="connsiteY2" fmla="*/ 769811 h 972588"/>
              <a:gd name="connsiteX3" fmla="*/ 241500 w 880385"/>
              <a:gd name="connsiteY3" fmla="*/ 384329 h 972588"/>
              <a:gd name="connsiteX4" fmla="*/ 402865 w 880385"/>
              <a:gd name="connsiteY4" fmla="*/ 482940 h 972588"/>
              <a:gd name="connsiteX5" fmla="*/ 8417 w 880385"/>
              <a:gd name="connsiteY5" fmla="*/ 7811 h 97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0385" h="972588">
                <a:moveTo>
                  <a:pt x="8417" y="7811"/>
                </a:moveTo>
                <a:cubicBezTo>
                  <a:pt x="81629" y="82517"/>
                  <a:pt x="728582" y="804176"/>
                  <a:pt x="842135" y="931176"/>
                </a:cubicBezTo>
                <a:cubicBezTo>
                  <a:pt x="955688" y="1058176"/>
                  <a:pt x="789841" y="860952"/>
                  <a:pt x="689735" y="769811"/>
                </a:cubicBezTo>
                <a:cubicBezTo>
                  <a:pt x="589629" y="678670"/>
                  <a:pt x="289312" y="432141"/>
                  <a:pt x="241500" y="384329"/>
                </a:cubicBezTo>
                <a:cubicBezTo>
                  <a:pt x="193688" y="336517"/>
                  <a:pt x="443206" y="548681"/>
                  <a:pt x="402865" y="482940"/>
                </a:cubicBezTo>
                <a:cubicBezTo>
                  <a:pt x="362524" y="417199"/>
                  <a:pt x="-64795" y="-66895"/>
                  <a:pt x="8417" y="78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420E3821-B78F-4F08-F27B-B1CCDE3E71FA}"/>
              </a:ext>
            </a:extLst>
          </p:cNvPr>
          <p:cNvSpPr/>
          <p:nvPr/>
        </p:nvSpPr>
        <p:spPr>
          <a:xfrm>
            <a:off x="5146725" y="7600161"/>
            <a:ext cx="233921" cy="125485"/>
          </a:xfrm>
          <a:custGeom>
            <a:avLst/>
            <a:gdLst>
              <a:gd name="connsiteX0" fmla="*/ 678 w 233921"/>
              <a:gd name="connsiteY0" fmla="*/ 27273 h 125485"/>
              <a:gd name="connsiteX1" fmla="*/ 98809 w 233921"/>
              <a:gd name="connsiteY1" fmla="*/ 98641 h 125485"/>
              <a:gd name="connsiteX2" fmla="*/ 232623 w 233921"/>
              <a:gd name="connsiteY2" fmla="*/ 510 h 125485"/>
              <a:gd name="connsiteX3" fmla="*/ 165716 w 233921"/>
              <a:gd name="connsiteY3" fmla="*/ 62957 h 125485"/>
              <a:gd name="connsiteX4" fmla="*/ 147874 w 233921"/>
              <a:gd name="connsiteY4" fmla="*/ 125404 h 125485"/>
              <a:gd name="connsiteX5" fmla="*/ 678 w 233921"/>
              <a:gd name="connsiteY5" fmla="*/ 27273 h 12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921" h="125485">
                <a:moveTo>
                  <a:pt x="678" y="27273"/>
                </a:moveTo>
                <a:cubicBezTo>
                  <a:pt x="-7500" y="22812"/>
                  <a:pt x="60151" y="103102"/>
                  <a:pt x="98809" y="98641"/>
                </a:cubicBezTo>
                <a:cubicBezTo>
                  <a:pt x="137467" y="94180"/>
                  <a:pt x="221472" y="6457"/>
                  <a:pt x="232623" y="510"/>
                </a:cubicBezTo>
                <a:cubicBezTo>
                  <a:pt x="243774" y="-5437"/>
                  <a:pt x="179841" y="42141"/>
                  <a:pt x="165716" y="62957"/>
                </a:cubicBezTo>
                <a:cubicBezTo>
                  <a:pt x="151591" y="83773"/>
                  <a:pt x="174637" y="127634"/>
                  <a:pt x="147874" y="125404"/>
                </a:cubicBezTo>
                <a:cubicBezTo>
                  <a:pt x="121111" y="123174"/>
                  <a:pt x="8856" y="31734"/>
                  <a:pt x="678" y="272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DDAC624-2D68-4CF5-5C8B-EB0299B0015C}"/>
              </a:ext>
            </a:extLst>
          </p:cNvPr>
          <p:cNvSpPr/>
          <p:nvPr/>
        </p:nvSpPr>
        <p:spPr>
          <a:xfrm>
            <a:off x="7969637" y="7654179"/>
            <a:ext cx="181981" cy="174024"/>
          </a:xfrm>
          <a:custGeom>
            <a:avLst/>
            <a:gdLst>
              <a:gd name="connsiteX0" fmla="*/ 166293 w 181981"/>
              <a:gd name="connsiteY0" fmla="*/ 18 h 174024"/>
              <a:gd name="connsiteX1" fmla="*/ 175214 w 181981"/>
              <a:gd name="connsiteY1" fmla="*/ 120451 h 174024"/>
              <a:gd name="connsiteX2" fmla="*/ 166293 w 181981"/>
              <a:gd name="connsiteY2" fmla="*/ 160596 h 174024"/>
              <a:gd name="connsiteX3" fmla="*/ 1255 w 181981"/>
              <a:gd name="connsiteY3" fmla="*/ 173977 h 174024"/>
              <a:gd name="connsiteX4" fmla="*/ 94925 w 181981"/>
              <a:gd name="connsiteY4" fmla="*/ 165056 h 174024"/>
              <a:gd name="connsiteX5" fmla="*/ 179674 w 181981"/>
              <a:gd name="connsiteY5" fmla="*/ 165056 h 174024"/>
              <a:gd name="connsiteX6" fmla="*/ 148451 w 181981"/>
              <a:gd name="connsiteY6" fmla="*/ 111530 h 174024"/>
              <a:gd name="connsiteX7" fmla="*/ 166293 w 181981"/>
              <a:gd name="connsiteY7" fmla="*/ 18 h 17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981" h="174024">
                <a:moveTo>
                  <a:pt x="166293" y="18"/>
                </a:moveTo>
                <a:cubicBezTo>
                  <a:pt x="170753" y="1505"/>
                  <a:pt x="175214" y="93688"/>
                  <a:pt x="175214" y="120451"/>
                </a:cubicBezTo>
                <a:cubicBezTo>
                  <a:pt x="175214" y="147214"/>
                  <a:pt x="195286" y="151675"/>
                  <a:pt x="166293" y="160596"/>
                </a:cubicBezTo>
                <a:cubicBezTo>
                  <a:pt x="137300" y="169517"/>
                  <a:pt x="13150" y="173234"/>
                  <a:pt x="1255" y="173977"/>
                </a:cubicBezTo>
                <a:cubicBezTo>
                  <a:pt x="-10640" y="174720"/>
                  <a:pt x="65189" y="166543"/>
                  <a:pt x="94925" y="165056"/>
                </a:cubicBezTo>
                <a:cubicBezTo>
                  <a:pt x="124661" y="163569"/>
                  <a:pt x="170753" y="173977"/>
                  <a:pt x="179674" y="165056"/>
                </a:cubicBezTo>
                <a:cubicBezTo>
                  <a:pt x="188595" y="156135"/>
                  <a:pt x="152911" y="137550"/>
                  <a:pt x="148451" y="111530"/>
                </a:cubicBezTo>
                <a:cubicBezTo>
                  <a:pt x="143990" y="85511"/>
                  <a:pt x="161833" y="-1469"/>
                  <a:pt x="166293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D9D3727-E276-0697-2660-19D5828A28EB}"/>
              </a:ext>
            </a:extLst>
          </p:cNvPr>
          <p:cNvSpPr/>
          <p:nvPr/>
        </p:nvSpPr>
        <p:spPr>
          <a:xfrm>
            <a:off x="7122892" y="5909480"/>
            <a:ext cx="156638" cy="317798"/>
          </a:xfrm>
          <a:custGeom>
            <a:avLst/>
            <a:gdLst>
              <a:gd name="connsiteX0" fmla="*/ 156624 w 156638"/>
              <a:gd name="connsiteY0" fmla="*/ 666 h 317798"/>
              <a:gd name="connsiteX1" fmla="*/ 13888 w 156638"/>
              <a:gd name="connsiteY1" fmla="*/ 254914 h 317798"/>
              <a:gd name="connsiteX2" fmla="*/ 4968 w 156638"/>
              <a:gd name="connsiteY2" fmla="*/ 317361 h 317798"/>
              <a:gd name="connsiteX3" fmla="*/ 9428 w 156638"/>
              <a:gd name="connsiteY3" fmla="*/ 272756 h 317798"/>
              <a:gd name="connsiteX4" fmla="*/ 4968 w 156638"/>
              <a:gd name="connsiteY4" fmla="*/ 103258 h 317798"/>
              <a:gd name="connsiteX5" fmla="*/ 18349 w 156638"/>
              <a:gd name="connsiteY5" fmla="*/ 214770 h 317798"/>
              <a:gd name="connsiteX6" fmla="*/ 31730 w 156638"/>
              <a:gd name="connsiteY6" fmla="*/ 134481 h 317798"/>
              <a:gd name="connsiteX7" fmla="*/ 22809 w 156638"/>
              <a:gd name="connsiteY7" fmla="*/ 179086 h 317798"/>
              <a:gd name="connsiteX8" fmla="*/ 156624 w 156638"/>
              <a:gd name="connsiteY8" fmla="*/ 666 h 31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638" h="317798">
                <a:moveTo>
                  <a:pt x="156624" y="666"/>
                </a:moveTo>
                <a:cubicBezTo>
                  <a:pt x="155137" y="13304"/>
                  <a:pt x="39164" y="202132"/>
                  <a:pt x="13888" y="254914"/>
                </a:cubicBezTo>
                <a:cubicBezTo>
                  <a:pt x="-11388" y="307696"/>
                  <a:pt x="5711" y="314387"/>
                  <a:pt x="4968" y="317361"/>
                </a:cubicBezTo>
                <a:cubicBezTo>
                  <a:pt x="4225" y="320335"/>
                  <a:pt x="9428" y="308440"/>
                  <a:pt x="9428" y="272756"/>
                </a:cubicBezTo>
                <a:cubicBezTo>
                  <a:pt x="9428" y="237072"/>
                  <a:pt x="3481" y="112922"/>
                  <a:pt x="4968" y="103258"/>
                </a:cubicBezTo>
                <a:cubicBezTo>
                  <a:pt x="6455" y="93594"/>
                  <a:pt x="13889" y="209566"/>
                  <a:pt x="18349" y="214770"/>
                </a:cubicBezTo>
                <a:cubicBezTo>
                  <a:pt x="22809" y="219974"/>
                  <a:pt x="30987" y="140428"/>
                  <a:pt x="31730" y="134481"/>
                </a:cubicBezTo>
                <a:cubicBezTo>
                  <a:pt x="32473" y="128534"/>
                  <a:pt x="1250" y="199158"/>
                  <a:pt x="22809" y="179086"/>
                </a:cubicBezTo>
                <a:cubicBezTo>
                  <a:pt x="44368" y="159014"/>
                  <a:pt x="158111" y="-11972"/>
                  <a:pt x="156624" y="6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EDD5B3AF-9431-DE3D-0FEC-E70A6E212C6E}"/>
              </a:ext>
            </a:extLst>
          </p:cNvPr>
          <p:cNvSpPr/>
          <p:nvPr/>
        </p:nvSpPr>
        <p:spPr>
          <a:xfrm>
            <a:off x="4669953" y="6382958"/>
            <a:ext cx="137202" cy="250660"/>
          </a:xfrm>
          <a:custGeom>
            <a:avLst/>
            <a:gdLst>
              <a:gd name="connsiteX0" fmla="*/ 178 w 137202"/>
              <a:gd name="connsiteY0" fmla="*/ 0 h 250660"/>
              <a:gd name="connsiteX1" fmla="*/ 98308 w 137202"/>
              <a:gd name="connsiteY1" fmla="*/ 84749 h 250660"/>
              <a:gd name="connsiteX2" fmla="*/ 133992 w 137202"/>
              <a:gd name="connsiteY2" fmla="*/ 249787 h 250660"/>
              <a:gd name="connsiteX3" fmla="*/ 129532 w 137202"/>
              <a:gd name="connsiteY3" fmla="*/ 147196 h 250660"/>
              <a:gd name="connsiteX4" fmla="*/ 125071 w 137202"/>
              <a:gd name="connsiteY4" fmla="*/ 84749 h 250660"/>
              <a:gd name="connsiteX5" fmla="*/ 178 w 137202"/>
              <a:gd name="connsiteY5" fmla="*/ 0 h 25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2" h="250660">
                <a:moveTo>
                  <a:pt x="178" y="0"/>
                </a:moveTo>
                <a:cubicBezTo>
                  <a:pt x="-4282" y="0"/>
                  <a:pt x="76006" y="43118"/>
                  <a:pt x="98308" y="84749"/>
                </a:cubicBezTo>
                <a:cubicBezTo>
                  <a:pt x="120610" y="126380"/>
                  <a:pt x="128788" y="239379"/>
                  <a:pt x="133992" y="249787"/>
                </a:cubicBezTo>
                <a:cubicBezTo>
                  <a:pt x="139196" y="260195"/>
                  <a:pt x="131019" y="174702"/>
                  <a:pt x="129532" y="147196"/>
                </a:cubicBezTo>
                <a:cubicBezTo>
                  <a:pt x="128045" y="119690"/>
                  <a:pt x="150347" y="104821"/>
                  <a:pt x="125071" y="84749"/>
                </a:cubicBezTo>
                <a:cubicBezTo>
                  <a:pt x="99795" y="64677"/>
                  <a:pt x="4638" y="0"/>
                  <a:pt x="17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F54C782D-EC9B-E65F-AEBA-C13D3E64516B}"/>
              </a:ext>
            </a:extLst>
          </p:cNvPr>
          <p:cNvSpPr/>
          <p:nvPr/>
        </p:nvSpPr>
        <p:spPr>
          <a:xfrm>
            <a:off x="4919776" y="6507691"/>
            <a:ext cx="68348" cy="160852"/>
          </a:xfrm>
          <a:custGeom>
            <a:avLst/>
            <a:gdLst>
              <a:gd name="connsiteX0" fmla="*/ 142 w 68348"/>
              <a:gd name="connsiteY0" fmla="*/ 161 h 160852"/>
              <a:gd name="connsiteX1" fmla="*/ 49207 w 68348"/>
              <a:gd name="connsiteY1" fmla="*/ 62608 h 160852"/>
              <a:gd name="connsiteX2" fmla="*/ 44747 w 68348"/>
              <a:gd name="connsiteY2" fmla="*/ 160738 h 160852"/>
              <a:gd name="connsiteX3" fmla="*/ 67049 w 68348"/>
              <a:gd name="connsiteY3" fmla="*/ 80449 h 160852"/>
              <a:gd name="connsiteX4" fmla="*/ 142 w 68348"/>
              <a:gd name="connsiteY4" fmla="*/ 161 h 16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8" h="160852">
                <a:moveTo>
                  <a:pt x="142" y="161"/>
                </a:moveTo>
                <a:cubicBezTo>
                  <a:pt x="-2832" y="-2812"/>
                  <a:pt x="41773" y="35845"/>
                  <a:pt x="49207" y="62608"/>
                </a:cubicBezTo>
                <a:cubicBezTo>
                  <a:pt x="56641" y="89371"/>
                  <a:pt x="41773" y="157765"/>
                  <a:pt x="44747" y="160738"/>
                </a:cubicBezTo>
                <a:cubicBezTo>
                  <a:pt x="47721" y="163711"/>
                  <a:pt x="74483" y="107955"/>
                  <a:pt x="67049" y="80449"/>
                </a:cubicBezTo>
                <a:cubicBezTo>
                  <a:pt x="59615" y="52943"/>
                  <a:pt x="3116" y="3134"/>
                  <a:pt x="142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5A3E82F7-4265-F985-465C-1D642DF3FBAF}"/>
              </a:ext>
            </a:extLst>
          </p:cNvPr>
          <p:cNvSpPr/>
          <p:nvPr/>
        </p:nvSpPr>
        <p:spPr>
          <a:xfrm>
            <a:off x="5379274" y="6414885"/>
            <a:ext cx="581702" cy="93133"/>
          </a:xfrm>
          <a:custGeom>
            <a:avLst/>
            <a:gdLst>
              <a:gd name="connsiteX0" fmla="*/ 4535 w 581702"/>
              <a:gd name="connsiteY0" fmla="*/ 92967 h 93133"/>
              <a:gd name="connsiteX1" fmla="*/ 566556 w 581702"/>
              <a:gd name="connsiteY1" fmla="*/ 3757 h 93133"/>
              <a:gd name="connsiteX2" fmla="*/ 405979 w 581702"/>
              <a:gd name="connsiteY2" fmla="*/ 17138 h 93133"/>
              <a:gd name="connsiteX3" fmla="*/ 240941 w 581702"/>
              <a:gd name="connsiteY3" fmla="*/ 21599 h 93133"/>
              <a:gd name="connsiteX4" fmla="*/ 298927 w 581702"/>
              <a:gd name="connsiteY4" fmla="*/ 26059 h 93133"/>
              <a:gd name="connsiteX5" fmla="*/ 4535 w 581702"/>
              <a:gd name="connsiteY5" fmla="*/ 92967 h 9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702" h="93133">
                <a:moveTo>
                  <a:pt x="4535" y="92967"/>
                </a:moveTo>
                <a:cubicBezTo>
                  <a:pt x="49140" y="89250"/>
                  <a:pt x="499649" y="16395"/>
                  <a:pt x="566556" y="3757"/>
                </a:cubicBezTo>
                <a:cubicBezTo>
                  <a:pt x="633463" y="-8881"/>
                  <a:pt x="460248" y="14164"/>
                  <a:pt x="405979" y="17138"/>
                </a:cubicBezTo>
                <a:cubicBezTo>
                  <a:pt x="351710" y="20112"/>
                  <a:pt x="258783" y="20112"/>
                  <a:pt x="240941" y="21599"/>
                </a:cubicBezTo>
                <a:lnTo>
                  <a:pt x="298927" y="26059"/>
                </a:lnTo>
                <a:cubicBezTo>
                  <a:pt x="258039" y="37210"/>
                  <a:pt x="-40070" y="96684"/>
                  <a:pt x="4535" y="929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AF3A125A-2725-5702-3597-09C8EA376C8C}"/>
              </a:ext>
            </a:extLst>
          </p:cNvPr>
          <p:cNvSpPr/>
          <p:nvPr/>
        </p:nvSpPr>
        <p:spPr>
          <a:xfrm>
            <a:off x="7485480" y="6877988"/>
            <a:ext cx="84030" cy="125079"/>
          </a:xfrm>
          <a:custGeom>
            <a:avLst/>
            <a:gdLst>
              <a:gd name="connsiteX0" fmla="*/ 83968 w 84030"/>
              <a:gd name="connsiteY0" fmla="*/ 84 h 125079"/>
              <a:gd name="connsiteX1" fmla="*/ 17060 w 84030"/>
              <a:gd name="connsiteY1" fmla="*/ 71452 h 125079"/>
              <a:gd name="connsiteX2" fmla="*/ 17060 w 84030"/>
              <a:gd name="connsiteY2" fmla="*/ 124978 h 125079"/>
              <a:gd name="connsiteX3" fmla="*/ 3679 w 84030"/>
              <a:gd name="connsiteY3" fmla="*/ 58071 h 125079"/>
              <a:gd name="connsiteX4" fmla="*/ 83968 w 84030"/>
              <a:gd name="connsiteY4" fmla="*/ 84 h 12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30" h="125079">
                <a:moveTo>
                  <a:pt x="83968" y="84"/>
                </a:moveTo>
                <a:cubicBezTo>
                  <a:pt x="86198" y="2314"/>
                  <a:pt x="28211" y="50636"/>
                  <a:pt x="17060" y="71452"/>
                </a:cubicBezTo>
                <a:cubicBezTo>
                  <a:pt x="5909" y="92268"/>
                  <a:pt x="19290" y="127208"/>
                  <a:pt x="17060" y="124978"/>
                </a:cubicBezTo>
                <a:cubicBezTo>
                  <a:pt x="14830" y="122748"/>
                  <a:pt x="-8959" y="75913"/>
                  <a:pt x="3679" y="58071"/>
                </a:cubicBezTo>
                <a:cubicBezTo>
                  <a:pt x="16317" y="40229"/>
                  <a:pt x="81738" y="-2146"/>
                  <a:pt x="83968" y="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CC08596-5C49-7B53-00A3-8732C3721631}"/>
              </a:ext>
            </a:extLst>
          </p:cNvPr>
          <p:cNvSpPr/>
          <p:nvPr/>
        </p:nvSpPr>
        <p:spPr>
          <a:xfrm>
            <a:off x="8388250" y="6467696"/>
            <a:ext cx="144876" cy="147552"/>
          </a:xfrm>
          <a:custGeom>
            <a:avLst/>
            <a:gdLst>
              <a:gd name="connsiteX0" fmla="*/ 144663 w 144876"/>
              <a:gd name="connsiteY0" fmla="*/ 11 h 147552"/>
              <a:gd name="connsiteX1" fmla="*/ 37611 w 144876"/>
              <a:gd name="connsiteY1" fmla="*/ 49077 h 147552"/>
              <a:gd name="connsiteX2" fmla="*/ 19770 w 144876"/>
              <a:gd name="connsiteY2" fmla="*/ 147207 h 147552"/>
              <a:gd name="connsiteX3" fmla="*/ 19770 w 144876"/>
              <a:gd name="connsiteY3" fmla="*/ 80300 h 147552"/>
              <a:gd name="connsiteX4" fmla="*/ 6388 w 144876"/>
              <a:gd name="connsiteY4" fmla="*/ 44616 h 147552"/>
              <a:gd name="connsiteX5" fmla="*/ 144663 w 144876"/>
              <a:gd name="connsiteY5" fmla="*/ 11 h 14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76" h="147552">
                <a:moveTo>
                  <a:pt x="144663" y="11"/>
                </a:moveTo>
                <a:cubicBezTo>
                  <a:pt x="149867" y="754"/>
                  <a:pt x="58426" y="24544"/>
                  <a:pt x="37611" y="49077"/>
                </a:cubicBezTo>
                <a:cubicBezTo>
                  <a:pt x="16795" y="73610"/>
                  <a:pt x="22743" y="142003"/>
                  <a:pt x="19770" y="147207"/>
                </a:cubicBezTo>
                <a:cubicBezTo>
                  <a:pt x="16797" y="152411"/>
                  <a:pt x="22000" y="97398"/>
                  <a:pt x="19770" y="80300"/>
                </a:cubicBezTo>
                <a:cubicBezTo>
                  <a:pt x="17540" y="63202"/>
                  <a:pt x="-12941" y="54280"/>
                  <a:pt x="6388" y="44616"/>
                </a:cubicBezTo>
                <a:cubicBezTo>
                  <a:pt x="25717" y="34952"/>
                  <a:pt x="139459" y="-732"/>
                  <a:pt x="144663" y="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53D9B70-B647-6A16-F6E3-E6C5643E53D1}"/>
              </a:ext>
            </a:extLst>
          </p:cNvPr>
          <p:cNvSpPr/>
          <p:nvPr/>
        </p:nvSpPr>
        <p:spPr>
          <a:xfrm>
            <a:off x="7648909" y="6659391"/>
            <a:ext cx="54543" cy="147593"/>
          </a:xfrm>
          <a:custGeom>
            <a:avLst/>
            <a:gdLst>
              <a:gd name="connsiteX0" fmla="*/ 54353 w 54543"/>
              <a:gd name="connsiteY0" fmla="*/ 117 h 147593"/>
              <a:gd name="connsiteX1" fmla="*/ 18670 w 54543"/>
              <a:gd name="connsiteY1" fmla="*/ 80406 h 147593"/>
              <a:gd name="connsiteX2" fmla="*/ 18670 w 54543"/>
              <a:gd name="connsiteY2" fmla="*/ 147313 h 147593"/>
              <a:gd name="connsiteX3" fmla="*/ 14209 w 54543"/>
              <a:gd name="connsiteY3" fmla="*/ 102709 h 147593"/>
              <a:gd name="connsiteX4" fmla="*/ 828 w 54543"/>
              <a:gd name="connsiteY4" fmla="*/ 62564 h 147593"/>
              <a:gd name="connsiteX5" fmla="*/ 54353 w 54543"/>
              <a:gd name="connsiteY5" fmla="*/ 117 h 14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" h="147593">
                <a:moveTo>
                  <a:pt x="54353" y="117"/>
                </a:moveTo>
                <a:cubicBezTo>
                  <a:pt x="57327" y="3091"/>
                  <a:pt x="24617" y="55873"/>
                  <a:pt x="18670" y="80406"/>
                </a:cubicBezTo>
                <a:cubicBezTo>
                  <a:pt x="12723" y="104939"/>
                  <a:pt x="19413" y="143596"/>
                  <a:pt x="18670" y="147313"/>
                </a:cubicBezTo>
                <a:cubicBezTo>
                  <a:pt x="17927" y="151030"/>
                  <a:pt x="17183" y="116834"/>
                  <a:pt x="14209" y="102709"/>
                </a:cubicBezTo>
                <a:cubicBezTo>
                  <a:pt x="11235" y="88584"/>
                  <a:pt x="-3633" y="73715"/>
                  <a:pt x="828" y="62564"/>
                </a:cubicBezTo>
                <a:cubicBezTo>
                  <a:pt x="5288" y="51413"/>
                  <a:pt x="51379" y="-2857"/>
                  <a:pt x="54353" y="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A619DB4-FAB6-E2FE-240A-02D7712235C9}"/>
              </a:ext>
            </a:extLst>
          </p:cNvPr>
          <p:cNvSpPr/>
          <p:nvPr/>
        </p:nvSpPr>
        <p:spPr>
          <a:xfrm>
            <a:off x="7480238" y="6458100"/>
            <a:ext cx="718263" cy="45407"/>
          </a:xfrm>
          <a:custGeom>
            <a:avLst/>
            <a:gdLst>
              <a:gd name="connsiteX0" fmla="*/ 0 w 718263"/>
              <a:gd name="connsiteY0" fmla="*/ 27449 h 45407"/>
              <a:gd name="connsiteX1" fmla="*/ 294392 w 718263"/>
              <a:gd name="connsiteY1" fmla="*/ 18528 h 45407"/>
              <a:gd name="connsiteX2" fmla="*/ 584324 w 718263"/>
              <a:gd name="connsiteY2" fmla="*/ 18528 h 45407"/>
              <a:gd name="connsiteX3" fmla="*/ 499575 w 718263"/>
              <a:gd name="connsiteY3" fmla="*/ 22989 h 45407"/>
              <a:gd name="connsiteX4" fmla="*/ 718139 w 718263"/>
              <a:gd name="connsiteY4" fmla="*/ 18528 h 45407"/>
              <a:gd name="connsiteX5" fmla="*/ 526338 w 718263"/>
              <a:gd name="connsiteY5" fmla="*/ 686 h 45407"/>
              <a:gd name="connsiteX6" fmla="*/ 236406 w 718263"/>
              <a:gd name="connsiteY6" fmla="*/ 45291 h 45407"/>
              <a:gd name="connsiteX7" fmla="*/ 468351 w 718263"/>
              <a:gd name="connsiteY7" fmla="*/ 14068 h 45407"/>
              <a:gd name="connsiteX8" fmla="*/ 0 w 718263"/>
              <a:gd name="connsiteY8" fmla="*/ 27449 h 4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8263" h="45407">
                <a:moveTo>
                  <a:pt x="0" y="27449"/>
                </a:moveTo>
                <a:lnTo>
                  <a:pt x="294392" y="18528"/>
                </a:lnTo>
                <a:cubicBezTo>
                  <a:pt x="391779" y="17041"/>
                  <a:pt x="550127" y="17785"/>
                  <a:pt x="584324" y="18528"/>
                </a:cubicBezTo>
                <a:cubicBezTo>
                  <a:pt x="618521" y="19271"/>
                  <a:pt x="477273" y="22989"/>
                  <a:pt x="499575" y="22989"/>
                </a:cubicBezTo>
                <a:cubicBezTo>
                  <a:pt x="521877" y="22989"/>
                  <a:pt x="713679" y="22245"/>
                  <a:pt x="718139" y="18528"/>
                </a:cubicBezTo>
                <a:cubicBezTo>
                  <a:pt x="722599" y="14811"/>
                  <a:pt x="606627" y="-3775"/>
                  <a:pt x="526338" y="686"/>
                </a:cubicBezTo>
                <a:cubicBezTo>
                  <a:pt x="446049" y="5146"/>
                  <a:pt x="246071" y="43061"/>
                  <a:pt x="236406" y="45291"/>
                </a:cubicBezTo>
                <a:cubicBezTo>
                  <a:pt x="226742" y="47521"/>
                  <a:pt x="502548" y="17042"/>
                  <a:pt x="468351" y="14068"/>
                </a:cubicBezTo>
                <a:cubicBezTo>
                  <a:pt x="434154" y="11094"/>
                  <a:pt x="28993" y="26706"/>
                  <a:pt x="0" y="274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85BC9291-43B9-9C27-9966-1AC7A6D028A7}"/>
              </a:ext>
            </a:extLst>
          </p:cNvPr>
          <p:cNvSpPr/>
          <p:nvPr/>
        </p:nvSpPr>
        <p:spPr>
          <a:xfrm>
            <a:off x="5571989" y="7788253"/>
            <a:ext cx="97143" cy="173483"/>
          </a:xfrm>
          <a:custGeom>
            <a:avLst/>
            <a:gdLst>
              <a:gd name="connsiteX0" fmla="*/ 16011 w 97143"/>
              <a:gd name="connsiteY0" fmla="*/ 22 h 173483"/>
              <a:gd name="connsiteX1" fmla="*/ 25536 w 97143"/>
              <a:gd name="connsiteY1" fmla="*/ 111147 h 173483"/>
              <a:gd name="connsiteX2" fmla="*/ 95386 w 97143"/>
              <a:gd name="connsiteY2" fmla="*/ 171472 h 173483"/>
              <a:gd name="connsiteX3" fmla="*/ 69986 w 97143"/>
              <a:gd name="connsiteY3" fmla="*/ 155597 h 173483"/>
              <a:gd name="connsiteX4" fmla="*/ 3311 w 97143"/>
              <a:gd name="connsiteY4" fmla="*/ 120672 h 173483"/>
              <a:gd name="connsiteX5" fmla="*/ 16011 w 97143"/>
              <a:gd name="connsiteY5" fmla="*/ 22 h 17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43" h="173483">
                <a:moveTo>
                  <a:pt x="16011" y="22"/>
                </a:moveTo>
                <a:cubicBezTo>
                  <a:pt x="19715" y="-1565"/>
                  <a:pt x="12307" y="82572"/>
                  <a:pt x="25536" y="111147"/>
                </a:cubicBezTo>
                <a:cubicBezTo>
                  <a:pt x="38765" y="139722"/>
                  <a:pt x="87978" y="164064"/>
                  <a:pt x="95386" y="171472"/>
                </a:cubicBezTo>
                <a:cubicBezTo>
                  <a:pt x="102794" y="178880"/>
                  <a:pt x="85332" y="164064"/>
                  <a:pt x="69986" y="155597"/>
                </a:cubicBezTo>
                <a:cubicBezTo>
                  <a:pt x="54640" y="147130"/>
                  <a:pt x="14423" y="143955"/>
                  <a:pt x="3311" y="120672"/>
                </a:cubicBezTo>
                <a:cubicBezTo>
                  <a:pt x="-7801" y="97389"/>
                  <a:pt x="12307" y="1609"/>
                  <a:pt x="16011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F8DFEE34-29F2-8AFB-D64C-38E249A9CB58}"/>
              </a:ext>
            </a:extLst>
          </p:cNvPr>
          <p:cNvSpPr/>
          <p:nvPr/>
        </p:nvSpPr>
        <p:spPr>
          <a:xfrm>
            <a:off x="7256261" y="7939534"/>
            <a:ext cx="165323" cy="55341"/>
          </a:xfrm>
          <a:custGeom>
            <a:avLst/>
            <a:gdLst>
              <a:gd name="connsiteX0" fmla="*/ 1789 w 165323"/>
              <a:gd name="connsiteY0" fmla="*/ 1141 h 55341"/>
              <a:gd name="connsiteX1" fmla="*/ 163714 w 165323"/>
              <a:gd name="connsiteY1" fmla="*/ 55116 h 55341"/>
              <a:gd name="connsiteX2" fmla="*/ 81164 w 165323"/>
              <a:gd name="connsiteY2" fmla="*/ 20191 h 55341"/>
              <a:gd name="connsiteX3" fmla="*/ 1789 w 165323"/>
              <a:gd name="connsiteY3" fmla="*/ 1141 h 5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23" h="55341">
                <a:moveTo>
                  <a:pt x="1789" y="1141"/>
                </a:moveTo>
                <a:cubicBezTo>
                  <a:pt x="15547" y="6962"/>
                  <a:pt x="150485" y="51941"/>
                  <a:pt x="163714" y="55116"/>
                </a:cubicBezTo>
                <a:cubicBezTo>
                  <a:pt x="176943" y="58291"/>
                  <a:pt x="104976" y="27070"/>
                  <a:pt x="81164" y="20191"/>
                </a:cubicBezTo>
                <a:cubicBezTo>
                  <a:pt x="57352" y="13312"/>
                  <a:pt x="-11969" y="-4680"/>
                  <a:pt x="1789" y="1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5268FD5-8A9E-3DE9-F919-4CEB54C30AE0}"/>
              </a:ext>
            </a:extLst>
          </p:cNvPr>
          <p:cNvSpPr/>
          <p:nvPr/>
        </p:nvSpPr>
        <p:spPr>
          <a:xfrm>
            <a:off x="7381803" y="7870819"/>
            <a:ext cx="71026" cy="73042"/>
          </a:xfrm>
          <a:custGeom>
            <a:avLst/>
            <a:gdLst>
              <a:gd name="connsiteX0" fmla="*/ 72 w 71026"/>
              <a:gd name="connsiteY0" fmla="*/ 6 h 73042"/>
              <a:gd name="connsiteX1" fmla="*/ 54047 w 71026"/>
              <a:gd name="connsiteY1" fmla="*/ 41281 h 73042"/>
              <a:gd name="connsiteX2" fmla="*/ 66747 w 71026"/>
              <a:gd name="connsiteY2" fmla="*/ 73031 h 73042"/>
              <a:gd name="connsiteX3" fmla="*/ 66747 w 71026"/>
              <a:gd name="connsiteY3" fmla="*/ 44456 h 73042"/>
              <a:gd name="connsiteX4" fmla="*/ 72 w 71026"/>
              <a:gd name="connsiteY4" fmla="*/ 6 h 7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26" h="73042">
                <a:moveTo>
                  <a:pt x="72" y="6"/>
                </a:moveTo>
                <a:cubicBezTo>
                  <a:pt x="-2045" y="-523"/>
                  <a:pt x="42934" y="29110"/>
                  <a:pt x="54047" y="41281"/>
                </a:cubicBezTo>
                <a:cubicBezTo>
                  <a:pt x="65160" y="53452"/>
                  <a:pt x="64630" y="72502"/>
                  <a:pt x="66747" y="73031"/>
                </a:cubicBezTo>
                <a:cubicBezTo>
                  <a:pt x="68864" y="73560"/>
                  <a:pt x="75214" y="55568"/>
                  <a:pt x="66747" y="44456"/>
                </a:cubicBezTo>
                <a:cubicBezTo>
                  <a:pt x="58280" y="33344"/>
                  <a:pt x="2189" y="535"/>
                  <a:pt x="72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5BC77D2D-36A3-ED85-BE76-BF0209802C66}"/>
              </a:ext>
            </a:extLst>
          </p:cNvPr>
          <p:cNvSpPr/>
          <p:nvPr/>
        </p:nvSpPr>
        <p:spPr>
          <a:xfrm>
            <a:off x="5640824" y="7045302"/>
            <a:ext cx="188732" cy="98856"/>
          </a:xfrm>
          <a:custGeom>
            <a:avLst/>
            <a:gdLst>
              <a:gd name="connsiteX0" fmla="*/ 1151 w 188732"/>
              <a:gd name="connsiteY0" fmla="*/ 98448 h 98856"/>
              <a:gd name="connsiteX1" fmla="*/ 112276 w 188732"/>
              <a:gd name="connsiteY1" fmla="*/ 9548 h 98856"/>
              <a:gd name="connsiteX2" fmla="*/ 188476 w 188732"/>
              <a:gd name="connsiteY2" fmla="*/ 3198 h 98856"/>
              <a:gd name="connsiteX3" fmla="*/ 86876 w 188732"/>
              <a:gd name="connsiteY3" fmla="*/ 15898 h 98856"/>
              <a:gd name="connsiteX4" fmla="*/ 55126 w 188732"/>
              <a:gd name="connsiteY4" fmla="*/ 41298 h 98856"/>
              <a:gd name="connsiteX5" fmla="*/ 1151 w 188732"/>
              <a:gd name="connsiteY5" fmla="*/ 98448 h 9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732" h="98856">
                <a:moveTo>
                  <a:pt x="1151" y="98448"/>
                </a:moveTo>
                <a:cubicBezTo>
                  <a:pt x="10676" y="93156"/>
                  <a:pt x="81055" y="25423"/>
                  <a:pt x="112276" y="9548"/>
                </a:cubicBezTo>
                <a:cubicBezTo>
                  <a:pt x="143497" y="-6327"/>
                  <a:pt x="192709" y="2140"/>
                  <a:pt x="188476" y="3198"/>
                </a:cubicBezTo>
                <a:cubicBezTo>
                  <a:pt x="184243" y="4256"/>
                  <a:pt x="109101" y="9548"/>
                  <a:pt x="86876" y="15898"/>
                </a:cubicBezTo>
                <a:cubicBezTo>
                  <a:pt x="64651" y="22248"/>
                  <a:pt x="66238" y="26482"/>
                  <a:pt x="55126" y="41298"/>
                </a:cubicBezTo>
                <a:cubicBezTo>
                  <a:pt x="44014" y="56114"/>
                  <a:pt x="-8374" y="103740"/>
                  <a:pt x="1151" y="984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B5AAB074-8415-7C1C-E7E3-F300A32056DB}"/>
              </a:ext>
            </a:extLst>
          </p:cNvPr>
          <p:cNvSpPr/>
          <p:nvPr/>
        </p:nvSpPr>
        <p:spPr>
          <a:xfrm>
            <a:off x="7326890" y="6851493"/>
            <a:ext cx="83871" cy="115688"/>
          </a:xfrm>
          <a:custGeom>
            <a:avLst/>
            <a:gdLst>
              <a:gd name="connsiteX0" fmla="*/ 83560 w 83871"/>
              <a:gd name="connsiteY0" fmla="*/ 157 h 115688"/>
              <a:gd name="connsiteX1" fmla="*/ 29585 w 83871"/>
              <a:gd name="connsiteY1" fmla="*/ 47782 h 115688"/>
              <a:gd name="connsiteX2" fmla="*/ 39110 w 83871"/>
              <a:gd name="connsiteY2" fmla="*/ 114457 h 115688"/>
              <a:gd name="connsiteX3" fmla="*/ 26410 w 83871"/>
              <a:gd name="connsiteY3" fmla="*/ 89057 h 115688"/>
              <a:gd name="connsiteX4" fmla="*/ 1010 w 83871"/>
              <a:gd name="connsiteY4" fmla="*/ 63657 h 115688"/>
              <a:gd name="connsiteX5" fmla="*/ 83560 w 83871"/>
              <a:gd name="connsiteY5" fmla="*/ 157 h 11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71" h="115688">
                <a:moveTo>
                  <a:pt x="83560" y="157"/>
                </a:moveTo>
                <a:cubicBezTo>
                  <a:pt x="88322" y="-2489"/>
                  <a:pt x="36993" y="28732"/>
                  <a:pt x="29585" y="47782"/>
                </a:cubicBezTo>
                <a:cubicBezTo>
                  <a:pt x="22177" y="66832"/>
                  <a:pt x="39639" y="107578"/>
                  <a:pt x="39110" y="114457"/>
                </a:cubicBezTo>
                <a:cubicBezTo>
                  <a:pt x="38581" y="121336"/>
                  <a:pt x="32760" y="97524"/>
                  <a:pt x="26410" y="89057"/>
                </a:cubicBezTo>
                <a:cubicBezTo>
                  <a:pt x="20060" y="80590"/>
                  <a:pt x="-5340" y="75299"/>
                  <a:pt x="1010" y="63657"/>
                </a:cubicBezTo>
                <a:cubicBezTo>
                  <a:pt x="7360" y="52015"/>
                  <a:pt x="78798" y="2803"/>
                  <a:pt x="83560" y="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BA23F09A-C7D4-9E13-689C-5091611A1E4B}"/>
              </a:ext>
            </a:extLst>
          </p:cNvPr>
          <p:cNvSpPr/>
          <p:nvPr/>
        </p:nvSpPr>
        <p:spPr>
          <a:xfrm>
            <a:off x="7302133" y="7778725"/>
            <a:ext cx="168710" cy="38893"/>
          </a:xfrm>
          <a:custGeom>
            <a:avLst/>
            <a:gdLst>
              <a:gd name="connsiteX0" fmla="*/ 367 w 168710"/>
              <a:gd name="connsiteY0" fmla="*/ 25 h 38893"/>
              <a:gd name="connsiteX1" fmla="*/ 92442 w 168710"/>
              <a:gd name="connsiteY1" fmla="*/ 31775 h 38893"/>
              <a:gd name="connsiteX2" fmla="*/ 168642 w 168710"/>
              <a:gd name="connsiteY2" fmla="*/ 3200 h 38893"/>
              <a:gd name="connsiteX3" fmla="*/ 105142 w 168710"/>
              <a:gd name="connsiteY3" fmla="*/ 25425 h 38893"/>
              <a:gd name="connsiteX4" fmla="*/ 60692 w 168710"/>
              <a:gd name="connsiteY4" fmla="*/ 38125 h 38893"/>
              <a:gd name="connsiteX5" fmla="*/ 367 w 168710"/>
              <a:gd name="connsiteY5" fmla="*/ 25 h 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710" h="38893">
                <a:moveTo>
                  <a:pt x="367" y="25"/>
                </a:moveTo>
                <a:cubicBezTo>
                  <a:pt x="5658" y="-1033"/>
                  <a:pt x="64396" y="31246"/>
                  <a:pt x="92442" y="31775"/>
                </a:cubicBezTo>
                <a:cubicBezTo>
                  <a:pt x="120488" y="32304"/>
                  <a:pt x="166525" y="4258"/>
                  <a:pt x="168642" y="3200"/>
                </a:cubicBezTo>
                <a:cubicBezTo>
                  <a:pt x="170759" y="2142"/>
                  <a:pt x="123134" y="19604"/>
                  <a:pt x="105142" y="25425"/>
                </a:cubicBezTo>
                <a:cubicBezTo>
                  <a:pt x="87150" y="31246"/>
                  <a:pt x="72863" y="41829"/>
                  <a:pt x="60692" y="38125"/>
                </a:cubicBezTo>
                <a:cubicBezTo>
                  <a:pt x="48521" y="34421"/>
                  <a:pt x="-4924" y="1083"/>
                  <a:pt x="367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8D4EF43-FC3E-CB24-3575-6CA4634BA16E}"/>
              </a:ext>
            </a:extLst>
          </p:cNvPr>
          <p:cNvSpPr/>
          <p:nvPr/>
        </p:nvSpPr>
        <p:spPr>
          <a:xfrm>
            <a:off x="5870463" y="7927936"/>
            <a:ext cx="219864" cy="54263"/>
          </a:xfrm>
          <a:custGeom>
            <a:avLst/>
            <a:gdLst>
              <a:gd name="connsiteX0" fmla="*/ 112 w 219864"/>
              <a:gd name="connsiteY0" fmla="*/ 25439 h 54263"/>
              <a:gd name="connsiteX1" fmla="*/ 98537 w 219864"/>
              <a:gd name="connsiteY1" fmla="*/ 12739 h 54263"/>
              <a:gd name="connsiteX2" fmla="*/ 219187 w 219864"/>
              <a:gd name="connsiteY2" fmla="*/ 54014 h 54263"/>
              <a:gd name="connsiteX3" fmla="*/ 146162 w 219864"/>
              <a:gd name="connsiteY3" fmla="*/ 28614 h 54263"/>
              <a:gd name="connsiteX4" fmla="*/ 117587 w 219864"/>
              <a:gd name="connsiteY4" fmla="*/ 39 h 54263"/>
              <a:gd name="connsiteX5" fmla="*/ 112 w 219864"/>
              <a:gd name="connsiteY5" fmla="*/ 25439 h 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864" h="54263">
                <a:moveTo>
                  <a:pt x="112" y="25439"/>
                </a:moveTo>
                <a:cubicBezTo>
                  <a:pt x="-3063" y="27556"/>
                  <a:pt x="62025" y="7976"/>
                  <a:pt x="98537" y="12739"/>
                </a:cubicBezTo>
                <a:cubicBezTo>
                  <a:pt x="135050" y="17501"/>
                  <a:pt x="211250" y="51368"/>
                  <a:pt x="219187" y="54014"/>
                </a:cubicBezTo>
                <a:cubicBezTo>
                  <a:pt x="227124" y="56660"/>
                  <a:pt x="163095" y="37610"/>
                  <a:pt x="146162" y="28614"/>
                </a:cubicBezTo>
                <a:cubicBezTo>
                  <a:pt x="129229" y="19618"/>
                  <a:pt x="137695" y="-1019"/>
                  <a:pt x="117587" y="39"/>
                </a:cubicBezTo>
                <a:cubicBezTo>
                  <a:pt x="97479" y="1097"/>
                  <a:pt x="3287" y="23322"/>
                  <a:pt x="112" y="254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C2DB8310-3E5F-C1CD-FEFE-A2C2441AE7CA}"/>
              </a:ext>
            </a:extLst>
          </p:cNvPr>
          <p:cNvSpPr/>
          <p:nvPr/>
        </p:nvSpPr>
        <p:spPr>
          <a:xfrm>
            <a:off x="4769608" y="7400202"/>
            <a:ext cx="45315" cy="186988"/>
          </a:xfrm>
          <a:custGeom>
            <a:avLst/>
            <a:gdLst>
              <a:gd name="connsiteX0" fmla="*/ 2417 w 45315"/>
              <a:gd name="connsiteY0" fmla="*/ 723 h 186988"/>
              <a:gd name="connsiteX1" fmla="*/ 26230 w 45315"/>
              <a:gd name="connsiteY1" fmla="*/ 153123 h 186988"/>
              <a:gd name="connsiteX2" fmla="*/ 45280 w 45315"/>
              <a:gd name="connsiteY2" fmla="*/ 186461 h 186988"/>
              <a:gd name="connsiteX3" fmla="*/ 21467 w 45315"/>
              <a:gd name="connsiteY3" fmla="*/ 138836 h 186988"/>
              <a:gd name="connsiteX4" fmla="*/ 2417 w 45315"/>
              <a:gd name="connsiteY4" fmla="*/ 95973 h 186988"/>
              <a:gd name="connsiteX5" fmla="*/ 2417 w 45315"/>
              <a:gd name="connsiteY5" fmla="*/ 723 h 18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15" h="186988">
                <a:moveTo>
                  <a:pt x="2417" y="723"/>
                </a:moveTo>
                <a:cubicBezTo>
                  <a:pt x="6386" y="10248"/>
                  <a:pt x="19086" y="122167"/>
                  <a:pt x="26230" y="153123"/>
                </a:cubicBezTo>
                <a:cubicBezTo>
                  <a:pt x="33374" y="184079"/>
                  <a:pt x="46074" y="188842"/>
                  <a:pt x="45280" y="186461"/>
                </a:cubicBezTo>
                <a:cubicBezTo>
                  <a:pt x="44486" y="184080"/>
                  <a:pt x="28611" y="153917"/>
                  <a:pt x="21467" y="138836"/>
                </a:cubicBezTo>
                <a:cubicBezTo>
                  <a:pt x="14323" y="123755"/>
                  <a:pt x="4798" y="113435"/>
                  <a:pt x="2417" y="95973"/>
                </a:cubicBezTo>
                <a:cubicBezTo>
                  <a:pt x="36" y="78511"/>
                  <a:pt x="-1552" y="-8802"/>
                  <a:pt x="2417" y="7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B1AA93EC-D612-BDCF-A151-8A0C882FA387}"/>
              </a:ext>
            </a:extLst>
          </p:cNvPr>
          <p:cNvSpPr/>
          <p:nvPr/>
        </p:nvSpPr>
        <p:spPr>
          <a:xfrm>
            <a:off x="4571996" y="7110047"/>
            <a:ext cx="128065" cy="507203"/>
          </a:xfrm>
          <a:custGeom>
            <a:avLst/>
            <a:gdLst>
              <a:gd name="connsiteX0" fmla="*/ 4 w 128065"/>
              <a:gd name="connsiteY0" fmla="*/ 366 h 507203"/>
              <a:gd name="connsiteX1" fmla="*/ 119067 w 128065"/>
              <a:gd name="connsiteY1" fmla="*/ 328978 h 507203"/>
              <a:gd name="connsiteX2" fmla="*/ 119067 w 128065"/>
              <a:gd name="connsiteY2" fmla="*/ 505191 h 507203"/>
              <a:gd name="connsiteX3" fmla="*/ 114304 w 128065"/>
              <a:gd name="connsiteY3" fmla="*/ 414703 h 507203"/>
              <a:gd name="connsiteX4" fmla="*/ 114304 w 128065"/>
              <a:gd name="connsiteY4" fmla="*/ 267066 h 507203"/>
              <a:gd name="connsiteX5" fmla="*/ 4 w 128065"/>
              <a:gd name="connsiteY5" fmla="*/ 366 h 50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065" h="507203">
                <a:moveTo>
                  <a:pt x="4" y="366"/>
                </a:moveTo>
                <a:cubicBezTo>
                  <a:pt x="798" y="10685"/>
                  <a:pt x="99223" y="244841"/>
                  <a:pt x="119067" y="328978"/>
                </a:cubicBezTo>
                <a:cubicBezTo>
                  <a:pt x="138911" y="413116"/>
                  <a:pt x="119861" y="490904"/>
                  <a:pt x="119067" y="505191"/>
                </a:cubicBezTo>
                <a:cubicBezTo>
                  <a:pt x="118273" y="519478"/>
                  <a:pt x="115098" y="454390"/>
                  <a:pt x="114304" y="414703"/>
                </a:cubicBezTo>
                <a:cubicBezTo>
                  <a:pt x="113510" y="375016"/>
                  <a:pt x="134148" y="333741"/>
                  <a:pt x="114304" y="267066"/>
                </a:cubicBezTo>
                <a:cubicBezTo>
                  <a:pt x="94460" y="200391"/>
                  <a:pt x="-790" y="-9953"/>
                  <a:pt x="4" y="3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6DDA0441-D0F7-D664-C7CD-8224854FF64A}"/>
              </a:ext>
            </a:extLst>
          </p:cNvPr>
          <p:cNvSpPr/>
          <p:nvPr/>
        </p:nvSpPr>
        <p:spPr>
          <a:xfrm>
            <a:off x="6457719" y="9385264"/>
            <a:ext cx="167450" cy="198855"/>
          </a:xfrm>
          <a:custGeom>
            <a:avLst/>
            <a:gdLst>
              <a:gd name="connsiteX0" fmla="*/ 95481 w 167450"/>
              <a:gd name="connsiteY0" fmla="*/ 36 h 198855"/>
              <a:gd name="connsiteX1" fmla="*/ 60556 w 167450"/>
              <a:gd name="connsiteY1" fmla="*/ 120686 h 198855"/>
              <a:gd name="connsiteX2" fmla="*/ 165331 w 167450"/>
              <a:gd name="connsiteY2" fmla="*/ 196886 h 198855"/>
              <a:gd name="connsiteX3" fmla="*/ 120881 w 167450"/>
              <a:gd name="connsiteY3" fmla="*/ 174661 h 198855"/>
              <a:gd name="connsiteX4" fmla="*/ 3406 w 167450"/>
              <a:gd name="connsiteY4" fmla="*/ 155611 h 198855"/>
              <a:gd name="connsiteX5" fmla="*/ 38331 w 167450"/>
              <a:gd name="connsiteY5" fmla="*/ 133386 h 198855"/>
              <a:gd name="connsiteX6" fmla="*/ 95481 w 167450"/>
              <a:gd name="connsiteY6" fmla="*/ 36 h 19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50" h="198855">
                <a:moveTo>
                  <a:pt x="95481" y="36"/>
                </a:moveTo>
                <a:cubicBezTo>
                  <a:pt x="99185" y="-2081"/>
                  <a:pt x="48914" y="87878"/>
                  <a:pt x="60556" y="120686"/>
                </a:cubicBezTo>
                <a:cubicBezTo>
                  <a:pt x="72198" y="153494"/>
                  <a:pt x="155277" y="187890"/>
                  <a:pt x="165331" y="196886"/>
                </a:cubicBezTo>
                <a:cubicBezTo>
                  <a:pt x="175385" y="205882"/>
                  <a:pt x="147868" y="181540"/>
                  <a:pt x="120881" y="174661"/>
                </a:cubicBezTo>
                <a:cubicBezTo>
                  <a:pt x="93894" y="167782"/>
                  <a:pt x="17164" y="162490"/>
                  <a:pt x="3406" y="155611"/>
                </a:cubicBezTo>
                <a:cubicBezTo>
                  <a:pt x="-10352" y="148732"/>
                  <a:pt x="20868" y="156669"/>
                  <a:pt x="38331" y="133386"/>
                </a:cubicBezTo>
                <a:cubicBezTo>
                  <a:pt x="55793" y="110103"/>
                  <a:pt x="91777" y="2153"/>
                  <a:pt x="95481" y="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425444FA-71CF-939B-851E-D371BF0214E5}"/>
              </a:ext>
            </a:extLst>
          </p:cNvPr>
          <p:cNvSpPr/>
          <p:nvPr/>
        </p:nvSpPr>
        <p:spPr>
          <a:xfrm>
            <a:off x="6936424" y="8287847"/>
            <a:ext cx="623753" cy="656304"/>
          </a:xfrm>
          <a:custGeom>
            <a:avLst/>
            <a:gdLst>
              <a:gd name="connsiteX0" fmla="*/ 620076 w 623753"/>
              <a:gd name="connsiteY0" fmla="*/ 5253 h 656304"/>
              <a:gd name="connsiteX1" fmla="*/ 4126 w 623753"/>
              <a:gd name="connsiteY1" fmla="*/ 652953 h 656304"/>
              <a:gd name="connsiteX2" fmla="*/ 347026 w 623753"/>
              <a:gd name="connsiteY2" fmla="*/ 262428 h 656304"/>
              <a:gd name="connsiteX3" fmla="*/ 264476 w 623753"/>
              <a:gd name="connsiteY3" fmla="*/ 341803 h 656304"/>
              <a:gd name="connsiteX4" fmla="*/ 620076 w 623753"/>
              <a:gd name="connsiteY4" fmla="*/ 5253 h 6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753" h="656304">
                <a:moveTo>
                  <a:pt x="620076" y="5253"/>
                </a:moveTo>
                <a:cubicBezTo>
                  <a:pt x="576684" y="57111"/>
                  <a:pt x="49634" y="610091"/>
                  <a:pt x="4126" y="652953"/>
                </a:cubicBezTo>
                <a:cubicBezTo>
                  <a:pt x="-41382" y="695816"/>
                  <a:pt x="303634" y="314286"/>
                  <a:pt x="347026" y="262428"/>
                </a:cubicBezTo>
                <a:cubicBezTo>
                  <a:pt x="390418" y="210570"/>
                  <a:pt x="219497" y="382020"/>
                  <a:pt x="264476" y="341803"/>
                </a:cubicBezTo>
                <a:cubicBezTo>
                  <a:pt x="309455" y="301586"/>
                  <a:pt x="663468" y="-46605"/>
                  <a:pt x="620076" y="5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C86F70FE-871A-88D3-1A5F-EBB77CDE70B0}"/>
              </a:ext>
            </a:extLst>
          </p:cNvPr>
          <p:cNvSpPr/>
          <p:nvPr/>
        </p:nvSpPr>
        <p:spPr>
          <a:xfrm>
            <a:off x="7416672" y="8439090"/>
            <a:ext cx="150104" cy="247910"/>
          </a:xfrm>
          <a:custGeom>
            <a:avLst/>
            <a:gdLst>
              <a:gd name="connsiteX0" fmla="*/ 149353 w 150104"/>
              <a:gd name="connsiteY0" fmla="*/ 60 h 247910"/>
              <a:gd name="connsiteX1" fmla="*/ 98553 w 150104"/>
              <a:gd name="connsiteY1" fmla="*/ 174685 h 247910"/>
              <a:gd name="connsiteX2" fmla="*/ 128 w 150104"/>
              <a:gd name="connsiteY2" fmla="*/ 247710 h 247910"/>
              <a:gd name="connsiteX3" fmla="*/ 120778 w 150104"/>
              <a:gd name="connsiteY3" fmla="*/ 155635 h 247910"/>
              <a:gd name="connsiteX4" fmla="*/ 149353 w 150104"/>
              <a:gd name="connsiteY4" fmla="*/ 60 h 24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04" h="247910">
                <a:moveTo>
                  <a:pt x="149353" y="60"/>
                </a:moveTo>
                <a:cubicBezTo>
                  <a:pt x="145649" y="3235"/>
                  <a:pt x="123424" y="133410"/>
                  <a:pt x="98553" y="174685"/>
                </a:cubicBezTo>
                <a:cubicBezTo>
                  <a:pt x="73682" y="215960"/>
                  <a:pt x="-3576" y="250885"/>
                  <a:pt x="128" y="247710"/>
                </a:cubicBezTo>
                <a:cubicBezTo>
                  <a:pt x="3832" y="244535"/>
                  <a:pt x="98553" y="191618"/>
                  <a:pt x="120778" y="155635"/>
                </a:cubicBezTo>
                <a:cubicBezTo>
                  <a:pt x="143003" y="119652"/>
                  <a:pt x="153057" y="-3115"/>
                  <a:pt x="149353" y="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49A35F3-6A50-F2FF-732E-CC925C59D885}"/>
              </a:ext>
            </a:extLst>
          </p:cNvPr>
          <p:cNvSpPr/>
          <p:nvPr/>
        </p:nvSpPr>
        <p:spPr>
          <a:xfrm>
            <a:off x="6873856" y="9153292"/>
            <a:ext cx="285912" cy="127245"/>
          </a:xfrm>
          <a:custGeom>
            <a:avLst/>
            <a:gdLst>
              <a:gd name="connsiteX0" fmla="*/ 19 w 285912"/>
              <a:gd name="connsiteY0" fmla="*/ 127233 h 127245"/>
              <a:gd name="connsiteX1" fmla="*/ 142894 w 285912"/>
              <a:gd name="connsiteY1" fmla="*/ 38333 h 127245"/>
              <a:gd name="connsiteX2" fmla="*/ 285769 w 285912"/>
              <a:gd name="connsiteY2" fmla="*/ 233 h 127245"/>
              <a:gd name="connsiteX3" fmla="*/ 168294 w 285912"/>
              <a:gd name="connsiteY3" fmla="*/ 22458 h 127245"/>
              <a:gd name="connsiteX4" fmla="*/ 98444 w 285912"/>
              <a:gd name="connsiteY4" fmla="*/ 25633 h 127245"/>
              <a:gd name="connsiteX5" fmla="*/ 152419 w 285912"/>
              <a:gd name="connsiteY5" fmla="*/ 31983 h 127245"/>
              <a:gd name="connsiteX6" fmla="*/ 19 w 285912"/>
              <a:gd name="connsiteY6" fmla="*/ 127233 h 12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12" h="127245">
                <a:moveTo>
                  <a:pt x="19" y="127233"/>
                </a:moveTo>
                <a:cubicBezTo>
                  <a:pt x="-1569" y="128291"/>
                  <a:pt x="95269" y="59500"/>
                  <a:pt x="142894" y="38333"/>
                </a:cubicBezTo>
                <a:cubicBezTo>
                  <a:pt x="190519" y="17166"/>
                  <a:pt x="281536" y="2879"/>
                  <a:pt x="285769" y="233"/>
                </a:cubicBezTo>
                <a:cubicBezTo>
                  <a:pt x="290002" y="-2413"/>
                  <a:pt x="199515" y="18225"/>
                  <a:pt x="168294" y="22458"/>
                </a:cubicBezTo>
                <a:cubicBezTo>
                  <a:pt x="137073" y="26691"/>
                  <a:pt x="101090" y="24045"/>
                  <a:pt x="98444" y="25633"/>
                </a:cubicBezTo>
                <a:cubicBezTo>
                  <a:pt x="95798" y="27220"/>
                  <a:pt x="171469" y="16108"/>
                  <a:pt x="152419" y="31983"/>
                </a:cubicBezTo>
                <a:cubicBezTo>
                  <a:pt x="133369" y="47858"/>
                  <a:pt x="1607" y="126175"/>
                  <a:pt x="19" y="127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3D7304C9-13F0-3A18-3E64-F69CD89888E9}"/>
              </a:ext>
            </a:extLst>
          </p:cNvPr>
          <p:cNvSpPr/>
          <p:nvPr/>
        </p:nvSpPr>
        <p:spPr>
          <a:xfrm>
            <a:off x="7873997" y="8194627"/>
            <a:ext cx="89033" cy="190550"/>
          </a:xfrm>
          <a:custGeom>
            <a:avLst/>
            <a:gdLst>
              <a:gd name="connsiteX0" fmla="*/ 44453 w 89033"/>
              <a:gd name="connsiteY0" fmla="*/ 48 h 190550"/>
              <a:gd name="connsiteX1" fmla="*/ 66678 w 89033"/>
              <a:gd name="connsiteY1" fmla="*/ 92123 h 190550"/>
              <a:gd name="connsiteX2" fmla="*/ 3 w 89033"/>
              <a:gd name="connsiteY2" fmla="*/ 190548 h 190550"/>
              <a:gd name="connsiteX3" fmla="*/ 69853 w 89033"/>
              <a:gd name="connsiteY3" fmla="*/ 95298 h 190550"/>
              <a:gd name="connsiteX4" fmla="*/ 88903 w 89033"/>
              <a:gd name="connsiteY4" fmla="*/ 79423 h 190550"/>
              <a:gd name="connsiteX5" fmla="*/ 44453 w 89033"/>
              <a:gd name="connsiteY5" fmla="*/ 48 h 1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33" h="190550">
                <a:moveTo>
                  <a:pt x="44453" y="48"/>
                </a:moveTo>
                <a:cubicBezTo>
                  <a:pt x="40749" y="2165"/>
                  <a:pt x="74086" y="60373"/>
                  <a:pt x="66678" y="92123"/>
                </a:cubicBezTo>
                <a:cubicBezTo>
                  <a:pt x="59270" y="123873"/>
                  <a:pt x="-526" y="190019"/>
                  <a:pt x="3" y="190548"/>
                </a:cubicBezTo>
                <a:cubicBezTo>
                  <a:pt x="532" y="191077"/>
                  <a:pt x="69853" y="95298"/>
                  <a:pt x="69853" y="95298"/>
                </a:cubicBezTo>
                <a:cubicBezTo>
                  <a:pt x="84670" y="76777"/>
                  <a:pt x="89961" y="93710"/>
                  <a:pt x="88903" y="79423"/>
                </a:cubicBezTo>
                <a:cubicBezTo>
                  <a:pt x="87845" y="65136"/>
                  <a:pt x="48157" y="-2069"/>
                  <a:pt x="44453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3DFF6ADF-1A5E-BAB7-AB28-27AFF3DE6BE0}"/>
              </a:ext>
            </a:extLst>
          </p:cNvPr>
          <p:cNvSpPr/>
          <p:nvPr/>
        </p:nvSpPr>
        <p:spPr>
          <a:xfrm>
            <a:off x="7058971" y="8734418"/>
            <a:ext cx="364716" cy="270392"/>
          </a:xfrm>
          <a:custGeom>
            <a:avLst/>
            <a:gdLst>
              <a:gd name="connsiteX0" fmla="*/ 2229 w 364716"/>
              <a:gd name="connsiteY0" fmla="*/ 269882 h 270392"/>
              <a:gd name="connsiteX1" fmla="*/ 186379 w 364716"/>
              <a:gd name="connsiteY1" fmla="*/ 60332 h 270392"/>
              <a:gd name="connsiteX2" fmla="*/ 364179 w 364716"/>
              <a:gd name="connsiteY2" fmla="*/ 38107 h 270392"/>
              <a:gd name="connsiteX3" fmla="*/ 237179 w 364716"/>
              <a:gd name="connsiteY3" fmla="*/ 31757 h 270392"/>
              <a:gd name="connsiteX4" fmla="*/ 113354 w 364716"/>
              <a:gd name="connsiteY4" fmla="*/ 7 h 270392"/>
              <a:gd name="connsiteX5" fmla="*/ 192729 w 364716"/>
              <a:gd name="connsiteY5" fmla="*/ 34932 h 270392"/>
              <a:gd name="connsiteX6" fmla="*/ 91129 w 364716"/>
              <a:gd name="connsiteY6" fmla="*/ 117482 h 270392"/>
              <a:gd name="connsiteX7" fmla="*/ 2229 w 364716"/>
              <a:gd name="connsiteY7" fmla="*/ 269882 h 27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716" h="270392">
                <a:moveTo>
                  <a:pt x="2229" y="269882"/>
                </a:moveTo>
                <a:cubicBezTo>
                  <a:pt x="18104" y="260357"/>
                  <a:pt x="126054" y="98961"/>
                  <a:pt x="186379" y="60332"/>
                </a:cubicBezTo>
                <a:cubicBezTo>
                  <a:pt x="246704" y="21703"/>
                  <a:pt x="355712" y="42870"/>
                  <a:pt x="364179" y="38107"/>
                </a:cubicBezTo>
                <a:cubicBezTo>
                  <a:pt x="372646" y="33344"/>
                  <a:pt x="278983" y="38107"/>
                  <a:pt x="237179" y="31757"/>
                </a:cubicBezTo>
                <a:cubicBezTo>
                  <a:pt x="195375" y="25407"/>
                  <a:pt x="120762" y="-522"/>
                  <a:pt x="113354" y="7"/>
                </a:cubicBezTo>
                <a:cubicBezTo>
                  <a:pt x="105946" y="536"/>
                  <a:pt x="196433" y="15353"/>
                  <a:pt x="192729" y="34932"/>
                </a:cubicBezTo>
                <a:cubicBezTo>
                  <a:pt x="189025" y="54511"/>
                  <a:pt x="122879" y="82028"/>
                  <a:pt x="91129" y="117482"/>
                </a:cubicBezTo>
                <a:cubicBezTo>
                  <a:pt x="59379" y="152936"/>
                  <a:pt x="-13646" y="279407"/>
                  <a:pt x="2229" y="2698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99167384-06C9-8215-6F4E-7A4E3CF20BAC}"/>
              </a:ext>
            </a:extLst>
          </p:cNvPr>
          <p:cNvSpPr/>
          <p:nvPr/>
        </p:nvSpPr>
        <p:spPr>
          <a:xfrm>
            <a:off x="6344649" y="9015608"/>
            <a:ext cx="622192" cy="47871"/>
          </a:xfrm>
          <a:custGeom>
            <a:avLst/>
            <a:gdLst>
              <a:gd name="connsiteX0" fmla="*/ 8526 w 622192"/>
              <a:gd name="connsiteY0" fmla="*/ 10917 h 47871"/>
              <a:gd name="connsiteX1" fmla="*/ 602251 w 622192"/>
              <a:gd name="connsiteY1" fmla="*/ 1392 h 47871"/>
              <a:gd name="connsiteX2" fmla="*/ 456201 w 622192"/>
              <a:gd name="connsiteY2" fmla="*/ 4567 h 47871"/>
              <a:gd name="connsiteX3" fmla="*/ 202201 w 622192"/>
              <a:gd name="connsiteY3" fmla="*/ 42667 h 47871"/>
              <a:gd name="connsiteX4" fmla="*/ 383176 w 622192"/>
              <a:gd name="connsiteY4" fmla="*/ 45842 h 47871"/>
              <a:gd name="connsiteX5" fmla="*/ 259351 w 622192"/>
              <a:gd name="connsiteY5" fmla="*/ 26792 h 47871"/>
              <a:gd name="connsiteX6" fmla="*/ 8526 w 622192"/>
              <a:gd name="connsiteY6" fmla="*/ 10917 h 4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192" h="47871">
                <a:moveTo>
                  <a:pt x="8526" y="10917"/>
                </a:moveTo>
                <a:cubicBezTo>
                  <a:pt x="65676" y="6684"/>
                  <a:pt x="602251" y="1392"/>
                  <a:pt x="602251" y="1392"/>
                </a:cubicBezTo>
                <a:cubicBezTo>
                  <a:pt x="676863" y="334"/>
                  <a:pt x="522876" y="-2312"/>
                  <a:pt x="456201" y="4567"/>
                </a:cubicBezTo>
                <a:cubicBezTo>
                  <a:pt x="389526" y="11446"/>
                  <a:pt x="214372" y="35788"/>
                  <a:pt x="202201" y="42667"/>
                </a:cubicBezTo>
                <a:cubicBezTo>
                  <a:pt x="190030" y="49546"/>
                  <a:pt x="373651" y="48488"/>
                  <a:pt x="383176" y="45842"/>
                </a:cubicBezTo>
                <a:cubicBezTo>
                  <a:pt x="392701" y="43196"/>
                  <a:pt x="320734" y="31025"/>
                  <a:pt x="259351" y="26792"/>
                </a:cubicBezTo>
                <a:cubicBezTo>
                  <a:pt x="197968" y="22559"/>
                  <a:pt x="-48624" y="15150"/>
                  <a:pt x="8526" y="109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6FA2844D-C7D1-A849-1E0B-83EF1EED7E9C}"/>
              </a:ext>
            </a:extLst>
          </p:cNvPr>
          <p:cNvSpPr/>
          <p:nvPr/>
        </p:nvSpPr>
        <p:spPr>
          <a:xfrm>
            <a:off x="6065285" y="5160619"/>
            <a:ext cx="256581" cy="228460"/>
          </a:xfrm>
          <a:custGeom>
            <a:avLst/>
            <a:gdLst>
              <a:gd name="connsiteX0" fmla="*/ 16 w 256581"/>
              <a:gd name="connsiteY0" fmla="*/ 141585 h 228460"/>
              <a:gd name="connsiteX1" fmla="*/ 157898 w 256581"/>
              <a:gd name="connsiteY1" fmla="*/ 125139 h 228460"/>
              <a:gd name="connsiteX2" fmla="*/ 223682 w 256581"/>
              <a:gd name="connsiteY2" fmla="*/ 227105 h 228460"/>
              <a:gd name="connsiteX3" fmla="*/ 220393 w 256581"/>
              <a:gd name="connsiteY3" fmla="*/ 171188 h 228460"/>
              <a:gd name="connsiteX4" fmla="*/ 256574 w 256581"/>
              <a:gd name="connsiteY4" fmla="*/ 149 h 228460"/>
              <a:gd name="connsiteX5" fmla="*/ 217103 w 256581"/>
              <a:gd name="connsiteY5" fmla="*/ 141585 h 228460"/>
              <a:gd name="connsiteX6" fmla="*/ 207236 w 256581"/>
              <a:gd name="connsiteY6" fmla="*/ 167899 h 228460"/>
              <a:gd name="connsiteX7" fmla="*/ 167765 w 256581"/>
              <a:gd name="connsiteY7" fmla="*/ 131718 h 228460"/>
              <a:gd name="connsiteX8" fmla="*/ 16 w 256581"/>
              <a:gd name="connsiteY8" fmla="*/ 141585 h 22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581" h="228460">
                <a:moveTo>
                  <a:pt x="16" y="141585"/>
                </a:moveTo>
                <a:cubicBezTo>
                  <a:pt x="-1628" y="140489"/>
                  <a:pt x="120620" y="110886"/>
                  <a:pt x="157898" y="125139"/>
                </a:cubicBezTo>
                <a:cubicBezTo>
                  <a:pt x="195176" y="139392"/>
                  <a:pt x="213266" y="219430"/>
                  <a:pt x="223682" y="227105"/>
                </a:cubicBezTo>
                <a:cubicBezTo>
                  <a:pt x="234098" y="234780"/>
                  <a:pt x="214911" y="209014"/>
                  <a:pt x="220393" y="171188"/>
                </a:cubicBezTo>
                <a:cubicBezTo>
                  <a:pt x="225875" y="133362"/>
                  <a:pt x="257122" y="5083"/>
                  <a:pt x="256574" y="149"/>
                </a:cubicBezTo>
                <a:cubicBezTo>
                  <a:pt x="256026" y="-4785"/>
                  <a:pt x="225326" y="113627"/>
                  <a:pt x="217103" y="141585"/>
                </a:cubicBezTo>
                <a:cubicBezTo>
                  <a:pt x="208880" y="169543"/>
                  <a:pt x="215459" y="169543"/>
                  <a:pt x="207236" y="167899"/>
                </a:cubicBezTo>
                <a:cubicBezTo>
                  <a:pt x="199013" y="166255"/>
                  <a:pt x="199012" y="134459"/>
                  <a:pt x="167765" y="131718"/>
                </a:cubicBezTo>
                <a:cubicBezTo>
                  <a:pt x="136518" y="128977"/>
                  <a:pt x="1660" y="142681"/>
                  <a:pt x="16" y="141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4A33C37B-B8A0-395E-9BC6-0A4591ABB9B5}"/>
              </a:ext>
            </a:extLst>
          </p:cNvPr>
          <p:cNvSpPr/>
          <p:nvPr/>
        </p:nvSpPr>
        <p:spPr>
          <a:xfrm>
            <a:off x="8253295" y="6930546"/>
            <a:ext cx="652208" cy="1281248"/>
          </a:xfrm>
          <a:custGeom>
            <a:avLst/>
            <a:gdLst>
              <a:gd name="connsiteX0" fmla="*/ 617573 w 652208"/>
              <a:gd name="connsiteY0" fmla="*/ 16519 h 1281248"/>
              <a:gd name="connsiteX1" fmla="*/ 296939 w 652208"/>
              <a:gd name="connsiteY1" fmla="*/ 936857 h 1281248"/>
              <a:gd name="connsiteX2" fmla="*/ 332565 w 652208"/>
              <a:gd name="connsiteY2" fmla="*/ 812166 h 1281248"/>
              <a:gd name="connsiteX3" fmla="*/ 56 w 652208"/>
              <a:gd name="connsiteY3" fmla="*/ 1281241 h 1281248"/>
              <a:gd name="connsiteX4" fmla="*/ 308814 w 652208"/>
              <a:gd name="connsiteY4" fmla="*/ 800290 h 1281248"/>
              <a:gd name="connsiteX5" fmla="*/ 647261 w 652208"/>
              <a:gd name="connsiteY5" fmla="*/ 93709 h 1281248"/>
              <a:gd name="connsiteX6" fmla="*/ 516632 w 652208"/>
              <a:gd name="connsiteY6" fmla="*/ 325277 h 1281248"/>
              <a:gd name="connsiteX7" fmla="*/ 617573 w 652208"/>
              <a:gd name="connsiteY7" fmla="*/ 16519 h 128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208" h="1281248">
                <a:moveTo>
                  <a:pt x="617573" y="16519"/>
                </a:moveTo>
                <a:cubicBezTo>
                  <a:pt x="580958" y="118449"/>
                  <a:pt x="344440" y="804249"/>
                  <a:pt x="296939" y="936857"/>
                </a:cubicBezTo>
                <a:cubicBezTo>
                  <a:pt x="249438" y="1069465"/>
                  <a:pt x="382045" y="754769"/>
                  <a:pt x="332565" y="812166"/>
                </a:cubicBezTo>
                <a:cubicBezTo>
                  <a:pt x="283085" y="869563"/>
                  <a:pt x="4014" y="1283220"/>
                  <a:pt x="56" y="1281241"/>
                </a:cubicBezTo>
                <a:cubicBezTo>
                  <a:pt x="-3902" y="1279262"/>
                  <a:pt x="200947" y="998212"/>
                  <a:pt x="308814" y="800290"/>
                </a:cubicBezTo>
                <a:cubicBezTo>
                  <a:pt x="416681" y="602368"/>
                  <a:pt x="612625" y="172878"/>
                  <a:pt x="647261" y="93709"/>
                </a:cubicBezTo>
                <a:cubicBezTo>
                  <a:pt x="681897" y="14540"/>
                  <a:pt x="523559" y="333194"/>
                  <a:pt x="516632" y="325277"/>
                </a:cubicBezTo>
                <a:cubicBezTo>
                  <a:pt x="509705" y="317360"/>
                  <a:pt x="654188" y="-85411"/>
                  <a:pt x="617573" y="165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71915CD8-6491-1FFA-7AFC-2B8A02B7098D}"/>
              </a:ext>
            </a:extLst>
          </p:cNvPr>
          <p:cNvSpPr/>
          <p:nvPr/>
        </p:nvSpPr>
        <p:spPr>
          <a:xfrm>
            <a:off x="8312696" y="7285510"/>
            <a:ext cx="332921" cy="671017"/>
          </a:xfrm>
          <a:custGeom>
            <a:avLst/>
            <a:gdLst>
              <a:gd name="connsiteX0" fmla="*/ 332540 w 332921"/>
              <a:gd name="connsiteY0" fmla="*/ 2 h 671017"/>
              <a:gd name="connsiteX1" fmla="*/ 136598 w 332921"/>
              <a:gd name="connsiteY1" fmla="*/ 380012 h 671017"/>
              <a:gd name="connsiteX2" fmla="*/ 31 w 332921"/>
              <a:gd name="connsiteY2" fmla="*/ 670958 h 671017"/>
              <a:gd name="connsiteX3" fmla="*/ 124722 w 332921"/>
              <a:gd name="connsiteY3" fmla="*/ 403763 h 671017"/>
              <a:gd name="connsiteX4" fmla="*/ 213787 w 332921"/>
              <a:gd name="connsiteY4" fmla="*/ 207820 h 671017"/>
              <a:gd name="connsiteX5" fmla="*/ 83159 w 332921"/>
              <a:gd name="connsiteY5" fmla="*/ 385950 h 671017"/>
              <a:gd name="connsiteX6" fmla="*/ 332540 w 332921"/>
              <a:gd name="connsiteY6" fmla="*/ 2 h 67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921" h="671017">
                <a:moveTo>
                  <a:pt x="332540" y="2"/>
                </a:moveTo>
                <a:cubicBezTo>
                  <a:pt x="341447" y="-988"/>
                  <a:pt x="192016" y="268186"/>
                  <a:pt x="136598" y="380012"/>
                </a:cubicBezTo>
                <a:cubicBezTo>
                  <a:pt x="81180" y="491838"/>
                  <a:pt x="2010" y="667000"/>
                  <a:pt x="31" y="670958"/>
                </a:cubicBezTo>
                <a:cubicBezTo>
                  <a:pt x="-1948" y="674916"/>
                  <a:pt x="89096" y="480953"/>
                  <a:pt x="124722" y="403763"/>
                </a:cubicBezTo>
                <a:cubicBezTo>
                  <a:pt x="160348" y="326573"/>
                  <a:pt x="220714" y="210789"/>
                  <a:pt x="213787" y="207820"/>
                </a:cubicBezTo>
                <a:cubicBezTo>
                  <a:pt x="206860" y="204851"/>
                  <a:pt x="62377" y="419597"/>
                  <a:pt x="83159" y="385950"/>
                </a:cubicBezTo>
                <a:cubicBezTo>
                  <a:pt x="103941" y="352303"/>
                  <a:pt x="323633" y="992"/>
                  <a:pt x="332540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4C363C2-2565-767E-75AC-7E3028674FC2}"/>
              </a:ext>
            </a:extLst>
          </p:cNvPr>
          <p:cNvSpPr/>
          <p:nvPr/>
        </p:nvSpPr>
        <p:spPr>
          <a:xfrm>
            <a:off x="7962381" y="8085449"/>
            <a:ext cx="225891" cy="381669"/>
          </a:xfrm>
          <a:custGeom>
            <a:avLst/>
            <a:gdLst>
              <a:gd name="connsiteX0" fmla="*/ 225655 w 225891"/>
              <a:gd name="connsiteY0" fmla="*/ 1647 h 381669"/>
              <a:gd name="connsiteX1" fmla="*/ 65338 w 225891"/>
              <a:gd name="connsiteY1" fmla="*/ 262904 h 381669"/>
              <a:gd name="connsiteX2" fmla="*/ 24 w 225891"/>
              <a:gd name="connsiteY2" fmla="*/ 381657 h 381669"/>
              <a:gd name="connsiteX3" fmla="*/ 71276 w 225891"/>
              <a:gd name="connsiteY3" fmla="*/ 256967 h 381669"/>
              <a:gd name="connsiteX4" fmla="*/ 100964 w 225891"/>
              <a:gd name="connsiteY4" fmla="*/ 156026 h 381669"/>
              <a:gd name="connsiteX5" fmla="*/ 225655 w 225891"/>
              <a:gd name="connsiteY5" fmla="*/ 1647 h 38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91" h="381669">
                <a:moveTo>
                  <a:pt x="225655" y="1647"/>
                </a:moveTo>
                <a:cubicBezTo>
                  <a:pt x="219717" y="19460"/>
                  <a:pt x="102943" y="199569"/>
                  <a:pt x="65338" y="262904"/>
                </a:cubicBezTo>
                <a:cubicBezTo>
                  <a:pt x="27733" y="326239"/>
                  <a:pt x="-966" y="382646"/>
                  <a:pt x="24" y="381657"/>
                </a:cubicBezTo>
                <a:cubicBezTo>
                  <a:pt x="1014" y="380668"/>
                  <a:pt x="54453" y="294572"/>
                  <a:pt x="71276" y="256967"/>
                </a:cubicBezTo>
                <a:cubicBezTo>
                  <a:pt x="88099" y="219362"/>
                  <a:pt x="78203" y="196600"/>
                  <a:pt x="100964" y="156026"/>
                </a:cubicBezTo>
                <a:cubicBezTo>
                  <a:pt x="123725" y="115452"/>
                  <a:pt x="231593" y="-16166"/>
                  <a:pt x="225655" y="1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DEB24157-B8D8-C617-51D2-3931FD5DB90E}"/>
              </a:ext>
            </a:extLst>
          </p:cNvPr>
          <p:cNvSpPr/>
          <p:nvPr/>
        </p:nvSpPr>
        <p:spPr>
          <a:xfrm>
            <a:off x="8232912" y="7732710"/>
            <a:ext cx="188236" cy="303566"/>
          </a:xfrm>
          <a:custGeom>
            <a:avLst/>
            <a:gdLst>
              <a:gd name="connsiteX0" fmla="*/ 186693 w 188236"/>
              <a:gd name="connsiteY0" fmla="*/ 4064 h 303566"/>
              <a:gd name="connsiteX1" fmla="*/ 2626 w 188236"/>
              <a:gd name="connsiteY1" fmla="*/ 300947 h 303566"/>
              <a:gd name="connsiteX2" fmla="*/ 85753 w 188236"/>
              <a:gd name="connsiteY2" fmla="*/ 140630 h 303566"/>
              <a:gd name="connsiteX3" fmla="*/ 186693 w 188236"/>
              <a:gd name="connsiteY3" fmla="*/ 4064 h 30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236" h="303566">
                <a:moveTo>
                  <a:pt x="186693" y="4064"/>
                </a:moveTo>
                <a:cubicBezTo>
                  <a:pt x="172839" y="30783"/>
                  <a:pt x="19449" y="278186"/>
                  <a:pt x="2626" y="300947"/>
                </a:cubicBezTo>
                <a:cubicBezTo>
                  <a:pt x="-14197" y="323708"/>
                  <a:pt x="54086" y="192090"/>
                  <a:pt x="85753" y="140630"/>
                </a:cubicBezTo>
                <a:cubicBezTo>
                  <a:pt x="117420" y="89170"/>
                  <a:pt x="200547" y="-22655"/>
                  <a:pt x="186693" y="4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CB7B96E2-6DB1-C3E1-918A-FF821A385DC7}"/>
              </a:ext>
            </a:extLst>
          </p:cNvPr>
          <p:cNvSpPr/>
          <p:nvPr/>
        </p:nvSpPr>
        <p:spPr>
          <a:xfrm>
            <a:off x="4462517" y="7331178"/>
            <a:ext cx="148888" cy="771846"/>
          </a:xfrm>
          <a:custGeom>
            <a:avLst/>
            <a:gdLst>
              <a:gd name="connsiteX0" fmla="*/ 1110 w 148888"/>
              <a:gd name="connsiteY0" fmla="*/ 955 h 771846"/>
              <a:gd name="connsiteX1" fmla="*/ 136576 w 148888"/>
              <a:gd name="connsiteY1" fmla="*/ 288822 h 771846"/>
              <a:gd name="connsiteX2" fmla="*/ 119643 w 148888"/>
              <a:gd name="connsiteY2" fmla="*/ 393809 h 771846"/>
              <a:gd name="connsiteX3" fmla="*/ 119643 w 148888"/>
              <a:gd name="connsiteY3" fmla="*/ 762955 h 771846"/>
              <a:gd name="connsiteX4" fmla="*/ 85776 w 148888"/>
              <a:gd name="connsiteY4" fmla="*/ 661355 h 771846"/>
              <a:gd name="connsiteX5" fmla="*/ 102710 w 148888"/>
              <a:gd name="connsiteY5" fmla="*/ 708769 h 771846"/>
              <a:gd name="connsiteX6" fmla="*/ 89163 w 148888"/>
              <a:gd name="connsiteY6" fmla="*/ 505569 h 771846"/>
              <a:gd name="connsiteX7" fmla="*/ 146736 w 148888"/>
              <a:gd name="connsiteY7" fmla="*/ 282049 h 771846"/>
              <a:gd name="connsiteX8" fmla="*/ 1110 w 148888"/>
              <a:gd name="connsiteY8" fmla="*/ 119489 h 771846"/>
              <a:gd name="connsiteX9" fmla="*/ 75616 w 148888"/>
              <a:gd name="connsiteY9" fmla="*/ 193995 h 771846"/>
              <a:gd name="connsiteX10" fmla="*/ 1110 w 148888"/>
              <a:gd name="connsiteY10" fmla="*/ 955 h 77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888" h="771846">
                <a:moveTo>
                  <a:pt x="1110" y="955"/>
                </a:moveTo>
                <a:cubicBezTo>
                  <a:pt x="11270" y="16760"/>
                  <a:pt x="116821" y="223346"/>
                  <a:pt x="136576" y="288822"/>
                </a:cubicBezTo>
                <a:cubicBezTo>
                  <a:pt x="156331" y="354298"/>
                  <a:pt x="122465" y="314787"/>
                  <a:pt x="119643" y="393809"/>
                </a:cubicBezTo>
                <a:cubicBezTo>
                  <a:pt x="116821" y="472831"/>
                  <a:pt x="125287" y="718364"/>
                  <a:pt x="119643" y="762955"/>
                </a:cubicBezTo>
                <a:cubicBezTo>
                  <a:pt x="113999" y="807546"/>
                  <a:pt x="88598" y="670386"/>
                  <a:pt x="85776" y="661355"/>
                </a:cubicBezTo>
                <a:cubicBezTo>
                  <a:pt x="82954" y="652324"/>
                  <a:pt x="102146" y="734733"/>
                  <a:pt x="102710" y="708769"/>
                </a:cubicBezTo>
                <a:cubicBezTo>
                  <a:pt x="103275" y="682805"/>
                  <a:pt x="81825" y="576689"/>
                  <a:pt x="89163" y="505569"/>
                </a:cubicBezTo>
                <a:cubicBezTo>
                  <a:pt x="96501" y="434449"/>
                  <a:pt x="161411" y="346396"/>
                  <a:pt x="146736" y="282049"/>
                </a:cubicBezTo>
                <a:cubicBezTo>
                  <a:pt x="132061" y="217702"/>
                  <a:pt x="12963" y="134165"/>
                  <a:pt x="1110" y="119489"/>
                </a:cubicBezTo>
                <a:cubicBezTo>
                  <a:pt x="-10743" y="104813"/>
                  <a:pt x="76181" y="217702"/>
                  <a:pt x="75616" y="193995"/>
                </a:cubicBezTo>
                <a:cubicBezTo>
                  <a:pt x="75052" y="170288"/>
                  <a:pt x="-9050" y="-14850"/>
                  <a:pt x="1110" y="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35A235F-2A08-A8E6-55DE-C3BCC1C383FC}"/>
              </a:ext>
            </a:extLst>
          </p:cNvPr>
          <p:cNvSpPr/>
          <p:nvPr/>
        </p:nvSpPr>
        <p:spPr>
          <a:xfrm>
            <a:off x="6238977" y="5938099"/>
            <a:ext cx="247151" cy="1028741"/>
          </a:xfrm>
          <a:custGeom>
            <a:avLst/>
            <a:gdLst>
              <a:gd name="connsiteX0" fmla="*/ 246429 w 247151"/>
              <a:gd name="connsiteY0" fmla="*/ 20144 h 1028741"/>
              <a:gd name="connsiteX1" fmla="*/ 73963 w 247151"/>
              <a:gd name="connsiteY1" fmla="*/ 544053 h 1028741"/>
              <a:gd name="connsiteX2" fmla="*/ 21897 w 247151"/>
              <a:gd name="connsiteY2" fmla="*/ 749061 h 1028741"/>
              <a:gd name="connsiteX3" fmla="*/ 15389 w 247151"/>
              <a:gd name="connsiteY3" fmla="*/ 628660 h 1028741"/>
              <a:gd name="connsiteX4" fmla="*/ 51184 w 247151"/>
              <a:gd name="connsiteY4" fmla="*/ 791364 h 1028741"/>
              <a:gd name="connsiteX5" fmla="*/ 21897 w 247151"/>
              <a:gd name="connsiteY5" fmla="*/ 1025659 h 1028741"/>
              <a:gd name="connsiteX6" fmla="*/ 5627 w 247151"/>
              <a:gd name="connsiteY6" fmla="*/ 898749 h 1028741"/>
              <a:gd name="connsiteX7" fmla="*/ 122774 w 247151"/>
              <a:gd name="connsiteY7" fmla="*/ 531037 h 1028741"/>
              <a:gd name="connsiteX8" fmla="*/ 54438 w 247151"/>
              <a:gd name="connsiteY8" fmla="*/ 723028 h 1028741"/>
              <a:gd name="connsiteX9" fmla="*/ 44676 w 247151"/>
              <a:gd name="connsiteY9" fmla="*/ 557070 h 1028741"/>
              <a:gd name="connsiteX10" fmla="*/ 96741 w 247151"/>
              <a:gd name="connsiteY10" fmla="*/ 329283 h 1028741"/>
              <a:gd name="connsiteX11" fmla="*/ 132536 w 247151"/>
              <a:gd name="connsiteY11" fmla="*/ 620 h 1028741"/>
              <a:gd name="connsiteX12" fmla="*/ 135790 w 247151"/>
              <a:gd name="connsiteY12" fmla="*/ 241423 h 1028741"/>
              <a:gd name="connsiteX13" fmla="*/ 246429 w 247151"/>
              <a:gd name="connsiteY13" fmla="*/ 20144 h 102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151" h="1028741">
                <a:moveTo>
                  <a:pt x="246429" y="20144"/>
                </a:moveTo>
                <a:cubicBezTo>
                  <a:pt x="236125" y="70582"/>
                  <a:pt x="111385" y="422567"/>
                  <a:pt x="73963" y="544053"/>
                </a:cubicBezTo>
                <a:cubicBezTo>
                  <a:pt x="36541" y="665539"/>
                  <a:pt x="31659" y="734960"/>
                  <a:pt x="21897" y="749061"/>
                </a:cubicBezTo>
                <a:cubicBezTo>
                  <a:pt x="12135" y="763162"/>
                  <a:pt x="10508" y="621610"/>
                  <a:pt x="15389" y="628660"/>
                </a:cubicBezTo>
                <a:cubicBezTo>
                  <a:pt x="20270" y="635711"/>
                  <a:pt x="50099" y="725198"/>
                  <a:pt x="51184" y="791364"/>
                </a:cubicBezTo>
                <a:cubicBezTo>
                  <a:pt x="52269" y="857530"/>
                  <a:pt x="29490" y="1007762"/>
                  <a:pt x="21897" y="1025659"/>
                </a:cubicBezTo>
                <a:cubicBezTo>
                  <a:pt x="14304" y="1043557"/>
                  <a:pt x="-11186" y="981186"/>
                  <a:pt x="5627" y="898749"/>
                </a:cubicBezTo>
                <a:cubicBezTo>
                  <a:pt x="22440" y="816312"/>
                  <a:pt x="114639" y="560324"/>
                  <a:pt x="122774" y="531037"/>
                </a:cubicBezTo>
                <a:cubicBezTo>
                  <a:pt x="130909" y="501750"/>
                  <a:pt x="67454" y="718689"/>
                  <a:pt x="54438" y="723028"/>
                </a:cubicBezTo>
                <a:cubicBezTo>
                  <a:pt x="41422" y="727367"/>
                  <a:pt x="37626" y="622694"/>
                  <a:pt x="44676" y="557070"/>
                </a:cubicBezTo>
                <a:cubicBezTo>
                  <a:pt x="51726" y="491446"/>
                  <a:pt x="82098" y="422025"/>
                  <a:pt x="96741" y="329283"/>
                </a:cubicBezTo>
                <a:cubicBezTo>
                  <a:pt x="111384" y="236541"/>
                  <a:pt x="126028" y="15263"/>
                  <a:pt x="132536" y="620"/>
                </a:cubicBezTo>
                <a:cubicBezTo>
                  <a:pt x="139044" y="-14023"/>
                  <a:pt x="117892" y="235457"/>
                  <a:pt x="135790" y="241423"/>
                </a:cubicBezTo>
                <a:cubicBezTo>
                  <a:pt x="153688" y="247389"/>
                  <a:pt x="256733" y="-30294"/>
                  <a:pt x="246429" y="20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C59BD8C8-0691-9A1D-680B-F889A55ACB7E}"/>
              </a:ext>
            </a:extLst>
          </p:cNvPr>
          <p:cNvSpPr/>
          <p:nvPr/>
        </p:nvSpPr>
        <p:spPr>
          <a:xfrm>
            <a:off x="4966383" y="5657871"/>
            <a:ext cx="854739" cy="116150"/>
          </a:xfrm>
          <a:custGeom>
            <a:avLst/>
            <a:gdLst>
              <a:gd name="connsiteX0" fmla="*/ 64 w 854739"/>
              <a:gd name="connsiteY0" fmla="*/ 67588 h 116150"/>
              <a:gd name="connsiteX1" fmla="*/ 388535 w 854739"/>
              <a:gd name="connsiteY1" fmla="*/ 25753 h 116150"/>
              <a:gd name="connsiteX2" fmla="*/ 645523 w 854739"/>
              <a:gd name="connsiteY2" fmla="*/ 43682 h 116150"/>
              <a:gd name="connsiteX3" fmla="*/ 603688 w 854739"/>
              <a:gd name="connsiteY3" fmla="*/ 1847 h 116150"/>
              <a:gd name="connsiteX4" fmla="*/ 854699 w 854739"/>
              <a:gd name="connsiteY4" fmla="*/ 115400 h 116150"/>
              <a:gd name="connsiteX5" fmla="*/ 621617 w 854739"/>
              <a:gd name="connsiteY5" fmla="*/ 49658 h 116150"/>
              <a:gd name="connsiteX6" fmla="*/ 418417 w 854739"/>
              <a:gd name="connsiteY6" fmla="*/ 19776 h 116150"/>
              <a:gd name="connsiteX7" fmla="*/ 64 w 854739"/>
              <a:gd name="connsiteY7" fmla="*/ 67588 h 11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4739" h="116150">
                <a:moveTo>
                  <a:pt x="64" y="67588"/>
                </a:moveTo>
                <a:cubicBezTo>
                  <a:pt x="-4916" y="68584"/>
                  <a:pt x="280959" y="29737"/>
                  <a:pt x="388535" y="25753"/>
                </a:cubicBezTo>
                <a:cubicBezTo>
                  <a:pt x="496111" y="21769"/>
                  <a:pt x="609664" y="47666"/>
                  <a:pt x="645523" y="43682"/>
                </a:cubicBezTo>
                <a:cubicBezTo>
                  <a:pt x="681382" y="39698"/>
                  <a:pt x="568825" y="-10106"/>
                  <a:pt x="603688" y="1847"/>
                </a:cubicBezTo>
                <a:cubicBezTo>
                  <a:pt x="638551" y="13800"/>
                  <a:pt x="851711" y="107431"/>
                  <a:pt x="854699" y="115400"/>
                </a:cubicBezTo>
                <a:cubicBezTo>
                  <a:pt x="857687" y="123369"/>
                  <a:pt x="694331" y="65595"/>
                  <a:pt x="621617" y="49658"/>
                </a:cubicBezTo>
                <a:cubicBezTo>
                  <a:pt x="548903" y="33721"/>
                  <a:pt x="522009" y="12803"/>
                  <a:pt x="418417" y="19776"/>
                </a:cubicBezTo>
                <a:cubicBezTo>
                  <a:pt x="314825" y="26749"/>
                  <a:pt x="5044" y="66592"/>
                  <a:pt x="64" y="675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66E7011-C655-893C-C275-64D6A69C92B6}"/>
              </a:ext>
            </a:extLst>
          </p:cNvPr>
          <p:cNvSpPr/>
          <p:nvPr/>
        </p:nvSpPr>
        <p:spPr>
          <a:xfrm>
            <a:off x="4852729" y="5719467"/>
            <a:ext cx="383038" cy="424421"/>
          </a:xfrm>
          <a:custGeom>
            <a:avLst/>
            <a:gdLst>
              <a:gd name="connsiteX0" fmla="*/ 382659 w 383038"/>
              <a:gd name="connsiteY0" fmla="*/ 11968 h 424421"/>
              <a:gd name="connsiteX1" fmla="*/ 239224 w 383038"/>
              <a:gd name="connsiteY1" fmla="*/ 47827 h 424421"/>
              <a:gd name="connsiteX2" fmla="*/ 24071 w 383038"/>
              <a:gd name="connsiteY2" fmla="*/ 15 h 424421"/>
              <a:gd name="connsiteX3" fmla="*/ 197389 w 383038"/>
              <a:gd name="connsiteY3" fmla="*/ 53804 h 424421"/>
              <a:gd name="connsiteX4" fmla="*/ 165 w 383038"/>
              <a:gd name="connsiteY4" fmla="*/ 149427 h 424421"/>
              <a:gd name="connsiteX5" fmla="*/ 161530 w 383038"/>
              <a:gd name="connsiteY5" fmla="*/ 107592 h 424421"/>
              <a:gd name="connsiteX6" fmla="*/ 59930 w 383038"/>
              <a:gd name="connsiteY6" fmla="*/ 203215 h 424421"/>
              <a:gd name="connsiteX7" fmla="*/ 137624 w 383038"/>
              <a:gd name="connsiteY7" fmla="*/ 239074 h 424421"/>
              <a:gd name="connsiteX8" fmla="*/ 101765 w 383038"/>
              <a:gd name="connsiteY8" fmla="*/ 424345 h 424421"/>
              <a:gd name="connsiteX9" fmla="*/ 137624 w 383038"/>
              <a:gd name="connsiteY9" fmla="*/ 215168 h 424421"/>
              <a:gd name="connsiteX10" fmla="*/ 197389 w 383038"/>
              <a:gd name="connsiteY10" fmla="*/ 137474 h 424421"/>
              <a:gd name="connsiteX11" fmla="*/ 382659 w 383038"/>
              <a:gd name="connsiteY11" fmla="*/ 11968 h 42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3038" h="424421">
                <a:moveTo>
                  <a:pt x="382659" y="11968"/>
                </a:moveTo>
                <a:cubicBezTo>
                  <a:pt x="389631" y="-2973"/>
                  <a:pt x="298989" y="49819"/>
                  <a:pt x="239224" y="47827"/>
                </a:cubicBezTo>
                <a:cubicBezTo>
                  <a:pt x="179459" y="45835"/>
                  <a:pt x="31043" y="-981"/>
                  <a:pt x="24071" y="15"/>
                </a:cubicBezTo>
                <a:cubicBezTo>
                  <a:pt x="17099" y="1011"/>
                  <a:pt x="201373" y="28902"/>
                  <a:pt x="197389" y="53804"/>
                </a:cubicBezTo>
                <a:cubicBezTo>
                  <a:pt x="193405" y="78706"/>
                  <a:pt x="6141" y="140462"/>
                  <a:pt x="165" y="149427"/>
                </a:cubicBezTo>
                <a:cubicBezTo>
                  <a:pt x="-5812" y="158392"/>
                  <a:pt x="151569" y="98627"/>
                  <a:pt x="161530" y="107592"/>
                </a:cubicBezTo>
                <a:cubicBezTo>
                  <a:pt x="171491" y="116557"/>
                  <a:pt x="63914" y="181301"/>
                  <a:pt x="59930" y="203215"/>
                </a:cubicBezTo>
                <a:cubicBezTo>
                  <a:pt x="55946" y="225129"/>
                  <a:pt x="130651" y="202219"/>
                  <a:pt x="137624" y="239074"/>
                </a:cubicBezTo>
                <a:cubicBezTo>
                  <a:pt x="144596" y="275929"/>
                  <a:pt x="101765" y="428329"/>
                  <a:pt x="101765" y="424345"/>
                </a:cubicBezTo>
                <a:cubicBezTo>
                  <a:pt x="101765" y="420361"/>
                  <a:pt x="121687" y="262980"/>
                  <a:pt x="137624" y="215168"/>
                </a:cubicBezTo>
                <a:cubicBezTo>
                  <a:pt x="153561" y="167356"/>
                  <a:pt x="160534" y="168352"/>
                  <a:pt x="197389" y="137474"/>
                </a:cubicBezTo>
                <a:cubicBezTo>
                  <a:pt x="234244" y="106596"/>
                  <a:pt x="375687" y="26909"/>
                  <a:pt x="382659" y="119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8F7A423F-C121-9EFC-A356-437240C4A0EF}"/>
              </a:ext>
            </a:extLst>
          </p:cNvPr>
          <p:cNvSpPr/>
          <p:nvPr/>
        </p:nvSpPr>
        <p:spPr>
          <a:xfrm>
            <a:off x="4902134" y="5800699"/>
            <a:ext cx="442533" cy="244734"/>
          </a:xfrm>
          <a:custGeom>
            <a:avLst/>
            <a:gdLst>
              <a:gd name="connsiteX0" fmla="*/ 441391 w 442533"/>
              <a:gd name="connsiteY0" fmla="*/ 26 h 244734"/>
              <a:gd name="connsiteX1" fmla="*/ 288991 w 442533"/>
              <a:gd name="connsiteY1" fmla="*/ 47651 h 244734"/>
              <a:gd name="connsiteX2" fmla="*/ 298516 w 442533"/>
              <a:gd name="connsiteY2" fmla="*/ 104801 h 244734"/>
              <a:gd name="connsiteX3" fmla="*/ 231841 w 442533"/>
              <a:gd name="connsiteY3" fmla="*/ 155601 h 244734"/>
              <a:gd name="connsiteX4" fmla="*/ 244541 w 442533"/>
              <a:gd name="connsiteY4" fmla="*/ 196876 h 244734"/>
              <a:gd name="connsiteX5" fmla="*/ 209616 w 442533"/>
              <a:gd name="connsiteY5" fmla="*/ 190526 h 244734"/>
              <a:gd name="connsiteX6" fmla="*/ 66 w 442533"/>
              <a:gd name="connsiteY6" fmla="*/ 244501 h 244734"/>
              <a:gd name="connsiteX7" fmla="*/ 187391 w 442533"/>
              <a:gd name="connsiteY7" fmla="*/ 209576 h 244734"/>
              <a:gd name="connsiteX8" fmla="*/ 228666 w 442533"/>
              <a:gd name="connsiteY8" fmla="*/ 196876 h 244734"/>
              <a:gd name="connsiteX9" fmla="*/ 250891 w 442533"/>
              <a:gd name="connsiteY9" fmla="*/ 136551 h 244734"/>
              <a:gd name="connsiteX10" fmla="*/ 279466 w 442533"/>
              <a:gd name="connsiteY10" fmla="*/ 114326 h 244734"/>
              <a:gd name="connsiteX11" fmla="*/ 273116 w 442533"/>
              <a:gd name="connsiteY11" fmla="*/ 54001 h 244734"/>
              <a:gd name="connsiteX12" fmla="*/ 196916 w 442533"/>
              <a:gd name="connsiteY12" fmla="*/ 54001 h 244734"/>
              <a:gd name="connsiteX13" fmla="*/ 441391 w 442533"/>
              <a:gd name="connsiteY13" fmla="*/ 26 h 2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2533" h="244734">
                <a:moveTo>
                  <a:pt x="441391" y="26"/>
                </a:moveTo>
                <a:cubicBezTo>
                  <a:pt x="456737" y="-1032"/>
                  <a:pt x="312803" y="30189"/>
                  <a:pt x="288991" y="47651"/>
                </a:cubicBezTo>
                <a:cubicBezTo>
                  <a:pt x="265179" y="65113"/>
                  <a:pt x="308041" y="86809"/>
                  <a:pt x="298516" y="104801"/>
                </a:cubicBezTo>
                <a:cubicBezTo>
                  <a:pt x="288991" y="122793"/>
                  <a:pt x="240837" y="140255"/>
                  <a:pt x="231841" y="155601"/>
                </a:cubicBezTo>
                <a:cubicBezTo>
                  <a:pt x="222845" y="170947"/>
                  <a:pt x="248245" y="191055"/>
                  <a:pt x="244541" y="196876"/>
                </a:cubicBezTo>
                <a:cubicBezTo>
                  <a:pt x="240837" y="202697"/>
                  <a:pt x="250362" y="182589"/>
                  <a:pt x="209616" y="190526"/>
                </a:cubicBezTo>
                <a:cubicBezTo>
                  <a:pt x="168870" y="198463"/>
                  <a:pt x="3770" y="241326"/>
                  <a:pt x="66" y="244501"/>
                </a:cubicBezTo>
                <a:cubicBezTo>
                  <a:pt x="-3638" y="247676"/>
                  <a:pt x="149291" y="217513"/>
                  <a:pt x="187391" y="209576"/>
                </a:cubicBezTo>
                <a:cubicBezTo>
                  <a:pt x="225491" y="201639"/>
                  <a:pt x="218083" y="209047"/>
                  <a:pt x="228666" y="196876"/>
                </a:cubicBezTo>
                <a:cubicBezTo>
                  <a:pt x="239249" y="184705"/>
                  <a:pt x="242424" y="150309"/>
                  <a:pt x="250891" y="136551"/>
                </a:cubicBezTo>
                <a:cubicBezTo>
                  <a:pt x="259358" y="122793"/>
                  <a:pt x="275762" y="128084"/>
                  <a:pt x="279466" y="114326"/>
                </a:cubicBezTo>
                <a:cubicBezTo>
                  <a:pt x="283170" y="100568"/>
                  <a:pt x="286874" y="64055"/>
                  <a:pt x="273116" y="54001"/>
                </a:cubicBezTo>
                <a:cubicBezTo>
                  <a:pt x="259358" y="43947"/>
                  <a:pt x="176808" y="61409"/>
                  <a:pt x="196916" y="54001"/>
                </a:cubicBezTo>
                <a:cubicBezTo>
                  <a:pt x="217024" y="46593"/>
                  <a:pt x="426045" y="1084"/>
                  <a:pt x="441391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9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 hidden="1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7124120-7588-4363-6714-A507D3866FD1}"/>
              </a:ext>
            </a:extLst>
          </p:cNvPr>
          <p:cNvSpPr/>
          <p:nvPr/>
        </p:nvSpPr>
        <p:spPr>
          <a:xfrm>
            <a:off x="5713738" y="5866452"/>
            <a:ext cx="183864" cy="268043"/>
          </a:xfrm>
          <a:custGeom>
            <a:avLst/>
            <a:gdLst>
              <a:gd name="connsiteX0" fmla="*/ 1262 w 183864"/>
              <a:gd name="connsiteY0" fmla="*/ 4123 h 268043"/>
              <a:gd name="connsiteX1" fmla="*/ 109212 w 183864"/>
              <a:gd name="connsiteY1" fmla="*/ 166048 h 268043"/>
              <a:gd name="connsiteX2" fmla="*/ 93337 w 183864"/>
              <a:gd name="connsiteY2" fmla="*/ 131123 h 268043"/>
              <a:gd name="connsiteX3" fmla="*/ 102862 w 183864"/>
              <a:gd name="connsiteY3" fmla="*/ 248598 h 268043"/>
              <a:gd name="connsiteX4" fmla="*/ 106037 w 183864"/>
              <a:gd name="connsiteY4" fmla="*/ 169223 h 268043"/>
              <a:gd name="connsiteX5" fmla="*/ 182237 w 183864"/>
              <a:gd name="connsiteY5" fmla="*/ 267648 h 268043"/>
              <a:gd name="connsiteX6" fmla="*/ 156837 w 183864"/>
              <a:gd name="connsiteY6" fmla="*/ 200973 h 268043"/>
              <a:gd name="connsiteX7" fmla="*/ 140962 w 183864"/>
              <a:gd name="connsiteY7" fmla="*/ 131123 h 268043"/>
              <a:gd name="connsiteX8" fmla="*/ 55237 w 183864"/>
              <a:gd name="connsiteY8" fmla="*/ 54923 h 268043"/>
              <a:gd name="connsiteX9" fmla="*/ 1262 w 183864"/>
              <a:gd name="connsiteY9" fmla="*/ 4123 h 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864" h="268043">
                <a:moveTo>
                  <a:pt x="1262" y="4123"/>
                </a:moveTo>
                <a:cubicBezTo>
                  <a:pt x="10258" y="22644"/>
                  <a:pt x="93866" y="144881"/>
                  <a:pt x="109212" y="166048"/>
                </a:cubicBezTo>
                <a:cubicBezTo>
                  <a:pt x="124558" y="187215"/>
                  <a:pt x="94395" y="117365"/>
                  <a:pt x="93337" y="131123"/>
                </a:cubicBezTo>
                <a:cubicBezTo>
                  <a:pt x="92279" y="144881"/>
                  <a:pt x="100745" y="242248"/>
                  <a:pt x="102862" y="248598"/>
                </a:cubicBezTo>
                <a:cubicBezTo>
                  <a:pt x="104979" y="254948"/>
                  <a:pt x="92808" y="166048"/>
                  <a:pt x="106037" y="169223"/>
                </a:cubicBezTo>
                <a:cubicBezTo>
                  <a:pt x="119266" y="172398"/>
                  <a:pt x="173770" y="262356"/>
                  <a:pt x="182237" y="267648"/>
                </a:cubicBezTo>
                <a:cubicBezTo>
                  <a:pt x="190704" y="272940"/>
                  <a:pt x="163716" y="223727"/>
                  <a:pt x="156837" y="200973"/>
                </a:cubicBezTo>
                <a:cubicBezTo>
                  <a:pt x="149958" y="178219"/>
                  <a:pt x="157895" y="155465"/>
                  <a:pt x="140962" y="131123"/>
                </a:cubicBezTo>
                <a:cubicBezTo>
                  <a:pt x="124029" y="106781"/>
                  <a:pt x="76933" y="75561"/>
                  <a:pt x="55237" y="54923"/>
                </a:cubicBezTo>
                <a:cubicBezTo>
                  <a:pt x="33541" y="34286"/>
                  <a:pt x="-7734" y="-14398"/>
                  <a:pt x="1262" y="4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1C78479-43F8-8B2F-CBC8-66B8FB2FD9BD}"/>
              </a:ext>
            </a:extLst>
          </p:cNvPr>
          <p:cNvSpPr/>
          <p:nvPr/>
        </p:nvSpPr>
        <p:spPr>
          <a:xfrm>
            <a:off x="5713775" y="5817273"/>
            <a:ext cx="320873" cy="367932"/>
          </a:xfrm>
          <a:custGeom>
            <a:avLst/>
            <a:gdLst>
              <a:gd name="connsiteX0" fmla="*/ 1225 w 320873"/>
              <a:gd name="connsiteY0" fmla="*/ 2502 h 367932"/>
              <a:gd name="connsiteX1" fmla="*/ 163150 w 320873"/>
              <a:gd name="connsiteY1" fmla="*/ 126327 h 367932"/>
              <a:gd name="connsiteX2" fmla="*/ 71075 w 320873"/>
              <a:gd name="connsiteY2" fmla="*/ 12027 h 367932"/>
              <a:gd name="connsiteX3" fmla="*/ 217125 w 320873"/>
              <a:gd name="connsiteY3" fmla="*/ 183477 h 367932"/>
              <a:gd name="connsiteX4" fmla="*/ 210775 w 320873"/>
              <a:gd name="connsiteY4" fmla="*/ 158077 h 367932"/>
              <a:gd name="connsiteX5" fmla="*/ 318725 w 320873"/>
              <a:gd name="connsiteY5" fmla="*/ 361277 h 367932"/>
              <a:gd name="connsiteX6" fmla="*/ 274275 w 320873"/>
              <a:gd name="connsiteY6" fmla="*/ 297777 h 367932"/>
              <a:gd name="connsiteX7" fmla="*/ 172675 w 320873"/>
              <a:gd name="connsiteY7" fmla="*/ 91402 h 367932"/>
              <a:gd name="connsiteX8" fmla="*/ 188550 w 320873"/>
              <a:gd name="connsiteY8" fmla="*/ 123152 h 367932"/>
              <a:gd name="connsiteX9" fmla="*/ 147275 w 320873"/>
              <a:gd name="connsiteY9" fmla="*/ 72352 h 367932"/>
              <a:gd name="connsiteX10" fmla="*/ 90125 w 320873"/>
              <a:gd name="connsiteY10" fmla="*/ 43777 h 367932"/>
              <a:gd name="connsiteX11" fmla="*/ 1225 w 320873"/>
              <a:gd name="connsiteY11" fmla="*/ 2502 h 3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873" h="367932">
                <a:moveTo>
                  <a:pt x="1225" y="2502"/>
                </a:moveTo>
                <a:cubicBezTo>
                  <a:pt x="13396" y="16260"/>
                  <a:pt x="151508" y="124740"/>
                  <a:pt x="163150" y="126327"/>
                </a:cubicBezTo>
                <a:cubicBezTo>
                  <a:pt x="174792" y="127914"/>
                  <a:pt x="62079" y="2502"/>
                  <a:pt x="71075" y="12027"/>
                </a:cubicBezTo>
                <a:cubicBezTo>
                  <a:pt x="80071" y="21552"/>
                  <a:pt x="193842" y="159135"/>
                  <a:pt x="217125" y="183477"/>
                </a:cubicBezTo>
                <a:cubicBezTo>
                  <a:pt x="240408" y="207819"/>
                  <a:pt x="193842" y="128444"/>
                  <a:pt x="210775" y="158077"/>
                </a:cubicBezTo>
                <a:cubicBezTo>
                  <a:pt x="227708" y="187710"/>
                  <a:pt x="308142" y="337994"/>
                  <a:pt x="318725" y="361277"/>
                </a:cubicBezTo>
                <a:cubicBezTo>
                  <a:pt x="329308" y="384560"/>
                  <a:pt x="298617" y="342756"/>
                  <a:pt x="274275" y="297777"/>
                </a:cubicBezTo>
                <a:cubicBezTo>
                  <a:pt x="249933" y="252798"/>
                  <a:pt x="186962" y="120506"/>
                  <a:pt x="172675" y="91402"/>
                </a:cubicBezTo>
                <a:cubicBezTo>
                  <a:pt x="158388" y="62298"/>
                  <a:pt x="192783" y="126327"/>
                  <a:pt x="188550" y="123152"/>
                </a:cubicBezTo>
                <a:cubicBezTo>
                  <a:pt x="184317" y="119977"/>
                  <a:pt x="163679" y="85581"/>
                  <a:pt x="147275" y="72352"/>
                </a:cubicBezTo>
                <a:cubicBezTo>
                  <a:pt x="130871" y="59123"/>
                  <a:pt x="109175" y="51714"/>
                  <a:pt x="90125" y="43777"/>
                </a:cubicBezTo>
                <a:cubicBezTo>
                  <a:pt x="71075" y="35840"/>
                  <a:pt x="-10946" y="-11256"/>
                  <a:pt x="122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98685F5-AF8F-2738-0304-CC114703DAF5}"/>
              </a:ext>
            </a:extLst>
          </p:cNvPr>
          <p:cNvSpPr/>
          <p:nvPr/>
        </p:nvSpPr>
        <p:spPr>
          <a:xfrm>
            <a:off x="5717656" y="5965815"/>
            <a:ext cx="316092" cy="269908"/>
          </a:xfrm>
          <a:custGeom>
            <a:avLst/>
            <a:gdLst>
              <a:gd name="connsiteX0" fmla="*/ 64019 w 316092"/>
              <a:gd name="connsiteY0" fmla="*/ 10 h 269908"/>
              <a:gd name="connsiteX1" fmla="*/ 79894 w 316092"/>
              <a:gd name="connsiteY1" fmla="*/ 104785 h 269908"/>
              <a:gd name="connsiteX2" fmla="*/ 70369 w 316092"/>
              <a:gd name="connsiteY2" fmla="*/ 152410 h 269908"/>
              <a:gd name="connsiteX3" fmla="*/ 519 w 316092"/>
              <a:gd name="connsiteY3" fmla="*/ 142885 h 269908"/>
              <a:gd name="connsiteX4" fmla="*/ 111644 w 316092"/>
              <a:gd name="connsiteY4" fmla="*/ 155585 h 269908"/>
              <a:gd name="connsiteX5" fmla="*/ 184669 w 316092"/>
              <a:gd name="connsiteY5" fmla="*/ 168285 h 269908"/>
              <a:gd name="connsiteX6" fmla="*/ 311669 w 316092"/>
              <a:gd name="connsiteY6" fmla="*/ 234960 h 269908"/>
              <a:gd name="connsiteX7" fmla="*/ 273569 w 316092"/>
              <a:gd name="connsiteY7" fmla="*/ 203210 h 269908"/>
              <a:gd name="connsiteX8" fmla="*/ 143394 w 316092"/>
              <a:gd name="connsiteY8" fmla="*/ 180985 h 269908"/>
              <a:gd name="connsiteX9" fmla="*/ 254519 w 316092"/>
              <a:gd name="connsiteY9" fmla="*/ 269885 h 269908"/>
              <a:gd name="connsiteX10" fmla="*/ 95769 w 316092"/>
              <a:gd name="connsiteY10" fmla="*/ 171460 h 269908"/>
              <a:gd name="connsiteX11" fmla="*/ 54494 w 316092"/>
              <a:gd name="connsiteY11" fmla="*/ 193685 h 269908"/>
              <a:gd name="connsiteX12" fmla="*/ 73544 w 316092"/>
              <a:gd name="connsiteY12" fmla="*/ 168285 h 269908"/>
              <a:gd name="connsiteX13" fmla="*/ 92594 w 316092"/>
              <a:gd name="connsiteY13" fmla="*/ 98435 h 269908"/>
              <a:gd name="connsiteX14" fmla="*/ 64019 w 316092"/>
              <a:gd name="connsiteY14" fmla="*/ 10 h 2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092" h="269908">
                <a:moveTo>
                  <a:pt x="64019" y="10"/>
                </a:moveTo>
                <a:cubicBezTo>
                  <a:pt x="61902" y="1068"/>
                  <a:pt x="78836" y="79385"/>
                  <a:pt x="79894" y="104785"/>
                </a:cubicBezTo>
                <a:cubicBezTo>
                  <a:pt x="80952" y="130185"/>
                  <a:pt x="83598" y="146060"/>
                  <a:pt x="70369" y="152410"/>
                </a:cubicBezTo>
                <a:cubicBezTo>
                  <a:pt x="57140" y="158760"/>
                  <a:pt x="-6360" y="142356"/>
                  <a:pt x="519" y="142885"/>
                </a:cubicBezTo>
                <a:cubicBezTo>
                  <a:pt x="7398" y="143414"/>
                  <a:pt x="80952" y="151352"/>
                  <a:pt x="111644" y="155585"/>
                </a:cubicBezTo>
                <a:cubicBezTo>
                  <a:pt x="142336" y="159818"/>
                  <a:pt x="151332" y="155056"/>
                  <a:pt x="184669" y="168285"/>
                </a:cubicBezTo>
                <a:cubicBezTo>
                  <a:pt x="218006" y="181514"/>
                  <a:pt x="296852" y="229139"/>
                  <a:pt x="311669" y="234960"/>
                </a:cubicBezTo>
                <a:cubicBezTo>
                  <a:pt x="326486" y="240781"/>
                  <a:pt x="301615" y="212206"/>
                  <a:pt x="273569" y="203210"/>
                </a:cubicBezTo>
                <a:cubicBezTo>
                  <a:pt x="245523" y="194214"/>
                  <a:pt x="146569" y="169872"/>
                  <a:pt x="143394" y="180985"/>
                </a:cubicBezTo>
                <a:cubicBezTo>
                  <a:pt x="140219" y="192098"/>
                  <a:pt x="262457" y="271473"/>
                  <a:pt x="254519" y="269885"/>
                </a:cubicBezTo>
                <a:cubicBezTo>
                  <a:pt x="246581" y="268297"/>
                  <a:pt x="129107" y="184160"/>
                  <a:pt x="95769" y="171460"/>
                </a:cubicBezTo>
                <a:cubicBezTo>
                  <a:pt x="62431" y="158760"/>
                  <a:pt x="58198" y="194214"/>
                  <a:pt x="54494" y="193685"/>
                </a:cubicBezTo>
                <a:cubicBezTo>
                  <a:pt x="50790" y="193156"/>
                  <a:pt x="67194" y="184160"/>
                  <a:pt x="73544" y="168285"/>
                </a:cubicBezTo>
                <a:cubicBezTo>
                  <a:pt x="79894" y="152410"/>
                  <a:pt x="90477" y="120131"/>
                  <a:pt x="92594" y="98435"/>
                </a:cubicBezTo>
                <a:cubicBezTo>
                  <a:pt x="94711" y="76739"/>
                  <a:pt x="66136" y="-1048"/>
                  <a:pt x="6401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6A6694-BACC-0BB1-6459-3B55ED78847C}"/>
              </a:ext>
            </a:extLst>
          </p:cNvPr>
          <p:cNvSpPr/>
          <p:nvPr/>
        </p:nvSpPr>
        <p:spPr>
          <a:xfrm>
            <a:off x="5364268" y="5682022"/>
            <a:ext cx="393151" cy="167701"/>
          </a:xfrm>
          <a:custGeom>
            <a:avLst/>
            <a:gdLst>
              <a:gd name="connsiteX0" fmla="*/ 392007 w 393151"/>
              <a:gd name="connsiteY0" fmla="*/ 166328 h 167701"/>
              <a:gd name="connsiteX1" fmla="*/ 299932 w 393151"/>
              <a:gd name="connsiteY1" fmla="*/ 131403 h 167701"/>
              <a:gd name="connsiteX2" fmla="*/ 252307 w 393151"/>
              <a:gd name="connsiteY2" fmla="*/ 36153 h 167701"/>
              <a:gd name="connsiteX3" fmla="*/ 274532 w 393151"/>
              <a:gd name="connsiteY3" fmla="*/ 106003 h 167701"/>
              <a:gd name="connsiteX4" fmla="*/ 223732 w 393151"/>
              <a:gd name="connsiteY4" fmla="*/ 102828 h 167701"/>
              <a:gd name="connsiteX5" fmla="*/ 195157 w 393151"/>
              <a:gd name="connsiteY5" fmla="*/ 64728 h 167701"/>
              <a:gd name="connsiteX6" fmla="*/ 169757 w 393151"/>
              <a:gd name="connsiteY6" fmla="*/ 96478 h 167701"/>
              <a:gd name="connsiteX7" fmla="*/ 125307 w 393151"/>
              <a:gd name="connsiteY7" fmla="*/ 29803 h 167701"/>
              <a:gd name="connsiteX8" fmla="*/ 39582 w 393151"/>
              <a:gd name="connsiteY8" fmla="*/ 121878 h 167701"/>
              <a:gd name="connsiteX9" fmla="*/ 52282 w 393151"/>
              <a:gd name="connsiteY9" fmla="*/ 1228 h 167701"/>
              <a:gd name="connsiteX10" fmla="*/ 39582 w 393151"/>
              <a:gd name="connsiteY10" fmla="*/ 61553 h 167701"/>
              <a:gd name="connsiteX11" fmla="*/ 1482 w 393151"/>
              <a:gd name="connsiteY11" fmla="*/ 96478 h 167701"/>
              <a:gd name="connsiteX12" fmla="*/ 96732 w 393151"/>
              <a:gd name="connsiteY12" fmla="*/ 93303 h 167701"/>
              <a:gd name="connsiteX13" fmla="*/ 230082 w 393151"/>
              <a:gd name="connsiteY13" fmla="*/ 90128 h 167701"/>
              <a:gd name="connsiteX14" fmla="*/ 392007 w 393151"/>
              <a:gd name="connsiteY14" fmla="*/ 166328 h 16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167701">
                <a:moveTo>
                  <a:pt x="392007" y="166328"/>
                </a:moveTo>
                <a:cubicBezTo>
                  <a:pt x="403649" y="173207"/>
                  <a:pt x="323215" y="153099"/>
                  <a:pt x="299932" y="131403"/>
                </a:cubicBezTo>
                <a:cubicBezTo>
                  <a:pt x="276649" y="109707"/>
                  <a:pt x="256540" y="40386"/>
                  <a:pt x="252307" y="36153"/>
                </a:cubicBezTo>
                <a:cubicBezTo>
                  <a:pt x="248074" y="31920"/>
                  <a:pt x="279294" y="94891"/>
                  <a:pt x="274532" y="106003"/>
                </a:cubicBezTo>
                <a:cubicBezTo>
                  <a:pt x="269770" y="117115"/>
                  <a:pt x="236961" y="109707"/>
                  <a:pt x="223732" y="102828"/>
                </a:cubicBezTo>
                <a:cubicBezTo>
                  <a:pt x="210503" y="95949"/>
                  <a:pt x="204153" y="65786"/>
                  <a:pt x="195157" y="64728"/>
                </a:cubicBezTo>
                <a:cubicBezTo>
                  <a:pt x="186161" y="63670"/>
                  <a:pt x="181399" y="102299"/>
                  <a:pt x="169757" y="96478"/>
                </a:cubicBezTo>
                <a:cubicBezTo>
                  <a:pt x="158115" y="90657"/>
                  <a:pt x="147003" y="25570"/>
                  <a:pt x="125307" y="29803"/>
                </a:cubicBezTo>
                <a:cubicBezTo>
                  <a:pt x="103611" y="34036"/>
                  <a:pt x="51753" y="126640"/>
                  <a:pt x="39582" y="121878"/>
                </a:cubicBezTo>
                <a:cubicBezTo>
                  <a:pt x="27411" y="117116"/>
                  <a:pt x="52282" y="11282"/>
                  <a:pt x="52282" y="1228"/>
                </a:cubicBezTo>
                <a:cubicBezTo>
                  <a:pt x="52282" y="-8826"/>
                  <a:pt x="48049" y="45678"/>
                  <a:pt x="39582" y="61553"/>
                </a:cubicBezTo>
                <a:cubicBezTo>
                  <a:pt x="31115" y="77428"/>
                  <a:pt x="-8043" y="91186"/>
                  <a:pt x="1482" y="96478"/>
                </a:cubicBezTo>
                <a:cubicBezTo>
                  <a:pt x="11007" y="101770"/>
                  <a:pt x="96732" y="93303"/>
                  <a:pt x="96732" y="93303"/>
                </a:cubicBezTo>
                <a:cubicBezTo>
                  <a:pt x="134832" y="92245"/>
                  <a:pt x="185103" y="78486"/>
                  <a:pt x="230082" y="90128"/>
                </a:cubicBezTo>
                <a:cubicBezTo>
                  <a:pt x="275061" y="101770"/>
                  <a:pt x="380365" y="159449"/>
                  <a:pt x="392007" y="166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0FD54CE-2D6A-422B-629B-A6BAA9344E64}"/>
              </a:ext>
            </a:extLst>
          </p:cNvPr>
          <p:cNvSpPr/>
          <p:nvPr/>
        </p:nvSpPr>
        <p:spPr>
          <a:xfrm>
            <a:off x="5047324" y="5775325"/>
            <a:ext cx="490020" cy="116960"/>
          </a:xfrm>
          <a:custGeom>
            <a:avLst/>
            <a:gdLst>
              <a:gd name="connsiteX0" fmla="*/ 489876 w 490020"/>
              <a:gd name="connsiteY0" fmla="*/ 19050 h 116960"/>
              <a:gd name="connsiteX1" fmla="*/ 312076 w 490020"/>
              <a:gd name="connsiteY1" fmla="*/ 15875 h 116960"/>
              <a:gd name="connsiteX2" fmla="*/ 239051 w 490020"/>
              <a:gd name="connsiteY2" fmla="*/ 34925 h 116960"/>
              <a:gd name="connsiteX3" fmla="*/ 210476 w 490020"/>
              <a:gd name="connsiteY3" fmla="*/ 69850 h 116960"/>
              <a:gd name="connsiteX4" fmla="*/ 210476 w 490020"/>
              <a:gd name="connsiteY4" fmla="*/ 34925 h 116960"/>
              <a:gd name="connsiteX5" fmla="*/ 73951 w 490020"/>
              <a:gd name="connsiteY5" fmla="*/ 85725 h 116960"/>
              <a:gd name="connsiteX6" fmla="*/ 4101 w 490020"/>
              <a:gd name="connsiteY6" fmla="*/ 114300 h 116960"/>
              <a:gd name="connsiteX7" fmla="*/ 191426 w 490020"/>
              <a:gd name="connsiteY7" fmla="*/ 19050 h 116960"/>
              <a:gd name="connsiteX8" fmla="*/ 280326 w 490020"/>
              <a:gd name="connsiteY8" fmla="*/ 0 h 116960"/>
              <a:gd name="connsiteX9" fmla="*/ 489876 w 490020"/>
              <a:gd name="connsiteY9" fmla="*/ 19050 h 1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0020" h="116960">
                <a:moveTo>
                  <a:pt x="489876" y="19050"/>
                </a:moveTo>
                <a:cubicBezTo>
                  <a:pt x="495168" y="21696"/>
                  <a:pt x="353880" y="13229"/>
                  <a:pt x="312076" y="15875"/>
                </a:cubicBezTo>
                <a:cubicBezTo>
                  <a:pt x="270272" y="18521"/>
                  <a:pt x="255984" y="25929"/>
                  <a:pt x="239051" y="34925"/>
                </a:cubicBezTo>
                <a:cubicBezTo>
                  <a:pt x="222118" y="43921"/>
                  <a:pt x="215238" y="69850"/>
                  <a:pt x="210476" y="69850"/>
                </a:cubicBezTo>
                <a:cubicBezTo>
                  <a:pt x="205714" y="69850"/>
                  <a:pt x="233230" y="32279"/>
                  <a:pt x="210476" y="34925"/>
                </a:cubicBezTo>
                <a:cubicBezTo>
                  <a:pt x="187722" y="37571"/>
                  <a:pt x="108347" y="72496"/>
                  <a:pt x="73951" y="85725"/>
                </a:cubicBezTo>
                <a:cubicBezTo>
                  <a:pt x="39555" y="98954"/>
                  <a:pt x="-15478" y="125412"/>
                  <a:pt x="4101" y="114300"/>
                </a:cubicBezTo>
                <a:cubicBezTo>
                  <a:pt x="23680" y="103188"/>
                  <a:pt x="145389" y="38100"/>
                  <a:pt x="191426" y="19050"/>
                </a:cubicBezTo>
                <a:cubicBezTo>
                  <a:pt x="237463" y="0"/>
                  <a:pt x="234818" y="0"/>
                  <a:pt x="280326" y="0"/>
                </a:cubicBezTo>
                <a:cubicBezTo>
                  <a:pt x="325834" y="0"/>
                  <a:pt x="484584" y="16404"/>
                  <a:pt x="48987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0E82F2E-5778-EF0D-A993-1AAFC9182A5E}"/>
              </a:ext>
            </a:extLst>
          </p:cNvPr>
          <p:cNvSpPr/>
          <p:nvPr/>
        </p:nvSpPr>
        <p:spPr>
          <a:xfrm>
            <a:off x="4755600" y="5792572"/>
            <a:ext cx="563718" cy="155123"/>
          </a:xfrm>
          <a:custGeom>
            <a:avLst/>
            <a:gdLst>
              <a:gd name="connsiteX0" fmla="*/ 562525 w 563718"/>
              <a:gd name="connsiteY0" fmla="*/ 4978 h 155123"/>
              <a:gd name="connsiteX1" fmla="*/ 311700 w 563718"/>
              <a:gd name="connsiteY1" fmla="*/ 49428 h 155123"/>
              <a:gd name="connsiteX2" fmla="*/ 254550 w 563718"/>
              <a:gd name="connsiteY2" fmla="*/ 20853 h 155123"/>
              <a:gd name="connsiteX3" fmla="*/ 314875 w 563718"/>
              <a:gd name="connsiteY3" fmla="*/ 62128 h 155123"/>
              <a:gd name="connsiteX4" fmla="*/ 172000 w 563718"/>
              <a:gd name="connsiteY4" fmla="*/ 30378 h 155123"/>
              <a:gd name="connsiteX5" fmla="*/ 251375 w 563718"/>
              <a:gd name="connsiteY5" fmla="*/ 65303 h 155123"/>
              <a:gd name="connsiteX6" fmla="*/ 181525 w 563718"/>
              <a:gd name="connsiteY6" fmla="*/ 100228 h 155123"/>
              <a:gd name="connsiteX7" fmla="*/ 83100 w 563718"/>
              <a:gd name="connsiteY7" fmla="*/ 135153 h 155123"/>
              <a:gd name="connsiteX8" fmla="*/ 550 w 563718"/>
              <a:gd name="connsiteY8" fmla="*/ 154203 h 155123"/>
              <a:gd name="connsiteX9" fmla="*/ 124375 w 563718"/>
              <a:gd name="connsiteY9" fmla="*/ 106578 h 155123"/>
              <a:gd name="connsiteX10" fmla="*/ 330750 w 563718"/>
              <a:gd name="connsiteY10" fmla="*/ 62128 h 155123"/>
              <a:gd name="connsiteX11" fmla="*/ 403775 w 563718"/>
              <a:gd name="connsiteY11" fmla="*/ 4978 h 155123"/>
              <a:gd name="connsiteX12" fmla="*/ 562525 w 563718"/>
              <a:gd name="connsiteY12" fmla="*/ 4978 h 1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718" h="155123">
                <a:moveTo>
                  <a:pt x="562525" y="4978"/>
                </a:moveTo>
                <a:cubicBezTo>
                  <a:pt x="547179" y="12386"/>
                  <a:pt x="363029" y="46782"/>
                  <a:pt x="311700" y="49428"/>
                </a:cubicBezTo>
                <a:cubicBezTo>
                  <a:pt x="260371" y="52074"/>
                  <a:pt x="254021" y="18736"/>
                  <a:pt x="254550" y="20853"/>
                </a:cubicBezTo>
                <a:cubicBezTo>
                  <a:pt x="255079" y="22970"/>
                  <a:pt x="328633" y="60541"/>
                  <a:pt x="314875" y="62128"/>
                </a:cubicBezTo>
                <a:cubicBezTo>
                  <a:pt x="301117" y="63715"/>
                  <a:pt x="182583" y="29849"/>
                  <a:pt x="172000" y="30378"/>
                </a:cubicBezTo>
                <a:cubicBezTo>
                  <a:pt x="161417" y="30907"/>
                  <a:pt x="249788" y="53661"/>
                  <a:pt x="251375" y="65303"/>
                </a:cubicBezTo>
                <a:cubicBezTo>
                  <a:pt x="252962" y="76945"/>
                  <a:pt x="209571" y="88586"/>
                  <a:pt x="181525" y="100228"/>
                </a:cubicBezTo>
                <a:cubicBezTo>
                  <a:pt x="153479" y="111870"/>
                  <a:pt x="113262" y="126157"/>
                  <a:pt x="83100" y="135153"/>
                </a:cubicBezTo>
                <a:cubicBezTo>
                  <a:pt x="52937" y="144149"/>
                  <a:pt x="-6329" y="158965"/>
                  <a:pt x="550" y="154203"/>
                </a:cubicBezTo>
                <a:cubicBezTo>
                  <a:pt x="7429" y="149441"/>
                  <a:pt x="69342" y="121924"/>
                  <a:pt x="124375" y="106578"/>
                </a:cubicBezTo>
                <a:cubicBezTo>
                  <a:pt x="179408" y="91232"/>
                  <a:pt x="284183" y="79061"/>
                  <a:pt x="330750" y="62128"/>
                </a:cubicBezTo>
                <a:cubicBezTo>
                  <a:pt x="377317" y="45195"/>
                  <a:pt x="366733" y="10799"/>
                  <a:pt x="403775" y="4978"/>
                </a:cubicBezTo>
                <a:cubicBezTo>
                  <a:pt x="440817" y="-843"/>
                  <a:pt x="577871" y="-2430"/>
                  <a:pt x="562525" y="4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D09C24A-8872-A717-D984-514247116A43}"/>
              </a:ext>
            </a:extLst>
          </p:cNvPr>
          <p:cNvSpPr/>
          <p:nvPr/>
        </p:nvSpPr>
        <p:spPr>
          <a:xfrm>
            <a:off x="5505161" y="5775244"/>
            <a:ext cx="369165" cy="203448"/>
          </a:xfrm>
          <a:custGeom>
            <a:avLst/>
            <a:gdLst>
              <a:gd name="connsiteX0" fmla="*/ 289 w 369165"/>
              <a:gd name="connsiteY0" fmla="*/ 81 h 203448"/>
              <a:gd name="connsiteX1" fmla="*/ 203489 w 369165"/>
              <a:gd name="connsiteY1" fmla="*/ 85806 h 203448"/>
              <a:gd name="connsiteX2" fmla="*/ 162214 w 369165"/>
              <a:gd name="connsiteY2" fmla="*/ 47706 h 203448"/>
              <a:gd name="connsiteX3" fmla="*/ 263814 w 369165"/>
              <a:gd name="connsiteY3" fmla="*/ 174706 h 203448"/>
              <a:gd name="connsiteX4" fmla="*/ 263814 w 369165"/>
              <a:gd name="connsiteY4" fmla="*/ 123906 h 203448"/>
              <a:gd name="connsiteX5" fmla="*/ 368589 w 369165"/>
              <a:gd name="connsiteY5" fmla="*/ 203281 h 203448"/>
              <a:gd name="connsiteX6" fmla="*/ 301914 w 369165"/>
              <a:gd name="connsiteY6" fmla="*/ 142956 h 203448"/>
              <a:gd name="connsiteX7" fmla="*/ 216189 w 369165"/>
              <a:gd name="connsiteY7" fmla="*/ 79456 h 203448"/>
              <a:gd name="connsiteX8" fmla="*/ 159039 w 369165"/>
              <a:gd name="connsiteY8" fmla="*/ 69931 h 203448"/>
              <a:gd name="connsiteX9" fmla="*/ 289 w 369165"/>
              <a:gd name="connsiteY9" fmla="*/ 81 h 2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65" h="203448">
                <a:moveTo>
                  <a:pt x="289" y="81"/>
                </a:moveTo>
                <a:cubicBezTo>
                  <a:pt x="7697" y="2727"/>
                  <a:pt x="176502" y="77869"/>
                  <a:pt x="203489" y="85806"/>
                </a:cubicBezTo>
                <a:cubicBezTo>
                  <a:pt x="230476" y="93743"/>
                  <a:pt x="152160" y="32889"/>
                  <a:pt x="162214" y="47706"/>
                </a:cubicBezTo>
                <a:cubicBezTo>
                  <a:pt x="172268" y="62523"/>
                  <a:pt x="246881" y="162006"/>
                  <a:pt x="263814" y="174706"/>
                </a:cubicBezTo>
                <a:cubicBezTo>
                  <a:pt x="280747" y="187406"/>
                  <a:pt x="246351" y="119143"/>
                  <a:pt x="263814" y="123906"/>
                </a:cubicBezTo>
                <a:cubicBezTo>
                  <a:pt x="281277" y="128669"/>
                  <a:pt x="362239" y="200106"/>
                  <a:pt x="368589" y="203281"/>
                </a:cubicBezTo>
                <a:cubicBezTo>
                  <a:pt x="374939" y="206456"/>
                  <a:pt x="327314" y="163594"/>
                  <a:pt x="301914" y="142956"/>
                </a:cubicBezTo>
                <a:cubicBezTo>
                  <a:pt x="276514" y="122318"/>
                  <a:pt x="240002" y="91627"/>
                  <a:pt x="216189" y="79456"/>
                </a:cubicBezTo>
                <a:cubicBezTo>
                  <a:pt x="192377" y="67285"/>
                  <a:pt x="188143" y="79985"/>
                  <a:pt x="159039" y="69931"/>
                </a:cubicBezTo>
                <a:cubicBezTo>
                  <a:pt x="129935" y="59877"/>
                  <a:pt x="-7119" y="-2565"/>
                  <a:pt x="28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6FEF5A3-DD1E-D742-6E53-4144E3D18544}"/>
              </a:ext>
            </a:extLst>
          </p:cNvPr>
          <p:cNvSpPr/>
          <p:nvPr/>
        </p:nvSpPr>
        <p:spPr>
          <a:xfrm>
            <a:off x="5214588" y="5669794"/>
            <a:ext cx="293485" cy="146994"/>
          </a:xfrm>
          <a:custGeom>
            <a:avLst/>
            <a:gdLst>
              <a:gd name="connsiteX0" fmla="*/ 1937 w 293485"/>
              <a:gd name="connsiteY0" fmla="*/ 146806 h 146994"/>
              <a:gd name="connsiteX1" fmla="*/ 138462 w 293485"/>
              <a:gd name="connsiteY1" fmla="*/ 115056 h 146994"/>
              <a:gd name="connsiteX2" fmla="*/ 173387 w 293485"/>
              <a:gd name="connsiteY2" fmla="*/ 96006 h 146994"/>
              <a:gd name="connsiteX3" fmla="*/ 173387 w 293485"/>
              <a:gd name="connsiteY3" fmla="*/ 756 h 146994"/>
              <a:gd name="connsiteX4" fmla="*/ 182912 w 293485"/>
              <a:gd name="connsiteY4" fmla="*/ 54731 h 146994"/>
              <a:gd name="connsiteX5" fmla="*/ 287687 w 293485"/>
              <a:gd name="connsiteY5" fmla="*/ 115056 h 146994"/>
              <a:gd name="connsiteX6" fmla="*/ 252762 w 293485"/>
              <a:gd name="connsiteY6" fmla="*/ 99181 h 146994"/>
              <a:gd name="connsiteX7" fmla="*/ 1937 w 293485"/>
              <a:gd name="connsiteY7" fmla="*/ 146806 h 14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85" h="146994">
                <a:moveTo>
                  <a:pt x="1937" y="146806"/>
                </a:moveTo>
                <a:cubicBezTo>
                  <a:pt x="-17113" y="149452"/>
                  <a:pt x="109887" y="123523"/>
                  <a:pt x="138462" y="115056"/>
                </a:cubicBezTo>
                <a:cubicBezTo>
                  <a:pt x="167037" y="106589"/>
                  <a:pt x="167566" y="115056"/>
                  <a:pt x="173387" y="96006"/>
                </a:cubicBezTo>
                <a:cubicBezTo>
                  <a:pt x="179208" y="76956"/>
                  <a:pt x="171800" y="7635"/>
                  <a:pt x="173387" y="756"/>
                </a:cubicBezTo>
                <a:cubicBezTo>
                  <a:pt x="174974" y="-6123"/>
                  <a:pt x="163862" y="35681"/>
                  <a:pt x="182912" y="54731"/>
                </a:cubicBezTo>
                <a:cubicBezTo>
                  <a:pt x="201962" y="73781"/>
                  <a:pt x="276045" y="107648"/>
                  <a:pt x="287687" y="115056"/>
                </a:cubicBezTo>
                <a:cubicBezTo>
                  <a:pt x="299329" y="122464"/>
                  <a:pt x="296154" y="94418"/>
                  <a:pt x="252762" y="99181"/>
                </a:cubicBezTo>
                <a:cubicBezTo>
                  <a:pt x="209370" y="103943"/>
                  <a:pt x="20987" y="144160"/>
                  <a:pt x="1937" y="146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D2D188A-0B36-D70E-8954-D99A97036184}"/>
              </a:ext>
            </a:extLst>
          </p:cNvPr>
          <p:cNvSpPr/>
          <p:nvPr/>
        </p:nvSpPr>
        <p:spPr>
          <a:xfrm>
            <a:off x="5809622" y="5997562"/>
            <a:ext cx="45266" cy="139738"/>
          </a:xfrm>
          <a:custGeom>
            <a:avLst/>
            <a:gdLst>
              <a:gd name="connsiteX0" fmla="*/ 45078 w 45266"/>
              <a:gd name="connsiteY0" fmla="*/ 13 h 139738"/>
              <a:gd name="connsiteX1" fmla="*/ 16503 w 45266"/>
              <a:gd name="connsiteY1" fmla="*/ 85738 h 139738"/>
              <a:gd name="connsiteX2" fmla="*/ 13328 w 45266"/>
              <a:gd name="connsiteY2" fmla="*/ 139713 h 139738"/>
              <a:gd name="connsiteX3" fmla="*/ 628 w 45266"/>
              <a:gd name="connsiteY3" fmla="*/ 92088 h 139738"/>
              <a:gd name="connsiteX4" fmla="*/ 45078 w 45266"/>
              <a:gd name="connsiteY4" fmla="*/ 13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" h="139738">
                <a:moveTo>
                  <a:pt x="45078" y="13"/>
                </a:moveTo>
                <a:cubicBezTo>
                  <a:pt x="47724" y="-1045"/>
                  <a:pt x="21795" y="62455"/>
                  <a:pt x="16503" y="85738"/>
                </a:cubicBezTo>
                <a:cubicBezTo>
                  <a:pt x="11211" y="109021"/>
                  <a:pt x="15974" y="138655"/>
                  <a:pt x="13328" y="139713"/>
                </a:cubicBezTo>
                <a:cubicBezTo>
                  <a:pt x="10682" y="140771"/>
                  <a:pt x="-3076" y="108492"/>
                  <a:pt x="628" y="92088"/>
                </a:cubicBezTo>
                <a:cubicBezTo>
                  <a:pt x="4332" y="75684"/>
                  <a:pt x="42432" y="1071"/>
                  <a:pt x="45078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84874D8-1D1A-4191-8D41-DA43175C6046}"/>
              </a:ext>
            </a:extLst>
          </p:cNvPr>
          <p:cNvSpPr/>
          <p:nvPr/>
        </p:nvSpPr>
        <p:spPr>
          <a:xfrm>
            <a:off x="4975545" y="6009376"/>
            <a:ext cx="1053056" cy="195236"/>
          </a:xfrm>
          <a:custGeom>
            <a:avLst/>
            <a:gdLst>
              <a:gd name="connsiteX0" fmla="*/ 9205 w 1053056"/>
              <a:gd name="connsiteY0" fmla="*/ 899 h 195236"/>
              <a:gd name="connsiteX1" fmla="*/ 482280 w 1053056"/>
              <a:gd name="connsiteY1" fmla="*/ 143774 h 195236"/>
              <a:gd name="connsiteX2" fmla="*/ 199705 w 1053056"/>
              <a:gd name="connsiteY2" fmla="*/ 80274 h 195236"/>
              <a:gd name="connsiteX3" fmla="*/ 434655 w 1053056"/>
              <a:gd name="connsiteY3" fmla="*/ 143774 h 195236"/>
              <a:gd name="connsiteX4" fmla="*/ 644205 w 1053056"/>
              <a:gd name="connsiteY4" fmla="*/ 124724 h 195236"/>
              <a:gd name="connsiteX5" fmla="*/ 539430 w 1053056"/>
              <a:gd name="connsiteY5" fmla="*/ 131074 h 195236"/>
              <a:gd name="connsiteX6" fmla="*/ 755330 w 1053056"/>
              <a:gd name="connsiteY6" fmla="*/ 137424 h 195236"/>
              <a:gd name="connsiteX7" fmla="*/ 647380 w 1053056"/>
              <a:gd name="connsiteY7" fmla="*/ 146949 h 195236"/>
              <a:gd name="connsiteX8" fmla="*/ 853755 w 1053056"/>
              <a:gd name="connsiteY8" fmla="*/ 146949 h 195236"/>
              <a:gd name="connsiteX9" fmla="*/ 1022030 w 1053056"/>
              <a:gd name="connsiteY9" fmla="*/ 191399 h 195236"/>
              <a:gd name="connsiteX10" fmla="*/ 1041080 w 1053056"/>
              <a:gd name="connsiteY10" fmla="*/ 188224 h 195236"/>
              <a:gd name="connsiteX11" fmla="*/ 888680 w 1053056"/>
              <a:gd name="connsiteY11" fmla="*/ 150124 h 195236"/>
              <a:gd name="connsiteX12" fmla="*/ 564830 w 1053056"/>
              <a:gd name="connsiteY12" fmla="*/ 159649 h 195236"/>
              <a:gd name="connsiteX13" fmla="*/ 745805 w 1053056"/>
              <a:gd name="connsiteY13" fmla="*/ 140599 h 195236"/>
              <a:gd name="connsiteX14" fmla="*/ 564830 w 1053056"/>
              <a:gd name="connsiteY14" fmla="*/ 108849 h 195236"/>
              <a:gd name="connsiteX15" fmla="*/ 441005 w 1053056"/>
              <a:gd name="connsiteY15" fmla="*/ 115199 h 195236"/>
              <a:gd name="connsiteX16" fmla="*/ 244155 w 1053056"/>
              <a:gd name="connsiteY16" fmla="*/ 86624 h 195236"/>
              <a:gd name="connsiteX17" fmla="*/ 174305 w 1053056"/>
              <a:gd name="connsiteY17" fmla="*/ 83449 h 195236"/>
              <a:gd name="connsiteX18" fmla="*/ 9205 w 1053056"/>
              <a:gd name="connsiteY18" fmla="*/ 899 h 1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056" h="195236">
                <a:moveTo>
                  <a:pt x="9205" y="899"/>
                </a:moveTo>
                <a:cubicBezTo>
                  <a:pt x="60534" y="10953"/>
                  <a:pt x="450530" y="130545"/>
                  <a:pt x="482280" y="143774"/>
                </a:cubicBezTo>
                <a:cubicBezTo>
                  <a:pt x="514030" y="157003"/>
                  <a:pt x="207642" y="80274"/>
                  <a:pt x="199705" y="80274"/>
                </a:cubicBezTo>
                <a:cubicBezTo>
                  <a:pt x="191768" y="80274"/>
                  <a:pt x="360572" y="136366"/>
                  <a:pt x="434655" y="143774"/>
                </a:cubicBezTo>
                <a:lnTo>
                  <a:pt x="644205" y="124724"/>
                </a:lnTo>
                <a:cubicBezTo>
                  <a:pt x="661667" y="122607"/>
                  <a:pt x="520909" y="128957"/>
                  <a:pt x="539430" y="131074"/>
                </a:cubicBezTo>
                <a:cubicBezTo>
                  <a:pt x="557951" y="133191"/>
                  <a:pt x="737338" y="134778"/>
                  <a:pt x="755330" y="137424"/>
                </a:cubicBezTo>
                <a:cubicBezTo>
                  <a:pt x="773322" y="140070"/>
                  <a:pt x="630976" y="145362"/>
                  <a:pt x="647380" y="146949"/>
                </a:cubicBezTo>
                <a:cubicBezTo>
                  <a:pt x="663784" y="148536"/>
                  <a:pt x="791314" y="139541"/>
                  <a:pt x="853755" y="146949"/>
                </a:cubicBezTo>
                <a:cubicBezTo>
                  <a:pt x="916196" y="154357"/>
                  <a:pt x="990809" y="184520"/>
                  <a:pt x="1022030" y="191399"/>
                </a:cubicBezTo>
                <a:cubicBezTo>
                  <a:pt x="1053251" y="198278"/>
                  <a:pt x="1063305" y="195103"/>
                  <a:pt x="1041080" y="188224"/>
                </a:cubicBezTo>
                <a:cubicBezTo>
                  <a:pt x="1018855" y="181345"/>
                  <a:pt x="968055" y="154886"/>
                  <a:pt x="888680" y="150124"/>
                </a:cubicBezTo>
                <a:cubicBezTo>
                  <a:pt x="809305" y="145362"/>
                  <a:pt x="588643" y="161237"/>
                  <a:pt x="564830" y="159649"/>
                </a:cubicBezTo>
                <a:cubicBezTo>
                  <a:pt x="541017" y="158061"/>
                  <a:pt x="745805" y="149066"/>
                  <a:pt x="745805" y="140599"/>
                </a:cubicBezTo>
                <a:cubicBezTo>
                  <a:pt x="745805" y="132132"/>
                  <a:pt x="615630" y="113082"/>
                  <a:pt x="564830" y="108849"/>
                </a:cubicBezTo>
                <a:cubicBezTo>
                  <a:pt x="514030" y="104616"/>
                  <a:pt x="494451" y="118903"/>
                  <a:pt x="441005" y="115199"/>
                </a:cubicBezTo>
                <a:cubicBezTo>
                  <a:pt x="387559" y="111495"/>
                  <a:pt x="288605" y="91916"/>
                  <a:pt x="244155" y="86624"/>
                </a:cubicBezTo>
                <a:cubicBezTo>
                  <a:pt x="199705" y="81332"/>
                  <a:pt x="212405" y="98795"/>
                  <a:pt x="174305" y="83449"/>
                </a:cubicBezTo>
                <a:cubicBezTo>
                  <a:pt x="136205" y="68103"/>
                  <a:pt x="-42124" y="-9155"/>
                  <a:pt x="9205" y="8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D53A579-E1CF-BB4A-7B5A-E725E31DB7F8}"/>
              </a:ext>
            </a:extLst>
          </p:cNvPr>
          <p:cNvSpPr/>
          <p:nvPr/>
        </p:nvSpPr>
        <p:spPr>
          <a:xfrm>
            <a:off x="4706817" y="5803629"/>
            <a:ext cx="443529" cy="259283"/>
          </a:xfrm>
          <a:custGeom>
            <a:avLst/>
            <a:gdLst>
              <a:gd name="connsiteX0" fmla="*/ 443033 w 443529"/>
              <a:gd name="connsiteY0" fmla="*/ 271 h 259283"/>
              <a:gd name="connsiteX1" fmla="*/ 338258 w 443529"/>
              <a:gd name="connsiteY1" fmla="*/ 89171 h 259283"/>
              <a:gd name="connsiteX2" fmla="*/ 303333 w 443529"/>
              <a:gd name="connsiteY2" fmla="*/ 124096 h 259283"/>
              <a:gd name="connsiteX3" fmla="*/ 306508 w 443529"/>
              <a:gd name="connsiteY3" fmla="*/ 212996 h 259283"/>
              <a:gd name="connsiteX4" fmla="*/ 284283 w 443529"/>
              <a:gd name="connsiteY4" fmla="*/ 190771 h 259283"/>
              <a:gd name="connsiteX5" fmla="*/ 322383 w 443529"/>
              <a:gd name="connsiteY5" fmla="*/ 238396 h 259283"/>
              <a:gd name="connsiteX6" fmla="*/ 258883 w 443529"/>
              <a:gd name="connsiteY6" fmla="*/ 219346 h 259283"/>
              <a:gd name="connsiteX7" fmla="*/ 169983 w 443529"/>
              <a:gd name="connsiteY7" fmla="*/ 168546 h 259283"/>
              <a:gd name="connsiteX8" fmla="*/ 1708 w 443529"/>
              <a:gd name="connsiteY8" fmla="*/ 257446 h 259283"/>
              <a:gd name="connsiteX9" fmla="*/ 93783 w 443529"/>
              <a:gd name="connsiteY9" fmla="*/ 216171 h 259283"/>
              <a:gd name="connsiteX10" fmla="*/ 265233 w 443529"/>
              <a:gd name="connsiteY10" fmla="*/ 73296 h 259283"/>
              <a:gd name="connsiteX11" fmla="*/ 74733 w 443529"/>
              <a:gd name="connsiteY11" fmla="*/ 152671 h 259283"/>
              <a:gd name="connsiteX12" fmla="*/ 236658 w 443529"/>
              <a:gd name="connsiteY12" fmla="*/ 120921 h 259283"/>
              <a:gd name="connsiteX13" fmla="*/ 211258 w 443529"/>
              <a:gd name="connsiteY13" fmla="*/ 162196 h 259283"/>
              <a:gd name="connsiteX14" fmla="*/ 316033 w 443529"/>
              <a:gd name="connsiteY14" fmla="*/ 209821 h 259283"/>
              <a:gd name="connsiteX15" fmla="*/ 290633 w 443529"/>
              <a:gd name="connsiteY15" fmla="*/ 120921 h 259283"/>
              <a:gd name="connsiteX16" fmla="*/ 443033 w 443529"/>
              <a:gd name="connsiteY16" fmla="*/ 271 h 2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529" h="259283">
                <a:moveTo>
                  <a:pt x="443033" y="271"/>
                </a:moveTo>
                <a:cubicBezTo>
                  <a:pt x="450970" y="-5021"/>
                  <a:pt x="361541" y="68534"/>
                  <a:pt x="338258" y="89171"/>
                </a:cubicBezTo>
                <a:cubicBezTo>
                  <a:pt x="314975" y="109808"/>
                  <a:pt x="308625" y="103459"/>
                  <a:pt x="303333" y="124096"/>
                </a:cubicBezTo>
                <a:cubicBezTo>
                  <a:pt x="298041" y="144733"/>
                  <a:pt x="309683" y="201883"/>
                  <a:pt x="306508" y="212996"/>
                </a:cubicBezTo>
                <a:cubicBezTo>
                  <a:pt x="303333" y="224109"/>
                  <a:pt x="281637" y="186538"/>
                  <a:pt x="284283" y="190771"/>
                </a:cubicBezTo>
                <a:cubicBezTo>
                  <a:pt x="286929" y="195004"/>
                  <a:pt x="326616" y="233634"/>
                  <a:pt x="322383" y="238396"/>
                </a:cubicBezTo>
                <a:cubicBezTo>
                  <a:pt x="318150" y="243158"/>
                  <a:pt x="284283" y="230988"/>
                  <a:pt x="258883" y="219346"/>
                </a:cubicBezTo>
                <a:cubicBezTo>
                  <a:pt x="233483" y="207704"/>
                  <a:pt x="212845" y="162196"/>
                  <a:pt x="169983" y="168546"/>
                </a:cubicBezTo>
                <a:cubicBezTo>
                  <a:pt x="127121" y="174896"/>
                  <a:pt x="14408" y="249509"/>
                  <a:pt x="1708" y="257446"/>
                </a:cubicBezTo>
                <a:cubicBezTo>
                  <a:pt x="-10992" y="265383"/>
                  <a:pt x="49862" y="246863"/>
                  <a:pt x="93783" y="216171"/>
                </a:cubicBezTo>
                <a:cubicBezTo>
                  <a:pt x="137704" y="185479"/>
                  <a:pt x="268408" y="83879"/>
                  <a:pt x="265233" y="73296"/>
                </a:cubicBezTo>
                <a:cubicBezTo>
                  <a:pt x="262058" y="62713"/>
                  <a:pt x="79495" y="144734"/>
                  <a:pt x="74733" y="152671"/>
                </a:cubicBezTo>
                <a:cubicBezTo>
                  <a:pt x="69970" y="160609"/>
                  <a:pt x="213904" y="119334"/>
                  <a:pt x="236658" y="120921"/>
                </a:cubicBezTo>
                <a:cubicBezTo>
                  <a:pt x="259412" y="122508"/>
                  <a:pt x="198029" y="147379"/>
                  <a:pt x="211258" y="162196"/>
                </a:cubicBezTo>
                <a:cubicBezTo>
                  <a:pt x="224487" y="177013"/>
                  <a:pt x="302804" y="216700"/>
                  <a:pt x="316033" y="209821"/>
                </a:cubicBezTo>
                <a:cubicBezTo>
                  <a:pt x="329262" y="202942"/>
                  <a:pt x="271054" y="152142"/>
                  <a:pt x="290633" y="120921"/>
                </a:cubicBezTo>
                <a:cubicBezTo>
                  <a:pt x="310212" y="89700"/>
                  <a:pt x="435096" y="5563"/>
                  <a:pt x="443033" y="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6E392DF-AD0F-B41B-1B01-B22C31C36BEC}"/>
              </a:ext>
            </a:extLst>
          </p:cNvPr>
          <p:cNvSpPr/>
          <p:nvPr/>
        </p:nvSpPr>
        <p:spPr>
          <a:xfrm>
            <a:off x="5197282" y="5771984"/>
            <a:ext cx="572392" cy="359859"/>
          </a:xfrm>
          <a:custGeom>
            <a:avLst/>
            <a:gdLst>
              <a:gd name="connsiteX0" fmla="*/ 193 w 572392"/>
              <a:gd name="connsiteY0" fmla="*/ 66841 h 359859"/>
              <a:gd name="connsiteX1" fmla="*/ 228793 w 572392"/>
              <a:gd name="connsiteY1" fmla="*/ 54141 h 359859"/>
              <a:gd name="connsiteX2" fmla="*/ 171643 w 572392"/>
              <a:gd name="connsiteY2" fmla="*/ 73191 h 359859"/>
              <a:gd name="connsiteX3" fmla="*/ 146243 w 572392"/>
              <a:gd name="connsiteY3" fmla="*/ 95416 h 359859"/>
              <a:gd name="connsiteX4" fmla="*/ 133543 w 572392"/>
              <a:gd name="connsiteY4" fmla="*/ 165266 h 359859"/>
              <a:gd name="connsiteX5" fmla="*/ 152593 w 572392"/>
              <a:gd name="connsiteY5" fmla="*/ 257341 h 359859"/>
              <a:gd name="connsiteX6" fmla="*/ 187518 w 572392"/>
              <a:gd name="connsiteY6" fmla="*/ 317666 h 359859"/>
              <a:gd name="connsiteX7" fmla="*/ 333568 w 572392"/>
              <a:gd name="connsiteY7" fmla="*/ 343066 h 359859"/>
              <a:gd name="connsiteX8" fmla="*/ 146243 w 572392"/>
              <a:gd name="connsiteY8" fmla="*/ 346241 h 359859"/>
              <a:gd name="connsiteX9" fmla="*/ 333568 w 572392"/>
              <a:gd name="connsiteY9" fmla="*/ 355766 h 359859"/>
              <a:gd name="connsiteX10" fmla="*/ 492318 w 572392"/>
              <a:gd name="connsiteY10" fmla="*/ 358941 h 359859"/>
              <a:gd name="connsiteX11" fmla="*/ 444693 w 572392"/>
              <a:gd name="connsiteY11" fmla="*/ 339891 h 359859"/>
              <a:gd name="connsiteX12" fmla="*/ 514543 w 572392"/>
              <a:gd name="connsiteY12" fmla="*/ 295441 h 359859"/>
              <a:gd name="connsiteX13" fmla="*/ 527243 w 572392"/>
              <a:gd name="connsiteY13" fmla="*/ 254166 h 359859"/>
              <a:gd name="connsiteX14" fmla="*/ 536768 w 572392"/>
              <a:gd name="connsiteY14" fmla="*/ 216066 h 359859"/>
              <a:gd name="connsiteX15" fmla="*/ 498668 w 572392"/>
              <a:gd name="connsiteY15" fmla="*/ 358941 h 359859"/>
              <a:gd name="connsiteX16" fmla="*/ 527243 w 572392"/>
              <a:gd name="connsiteY16" fmla="*/ 257341 h 359859"/>
              <a:gd name="connsiteX17" fmla="*/ 571693 w 572392"/>
              <a:gd name="connsiteY17" fmla="*/ 162091 h 359859"/>
              <a:gd name="connsiteX18" fmla="*/ 489143 w 572392"/>
              <a:gd name="connsiteY18" fmla="*/ 63666 h 359859"/>
              <a:gd name="connsiteX19" fmla="*/ 374843 w 572392"/>
              <a:gd name="connsiteY19" fmla="*/ 19216 h 359859"/>
              <a:gd name="connsiteX20" fmla="*/ 225618 w 572392"/>
              <a:gd name="connsiteY20" fmla="*/ 166 h 359859"/>
              <a:gd name="connsiteX21" fmla="*/ 63693 w 572392"/>
              <a:gd name="connsiteY21" fmla="*/ 28741 h 359859"/>
              <a:gd name="connsiteX22" fmla="*/ 273243 w 572392"/>
              <a:gd name="connsiteY22" fmla="*/ 28741 h 359859"/>
              <a:gd name="connsiteX23" fmla="*/ 193 w 572392"/>
              <a:gd name="connsiteY23" fmla="*/ 66841 h 3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392" h="359859">
                <a:moveTo>
                  <a:pt x="193" y="66841"/>
                </a:moveTo>
                <a:cubicBezTo>
                  <a:pt x="-7215" y="71074"/>
                  <a:pt x="200218" y="53083"/>
                  <a:pt x="228793" y="54141"/>
                </a:cubicBezTo>
                <a:cubicBezTo>
                  <a:pt x="257368" y="55199"/>
                  <a:pt x="185401" y="66312"/>
                  <a:pt x="171643" y="73191"/>
                </a:cubicBezTo>
                <a:cubicBezTo>
                  <a:pt x="157885" y="80070"/>
                  <a:pt x="152593" y="80070"/>
                  <a:pt x="146243" y="95416"/>
                </a:cubicBezTo>
                <a:cubicBezTo>
                  <a:pt x="139893" y="110762"/>
                  <a:pt x="132485" y="138279"/>
                  <a:pt x="133543" y="165266"/>
                </a:cubicBezTo>
                <a:cubicBezTo>
                  <a:pt x="134601" y="192253"/>
                  <a:pt x="143597" y="231941"/>
                  <a:pt x="152593" y="257341"/>
                </a:cubicBezTo>
                <a:cubicBezTo>
                  <a:pt x="161589" y="282741"/>
                  <a:pt x="157356" y="303379"/>
                  <a:pt x="187518" y="317666"/>
                </a:cubicBezTo>
                <a:cubicBezTo>
                  <a:pt x="217680" y="331953"/>
                  <a:pt x="340447" y="338304"/>
                  <a:pt x="333568" y="343066"/>
                </a:cubicBezTo>
                <a:cubicBezTo>
                  <a:pt x="326689" y="347828"/>
                  <a:pt x="146243" y="344124"/>
                  <a:pt x="146243" y="346241"/>
                </a:cubicBezTo>
                <a:cubicBezTo>
                  <a:pt x="146243" y="348358"/>
                  <a:pt x="275889" y="353649"/>
                  <a:pt x="333568" y="355766"/>
                </a:cubicBezTo>
                <a:cubicBezTo>
                  <a:pt x="391247" y="357883"/>
                  <a:pt x="473797" y="361587"/>
                  <a:pt x="492318" y="358941"/>
                </a:cubicBezTo>
                <a:cubicBezTo>
                  <a:pt x="510839" y="356295"/>
                  <a:pt x="440989" y="350474"/>
                  <a:pt x="444693" y="339891"/>
                </a:cubicBezTo>
                <a:cubicBezTo>
                  <a:pt x="448397" y="329308"/>
                  <a:pt x="500785" y="309729"/>
                  <a:pt x="514543" y="295441"/>
                </a:cubicBezTo>
                <a:cubicBezTo>
                  <a:pt x="528301" y="281153"/>
                  <a:pt x="523539" y="267395"/>
                  <a:pt x="527243" y="254166"/>
                </a:cubicBezTo>
                <a:cubicBezTo>
                  <a:pt x="530947" y="240937"/>
                  <a:pt x="541531" y="198603"/>
                  <a:pt x="536768" y="216066"/>
                </a:cubicBezTo>
                <a:cubicBezTo>
                  <a:pt x="532005" y="233529"/>
                  <a:pt x="500255" y="352062"/>
                  <a:pt x="498668" y="358941"/>
                </a:cubicBezTo>
                <a:cubicBezTo>
                  <a:pt x="497081" y="365820"/>
                  <a:pt x="515072" y="290149"/>
                  <a:pt x="527243" y="257341"/>
                </a:cubicBezTo>
                <a:cubicBezTo>
                  <a:pt x="539414" y="224533"/>
                  <a:pt x="578043" y="194370"/>
                  <a:pt x="571693" y="162091"/>
                </a:cubicBezTo>
                <a:cubicBezTo>
                  <a:pt x="565343" y="129812"/>
                  <a:pt x="521951" y="87479"/>
                  <a:pt x="489143" y="63666"/>
                </a:cubicBezTo>
                <a:cubicBezTo>
                  <a:pt x="456335" y="39853"/>
                  <a:pt x="418764" y="29799"/>
                  <a:pt x="374843" y="19216"/>
                </a:cubicBezTo>
                <a:cubicBezTo>
                  <a:pt x="330922" y="8633"/>
                  <a:pt x="277476" y="-1422"/>
                  <a:pt x="225618" y="166"/>
                </a:cubicBezTo>
                <a:cubicBezTo>
                  <a:pt x="173760" y="1753"/>
                  <a:pt x="55756" y="23978"/>
                  <a:pt x="63693" y="28741"/>
                </a:cubicBezTo>
                <a:cubicBezTo>
                  <a:pt x="71631" y="33503"/>
                  <a:pt x="279064" y="22920"/>
                  <a:pt x="273243" y="28741"/>
                </a:cubicBezTo>
                <a:cubicBezTo>
                  <a:pt x="267422" y="34562"/>
                  <a:pt x="7601" y="62608"/>
                  <a:pt x="193" y="66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6401706C-BC88-A485-77ED-E58E2BB8E7C2}"/>
              </a:ext>
            </a:extLst>
          </p:cNvPr>
          <p:cNvSpPr/>
          <p:nvPr/>
        </p:nvSpPr>
        <p:spPr>
          <a:xfrm>
            <a:off x="5515352" y="583342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353EEF3F-4EFC-EC8D-6856-28D839A6F195}"/>
              </a:ext>
            </a:extLst>
          </p:cNvPr>
          <p:cNvSpPr/>
          <p:nvPr/>
        </p:nvSpPr>
        <p:spPr>
          <a:xfrm>
            <a:off x="5614241" y="593968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097D4E4-4ECF-9C8D-2DD9-10B182B82C13}"/>
              </a:ext>
            </a:extLst>
          </p:cNvPr>
          <p:cNvSpPr/>
          <p:nvPr/>
        </p:nvSpPr>
        <p:spPr>
          <a:xfrm>
            <a:off x="5579336" y="6015266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A711677-1E63-AA1F-4D72-53BD59461BB7}"/>
              </a:ext>
            </a:extLst>
          </p:cNvPr>
          <p:cNvSpPr/>
          <p:nvPr/>
        </p:nvSpPr>
        <p:spPr>
          <a:xfrm>
            <a:off x="5841998" y="5927541"/>
            <a:ext cx="185542" cy="263813"/>
          </a:xfrm>
          <a:custGeom>
            <a:avLst/>
            <a:gdLst>
              <a:gd name="connsiteX0" fmla="*/ 2 w 185542"/>
              <a:gd name="connsiteY0" fmla="*/ 184 h 263813"/>
              <a:gd name="connsiteX1" fmla="*/ 92077 w 185542"/>
              <a:gd name="connsiteY1" fmla="*/ 162109 h 263813"/>
              <a:gd name="connsiteX2" fmla="*/ 73027 w 185542"/>
              <a:gd name="connsiteY2" fmla="*/ 124009 h 263813"/>
              <a:gd name="connsiteX3" fmla="*/ 146052 w 185542"/>
              <a:gd name="connsiteY3" fmla="*/ 231959 h 263813"/>
              <a:gd name="connsiteX4" fmla="*/ 184152 w 185542"/>
              <a:gd name="connsiteY4" fmla="*/ 263709 h 263813"/>
              <a:gd name="connsiteX5" fmla="*/ 168277 w 185542"/>
              <a:gd name="connsiteY5" fmla="*/ 238309 h 263813"/>
              <a:gd name="connsiteX6" fmla="*/ 85727 w 185542"/>
              <a:gd name="connsiteY6" fmla="*/ 146234 h 263813"/>
              <a:gd name="connsiteX7" fmla="*/ 114302 w 185542"/>
              <a:gd name="connsiteY7" fmla="*/ 184334 h 263813"/>
              <a:gd name="connsiteX8" fmla="*/ 95252 w 185542"/>
              <a:gd name="connsiteY8" fmla="*/ 130359 h 263813"/>
              <a:gd name="connsiteX9" fmla="*/ 2 w 185542"/>
              <a:gd name="connsiteY9" fmla="*/ 184 h 26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42" h="263813">
                <a:moveTo>
                  <a:pt x="2" y="184"/>
                </a:moveTo>
                <a:cubicBezTo>
                  <a:pt x="-527" y="5476"/>
                  <a:pt x="79906" y="141472"/>
                  <a:pt x="92077" y="162109"/>
                </a:cubicBezTo>
                <a:cubicBezTo>
                  <a:pt x="104248" y="182746"/>
                  <a:pt x="64031" y="112367"/>
                  <a:pt x="73027" y="124009"/>
                </a:cubicBezTo>
                <a:cubicBezTo>
                  <a:pt x="82023" y="135651"/>
                  <a:pt x="127531" y="208676"/>
                  <a:pt x="146052" y="231959"/>
                </a:cubicBezTo>
                <a:cubicBezTo>
                  <a:pt x="164573" y="255242"/>
                  <a:pt x="180448" y="262651"/>
                  <a:pt x="184152" y="263709"/>
                </a:cubicBezTo>
                <a:cubicBezTo>
                  <a:pt x="187856" y="264767"/>
                  <a:pt x="184681" y="257888"/>
                  <a:pt x="168277" y="238309"/>
                </a:cubicBezTo>
                <a:cubicBezTo>
                  <a:pt x="151873" y="218730"/>
                  <a:pt x="94723" y="155230"/>
                  <a:pt x="85727" y="146234"/>
                </a:cubicBezTo>
                <a:cubicBezTo>
                  <a:pt x="76731" y="137238"/>
                  <a:pt x="112715" y="186980"/>
                  <a:pt x="114302" y="184334"/>
                </a:cubicBezTo>
                <a:cubicBezTo>
                  <a:pt x="115890" y="181688"/>
                  <a:pt x="111127" y="155759"/>
                  <a:pt x="95252" y="130359"/>
                </a:cubicBezTo>
                <a:cubicBezTo>
                  <a:pt x="79377" y="104959"/>
                  <a:pt x="531" y="-5108"/>
                  <a:pt x="2" y="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4DF4115-1293-5890-C5A1-54533B516136}"/>
              </a:ext>
            </a:extLst>
          </p:cNvPr>
          <p:cNvSpPr/>
          <p:nvPr/>
        </p:nvSpPr>
        <p:spPr>
          <a:xfrm>
            <a:off x="4854411" y="6030701"/>
            <a:ext cx="1076644" cy="162920"/>
          </a:xfrm>
          <a:custGeom>
            <a:avLst/>
            <a:gdLst>
              <a:gd name="connsiteX0" fmla="*/ 164 w 1076644"/>
              <a:gd name="connsiteY0" fmla="*/ 8149 h 162920"/>
              <a:gd name="connsiteX1" fmla="*/ 289089 w 1076644"/>
              <a:gd name="connsiteY1" fmla="*/ 46249 h 162920"/>
              <a:gd name="connsiteX2" fmla="*/ 565314 w 1076644"/>
              <a:gd name="connsiteY2" fmla="*/ 131974 h 162920"/>
              <a:gd name="connsiteX3" fmla="*/ 428789 w 1076644"/>
              <a:gd name="connsiteY3" fmla="*/ 112924 h 162920"/>
              <a:gd name="connsiteX4" fmla="*/ 765339 w 1076644"/>
              <a:gd name="connsiteY4" fmla="*/ 147849 h 162920"/>
              <a:gd name="connsiteX5" fmla="*/ 616114 w 1076644"/>
              <a:gd name="connsiteY5" fmla="*/ 154199 h 162920"/>
              <a:gd name="connsiteX6" fmla="*/ 889164 w 1076644"/>
              <a:gd name="connsiteY6" fmla="*/ 160549 h 162920"/>
              <a:gd name="connsiteX7" fmla="*/ 1076489 w 1076644"/>
              <a:gd name="connsiteY7" fmla="*/ 160549 h 162920"/>
              <a:gd name="connsiteX8" fmla="*/ 914564 w 1076644"/>
              <a:gd name="connsiteY8" fmla="*/ 131974 h 162920"/>
              <a:gd name="connsiteX9" fmla="*/ 578014 w 1076644"/>
              <a:gd name="connsiteY9" fmla="*/ 125624 h 162920"/>
              <a:gd name="connsiteX10" fmla="*/ 390689 w 1076644"/>
              <a:gd name="connsiteY10" fmla="*/ 81174 h 162920"/>
              <a:gd name="connsiteX11" fmla="*/ 212889 w 1076644"/>
              <a:gd name="connsiteY11" fmla="*/ 8149 h 162920"/>
              <a:gd name="connsiteX12" fmla="*/ 70014 w 1076644"/>
              <a:gd name="connsiteY12" fmla="*/ 4974 h 162920"/>
              <a:gd name="connsiteX13" fmla="*/ 244639 w 1076644"/>
              <a:gd name="connsiteY13" fmla="*/ 36724 h 162920"/>
              <a:gd name="connsiteX14" fmla="*/ 164 w 1076644"/>
              <a:gd name="connsiteY14" fmla="*/ 8149 h 1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44" h="162920">
                <a:moveTo>
                  <a:pt x="164" y="8149"/>
                </a:moveTo>
                <a:cubicBezTo>
                  <a:pt x="7572" y="9736"/>
                  <a:pt x="194897" y="25612"/>
                  <a:pt x="289089" y="46249"/>
                </a:cubicBezTo>
                <a:cubicBezTo>
                  <a:pt x="383281" y="66886"/>
                  <a:pt x="542031" y="120862"/>
                  <a:pt x="565314" y="131974"/>
                </a:cubicBezTo>
                <a:cubicBezTo>
                  <a:pt x="588597" y="143086"/>
                  <a:pt x="395452" y="110278"/>
                  <a:pt x="428789" y="112924"/>
                </a:cubicBezTo>
                <a:cubicBezTo>
                  <a:pt x="462127" y="115570"/>
                  <a:pt x="734118" y="140970"/>
                  <a:pt x="765339" y="147849"/>
                </a:cubicBezTo>
                <a:cubicBezTo>
                  <a:pt x="796560" y="154728"/>
                  <a:pt x="595477" y="152082"/>
                  <a:pt x="616114" y="154199"/>
                </a:cubicBezTo>
                <a:cubicBezTo>
                  <a:pt x="636751" y="156316"/>
                  <a:pt x="812435" y="159491"/>
                  <a:pt x="889164" y="160549"/>
                </a:cubicBezTo>
                <a:cubicBezTo>
                  <a:pt x="965893" y="161607"/>
                  <a:pt x="1072256" y="165311"/>
                  <a:pt x="1076489" y="160549"/>
                </a:cubicBezTo>
                <a:cubicBezTo>
                  <a:pt x="1080722" y="155787"/>
                  <a:pt x="997643" y="137795"/>
                  <a:pt x="914564" y="131974"/>
                </a:cubicBezTo>
                <a:cubicBezTo>
                  <a:pt x="831485" y="126153"/>
                  <a:pt x="665326" y="134091"/>
                  <a:pt x="578014" y="125624"/>
                </a:cubicBezTo>
                <a:cubicBezTo>
                  <a:pt x="490702" y="117157"/>
                  <a:pt x="451543" y="100753"/>
                  <a:pt x="390689" y="81174"/>
                </a:cubicBezTo>
                <a:cubicBezTo>
                  <a:pt x="329835" y="61595"/>
                  <a:pt x="266335" y="20849"/>
                  <a:pt x="212889" y="8149"/>
                </a:cubicBezTo>
                <a:cubicBezTo>
                  <a:pt x="159443" y="-4551"/>
                  <a:pt x="64722" y="211"/>
                  <a:pt x="70014" y="4974"/>
                </a:cubicBezTo>
                <a:cubicBezTo>
                  <a:pt x="75306" y="9737"/>
                  <a:pt x="251518" y="35666"/>
                  <a:pt x="244639" y="36724"/>
                </a:cubicBezTo>
                <a:cubicBezTo>
                  <a:pt x="237760" y="37782"/>
                  <a:pt x="-7244" y="6562"/>
                  <a:pt x="164" y="8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07FFA47-7A35-6147-E581-37DC008F931F}"/>
              </a:ext>
            </a:extLst>
          </p:cNvPr>
          <p:cNvSpPr/>
          <p:nvPr/>
        </p:nvSpPr>
        <p:spPr>
          <a:xfrm>
            <a:off x="4882490" y="6167423"/>
            <a:ext cx="373149" cy="79493"/>
          </a:xfrm>
          <a:custGeom>
            <a:avLst/>
            <a:gdLst>
              <a:gd name="connsiteX0" fmla="*/ 57810 w 373149"/>
              <a:gd name="connsiteY0" fmla="*/ 61927 h 79493"/>
              <a:gd name="connsiteX1" fmla="*/ 191160 w 373149"/>
              <a:gd name="connsiteY1" fmla="*/ 36527 h 79493"/>
              <a:gd name="connsiteX2" fmla="*/ 299110 w 373149"/>
              <a:gd name="connsiteY2" fmla="*/ 71452 h 79493"/>
              <a:gd name="connsiteX3" fmla="*/ 302285 w 373149"/>
              <a:gd name="connsiteY3" fmla="*/ 39702 h 79493"/>
              <a:gd name="connsiteX4" fmla="*/ 353085 w 373149"/>
              <a:gd name="connsiteY4" fmla="*/ 65102 h 79493"/>
              <a:gd name="connsiteX5" fmla="*/ 343560 w 373149"/>
              <a:gd name="connsiteY5" fmla="*/ 36527 h 79493"/>
              <a:gd name="connsiteX6" fmla="*/ 368960 w 373149"/>
              <a:gd name="connsiteY6" fmla="*/ 58752 h 79493"/>
              <a:gd name="connsiteX7" fmla="*/ 241960 w 373149"/>
              <a:gd name="connsiteY7" fmla="*/ 49227 h 79493"/>
              <a:gd name="connsiteX8" fmla="*/ 178460 w 373149"/>
              <a:gd name="connsiteY8" fmla="*/ 1602 h 79493"/>
              <a:gd name="connsiteX9" fmla="*/ 210210 w 373149"/>
              <a:gd name="connsiteY9" fmla="*/ 17477 h 79493"/>
              <a:gd name="connsiteX10" fmla="*/ 7010 w 373149"/>
              <a:gd name="connsiteY10" fmla="*/ 77802 h 79493"/>
              <a:gd name="connsiteX11" fmla="*/ 57810 w 373149"/>
              <a:gd name="connsiteY11" fmla="*/ 61927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49" h="79493">
                <a:moveTo>
                  <a:pt x="57810" y="61927"/>
                </a:moveTo>
                <a:cubicBezTo>
                  <a:pt x="88502" y="55048"/>
                  <a:pt x="150943" y="34939"/>
                  <a:pt x="191160" y="36527"/>
                </a:cubicBezTo>
                <a:cubicBezTo>
                  <a:pt x="231377" y="38115"/>
                  <a:pt x="280589" y="70923"/>
                  <a:pt x="299110" y="71452"/>
                </a:cubicBezTo>
                <a:cubicBezTo>
                  <a:pt x="317631" y="71981"/>
                  <a:pt x="293289" y="40760"/>
                  <a:pt x="302285" y="39702"/>
                </a:cubicBezTo>
                <a:cubicBezTo>
                  <a:pt x="311281" y="38644"/>
                  <a:pt x="346206" y="65631"/>
                  <a:pt x="353085" y="65102"/>
                </a:cubicBezTo>
                <a:cubicBezTo>
                  <a:pt x="359964" y="64573"/>
                  <a:pt x="340914" y="37585"/>
                  <a:pt x="343560" y="36527"/>
                </a:cubicBezTo>
                <a:cubicBezTo>
                  <a:pt x="346206" y="35469"/>
                  <a:pt x="385893" y="56635"/>
                  <a:pt x="368960" y="58752"/>
                </a:cubicBezTo>
                <a:cubicBezTo>
                  <a:pt x="352027" y="60869"/>
                  <a:pt x="273710" y="58752"/>
                  <a:pt x="241960" y="49227"/>
                </a:cubicBezTo>
                <a:cubicBezTo>
                  <a:pt x="210210" y="39702"/>
                  <a:pt x="183752" y="6894"/>
                  <a:pt x="178460" y="1602"/>
                </a:cubicBezTo>
                <a:cubicBezTo>
                  <a:pt x="173168" y="-3690"/>
                  <a:pt x="238785" y="4777"/>
                  <a:pt x="210210" y="17477"/>
                </a:cubicBezTo>
                <a:cubicBezTo>
                  <a:pt x="181635" y="30177"/>
                  <a:pt x="31352" y="70923"/>
                  <a:pt x="7010" y="77802"/>
                </a:cubicBezTo>
                <a:cubicBezTo>
                  <a:pt x="-17332" y="84681"/>
                  <a:pt x="27118" y="68806"/>
                  <a:pt x="57810" y="619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6A5B905-D918-75CD-EC11-9A24D3FFAF6E}"/>
              </a:ext>
            </a:extLst>
          </p:cNvPr>
          <p:cNvSpPr/>
          <p:nvPr/>
        </p:nvSpPr>
        <p:spPr>
          <a:xfrm>
            <a:off x="4849974" y="5734042"/>
            <a:ext cx="870729" cy="123836"/>
          </a:xfrm>
          <a:custGeom>
            <a:avLst/>
            <a:gdLst>
              <a:gd name="connsiteX0" fmla="*/ 1426 w 870729"/>
              <a:gd name="connsiteY0" fmla="*/ 123833 h 123836"/>
              <a:gd name="connsiteX1" fmla="*/ 290351 w 870729"/>
              <a:gd name="connsiteY1" fmla="*/ 47633 h 123836"/>
              <a:gd name="connsiteX2" fmla="*/ 185576 w 870729"/>
              <a:gd name="connsiteY2" fmla="*/ 85733 h 123836"/>
              <a:gd name="connsiteX3" fmla="*/ 471326 w 870729"/>
              <a:gd name="connsiteY3" fmla="*/ 31758 h 123836"/>
              <a:gd name="connsiteX4" fmla="*/ 690401 w 870729"/>
              <a:gd name="connsiteY4" fmla="*/ 50808 h 123836"/>
              <a:gd name="connsiteX5" fmla="*/ 642776 w 870729"/>
              <a:gd name="connsiteY5" fmla="*/ 41283 h 123836"/>
              <a:gd name="connsiteX6" fmla="*/ 868201 w 870729"/>
              <a:gd name="connsiteY6" fmla="*/ 107958 h 123836"/>
              <a:gd name="connsiteX7" fmla="*/ 757076 w 870729"/>
              <a:gd name="connsiteY7" fmla="*/ 73033 h 123836"/>
              <a:gd name="connsiteX8" fmla="*/ 649126 w 870729"/>
              <a:gd name="connsiteY8" fmla="*/ 31758 h 123836"/>
              <a:gd name="connsiteX9" fmla="*/ 445926 w 870729"/>
              <a:gd name="connsiteY9" fmla="*/ 8 h 123836"/>
              <a:gd name="connsiteX10" fmla="*/ 284001 w 870729"/>
              <a:gd name="connsiteY10" fmla="*/ 28583 h 123836"/>
              <a:gd name="connsiteX11" fmla="*/ 376076 w 870729"/>
              <a:gd name="connsiteY11" fmla="*/ 25408 h 123836"/>
              <a:gd name="connsiteX12" fmla="*/ 150651 w 870729"/>
              <a:gd name="connsiteY12" fmla="*/ 9533 h 123836"/>
              <a:gd name="connsiteX13" fmla="*/ 220501 w 870729"/>
              <a:gd name="connsiteY13" fmla="*/ 25408 h 123836"/>
              <a:gd name="connsiteX14" fmla="*/ 131601 w 870729"/>
              <a:gd name="connsiteY14" fmla="*/ 41283 h 123836"/>
              <a:gd name="connsiteX15" fmla="*/ 176051 w 870729"/>
              <a:gd name="connsiteY15" fmla="*/ 50808 h 123836"/>
              <a:gd name="connsiteX16" fmla="*/ 1426 w 870729"/>
              <a:gd name="connsiteY16" fmla="*/ 123833 h 12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729" h="123836">
                <a:moveTo>
                  <a:pt x="1426" y="123833"/>
                </a:moveTo>
                <a:cubicBezTo>
                  <a:pt x="20476" y="123304"/>
                  <a:pt x="259659" y="53983"/>
                  <a:pt x="290351" y="47633"/>
                </a:cubicBezTo>
                <a:cubicBezTo>
                  <a:pt x="321043" y="41283"/>
                  <a:pt x="155414" y="88379"/>
                  <a:pt x="185576" y="85733"/>
                </a:cubicBezTo>
                <a:cubicBezTo>
                  <a:pt x="215738" y="83087"/>
                  <a:pt x="387189" y="37579"/>
                  <a:pt x="471326" y="31758"/>
                </a:cubicBezTo>
                <a:cubicBezTo>
                  <a:pt x="555463" y="25937"/>
                  <a:pt x="661826" y="49220"/>
                  <a:pt x="690401" y="50808"/>
                </a:cubicBezTo>
                <a:cubicBezTo>
                  <a:pt x="718976" y="52395"/>
                  <a:pt x="613143" y="31758"/>
                  <a:pt x="642776" y="41283"/>
                </a:cubicBezTo>
                <a:cubicBezTo>
                  <a:pt x="672409" y="50808"/>
                  <a:pt x="849151" y="102666"/>
                  <a:pt x="868201" y="107958"/>
                </a:cubicBezTo>
                <a:cubicBezTo>
                  <a:pt x="887251" y="113250"/>
                  <a:pt x="793589" y="85733"/>
                  <a:pt x="757076" y="73033"/>
                </a:cubicBezTo>
                <a:cubicBezTo>
                  <a:pt x="720564" y="60333"/>
                  <a:pt x="700984" y="43929"/>
                  <a:pt x="649126" y="31758"/>
                </a:cubicBezTo>
                <a:cubicBezTo>
                  <a:pt x="597268" y="19587"/>
                  <a:pt x="506780" y="537"/>
                  <a:pt x="445926" y="8"/>
                </a:cubicBezTo>
                <a:cubicBezTo>
                  <a:pt x="385072" y="-521"/>
                  <a:pt x="295643" y="24350"/>
                  <a:pt x="284001" y="28583"/>
                </a:cubicBezTo>
                <a:cubicBezTo>
                  <a:pt x="272359" y="32816"/>
                  <a:pt x="398301" y="28583"/>
                  <a:pt x="376076" y="25408"/>
                </a:cubicBezTo>
                <a:cubicBezTo>
                  <a:pt x="353851" y="22233"/>
                  <a:pt x="176580" y="9533"/>
                  <a:pt x="150651" y="9533"/>
                </a:cubicBezTo>
                <a:cubicBezTo>
                  <a:pt x="124722" y="9533"/>
                  <a:pt x="223676" y="20116"/>
                  <a:pt x="220501" y="25408"/>
                </a:cubicBezTo>
                <a:cubicBezTo>
                  <a:pt x="217326" y="30700"/>
                  <a:pt x="139009" y="37050"/>
                  <a:pt x="131601" y="41283"/>
                </a:cubicBezTo>
                <a:cubicBezTo>
                  <a:pt x="124193" y="45516"/>
                  <a:pt x="191926" y="41812"/>
                  <a:pt x="176051" y="50808"/>
                </a:cubicBezTo>
                <a:cubicBezTo>
                  <a:pt x="160176" y="59804"/>
                  <a:pt x="-17624" y="124362"/>
                  <a:pt x="1426" y="1238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8AEE89E-DED0-CA8E-A4DC-FEEB166C548D}"/>
              </a:ext>
            </a:extLst>
          </p:cNvPr>
          <p:cNvSpPr/>
          <p:nvPr/>
        </p:nvSpPr>
        <p:spPr>
          <a:xfrm>
            <a:off x="5953075" y="5314950"/>
            <a:ext cx="195337" cy="304824"/>
          </a:xfrm>
          <a:custGeom>
            <a:avLst/>
            <a:gdLst>
              <a:gd name="connsiteX0" fmla="*/ 190550 w 195337"/>
              <a:gd name="connsiteY0" fmla="*/ 139700 h 304824"/>
              <a:gd name="connsiteX1" fmla="*/ 187375 w 195337"/>
              <a:gd name="connsiteY1" fmla="*/ 244475 h 304824"/>
              <a:gd name="connsiteX2" fmla="*/ 127050 w 195337"/>
              <a:gd name="connsiteY2" fmla="*/ 304800 h 304824"/>
              <a:gd name="connsiteX3" fmla="*/ 174675 w 195337"/>
              <a:gd name="connsiteY3" fmla="*/ 238125 h 304824"/>
              <a:gd name="connsiteX4" fmla="*/ 31800 w 195337"/>
              <a:gd name="connsiteY4" fmla="*/ 288925 h 304824"/>
              <a:gd name="connsiteX5" fmla="*/ 98475 w 195337"/>
              <a:gd name="connsiteY5" fmla="*/ 219075 h 304824"/>
              <a:gd name="connsiteX6" fmla="*/ 114350 w 195337"/>
              <a:gd name="connsiteY6" fmla="*/ 101600 h 304824"/>
              <a:gd name="connsiteX7" fmla="*/ 98475 w 195337"/>
              <a:gd name="connsiteY7" fmla="*/ 155575 h 304824"/>
              <a:gd name="connsiteX8" fmla="*/ 73075 w 195337"/>
              <a:gd name="connsiteY8" fmla="*/ 0 h 304824"/>
              <a:gd name="connsiteX9" fmla="*/ 82600 w 195337"/>
              <a:gd name="connsiteY9" fmla="*/ 155575 h 304824"/>
              <a:gd name="connsiteX10" fmla="*/ 28625 w 195337"/>
              <a:gd name="connsiteY10" fmla="*/ 101600 h 304824"/>
              <a:gd name="connsiteX11" fmla="*/ 50 w 195337"/>
              <a:gd name="connsiteY11" fmla="*/ 22225 h 304824"/>
              <a:gd name="connsiteX12" fmla="*/ 34975 w 195337"/>
              <a:gd name="connsiteY12" fmla="*/ 149225 h 304824"/>
              <a:gd name="connsiteX13" fmla="*/ 63550 w 195337"/>
              <a:gd name="connsiteY13" fmla="*/ 104775 h 304824"/>
              <a:gd name="connsiteX14" fmla="*/ 76250 w 195337"/>
              <a:gd name="connsiteY14" fmla="*/ 196850 h 304824"/>
              <a:gd name="connsiteX15" fmla="*/ 130225 w 195337"/>
              <a:gd name="connsiteY15" fmla="*/ 155575 h 304824"/>
              <a:gd name="connsiteX16" fmla="*/ 95300 w 195337"/>
              <a:gd name="connsiteY16" fmla="*/ 225425 h 304824"/>
              <a:gd name="connsiteX17" fmla="*/ 117525 w 195337"/>
              <a:gd name="connsiteY17" fmla="*/ 273050 h 304824"/>
              <a:gd name="connsiteX18" fmla="*/ 149275 w 195337"/>
              <a:gd name="connsiteY18" fmla="*/ 247650 h 304824"/>
              <a:gd name="connsiteX19" fmla="*/ 190550 w 195337"/>
              <a:gd name="connsiteY19" fmla="*/ 139700 h 3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337" h="304824">
                <a:moveTo>
                  <a:pt x="190550" y="139700"/>
                </a:moveTo>
                <a:cubicBezTo>
                  <a:pt x="196900" y="139171"/>
                  <a:pt x="197958" y="216958"/>
                  <a:pt x="187375" y="244475"/>
                </a:cubicBezTo>
                <a:cubicBezTo>
                  <a:pt x="176792" y="271992"/>
                  <a:pt x="129167" y="305858"/>
                  <a:pt x="127050" y="304800"/>
                </a:cubicBezTo>
                <a:cubicBezTo>
                  <a:pt x="124933" y="303742"/>
                  <a:pt x="190550" y="240771"/>
                  <a:pt x="174675" y="238125"/>
                </a:cubicBezTo>
                <a:cubicBezTo>
                  <a:pt x="158800" y="235479"/>
                  <a:pt x="44500" y="292100"/>
                  <a:pt x="31800" y="288925"/>
                </a:cubicBezTo>
                <a:cubicBezTo>
                  <a:pt x="19100" y="285750"/>
                  <a:pt x="84717" y="250296"/>
                  <a:pt x="98475" y="219075"/>
                </a:cubicBezTo>
                <a:cubicBezTo>
                  <a:pt x="112233" y="187854"/>
                  <a:pt x="114350" y="112183"/>
                  <a:pt x="114350" y="101600"/>
                </a:cubicBezTo>
                <a:cubicBezTo>
                  <a:pt x="114350" y="91017"/>
                  <a:pt x="105354" y="172508"/>
                  <a:pt x="98475" y="155575"/>
                </a:cubicBezTo>
                <a:cubicBezTo>
                  <a:pt x="91596" y="138642"/>
                  <a:pt x="75721" y="0"/>
                  <a:pt x="73075" y="0"/>
                </a:cubicBezTo>
                <a:cubicBezTo>
                  <a:pt x="70429" y="0"/>
                  <a:pt x="90008" y="138642"/>
                  <a:pt x="82600" y="155575"/>
                </a:cubicBezTo>
                <a:cubicBezTo>
                  <a:pt x="75192" y="172508"/>
                  <a:pt x="42383" y="123825"/>
                  <a:pt x="28625" y="101600"/>
                </a:cubicBezTo>
                <a:cubicBezTo>
                  <a:pt x="14867" y="79375"/>
                  <a:pt x="-1008" y="14288"/>
                  <a:pt x="50" y="22225"/>
                </a:cubicBezTo>
                <a:cubicBezTo>
                  <a:pt x="1108" y="30162"/>
                  <a:pt x="24392" y="135467"/>
                  <a:pt x="34975" y="149225"/>
                </a:cubicBezTo>
                <a:cubicBezTo>
                  <a:pt x="45558" y="162983"/>
                  <a:pt x="56671" y="96837"/>
                  <a:pt x="63550" y="104775"/>
                </a:cubicBezTo>
                <a:cubicBezTo>
                  <a:pt x="70429" y="112713"/>
                  <a:pt x="65138" y="188383"/>
                  <a:pt x="76250" y="196850"/>
                </a:cubicBezTo>
                <a:cubicBezTo>
                  <a:pt x="87362" y="205317"/>
                  <a:pt x="127050" y="150813"/>
                  <a:pt x="130225" y="155575"/>
                </a:cubicBezTo>
                <a:cubicBezTo>
                  <a:pt x="133400" y="160337"/>
                  <a:pt x="97417" y="205846"/>
                  <a:pt x="95300" y="225425"/>
                </a:cubicBezTo>
                <a:cubicBezTo>
                  <a:pt x="93183" y="245004"/>
                  <a:pt x="108529" y="269346"/>
                  <a:pt x="117525" y="273050"/>
                </a:cubicBezTo>
                <a:cubicBezTo>
                  <a:pt x="126521" y="276754"/>
                  <a:pt x="141867" y="269875"/>
                  <a:pt x="149275" y="247650"/>
                </a:cubicBezTo>
                <a:cubicBezTo>
                  <a:pt x="156683" y="225425"/>
                  <a:pt x="184200" y="140229"/>
                  <a:pt x="190550" y="139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62EFC5-58BD-99E8-58A4-110692461BB4}"/>
              </a:ext>
            </a:extLst>
          </p:cNvPr>
          <p:cNvSpPr/>
          <p:nvPr/>
        </p:nvSpPr>
        <p:spPr>
          <a:xfrm>
            <a:off x="5457111" y="5337156"/>
            <a:ext cx="381106" cy="270838"/>
          </a:xfrm>
          <a:custGeom>
            <a:avLst/>
            <a:gdLst>
              <a:gd name="connsiteX0" fmla="*/ 714 w 381106"/>
              <a:gd name="connsiteY0" fmla="*/ 111144 h 270838"/>
              <a:gd name="connsiteX1" fmla="*/ 99139 w 381106"/>
              <a:gd name="connsiteY1" fmla="*/ 101619 h 270838"/>
              <a:gd name="connsiteX2" fmla="*/ 229314 w 381106"/>
              <a:gd name="connsiteY2" fmla="*/ 196869 h 270838"/>
              <a:gd name="connsiteX3" fmla="*/ 213439 w 381106"/>
              <a:gd name="connsiteY3" fmla="*/ 92094 h 270838"/>
              <a:gd name="connsiteX4" fmla="*/ 375364 w 381106"/>
              <a:gd name="connsiteY4" fmla="*/ 266719 h 270838"/>
              <a:gd name="connsiteX5" fmla="*/ 337264 w 381106"/>
              <a:gd name="connsiteY5" fmla="*/ 212744 h 270838"/>
              <a:gd name="connsiteX6" fmla="*/ 264239 w 381106"/>
              <a:gd name="connsiteY6" fmla="*/ 177819 h 270838"/>
              <a:gd name="connsiteX7" fmla="*/ 295989 w 381106"/>
              <a:gd name="connsiteY7" fmla="*/ 193694 h 270838"/>
              <a:gd name="connsiteX8" fmla="*/ 203914 w 381106"/>
              <a:gd name="connsiteY8" fmla="*/ 127019 h 270838"/>
              <a:gd name="connsiteX9" fmla="*/ 137239 w 381106"/>
              <a:gd name="connsiteY9" fmla="*/ 19 h 270838"/>
              <a:gd name="connsiteX10" fmla="*/ 207089 w 381106"/>
              <a:gd name="connsiteY10" fmla="*/ 136544 h 270838"/>
              <a:gd name="connsiteX11" fmla="*/ 149939 w 381106"/>
              <a:gd name="connsiteY11" fmla="*/ 107969 h 270838"/>
              <a:gd name="connsiteX12" fmla="*/ 714 w 381106"/>
              <a:gd name="connsiteY12" fmla="*/ 111144 h 2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106" h="270838">
                <a:moveTo>
                  <a:pt x="714" y="111144"/>
                </a:moveTo>
                <a:cubicBezTo>
                  <a:pt x="-7753" y="110086"/>
                  <a:pt x="61039" y="87332"/>
                  <a:pt x="99139" y="101619"/>
                </a:cubicBezTo>
                <a:cubicBezTo>
                  <a:pt x="137239" y="115906"/>
                  <a:pt x="210264" y="198456"/>
                  <a:pt x="229314" y="196869"/>
                </a:cubicBezTo>
                <a:cubicBezTo>
                  <a:pt x="248364" y="195282"/>
                  <a:pt x="189097" y="80452"/>
                  <a:pt x="213439" y="92094"/>
                </a:cubicBezTo>
                <a:cubicBezTo>
                  <a:pt x="237781" y="103736"/>
                  <a:pt x="354727" y="246611"/>
                  <a:pt x="375364" y="266719"/>
                </a:cubicBezTo>
                <a:cubicBezTo>
                  <a:pt x="396001" y="286827"/>
                  <a:pt x="355785" y="227561"/>
                  <a:pt x="337264" y="212744"/>
                </a:cubicBezTo>
                <a:cubicBezTo>
                  <a:pt x="318743" y="197927"/>
                  <a:pt x="271118" y="180994"/>
                  <a:pt x="264239" y="177819"/>
                </a:cubicBezTo>
                <a:cubicBezTo>
                  <a:pt x="257360" y="174644"/>
                  <a:pt x="306043" y="202161"/>
                  <a:pt x="295989" y="193694"/>
                </a:cubicBezTo>
                <a:cubicBezTo>
                  <a:pt x="285935" y="185227"/>
                  <a:pt x="230372" y="159298"/>
                  <a:pt x="203914" y="127019"/>
                </a:cubicBezTo>
                <a:cubicBezTo>
                  <a:pt x="177456" y="94740"/>
                  <a:pt x="136710" y="-1568"/>
                  <a:pt x="137239" y="19"/>
                </a:cubicBezTo>
                <a:cubicBezTo>
                  <a:pt x="137768" y="1606"/>
                  <a:pt x="204972" y="118552"/>
                  <a:pt x="207089" y="136544"/>
                </a:cubicBezTo>
                <a:cubicBezTo>
                  <a:pt x="209206" y="154536"/>
                  <a:pt x="178514" y="111673"/>
                  <a:pt x="149939" y="107969"/>
                </a:cubicBezTo>
                <a:cubicBezTo>
                  <a:pt x="121364" y="104265"/>
                  <a:pt x="9181" y="112202"/>
                  <a:pt x="714" y="111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FBD517D-1A08-4539-FAD8-68F78E14FAE0}"/>
              </a:ext>
            </a:extLst>
          </p:cNvPr>
          <p:cNvSpPr/>
          <p:nvPr/>
        </p:nvSpPr>
        <p:spPr>
          <a:xfrm>
            <a:off x="5035362" y="5257687"/>
            <a:ext cx="451244" cy="83239"/>
          </a:xfrm>
          <a:custGeom>
            <a:avLst/>
            <a:gdLst>
              <a:gd name="connsiteX0" fmla="*/ 188 w 451244"/>
              <a:gd name="connsiteY0" fmla="*/ 82663 h 83239"/>
              <a:gd name="connsiteX1" fmla="*/ 181163 w 451244"/>
              <a:gd name="connsiteY1" fmla="*/ 113 h 83239"/>
              <a:gd name="connsiteX2" fmla="*/ 120838 w 451244"/>
              <a:gd name="connsiteY2" fmla="*/ 63613 h 83239"/>
              <a:gd name="connsiteX3" fmla="*/ 349438 w 451244"/>
              <a:gd name="connsiteY3" fmla="*/ 12813 h 83239"/>
              <a:gd name="connsiteX4" fmla="*/ 279588 w 451244"/>
              <a:gd name="connsiteY4" fmla="*/ 66788 h 83239"/>
              <a:gd name="connsiteX5" fmla="*/ 400238 w 451244"/>
              <a:gd name="connsiteY5" fmla="*/ 31863 h 83239"/>
              <a:gd name="connsiteX6" fmla="*/ 447863 w 451244"/>
              <a:gd name="connsiteY6" fmla="*/ 22338 h 83239"/>
              <a:gd name="connsiteX7" fmla="*/ 314513 w 451244"/>
              <a:gd name="connsiteY7" fmla="*/ 41388 h 83239"/>
              <a:gd name="connsiteX8" fmla="*/ 190688 w 451244"/>
              <a:gd name="connsiteY8" fmla="*/ 60438 h 83239"/>
              <a:gd name="connsiteX9" fmla="*/ 133538 w 451244"/>
              <a:gd name="connsiteY9" fmla="*/ 57263 h 83239"/>
              <a:gd name="connsiteX10" fmla="*/ 146238 w 451244"/>
              <a:gd name="connsiteY10" fmla="*/ 38213 h 83239"/>
              <a:gd name="connsiteX11" fmla="*/ 188 w 451244"/>
              <a:gd name="connsiteY11" fmla="*/ 82663 h 8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244" h="83239">
                <a:moveTo>
                  <a:pt x="188" y="82663"/>
                </a:moveTo>
                <a:cubicBezTo>
                  <a:pt x="6009" y="76313"/>
                  <a:pt x="161055" y="3288"/>
                  <a:pt x="181163" y="113"/>
                </a:cubicBezTo>
                <a:cubicBezTo>
                  <a:pt x="201271" y="-3062"/>
                  <a:pt x="92792" y="61496"/>
                  <a:pt x="120838" y="63613"/>
                </a:cubicBezTo>
                <a:cubicBezTo>
                  <a:pt x="148884" y="65730"/>
                  <a:pt x="322980" y="12284"/>
                  <a:pt x="349438" y="12813"/>
                </a:cubicBezTo>
                <a:cubicBezTo>
                  <a:pt x="375896" y="13342"/>
                  <a:pt x="271121" y="63613"/>
                  <a:pt x="279588" y="66788"/>
                </a:cubicBezTo>
                <a:cubicBezTo>
                  <a:pt x="288055" y="69963"/>
                  <a:pt x="372192" y="39271"/>
                  <a:pt x="400238" y="31863"/>
                </a:cubicBezTo>
                <a:cubicBezTo>
                  <a:pt x="428284" y="24455"/>
                  <a:pt x="462150" y="20751"/>
                  <a:pt x="447863" y="22338"/>
                </a:cubicBezTo>
                <a:cubicBezTo>
                  <a:pt x="433576" y="23925"/>
                  <a:pt x="314513" y="41388"/>
                  <a:pt x="314513" y="41388"/>
                </a:cubicBezTo>
                <a:cubicBezTo>
                  <a:pt x="271651" y="47738"/>
                  <a:pt x="220850" y="57792"/>
                  <a:pt x="190688" y="60438"/>
                </a:cubicBezTo>
                <a:cubicBezTo>
                  <a:pt x="160526" y="63084"/>
                  <a:pt x="140946" y="60967"/>
                  <a:pt x="133538" y="57263"/>
                </a:cubicBezTo>
                <a:cubicBezTo>
                  <a:pt x="126130" y="53559"/>
                  <a:pt x="167405" y="35567"/>
                  <a:pt x="146238" y="38213"/>
                </a:cubicBezTo>
                <a:cubicBezTo>
                  <a:pt x="125071" y="40859"/>
                  <a:pt x="-5633" y="89013"/>
                  <a:pt x="188" y="8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A96AF-A9DE-CEA3-9AB1-3446F7EF34E9}"/>
              </a:ext>
            </a:extLst>
          </p:cNvPr>
          <p:cNvSpPr/>
          <p:nvPr/>
        </p:nvSpPr>
        <p:spPr>
          <a:xfrm>
            <a:off x="5079876" y="5389298"/>
            <a:ext cx="577995" cy="68592"/>
          </a:xfrm>
          <a:custGeom>
            <a:avLst/>
            <a:gdLst>
              <a:gd name="connsiteX0" fmla="*/ 124 w 577995"/>
              <a:gd name="connsiteY0" fmla="*/ 68527 h 68592"/>
              <a:gd name="connsiteX1" fmla="*/ 295399 w 577995"/>
              <a:gd name="connsiteY1" fmla="*/ 17727 h 68592"/>
              <a:gd name="connsiteX2" fmla="*/ 222374 w 577995"/>
              <a:gd name="connsiteY2" fmla="*/ 49477 h 68592"/>
              <a:gd name="connsiteX3" fmla="*/ 419224 w 577995"/>
              <a:gd name="connsiteY3" fmla="*/ 5027 h 68592"/>
              <a:gd name="connsiteX4" fmla="*/ 577974 w 577995"/>
              <a:gd name="connsiteY4" fmla="*/ 14552 h 68592"/>
              <a:gd name="connsiteX5" fmla="*/ 428749 w 577995"/>
              <a:gd name="connsiteY5" fmla="*/ 5027 h 68592"/>
              <a:gd name="connsiteX6" fmla="*/ 187449 w 577995"/>
              <a:gd name="connsiteY6" fmla="*/ 1852 h 68592"/>
              <a:gd name="connsiteX7" fmla="*/ 257299 w 577995"/>
              <a:gd name="connsiteY7" fmla="*/ 5027 h 68592"/>
              <a:gd name="connsiteX8" fmla="*/ 124 w 577995"/>
              <a:gd name="connsiteY8" fmla="*/ 68527 h 6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95" h="68592">
                <a:moveTo>
                  <a:pt x="124" y="68527"/>
                </a:moveTo>
                <a:cubicBezTo>
                  <a:pt x="6474" y="70644"/>
                  <a:pt x="258357" y="20902"/>
                  <a:pt x="295399" y="17727"/>
                </a:cubicBezTo>
                <a:cubicBezTo>
                  <a:pt x="332441" y="14552"/>
                  <a:pt x="201737" y="51594"/>
                  <a:pt x="222374" y="49477"/>
                </a:cubicBezTo>
                <a:cubicBezTo>
                  <a:pt x="243011" y="47360"/>
                  <a:pt x="359957" y="10848"/>
                  <a:pt x="419224" y="5027"/>
                </a:cubicBezTo>
                <a:cubicBezTo>
                  <a:pt x="478491" y="-794"/>
                  <a:pt x="576387" y="14552"/>
                  <a:pt x="577974" y="14552"/>
                </a:cubicBezTo>
                <a:cubicBezTo>
                  <a:pt x="579561" y="14552"/>
                  <a:pt x="493836" y="7144"/>
                  <a:pt x="428749" y="5027"/>
                </a:cubicBezTo>
                <a:cubicBezTo>
                  <a:pt x="363662" y="2910"/>
                  <a:pt x="216024" y="1852"/>
                  <a:pt x="187449" y="1852"/>
                </a:cubicBezTo>
                <a:cubicBezTo>
                  <a:pt x="158874" y="1852"/>
                  <a:pt x="282699" y="-3969"/>
                  <a:pt x="257299" y="5027"/>
                </a:cubicBezTo>
                <a:cubicBezTo>
                  <a:pt x="231899" y="14023"/>
                  <a:pt x="-6226" y="66410"/>
                  <a:pt x="124" y="68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027917A-208D-F6F1-AC11-44CCA78BEF56}"/>
              </a:ext>
            </a:extLst>
          </p:cNvPr>
          <p:cNvSpPr/>
          <p:nvPr/>
        </p:nvSpPr>
        <p:spPr>
          <a:xfrm>
            <a:off x="5610204" y="5298780"/>
            <a:ext cx="239074" cy="219373"/>
          </a:xfrm>
          <a:custGeom>
            <a:avLst/>
            <a:gdLst>
              <a:gd name="connsiteX0" fmla="*/ 21 w 239074"/>
              <a:gd name="connsiteY0" fmla="*/ 295 h 219373"/>
              <a:gd name="connsiteX1" fmla="*/ 111146 w 239074"/>
              <a:gd name="connsiteY1" fmla="*/ 127295 h 219373"/>
              <a:gd name="connsiteX2" fmla="*/ 117496 w 239074"/>
              <a:gd name="connsiteY2" fmla="*/ 216195 h 219373"/>
              <a:gd name="connsiteX3" fmla="*/ 117496 w 239074"/>
              <a:gd name="connsiteY3" fmla="*/ 162220 h 219373"/>
              <a:gd name="connsiteX4" fmla="*/ 155596 w 239074"/>
              <a:gd name="connsiteY4" fmla="*/ 219370 h 219373"/>
              <a:gd name="connsiteX5" fmla="*/ 149246 w 239074"/>
              <a:gd name="connsiteY5" fmla="*/ 159045 h 219373"/>
              <a:gd name="connsiteX6" fmla="*/ 215921 w 239074"/>
              <a:gd name="connsiteY6" fmla="*/ 203495 h 219373"/>
              <a:gd name="connsiteX7" fmla="*/ 209571 w 239074"/>
              <a:gd name="connsiteY7" fmla="*/ 165395 h 219373"/>
              <a:gd name="connsiteX8" fmla="*/ 209571 w 239074"/>
              <a:gd name="connsiteY8" fmla="*/ 143170 h 219373"/>
              <a:gd name="connsiteX9" fmla="*/ 228621 w 239074"/>
              <a:gd name="connsiteY9" fmla="*/ 146345 h 219373"/>
              <a:gd name="connsiteX10" fmla="*/ 231796 w 239074"/>
              <a:gd name="connsiteY10" fmla="*/ 114595 h 219373"/>
              <a:gd name="connsiteX11" fmla="*/ 238146 w 239074"/>
              <a:gd name="connsiteY11" fmla="*/ 51095 h 219373"/>
              <a:gd name="connsiteX12" fmla="*/ 209571 w 239074"/>
              <a:gd name="connsiteY12" fmla="*/ 178095 h 219373"/>
              <a:gd name="connsiteX13" fmla="*/ 133371 w 239074"/>
              <a:gd name="connsiteY13" fmla="*/ 162220 h 219373"/>
              <a:gd name="connsiteX14" fmla="*/ 136546 w 239074"/>
              <a:gd name="connsiteY14" fmla="*/ 120945 h 219373"/>
              <a:gd name="connsiteX15" fmla="*/ 101621 w 239074"/>
              <a:gd name="connsiteY15" fmla="*/ 92370 h 219373"/>
              <a:gd name="connsiteX16" fmla="*/ 21 w 239074"/>
              <a:gd name="connsiteY16" fmla="*/ 295 h 21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074" h="219373">
                <a:moveTo>
                  <a:pt x="21" y="295"/>
                </a:moveTo>
                <a:cubicBezTo>
                  <a:pt x="1609" y="6116"/>
                  <a:pt x="91567" y="91312"/>
                  <a:pt x="111146" y="127295"/>
                </a:cubicBezTo>
                <a:cubicBezTo>
                  <a:pt x="130725" y="163278"/>
                  <a:pt x="116438" y="210374"/>
                  <a:pt x="117496" y="216195"/>
                </a:cubicBezTo>
                <a:cubicBezTo>
                  <a:pt x="118554" y="222016"/>
                  <a:pt x="111146" y="161691"/>
                  <a:pt x="117496" y="162220"/>
                </a:cubicBezTo>
                <a:cubicBezTo>
                  <a:pt x="123846" y="162749"/>
                  <a:pt x="150304" y="219899"/>
                  <a:pt x="155596" y="219370"/>
                </a:cubicBezTo>
                <a:cubicBezTo>
                  <a:pt x="160888" y="218841"/>
                  <a:pt x="139192" y="161691"/>
                  <a:pt x="149246" y="159045"/>
                </a:cubicBezTo>
                <a:cubicBezTo>
                  <a:pt x="159300" y="156399"/>
                  <a:pt x="205867" y="202437"/>
                  <a:pt x="215921" y="203495"/>
                </a:cubicBezTo>
                <a:cubicBezTo>
                  <a:pt x="225975" y="204553"/>
                  <a:pt x="209571" y="165395"/>
                  <a:pt x="209571" y="165395"/>
                </a:cubicBezTo>
                <a:cubicBezTo>
                  <a:pt x="208513" y="155341"/>
                  <a:pt x="206396" y="146345"/>
                  <a:pt x="209571" y="143170"/>
                </a:cubicBezTo>
                <a:cubicBezTo>
                  <a:pt x="212746" y="139995"/>
                  <a:pt x="224917" y="151107"/>
                  <a:pt x="228621" y="146345"/>
                </a:cubicBezTo>
                <a:cubicBezTo>
                  <a:pt x="232325" y="141583"/>
                  <a:pt x="231796" y="114595"/>
                  <a:pt x="231796" y="114595"/>
                </a:cubicBezTo>
                <a:cubicBezTo>
                  <a:pt x="233384" y="98720"/>
                  <a:pt x="241850" y="40512"/>
                  <a:pt x="238146" y="51095"/>
                </a:cubicBezTo>
                <a:cubicBezTo>
                  <a:pt x="234442" y="61678"/>
                  <a:pt x="227034" y="159574"/>
                  <a:pt x="209571" y="178095"/>
                </a:cubicBezTo>
                <a:cubicBezTo>
                  <a:pt x="192109" y="196616"/>
                  <a:pt x="145542" y="171745"/>
                  <a:pt x="133371" y="162220"/>
                </a:cubicBezTo>
                <a:cubicBezTo>
                  <a:pt x="121200" y="152695"/>
                  <a:pt x="141838" y="132587"/>
                  <a:pt x="136546" y="120945"/>
                </a:cubicBezTo>
                <a:cubicBezTo>
                  <a:pt x="131254" y="109303"/>
                  <a:pt x="119083" y="108245"/>
                  <a:pt x="101621" y="92370"/>
                </a:cubicBezTo>
                <a:cubicBezTo>
                  <a:pt x="84159" y="76495"/>
                  <a:pt x="-1567" y="-5526"/>
                  <a:pt x="21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F203BE-100D-1A0A-19AB-B7F13818EDAD}"/>
              </a:ext>
            </a:extLst>
          </p:cNvPr>
          <p:cNvSpPr/>
          <p:nvPr/>
        </p:nvSpPr>
        <p:spPr>
          <a:xfrm>
            <a:off x="5830896" y="5276828"/>
            <a:ext cx="212637" cy="327397"/>
          </a:xfrm>
          <a:custGeom>
            <a:avLst/>
            <a:gdLst>
              <a:gd name="connsiteX0" fmla="*/ 71429 w 212637"/>
              <a:gd name="connsiteY0" fmla="*/ 22 h 327397"/>
              <a:gd name="connsiteX1" fmla="*/ 80954 w 212637"/>
              <a:gd name="connsiteY1" fmla="*/ 120672 h 327397"/>
              <a:gd name="connsiteX2" fmla="*/ 58729 w 212637"/>
              <a:gd name="connsiteY2" fmla="*/ 231797 h 327397"/>
              <a:gd name="connsiteX3" fmla="*/ 77779 w 212637"/>
              <a:gd name="connsiteY3" fmla="*/ 295297 h 327397"/>
              <a:gd name="connsiteX4" fmla="*/ 23804 w 212637"/>
              <a:gd name="connsiteY4" fmla="*/ 327047 h 327397"/>
              <a:gd name="connsiteX5" fmla="*/ 115879 w 212637"/>
              <a:gd name="connsiteY5" fmla="*/ 276247 h 327397"/>
              <a:gd name="connsiteX6" fmla="*/ 211129 w 212637"/>
              <a:gd name="connsiteY6" fmla="*/ 263547 h 327397"/>
              <a:gd name="connsiteX7" fmla="*/ 36504 w 212637"/>
              <a:gd name="connsiteY7" fmla="*/ 307997 h 327397"/>
              <a:gd name="connsiteX8" fmla="*/ 26979 w 212637"/>
              <a:gd name="connsiteY8" fmla="*/ 282597 h 327397"/>
              <a:gd name="connsiteX9" fmla="*/ 1579 w 212637"/>
              <a:gd name="connsiteY9" fmla="*/ 244497 h 327397"/>
              <a:gd name="connsiteX10" fmla="*/ 77779 w 212637"/>
              <a:gd name="connsiteY10" fmla="*/ 180997 h 327397"/>
              <a:gd name="connsiteX11" fmla="*/ 42854 w 212637"/>
              <a:gd name="connsiteY11" fmla="*/ 228622 h 327397"/>
              <a:gd name="connsiteX12" fmla="*/ 68254 w 212637"/>
              <a:gd name="connsiteY12" fmla="*/ 276247 h 327397"/>
              <a:gd name="connsiteX13" fmla="*/ 30154 w 212637"/>
              <a:gd name="connsiteY13" fmla="*/ 266722 h 327397"/>
              <a:gd name="connsiteX14" fmla="*/ 46029 w 212637"/>
              <a:gd name="connsiteY14" fmla="*/ 231797 h 327397"/>
              <a:gd name="connsiteX15" fmla="*/ 39679 w 212637"/>
              <a:gd name="connsiteY15" fmla="*/ 171472 h 327397"/>
              <a:gd name="connsiteX16" fmla="*/ 52379 w 212637"/>
              <a:gd name="connsiteY16" fmla="*/ 130197 h 327397"/>
              <a:gd name="connsiteX17" fmla="*/ 71429 w 212637"/>
              <a:gd name="connsiteY17" fmla="*/ 22 h 3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637" h="327397">
                <a:moveTo>
                  <a:pt x="71429" y="22"/>
                </a:moveTo>
                <a:cubicBezTo>
                  <a:pt x="76191" y="-1565"/>
                  <a:pt x="83071" y="82043"/>
                  <a:pt x="80954" y="120672"/>
                </a:cubicBezTo>
                <a:cubicBezTo>
                  <a:pt x="78837" y="159301"/>
                  <a:pt x="59258" y="202693"/>
                  <a:pt x="58729" y="231797"/>
                </a:cubicBezTo>
                <a:cubicBezTo>
                  <a:pt x="58200" y="260901"/>
                  <a:pt x="83600" y="279422"/>
                  <a:pt x="77779" y="295297"/>
                </a:cubicBezTo>
                <a:cubicBezTo>
                  <a:pt x="71958" y="311172"/>
                  <a:pt x="17454" y="330222"/>
                  <a:pt x="23804" y="327047"/>
                </a:cubicBezTo>
                <a:cubicBezTo>
                  <a:pt x="30154" y="323872"/>
                  <a:pt x="84658" y="286830"/>
                  <a:pt x="115879" y="276247"/>
                </a:cubicBezTo>
                <a:cubicBezTo>
                  <a:pt x="147100" y="265664"/>
                  <a:pt x="224358" y="258255"/>
                  <a:pt x="211129" y="263547"/>
                </a:cubicBezTo>
                <a:cubicBezTo>
                  <a:pt x="197900" y="268839"/>
                  <a:pt x="67196" y="304822"/>
                  <a:pt x="36504" y="307997"/>
                </a:cubicBezTo>
                <a:cubicBezTo>
                  <a:pt x="5812" y="311172"/>
                  <a:pt x="32800" y="293180"/>
                  <a:pt x="26979" y="282597"/>
                </a:cubicBezTo>
                <a:cubicBezTo>
                  <a:pt x="21158" y="272014"/>
                  <a:pt x="-6888" y="261430"/>
                  <a:pt x="1579" y="244497"/>
                </a:cubicBezTo>
                <a:cubicBezTo>
                  <a:pt x="10046" y="227564"/>
                  <a:pt x="70900" y="183643"/>
                  <a:pt x="77779" y="180997"/>
                </a:cubicBezTo>
                <a:cubicBezTo>
                  <a:pt x="84658" y="178351"/>
                  <a:pt x="44441" y="212747"/>
                  <a:pt x="42854" y="228622"/>
                </a:cubicBezTo>
                <a:cubicBezTo>
                  <a:pt x="41266" y="244497"/>
                  <a:pt x="70371" y="269897"/>
                  <a:pt x="68254" y="276247"/>
                </a:cubicBezTo>
                <a:cubicBezTo>
                  <a:pt x="66137" y="282597"/>
                  <a:pt x="33858" y="274130"/>
                  <a:pt x="30154" y="266722"/>
                </a:cubicBezTo>
                <a:cubicBezTo>
                  <a:pt x="26450" y="259314"/>
                  <a:pt x="44441" y="247672"/>
                  <a:pt x="46029" y="231797"/>
                </a:cubicBezTo>
                <a:cubicBezTo>
                  <a:pt x="47616" y="215922"/>
                  <a:pt x="38621" y="188405"/>
                  <a:pt x="39679" y="171472"/>
                </a:cubicBezTo>
                <a:cubicBezTo>
                  <a:pt x="40737" y="154539"/>
                  <a:pt x="50791" y="154010"/>
                  <a:pt x="52379" y="130197"/>
                </a:cubicBezTo>
                <a:cubicBezTo>
                  <a:pt x="53967" y="106384"/>
                  <a:pt x="66667" y="1609"/>
                  <a:pt x="71429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0EBB08E-5E87-826E-AC37-C2A4979D48E1}"/>
              </a:ext>
            </a:extLst>
          </p:cNvPr>
          <p:cNvSpPr/>
          <p:nvPr/>
        </p:nvSpPr>
        <p:spPr>
          <a:xfrm>
            <a:off x="7258014" y="5857782"/>
            <a:ext cx="395348" cy="330293"/>
          </a:xfrm>
          <a:custGeom>
            <a:avLst/>
            <a:gdLst>
              <a:gd name="connsiteX0" fmla="*/ 393736 w 395348"/>
              <a:gd name="connsiteY0" fmla="*/ 9618 h 330293"/>
              <a:gd name="connsiteX1" fmla="*/ 330236 w 395348"/>
              <a:gd name="connsiteY1" fmla="*/ 19143 h 330293"/>
              <a:gd name="connsiteX2" fmla="*/ 269911 w 395348"/>
              <a:gd name="connsiteY2" fmla="*/ 93 h 330293"/>
              <a:gd name="connsiteX3" fmla="*/ 327061 w 395348"/>
              <a:gd name="connsiteY3" fmla="*/ 28668 h 330293"/>
              <a:gd name="connsiteX4" fmla="*/ 244511 w 395348"/>
              <a:gd name="connsiteY4" fmla="*/ 63593 h 330293"/>
              <a:gd name="connsiteX5" fmla="*/ 193711 w 395348"/>
              <a:gd name="connsiteY5" fmla="*/ 35018 h 330293"/>
              <a:gd name="connsiteX6" fmla="*/ 238161 w 395348"/>
              <a:gd name="connsiteY6" fmla="*/ 79468 h 330293"/>
              <a:gd name="connsiteX7" fmla="*/ 212761 w 395348"/>
              <a:gd name="connsiteY7" fmla="*/ 108043 h 330293"/>
              <a:gd name="connsiteX8" fmla="*/ 114336 w 395348"/>
              <a:gd name="connsiteY8" fmla="*/ 158843 h 330293"/>
              <a:gd name="connsiteX9" fmla="*/ 184186 w 395348"/>
              <a:gd name="connsiteY9" fmla="*/ 117568 h 330293"/>
              <a:gd name="connsiteX10" fmla="*/ 50836 w 395348"/>
              <a:gd name="connsiteY10" fmla="*/ 206468 h 330293"/>
              <a:gd name="connsiteX11" fmla="*/ 3211 w 395348"/>
              <a:gd name="connsiteY11" fmla="*/ 269968 h 330293"/>
              <a:gd name="connsiteX12" fmla="*/ 28611 w 395348"/>
              <a:gd name="connsiteY12" fmla="*/ 225518 h 330293"/>
              <a:gd name="connsiteX13" fmla="*/ 36 w 395348"/>
              <a:gd name="connsiteY13" fmla="*/ 308068 h 330293"/>
              <a:gd name="connsiteX14" fmla="*/ 22261 w 395348"/>
              <a:gd name="connsiteY14" fmla="*/ 279493 h 330293"/>
              <a:gd name="connsiteX15" fmla="*/ 6386 w 395348"/>
              <a:gd name="connsiteY15" fmla="*/ 330293 h 330293"/>
              <a:gd name="connsiteX16" fmla="*/ 38136 w 395348"/>
              <a:gd name="connsiteY16" fmla="*/ 279493 h 330293"/>
              <a:gd name="connsiteX17" fmla="*/ 47661 w 395348"/>
              <a:gd name="connsiteY17" fmla="*/ 235043 h 330293"/>
              <a:gd name="connsiteX18" fmla="*/ 22261 w 395348"/>
              <a:gd name="connsiteY18" fmla="*/ 289018 h 330293"/>
              <a:gd name="connsiteX19" fmla="*/ 31786 w 395348"/>
              <a:gd name="connsiteY19" fmla="*/ 238218 h 330293"/>
              <a:gd name="connsiteX20" fmla="*/ 161961 w 395348"/>
              <a:gd name="connsiteY20" fmla="*/ 155668 h 330293"/>
              <a:gd name="connsiteX21" fmla="*/ 111161 w 395348"/>
              <a:gd name="connsiteY21" fmla="*/ 184243 h 330293"/>
              <a:gd name="connsiteX22" fmla="*/ 184186 w 395348"/>
              <a:gd name="connsiteY22" fmla="*/ 92168 h 330293"/>
              <a:gd name="connsiteX23" fmla="*/ 155611 w 395348"/>
              <a:gd name="connsiteY23" fmla="*/ 127093 h 330293"/>
              <a:gd name="connsiteX24" fmla="*/ 225461 w 395348"/>
              <a:gd name="connsiteY24" fmla="*/ 79468 h 330293"/>
              <a:gd name="connsiteX25" fmla="*/ 260386 w 395348"/>
              <a:gd name="connsiteY25" fmla="*/ 60418 h 330293"/>
              <a:gd name="connsiteX26" fmla="*/ 393736 w 395348"/>
              <a:gd name="connsiteY26" fmla="*/ 9618 h 3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5348" h="330293">
                <a:moveTo>
                  <a:pt x="393736" y="9618"/>
                </a:moveTo>
                <a:cubicBezTo>
                  <a:pt x="405378" y="2739"/>
                  <a:pt x="350873" y="20730"/>
                  <a:pt x="330236" y="19143"/>
                </a:cubicBezTo>
                <a:cubicBezTo>
                  <a:pt x="309599" y="17556"/>
                  <a:pt x="270440" y="-1494"/>
                  <a:pt x="269911" y="93"/>
                </a:cubicBezTo>
                <a:cubicBezTo>
                  <a:pt x="269382" y="1680"/>
                  <a:pt x="331294" y="18085"/>
                  <a:pt x="327061" y="28668"/>
                </a:cubicBezTo>
                <a:cubicBezTo>
                  <a:pt x="322828" y="39251"/>
                  <a:pt x="266736" y="62535"/>
                  <a:pt x="244511" y="63593"/>
                </a:cubicBezTo>
                <a:cubicBezTo>
                  <a:pt x="222286" y="64651"/>
                  <a:pt x="194769" y="32372"/>
                  <a:pt x="193711" y="35018"/>
                </a:cubicBezTo>
                <a:cubicBezTo>
                  <a:pt x="192653" y="37664"/>
                  <a:pt x="234986" y="67297"/>
                  <a:pt x="238161" y="79468"/>
                </a:cubicBezTo>
                <a:cubicBezTo>
                  <a:pt x="241336" y="91639"/>
                  <a:pt x="233399" y="94814"/>
                  <a:pt x="212761" y="108043"/>
                </a:cubicBezTo>
                <a:cubicBezTo>
                  <a:pt x="192123" y="121272"/>
                  <a:pt x="119098" y="157256"/>
                  <a:pt x="114336" y="158843"/>
                </a:cubicBezTo>
                <a:cubicBezTo>
                  <a:pt x="109574" y="160430"/>
                  <a:pt x="194769" y="109631"/>
                  <a:pt x="184186" y="117568"/>
                </a:cubicBezTo>
                <a:cubicBezTo>
                  <a:pt x="173603" y="125505"/>
                  <a:pt x="80999" y="181068"/>
                  <a:pt x="50836" y="206468"/>
                </a:cubicBezTo>
                <a:cubicBezTo>
                  <a:pt x="20673" y="231868"/>
                  <a:pt x="6915" y="266793"/>
                  <a:pt x="3211" y="269968"/>
                </a:cubicBezTo>
                <a:cubicBezTo>
                  <a:pt x="-493" y="273143"/>
                  <a:pt x="29140" y="219168"/>
                  <a:pt x="28611" y="225518"/>
                </a:cubicBezTo>
                <a:cubicBezTo>
                  <a:pt x="28082" y="231868"/>
                  <a:pt x="1094" y="299072"/>
                  <a:pt x="36" y="308068"/>
                </a:cubicBezTo>
                <a:cubicBezTo>
                  <a:pt x="-1022" y="317064"/>
                  <a:pt x="21203" y="275789"/>
                  <a:pt x="22261" y="279493"/>
                </a:cubicBezTo>
                <a:cubicBezTo>
                  <a:pt x="23319" y="283197"/>
                  <a:pt x="3740" y="330293"/>
                  <a:pt x="6386" y="330293"/>
                </a:cubicBezTo>
                <a:cubicBezTo>
                  <a:pt x="9032" y="330293"/>
                  <a:pt x="31257" y="295368"/>
                  <a:pt x="38136" y="279493"/>
                </a:cubicBezTo>
                <a:cubicBezTo>
                  <a:pt x="45015" y="263618"/>
                  <a:pt x="50307" y="233456"/>
                  <a:pt x="47661" y="235043"/>
                </a:cubicBezTo>
                <a:cubicBezTo>
                  <a:pt x="45015" y="236631"/>
                  <a:pt x="24907" y="288489"/>
                  <a:pt x="22261" y="289018"/>
                </a:cubicBezTo>
                <a:cubicBezTo>
                  <a:pt x="19615" y="289547"/>
                  <a:pt x="8503" y="260443"/>
                  <a:pt x="31786" y="238218"/>
                </a:cubicBezTo>
                <a:cubicBezTo>
                  <a:pt x="55069" y="215993"/>
                  <a:pt x="148732" y="164664"/>
                  <a:pt x="161961" y="155668"/>
                </a:cubicBezTo>
                <a:cubicBezTo>
                  <a:pt x="175190" y="146672"/>
                  <a:pt x="107457" y="194826"/>
                  <a:pt x="111161" y="184243"/>
                </a:cubicBezTo>
                <a:cubicBezTo>
                  <a:pt x="114865" y="173660"/>
                  <a:pt x="176778" y="101693"/>
                  <a:pt x="184186" y="92168"/>
                </a:cubicBezTo>
                <a:cubicBezTo>
                  <a:pt x="191594" y="82643"/>
                  <a:pt x="148732" y="129210"/>
                  <a:pt x="155611" y="127093"/>
                </a:cubicBezTo>
                <a:cubicBezTo>
                  <a:pt x="162490" y="124976"/>
                  <a:pt x="207999" y="90580"/>
                  <a:pt x="225461" y="79468"/>
                </a:cubicBezTo>
                <a:cubicBezTo>
                  <a:pt x="242923" y="68356"/>
                  <a:pt x="234986" y="66768"/>
                  <a:pt x="260386" y="60418"/>
                </a:cubicBezTo>
                <a:cubicBezTo>
                  <a:pt x="285786" y="54068"/>
                  <a:pt x="382094" y="16497"/>
                  <a:pt x="393736" y="9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0452A0A-B6DC-CF55-22C5-52B500A9C68C}"/>
              </a:ext>
            </a:extLst>
          </p:cNvPr>
          <p:cNvSpPr/>
          <p:nvPr/>
        </p:nvSpPr>
        <p:spPr>
          <a:xfrm>
            <a:off x="7480084" y="5705472"/>
            <a:ext cx="733646" cy="232696"/>
          </a:xfrm>
          <a:custGeom>
            <a:avLst/>
            <a:gdLst>
              <a:gd name="connsiteX0" fmla="*/ 3391 w 733646"/>
              <a:gd name="connsiteY0" fmla="*/ 231778 h 232696"/>
              <a:gd name="connsiteX1" fmla="*/ 101816 w 733646"/>
              <a:gd name="connsiteY1" fmla="*/ 177803 h 232696"/>
              <a:gd name="connsiteX2" fmla="*/ 362166 w 733646"/>
              <a:gd name="connsiteY2" fmla="*/ 98428 h 232696"/>
              <a:gd name="connsiteX3" fmla="*/ 330416 w 733646"/>
              <a:gd name="connsiteY3" fmla="*/ 107953 h 232696"/>
              <a:gd name="connsiteX4" fmla="*/ 498691 w 733646"/>
              <a:gd name="connsiteY4" fmla="*/ 107953 h 232696"/>
              <a:gd name="connsiteX5" fmla="*/ 654266 w 733646"/>
              <a:gd name="connsiteY5" fmla="*/ 136528 h 232696"/>
              <a:gd name="connsiteX6" fmla="*/ 609816 w 733646"/>
              <a:gd name="connsiteY6" fmla="*/ 117478 h 232696"/>
              <a:gd name="connsiteX7" fmla="*/ 673316 w 733646"/>
              <a:gd name="connsiteY7" fmla="*/ 73028 h 232696"/>
              <a:gd name="connsiteX8" fmla="*/ 733641 w 733646"/>
              <a:gd name="connsiteY8" fmla="*/ 38103 h 232696"/>
              <a:gd name="connsiteX9" fmla="*/ 670141 w 733646"/>
              <a:gd name="connsiteY9" fmla="*/ 66678 h 232696"/>
              <a:gd name="connsiteX10" fmla="*/ 587591 w 733646"/>
              <a:gd name="connsiteY10" fmla="*/ 92078 h 232696"/>
              <a:gd name="connsiteX11" fmla="*/ 600291 w 733646"/>
              <a:gd name="connsiteY11" fmla="*/ 63503 h 232696"/>
              <a:gd name="connsiteX12" fmla="*/ 663791 w 733646"/>
              <a:gd name="connsiteY12" fmla="*/ 15878 h 232696"/>
              <a:gd name="connsiteX13" fmla="*/ 539966 w 733646"/>
              <a:gd name="connsiteY13" fmla="*/ 73028 h 232696"/>
              <a:gd name="connsiteX14" fmla="*/ 530441 w 733646"/>
              <a:gd name="connsiteY14" fmla="*/ 76203 h 232696"/>
              <a:gd name="connsiteX15" fmla="*/ 660616 w 733646"/>
              <a:gd name="connsiteY15" fmla="*/ 3 h 232696"/>
              <a:gd name="connsiteX16" fmla="*/ 543141 w 733646"/>
              <a:gd name="connsiteY16" fmla="*/ 73028 h 232696"/>
              <a:gd name="connsiteX17" fmla="*/ 473291 w 733646"/>
              <a:gd name="connsiteY17" fmla="*/ 88903 h 232696"/>
              <a:gd name="connsiteX18" fmla="*/ 489166 w 733646"/>
              <a:gd name="connsiteY18" fmla="*/ 53978 h 232696"/>
              <a:gd name="connsiteX19" fmla="*/ 485991 w 733646"/>
              <a:gd name="connsiteY19" fmla="*/ 3178 h 232696"/>
              <a:gd name="connsiteX20" fmla="*/ 482816 w 733646"/>
              <a:gd name="connsiteY20" fmla="*/ 66678 h 232696"/>
              <a:gd name="connsiteX21" fmla="*/ 435191 w 733646"/>
              <a:gd name="connsiteY21" fmla="*/ 66678 h 232696"/>
              <a:gd name="connsiteX22" fmla="*/ 333591 w 733646"/>
              <a:gd name="connsiteY22" fmla="*/ 34928 h 232696"/>
              <a:gd name="connsiteX23" fmla="*/ 419316 w 733646"/>
              <a:gd name="connsiteY23" fmla="*/ 73028 h 232696"/>
              <a:gd name="connsiteX24" fmla="*/ 263741 w 733646"/>
              <a:gd name="connsiteY24" fmla="*/ 57153 h 232696"/>
              <a:gd name="connsiteX25" fmla="*/ 378041 w 733646"/>
              <a:gd name="connsiteY25" fmla="*/ 66678 h 232696"/>
              <a:gd name="connsiteX26" fmla="*/ 165316 w 733646"/>
              <a:gd name="connsiteY26" fmla="*/ 66678 h 232696"/>
              <a:gd name="connsiteX27" fmla="*/ 292316 w 733646"/>
              <a:gd name="connsiteY27" fmla="*/ 88903 h 232696"/>
              <a:gd name="connsiteX28" fmla="*/ 76416 w 733646"/>
              <a:gd name="connsiteY28" fmla="*/ 79378 h 232696"/>
              <a:gd name="connsiteX29" fmla="*/ 241516 w 733646"/>
              <a:gd name="connsiteY29" fmla="*/ 98428 h 232696"/>
              <a:gd name="connsiteX30" fmla="*/ 209766 w 733646"/>
              <a:gd name="connsiteY30" fmla="*/ 114303 h 232696"/>
              <a:gd name="connsiteX31" fmla="*/ 114516 w 733646"/>
              <a:gd name="connsiteY31" fmla="*/ 161928 h 232696"/>
              <a:gd name="connsiteX32" fmla="*/ 124041 w 733646"/>
              <a:gd name="connsiteY32" fmla="*/ 171453 h 232696"/>
              <a:gd name="connsiteX33" fmla="*/ 209766 w 733646"/>
              <a:gd name="connsiteY33" fmla="*/ 133353 h 232696"/>
              <a:gd name="connsiteX34" fmla="*/ 3391 w 733646"/>
              <a:gd name="connsiteY34" fmla="*/ 231778 h 2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3646" h="232696">
                <a:moveTo>
                  <a:pt x="3391" y="231778"/>
                </a:moveTo>
                <a:cubicBezTo>
                  <a:pt x="-14601" y="239186"/>
                  <a:pt x="42020" y="200028"/>
                  <a:pt x="101816" y="177803"/>
                </a:cubicBezTo>
                <a:cubicBezTo>
                  <a:pt x="161612" y="155578"/>
                  <a:pt x="324066" y="110070"/>
                  <a:pt x="362166" y="98428"/>
                </a:cubicBezTo>
                <a:cubicBezTo>
                  <a:pt x="400266" y="86786"/>
                  <a:pt x="307662" y="106366"/>
                  <a:pt x="330416" y="107953"/>
                </a:cubicBezTo>
                <a:cubicBezTo>
                  <a:pt x="353170" y="109540"/>
                  <a:pt x="444716" y="103190"/>
                  <a:pt x="498691" y="107953"/>
                </a:cubicBezTo>
                <a:cubicBezTo>
                  <a:pt x="552666" y="112716"/>
                  <a:pt x="635745" y="134941"/>
                  <a:pt x="654266" y="136528"/>
                </a:cubicBezTo>
                <a:cubicBezTo>
                  <a:pt x="672787" y="138115"/>
                  <a:pt x="606641" y="128061"/>
                  <a:pt x="609816" y="117478"/>
                </a:cubicBezTo>
                <a:cubicBezTo>
                  <a:pt x="612991" y="106895"/>
                  <a:pt x="652678" y="86257"/>
                  <a:pt x="673316" y="73028"/>
                </a:cubicBezTo>
                <a:cubicBezTo>
                  <a:pt x="693954" y="59799"/>
                  <a:pt x="734170" y="39161"/>
                  <a:pt x="733641" y="38103"/>
                </a:cubicBezTo>
                <a:cubicBezTo>
                  <a:pt x="733112" y="37045"/>
                  <a:pt x="694483" y="57682"/>
                  <a:pt x="670141" y="66678"/>
                </a:cubicBezTo>
                <a:cubicBezTo>
                  <a:pt x="645799" y="75674"/>
                  <a:pt x="599233" y="92607"/>
                  <a:pt x="587591" y="92078"/>
                </a:cubicBezTo>
                <a:cubicBezTo>
                  <a:pt x="575949" y="91549"/>
                  <a:pt x="587591" y="76203"/>
                  <a:pt x="600291" y="63503"/>
                </a:cubicBezTo>
                <a:cubicBezTo>
                  <a:pt x="612991" y="50803"/>
                  <a:pt x="673845" y="14291"/>
                  <a:pt x="663791" y="15878"/>
                </a:cubicBezTo>
                <a:cubicBezTo>
                  <a:pt x="653737" y="17465"/>
                  <a:pt x="539966" y="73028"/>
                  <a:pt x="539966" y="73028"/>
                </a:cubicBezTo>
                <a:cubicBezTo>
                  <a:pt x="517741" y="83082"/>
                  <a:pt x="510333" y="88374"/>
                  <a:pt x="530441" y="76203"/>
                </a:cubicBezTo>
                <a:cubicBezTo>
                  <a:pt x="550549" y="64032"/>
                  <a:pt x="658499" y="532"/>
                  <a:pt x="660616" y="3"/>
                </a:cubicBezTo>
                <a:cubicBezTo>
                  <a:pt x="662733" y="-526"/>
                  <a:pt x="574362" y="58211"/>
                  <a:pt x="543141" y="73028"/>
                </a:cubicBezTo>
                <a:cubicBezTo>
                  <a:pt x="511920" y="87845"/>
                  <a:pt x="482287" y="92078"/>
                  <a:pt x="473291" y="88903"/>
                </a:cubicBezTo>
                <a:cubicBezTo>
                  <a:pt x="464295" y="85728"/>
                  <a:pt x="487049" y="68265"/>
                  <a:pt x="489166" y="53978"/>
                </a:cubicBezTo>
                <a:cubicBezTo>
                  <a:pt x="491283" y="39690"/>
                  <a:pt x="487049" y="1061"/>
                  <a:pt x="485991" y="3178"/>
                </a:cubicBezTo>
                <a:cubicBezTo>
                  <a:pt x="484933" y="5295"/>
                  <a:pt x="491283" y="56095"/>
                  <a:pt x="482816" y="66678"/>
                </a:cubicBezTo>
                <a:cubicBezTo>
                  <a:pt x="474349" y="77261"/>
                  <a:pt x="460062" y="71970"/>
                  <a:pt x="435191" y="66678"/>
                </a:cubicBezTo>
                <a:cubicBezTo>
                  <a:pt x="410320" y="61386"/>
                  <a:pt x="336237" y="33870"/>
                  <a:pt x="333591" y="34928"/>
                </a:cubicBezTo>
                <a:cubicBezTo>
                  <a:pt x="330945" y="35986"/>
                  <a:pt x="430958" y="69324"/>
                  <a:pt x="419316" y="73028"/>
                </a:cubicBezTo>
                <a:cubicBezTo>
                  <a:pt x="407674" y="76732"/>
                  <a:pt x="270620" y="58211"/>
                  <a:pt x="263741" y="57153"/>
                </a:cubicBezTo>
                <a:cubicBezTo>
                  <a:pt x="256862" y="56095"/>
                  <a:pt x="394445" y="65091"/>
                  <a:pt x="378041" y="66678"/>
                </a:cubicBezTo>
                <a:cubicBezTo>
                  <a:pt x="361637" y="68265"/>
                  <a:pt x="179603" y="62974"/>
                  <a:pt x="165316" y="66678"/>
                </a:cubicBezTo>
                <a:cubicBezTo>
                  <a:pt x="151029" y="70382"/>
                  <a:pt x="307133" y="86786"/>
                  <a:pt x="292316" y="88903"/>
                </a:cubicBezTo>
                <a:cubicBezTo>
                  <a:pt x="277499" y="91020"/>
                  <a:pt x="84883" y="77791"/>
                  <a:pt x="76416" y="79378"/>
                </a:cubicBezTo>
                <a:cubicBezTo>
                  <a:pt x="67949" y="80965"/>
                  <a:pt x="219291" y="92607"/>
                  <a:pt x="241516" y="98428"/>
                </a:cubicBezTo>
                <a:cubicBezTo>
                  <a:pt x="263741" y="104249"/>
                  <a:pt x="209766" y="114303"/>
                  <a:pt x="209766" y="114303"/>
                </a:cubicBezTo>
                <a:cubicBezTo>
                  <a:pt x="188599" y="124886"/>
                  <a:pt x="128803" y="152403"/>
                  <a:pt x="114516" y="161928"/>
                </a:cubicBezTo>
                <a:cubicBezTo>
                  <a:pt x="100229" y="171453"/>
                  <a:pt x="108166" y="176215"/>
                  <a:pt x="124041" y="171453"/>
                </a:cubicBezTo>
                <a:cubicBezTo>
                  <a:pt x="139916" y="166691"/>
                  <a:pt x="222995" y="125945"/>
                  <a:pt x="209766" y="133353"/>
                </a:cubicBezTo>
                <a:cubicBezTo>
                  <a:pt x="196537" y="140761"/>
                  <a:pt x="21383" y="224370"/>
                  <a:pt x="3391" y="231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0C0494D-3997-1241-58D6-FE9D2B0D73ED}"/>
              </a:ext>
            </a:extLst>
          </p:cNvPr>
          <p:cNvSpPr/>
          <p:nvPr/>
        </p:nvSpPr>
        <p:spPr>
          <a:xfrm>
            <a:off x="8108549" y="5809803"/>
            <a:ext cx="324299" cy="258323"/>
          </a:xfrm>
          <a:custGeom>
            <a:avLst/>
            <a:gdLst>
              <a:gd name="connsiteX0" fmla="*/ 401 w 324299"/>
              <a:gd name="connsiteY0" fmla="*/ 19497 h 258323"/>
              <a:gd name="connsiteX1" fmla="*/ 60726 w 324299"/>
              <a:gd name="connsiteY1" fmla="*/ 44897 h 258323"/>
              <a:gd name="connsiteX2" fmla="*/ 159151 w 324299"/>
              <a:gd name="connsiteY2" fmla="*/ 447 h 258323"/>
              <a:gd name="connsiteX3" fmla="*/ 127401 w 324299"/>
              <a:gd name="connsiteY3" fmla="*/ 25847 h 258323"/>
              <a:gd name="connsiteX4" fmla="*/ 143276 w 324299"/>
              <a:gd name="connsiteY4" fmla="*/ 86172 h 258323"/>
              <a:gd name="connsiteX5" fmla="*/ 229001 w 324299"/>
              <a:gd name="connsiteY5" fmla="*/ 168722 h 258323"/>
              <a:gd name="connsiteX6" fmla="*/ 171851 w 324299"/>
              <a:gd name="connsiteY6" fmla="*/ 156022 h 258323"/>
              <a:gd name="connsiteX7" fmla="*/ 232176 w 324299"/>
              <a:gd name="connsiteY7" fmla="*/ 194122 h 258323"/>
              <a:gd name="connsiteX8" fmla="*/ 324251 w 324299"/>
              <a:gd name="connsiteY8" fmla="*/ 197297 h 258323"/>
              <a:gd name="connsiteX9" fmla="*/ 244876 w 324299"/>
              <a:gd name="connsiteY9" fmla="*/ 194122 h 258323"/>
              <a:gd name="connsiteX10" fmla="*/ 241701 w 324299"/>
              <a:gd name="connsiteY10" fmla="*/ 235397 h 258323"/>
              <a:gd name="connsiteX11" fmla="*/ 263926 w 324299"/>
              <a:gd name="connsiteY11" fmla="*/ 257622 h 258323"/>
              <a:gd name="connsiteX12" fmla="*/ 222651 w 324299"/>
              <a:gd name="connsiteY12" fmla="*/ 209997 h 258323"/>
              <a:gd name="connsiteX13" fmla="*/ 86126 w 324299"/>
              <a:gd name="connsiteY13" fmla="*/ 190947 h 258323"/>
              <a:gd name="connsiteX14" fmla="*/ 149626 w 324299"/>
              <a:gd name="connsiteY14" fmla="*/ 187772 h 258323"/>
              <a:gd name="connsiteX15" fmla="*/ 95651 w 324299"/>
              <a:gd name="connsiteY15" fmla="*/ 124272 h 258323"/>
              <a:gd name="connsiteX16" fmla="*/ 187726 w 324299"/>
              <a:gd name="connsiteY16" fmla="*/ 190947 h 258323"/>
              <a:gd name="connsiteX17" fmla="*/ 117876 w 324299"/>
              <a:gd name="connsiteY17" fmla="*/ 124272 h 258323"/>
              <a:gd name="connsiteX18" fmla="*/ 89301 w 324299"/>
              <a:gd name="connsiteY18" fmla="*/ 79822 h 258323"/>
              <a:gd name="connsiteX19" fmla="*/ 401 w 324299"/>
              <a:gd name="connsiteY19" fmla="*/ 19497 h 2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99" h="258323">
                <a:moveTo>
                  <a:pt x="401" y="19497"/>
                </a:moveTo>
                <a:cubicBezTo>
                  <a:pt x="-4361" y="13676"/>
                  <a:pt x="34268" y="48072"/>
                  <a:pt x="60726" y="44897"/>
                </a:cubicBezTo>
                <a:cubicBezTo>
                  <a:pt x="87184" y="41722"/>
                  <a:pt x="148038" y="3622"/>
                  <a:pt x="159151" y="447"/>
                </a:cubicBezTo>
                <a:cubicBezTo>
                  <a:pt x="170264" y="-2728"/>
                  <a:pt x="130047" y="11560"/>
                  <a:pt x="127401" y="25847"/>
                </a:cubicBezTo>
                <a:cubicBezTo>
                  <a:pt x="124755" y="40134"/>
                  <a:pt x="126343" y="62360"/>
                  <a:pt x="143276" y="86172"/>
                </a:cubicBezTo>
                <a:cubicBezTo>
                  <a:pt x="160209" y="109985"/>
                  <a:pt x="224239" y="157080"/>
                  <a:pt x="229001" y="168722"/>
                </a:cubicBezTo>
                <a:cubicBezTo>
                  <a:pt x="233763" y="180364"/>
                  <a:pt x="171322" y="151789"/>
                  <a:pt x="171851" y="156022"/>
                </a:cubicBezTo>
                <a:cubicBezTo>
                  <a:pt x="172380" y="160255"/>
                  <a:pt x="206776" y="187243"/>
                  <a:pt x="232176" y="194122"/>
                </a:cubicBezTo>
                <a:cubicBezTo>
                  <a:pt x="257576" y="201001"/>
                  <a:pt x="322134" y="197297"/>
                  <a:pt x="324251" y="197297"/>
                </a:cubicBezTo>
                <a:cubicBezTo>
                  <a:pt x="326368" y="197297"/>
                  <a:pt x="258634" y="187772"/>
                  <a:pt x="244876" y="194122"/>
                </a:cubicBezTo>
                <a:cubicBezTo>
                  <a:pt x="231118" y="200472"/>
                  <a:pt x="238526" y="224814"/>
                  <a:pt x="241701" y="235397"/>
                </a:cubicBezTo>
                <a:cubicBezTo>
                  <a:pt x="244876" y="245980"/>
                  <a:pt x="267101" y="261855"/>
                  <a:pt x="263926" y="257622"/>
                </a:cubicBezTo>
                <a:cubicBezTo>
                  <a:pt x="260751" y="253389"/>
                  <a:pt x="252284" y="221109"/>
                  <a:pt x="222651" y="209997"/>
                </a:cubicBezTo>
                <a:cubicBezTo>
                  <a:pt x="193018" y="198885"/>
                  <a:pt x="98297" y="194651"/>
                  <a:pt x="86126" y="190947"/>
                </a:cubicBezTo>
                <a:cubicBezTo>
                  <a:pt x="73955" y="187243"/>
                  <a:pt x="148039" y="198884"/>
                  <a:pt x="149626" y="187772"/>
                </a:cubicBezTo>
                <a:cubicBezTo>
                  <a:pt x="151213" y="176660"/>
                  <a:pt x="89301" y="123743"/>
                  <a:pt x="95651" y="124272"/>
                </a:cubicBezTo>
                <a:cubicBezTo>
                  <a:pt x="102001" y="124801"/>
                  <a:pt x="184022" y="190947"/>
                  <a:pt x="187726" y="190947"/>
                </a:cubicBezTo>
                <a:cubicBezTo>
                  <a:pt x="191430" y="190947"/>
                  <a:pt x="134280" y="142793"/>
                  <a:pt x="117876" y="124272"/>
                </a:cubicBezTo>
                <a:cubicBezTo>
                  <a:pt x="101472" y="105751"/>
                  <a:pt x="103059" y="94110"/>
                  <a:pt x="89301" y="79822"/>
                </a:cubicBezTo>
                <a:cubicBezTo>
                  <a:pt x="75543" y="65534"/>
                  <a:pt x="5163" y="25318"/>
                  <a:pt x="401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BAA1BB7-3467-20F5-BC4E-57299386C020}"/>
              </a:ext>
            </a:extLst>
          </p:cNvPr>
          <p:cNvSpPr/>
          <p:nvPr/>
        </p:nvSpPr>
        <p:spPr>
          <a:xfrm>
            <a:off x="8077134" y="5802909"/>
            <a:ext cx="175663" cy="228226"/>
          </a:xfrm>
          <a:custGeom>
            <a:avLst/>
            <a:gdLst>
              <a:gd name="connsiteX0" fmla="*/ 66 w 175663"/>
              <a:gd name="connsiteY0" fmla="*/ 991 h 228226"/>
              <a:gd name="connsiteX1" fmla="*/ 149291 w 175663"/>
              <a:gd name="connsiteY1" fmla="*/ 137516 h 228226"/>
              <a:gd name="connsiteX2" fmla="*/ 104841 w 175663"/>
              <a:gd name="connsiteY2" fmla="*/ 102591 h 228226"/>
              <a:gd name="connsiteX3" fmla="*/ 174691 w 175663"/>
              <a:gd name="connsiteY3" fmla="*/ 226416 h 228226"/>
              <a:gd name="connsiteX4" fmla="*/ 146116 w 175663"/>
              <a:gd name="connsiteY4" fmla="*/ 172441 h 228226"/>
              <a:gd name="connsiteX5" fmla="*/ 152466 w 175663"/>
              <a:gd name="connsiteY5" fmla="*/ 118466 h 228226"/>
              <a:gd name="connsiteX6" fmla="*/ 130241 w 175663"/>
              <a:gd name="connsiteY6" fmla="*/ 77191 h 228226"/>
              <a:gd name="connsiteX7" fmla="*/ 66 w 175663"/>
              <a:gd name="connsiteY7" fmla="*/ 991 h 22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3" h="228226">
                <a:moveTo>
                  <a:pt x="66" y="991"/>
                </a:moveTo>
                <a:cubicBezTo>
                  <a:pt x="3241" y="11045"/>
                  <a:pt x="131829" y="120583"/>
                  <a:pt x="149291" y="137516"/>
                </a:cubicBezTo>
                <a:cubicBezTo>
                  <a:pt x="166753" y="154449"/>
                  <a:pt x="100608" y="87774"/>
                  <a:pt x="104841" y="102591"/>
                </a:cubicBezTo>
                <a:cubicBezTo>
                  <a:pt x="109074" y="117408"/>
                  <a:pt x="167812" y="214774"/>
                  <a:pt x="174691" y="226416"/>
                </a:cubicBezTo>
                <a:cubicBezTo>
                  <a:pt x="181570" y="238058"/>
                  <a:pt x="149820" y="190433"/>
                  <a:pt x="146116" y="172441"/>
                </a:cubicBezTo>
                <a:cubicBezTo>
                  <a:pt x="142412" y="154449"/>
                  <a:pt x="155112" y="134341"/>
                  <a:pt x="152466" y="118466"/>
                </a:cubicBezTo>
                <a:cubicBezTo>
                  <a:pt x="149820" y="102591"/>
                  <a:pt x="151937" y="94124"/>
                  <a:pt x="130241" y="77191"/>
                </a:cubicBezTo>
                <a:cubicBezTo>
                  <a:pt x="108545" y="60258"/>
                  <a:pt x="-3109" y="-9063"/>
                  <a:pt x="66" y="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8EE6696-53AD-AD46-C792-0AF8BAED732B}"/>
              </a:ext>
            </a:extLst>
          </p:cNvPr>
          <p:cNvSpPr/>
          <p:nvPr/>
        </p:nvSpPr>
        <p:spPr>
          <a:xfrm>
            <a:off x="8038898" y="6035591"/>
            <a:ext cx="308932" cy="127087"/>
          </a:xfrm>
          <a:custGeom>
            <a:avLst/>
            <a:gdLst>
              <a:gd name="connsiteX0" fmla="*/ 202 w 308932"/>
              <a:gd name="connsiteY0" fmla="*/ 127084 h 127087"/>
              <a:gd name="connsiteX1" fmla="*/ 184352 w 308932"/>
              <a:gd name="connsiteY1" fmla="*/ 47709 h 127087"/>
              <a:gd name="connsiteX2" fmla="*/ 146252 w 308932"/>
              <a:gd name="connsiteY2" fmla="*/ 63584 h 127087"/>
              <a:gd name="connsiteX3" fmla="*/ 305002 w 308932"/>
              <a:gd name="connsiteY3" fmla="*/ 15959 h 127087"/>
              <a:gd name="connsiteX4" fmla="*/ 247852 w 308932"/>
              <a:gd name="connsiteY4" fmla="*/ 22309 h 127087"/>
              <a:gd name="connsiteX5" fmla="*/ 108152 w 308932"/>
              <a:gd name="connsiteY5" fmla="*/ 84 h 127087"/>
              <a:gd name="connsiteX6" fmla="*/ 276427 w 308932"/>
              <a:gd name="connsiteY6" fmla="*/ 31834 h 127087"/>
              <a:gd name="connsiteX7" fmla="*/ 206577 w 308932"/>
              <a:gd name="connsiteY7" fmla="*/ 41359 h 127087"/>
              <a:gd name="connsiteX8" fmla="*/ 149427 w 308932"/>
              <a:gd name="connsiteY8" fmla="*/ 50884 h 127087"/>
              <a:gd name="connsiteX9" fmla="*/ 202 w 308932"/>
              <a:gd name="connsiteY9" fmla="*/ 127084 h 1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32" h="127087">
                <a:moveTo>
                  <a:pt x="202" y="127084"/>
                </a:moveTo>
                <a:cubicBezTo>
                  <a:pt x="6023" y="126555"/>
                  <a:pt x="160010" y="58292"/>
                  <a:pt x="184352" y="47709"/>
                </a:cubicBezTo>
                <a:cubicBezTo>
                  <a:pt x="208694" y="37126"/>
                  <a:pt x="126144" y="68876"/>
                  <a:pt x="146252" y="63584"/>
                </a:cubicBezTo>
                <a:cubicBezTo>
                  <a:pt x="166360" y="58292"/>
                  <a:pt x="288069" y="22838"/>
                  <a:pt x="305002" y="15959"/>
                </a:cubicBezTo>
                <a:cubicBezTo>
                  <a:pt x="321935" y="9080"/>
                  <a:pt x="280660" y="24955"/>
                  <a:pt x="247852" y="22309"/>
                </a:cubicBezTo>
                <a:cubicBezTo>
                  <a:pt x="215044" y="19663"/>
                  <a:pt x="103390" y="-1503"/>
                  <a:pt x="108152" y="84"/>
                </a:cubicBezTo>
                <a:cubicBezTo>
                  <a:pt x="112914" y="1671"/>
                  <a:pt x="260023" y="24955"/>
                  <a:pt x="276427" y="31834"/>
                </a:cubicBezTo>
                <a:cubicBezTo>
                  <a:pt x="292831" y="38713"/>
                  <a:pt x="227744" y="38184"/>
                  <a:pt x="206577" y="41359"/>
                </a:cubicBezTo>
                <a:cubicBezTo>
                  <a:pt x="185410" y="44534"/>
                  <a:pt x="183294" y="37126"/>
                  <a:pt x="149427" y="50884"/>
                </a:cubicBezTo>
                <a:cubicBezTo>
                  <a:pt x="115560" y="64642"/>
                  <a:pt x="-5619" y="127613"/>
                  <a:pt x="202" y="127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503FA61-A5F3-EB94-90A6-CEE391996421}"/>
              </a:ext>
            </a:extLst>
          </p:cNvPr>
          <p:cNvSpPr/>
          <p:nvPr/>
        </p:nvSpPr>
        <p:spPr>
          <a:xfrm>
            <a:off x="7540112" y="6070600"/>
            <a:ext cx="670924" cy="149263"/>
          </a:xfrm>
          <a:custGeom>
            <a:avLst/>
            <a:gdLst>
              <a:gd name="connsiteX0" fmla="*/ 513 w 670924"/>
              <a:gd name="connsiteY0" fmla="*/ 73025 h 149263"/>
              <a:gd name="connsiteX1" fmla="*/ 159263 w 670924"/>
              <a:gd name="connsiteY1" fmla="*/ 92075 h 149263"/>
              <a:gd name="connsiteX2" fmla="*/ 57663 w 670924"/>
              <a:gd name="connsiteY2" fmla="*/ 149225 h 149263"/>
              <a:gd name="connsiteX3" fmla="*/ 143388 w 670924"/>
              <a:gd name="connsiteY3" fmla="*/ 101600 h 149263"/>
              <a:gd name="connsiteX4" fmla="*/ 270388 w 670924"/>
              <a:gd name="connsiteY4" fmla="*/ 146050 h 149263"/>
              <a:gd name="connsiteX5" fmla="*/ 213238 w 670924"/>
              <a:gd name="connsiteY5" fmla="*/ 142875 h 149263"/>
              <a:gd name="connsiteX6" fmla="*/ 419613 w 670924"/>
              <a:gd name="connsiteY6" fmla="*/ 120650 h 149263"/>
              <a:gd name="connsiteX7" fmla="*/ 349763 w 670924"/>
              <a:gd name="connsiteY7" fmla="*/ 133350 h 149263"/>
              <a:gd name="connsiteX8" fmla="*/ 600588 w 670924"/>
              <a:gd name="connsiteY8" fmla="*/ 120650 h 149263"/>
              <a:gd name="connsiteX9" fmla="*/ 498988 w 670924"/>
              <a:gd name="connsiteY9" fmla="*/ 104775 h 149263"/>
              <a:gd name="connsiteX10" fmla="*/ 403738 w 670924"/>
              <a:gd name="connsiteY10" fmla="*/ 111125 h 149263"/>
              <a:gd name="connsiteX11" fmla="*/ 530738 w 670924"/>
              <a:gd name="connsiteY11" fmla="*/ 88900 h 149263"/>
              <a:gd name="connsiteX12" fmla="*/ 670438 w 670924"/>
              <a:gd name="connsiteY12" fmla="*/ 95250 h 149263"/>
              <a:gd name="connsiteX13" fmla="*/ 575188 w 670924"/>
              <a:gd name="connsiteY13" fmla="*/ 82550 h 149263"/>
              <a:gd name="connsiteX14" fmla="*/ 530738 w 670924"/>
              <a:gd name="connsiteY14" fmla="*/ 69850 h 149263"/>
              <a:gd name="connsiteX15" fmla="*/ 660913 w 670924"/>
              <a:gd name="connsiteY15" fmla="*/ 0 h 149263"/>
              <a:gd name="connsiteX16" fmla="*/ 486288 w 670924"/>
              <a:gd name="connsiteY16" fmla="*/ 69850 h 149263"/>
              <a:gd name="connsiteX17" fmla="*/ 308488 w 670924"/>
              <a:gd name="connsiteY17" fmla="*/ 123825 h 149263"/>
              <a:gd name="connsiteX18" fmla="*/ 375163 w 670924"/>
              <a:gd name="connsiteY18" fmla="*/ 127000 h 149263"/>
              <a:gd name="connsiteX19" fmla="*/ 279913 w 670924"/>
              <a:gd name="connsiteY19" fmla="*/ 114300 h 149263"/>
              <a:gd name="connsiteX20" fmla="*/ 168788 w 670924"/>
              <a:gd name="connsiteY20" fmla="*/ 111125 h 149263"/>
              <a:gd name="connsiteX21" fmla="*/ 241813 w 670924"/>
              <a:gd name="connsiteY21" fmla="*/ 117475 h 149263"/>
              <a:gd name="connsiteX22" fmla="*/ 111638 w 670924"/>
              <a:gd name="connsiteY22" fmla="*/ 98425 h 149263"/>
              <a:gd name="connsiteX23" fmla="*/ 513 w 670924"/>
              <a:gd name="connsiteY23" fmla="*/ 73025 h 1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0924" h="149263">
                <a:moveTo>
                  <a:pt x="513" y="73025"/>
                </a:moveTo>
                <a:cubicBezTo>
                  <a:pt x="8450" y="71967"/>
                  <a:pt x="149738" y="79375"/>
                  <a:pt x="159263" y="92075"/>
                </a:cubicBezTo>
                <a:cubicBezTo>
                  <a:pt x="168788" y="104775"/>
                  <a:pt x="60309" y="147638"/>
                  <a:pt x="57663" y="149225"/>
                </a:cubicBezTo>
                <a:cubicBezTo>
                  <a:pt x="55017" y="150813"/>
                  <a:pt x="107934" y="102129"/>
                  <a:pt x="143388" y="101600"/>
                </a:cubicBezTo>
                <a:cubicBezTo>
                  <a:pt x="178842" y="101071"/>
                  <a:pt x="258746" y="139171"/>
                  <a:pt x="270388" y="146050"/>
                </a:cubicBezTo>
                <a:cubicBezTo>
                  <a:pt x="282030" y="152929"/>
                  <a:pt x="188367" y="147108"/>
                  <a:pt x="213238" y="142875"/>
                </a:cubicBezTo>
                <a:cubicBezTo>
                  <a:pt x="238109" y="138642"/>
                  <a:pt x="396859" y="122237"/>
                  <a:pt x="419613" y="120650"/>
                </a:cubicBezTo>
                <a:cubicBezTo>
                  <a:pt x="442367" y="119063"/>
                  <a:pt x="319601" y="133350"/>
                  <a:pt x="349763" y="133350"/>
                </a:cubicBezTo>
                <a:cubicBezTo>
                  <a:pt x="379925" y="133350"/>
                  <a:pt x="575717" y="125412"/>
                  <a:pt x="600588" y="120650"/>
                </a:cubicBezTo>
                <a:cubicBezTo>
                  <a:pt x="625459" y="115888"/>
                  <a:pt x="531796" y="106363"/>
                  <a:pt x="498988" y="104775"/>
                </a:cubicBezTo>
                <a:cubicBezTo>
                  <a:pt x="466180" y="103188"/>
                  <a:pt x="398446" y="113771"/>
                  <a:pt x="403738" y="111125"/>
                </a:cubicBezTo>
                <a:cubicBezTo>
                  <a:pt x="409030" y="108479"/>
                  <a:pt x="486288" y="91546"/>
                  <a:pt x="530738" y="88900"/>
                </a:cubicBezTo>
                <a:cubicBezTo>
                  <a:pt x="575188" y="86254"/>
                  <a:pt x="663030" y="96308"/>
                  <a:pt x="670438" y="95250"/>
                </a:cubicBezTo>
                <a:cubicBezTo>
                  <a:pt x="677846" y="94192"/>
                  <a:pt x="598471" y="86783"/>
                  <a:pt x="575188" y="82550"/>
                </a:cubicBezTo>
                <a:cubicBezTo>
                  <a:pt x="551905" y="78317"/>
                  <a:pt x="516450" y="83608"/>
                  <a:pt x="530738" y="69850"/>
                </a:cubicBezTo>
                <a:cubicBezTo>
                  <a:pt x="545026" y="56092"/>
                  <a:pt x="668321" y="0"/>
                  <a:pt x="660913" y="0"/>
                </a:cubicBezTo>
                <a:cubicBezTo>
                  <a:pt x="653505" y="0"/>
                  <a:pt x="545025" y="49213"/>
                  <a:pt x="486288" y="69850"/>
                </a:cubicBezTo>
                <a:cubicBezTo>
                  <a:pt x="427551" y="90487"/>
                  <a:pt x="327009" y="114300"/>
                  <a:pt x="308488" y="123825"/>
                </a:cubicBezTo>
                <a:cubicBezTo>
                  <a:pt x="289967" y="133350"/>
                  <a:pt x="379925" y="128587"/>
                  <a:pt x="375163" y="127000"/>
                </a:cubicBezTo>
                <a:cubicBezTo>
                  <a:pt x="370401" y="125413"/>
                  <a:pt x="314309" y="116946"/>
                  <a:pt x="279913" y="114300"/>
                </a:cubicBezTo>
                <a:cubicBezTo>
                  <a:pt x="245517" y="111654"/>
                  <a:pt x="175138" y="110596"/>
                  <a:pt x="168788" y="111125"/>
                </a:cubicBezTo>
                <a:cubicBezTo>
                  <a:pt x="162438" y="111654"/>
                  <a:pt x="251338" y="119592"/>
                  <a:pt x="241813" y="117475"/>
                </a:cubicBezTo>
                <a:cubicBezTo>
                  <a:pt x="232288" y="115358"/>
                  <a:pt x="144446" y="104775"/>
                  <a:pt x="111638" y="98425"/>
                </a:cubicBezTo>
                <a:cubicBezTo>
                  <a:pt x="78830" y="92075"/>
                  <a:pt x="-7424" y="74083"/>
                  <a:pt x="513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EC5CA4F-DB17-9ACC-B746-889B22CED3AC}"/>
              </a:ext>
            </a:extLst>
          </p:cNvPr>
          <p:cNvSpPr/>
          <p:nvPr/>
        </p:nvSpPr>
        <p:spPr>
          <a:xfrm>
            <a:off x="8165608" y="6009504"/>
            <a:ext cx="235859" cy="99226"/>
          </a:xfrm>
          <a:custGeom>
            <a:avLst/>
            <a:gdLst>
              <a:gd name="connsiteX0" fmla="*/ 235442 w 235859"/>
              <a:gd name="connsiteY0" fmla="*/ 96021 h 99226"/>
              <a:gd name="connsiteX1" fmla="*/ 156067 w 235859"/>
              <a:gd name="connsiteY1" fmla="*/ 35696 h 99226"/>
              <a:gd name="connsiteX2" fmla="*/ 3667 w 235859"/>
              <a:gd name="connsiteY2" fmla="*/ 771 h 99226"/>
              <a:gd name="connsiteX3" fmla="*/ 51292 w 235859"/>
              <a:gd name="connsiteY3" fmla="*/ 16646 h 99226"/>
              <a:gd name="connsiteX4" fmla="*/ 95742 w 235859"/>
              <a:gd name="connsiteY4" fmla="*/ 73796 h 99226"/>
              <a:gd name="connsiteX5" fmla="*/ 492 w 235859"/>
              <a:gd name="connsiteY5" fmla="*/ 19821 h 99226"/>
              <a:gd name="connsiteX6" fmla="*/ 111617 w 235859"/>
              <a:gd name="connsiteY6" fmla="*/ 99196 h 99226"/>
              <a:gd name="connsiteX7" fmla="*/ 54467 w 235859"/>
              <a:gd name="connsiteY7" fmla="*/ 29346 h 99226"/>
              <a:gd name="connsiteX8" fmla="*/ 124317 w 235859"/>
              <a:gd name="connsiteY8" fmla="*/ 38871 h 99226"/>
              <a:gd name="connsiteX9" fmla="*/ 235442 w 235859"/>
              <a:gd name="connsiteY9" fmla="*/ 96021 h 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859" h="99226">
                <a:moveTo>
                  <a:pt x="235442" y="96021"/>
                </a:moveTo>
                <a:cubicBezTo>
                  <a:pt x="240734" y="95492"/>
                  <a:pt x="194696" y="51571"/>
                  <a:pt x="156067" y="35696"/>
                </a:cubicBezTo>
                <a:cubicBezTo>
                  <a:pt x="117438" y="19821"/>
                  <a:pt x="21129" y="3946"/>
                  <a:pt x="3667" y="771"/>
                </a:cubicBezTo>
                <a:cubicBezTo>
                  <a:pt x="-13796" y="-2404"/>
                  <a:pt x="35946" y="4475"/>
                  <a:pt x="51292" y="16646"/>
                </a:cubicBezTo>
                <a:cubicBezTo>
                  <a:pt x="66638" y="28817"/>
                  <a:pt x="104209" y="73267"/>
                  <a:pt x="95742" y="73796"/>
                </a:cubicBezTo>
                <a:cubicBezTo>
                  <a:pt x="87275" y="74325"/>
                  <a:pt x="-2154" y="15588"/>
                  <a:pt x="492" y="19821"/>
                </a:cubicBezTo>
                <a:cubicBezTo>
                  <a:pt x="3138" y="24054"/>
                  <a:pt x="102621" y="97609"/>
                  <a:pt x="111617" y="99196"/>
                </a:cubicBezTo>
                <a:cubicBezTo>
                  <a:pt x="120613" y="100783"/>
                  <a:pt x="52350" y="39400"/>
                  <a:pt x="54467" y="29346"/>
                </a:cubicBezTo>
                <a:cubicBezTo>
                  <a:pt x="56584" y="19292"/>
                  <a:pt x="96271" y="29346"/>
                  <a:pt x="124317" y="38871"/>
                </a:cubicBezTo>
                <a:cubicBezTo>
                  <a:pt x="152363" y="48396"/>
                  <a:pt x="230150" y="96550"/>
                  <a:pt x="235442" y="96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990FA55-987D-8D61-74B4-17BE9E9F84D8}"/>
              </a:ext>
            </a:extLst>
          </p:cNvPr>
          <p:cNvSpPr/>
          <p:nvPr/>
        </p:nvSpPr>
        <p:spPr>
          <a:xfrm>
            <a:off x="7439023" y="5879901"/>
            <a:ext cx="187484" cy="311308"/>
          </a:xfrm>
          <a:custGeom>
            <a:avLst/>
            <a:gdLst>
              <a:gd name="connsiteX0" fmla="*/ 187327 w 187484"/>
              <a:gd name="connsiteY0" fmla="*/ 3374 h 311308"/>
              <a:gd name="connsiteX1" fmla="*/ 53977 w 187484"/>
              <a:gd name="connsiteY1" fmla="*/ 127199 h 311308"/>
              <a:gd name="connsiteX2" fmla="*/ 60327 w 187484"/>
              <a:gd name="connsiteY2" fmla="*/ 228799 h 311308"/>
              <a:gd name="connsiteX3" fmla="*/ 28577 w 187484"/>
              <a:gd name="connsiteY3" fmla="*/ 177999 h 311308"/>
              <a:gd name="connsiteX4" fmla="*/ 111127 w 187484"/>
              <a:gd name="connsiteY4" fmla="*/ 304999 h 311308"/>
              <a:gd name="connsiteX5" fmla="*/ 82552 w 187484"/>
              <a:gd name="connsiteY5" fmla="*/ 279599 h 311308"/>
              <a:gd name="connsiteX6" fmla="*/ 12702 w 187484"/>
              <a:gd name="connsiteY6" fmla="*/ 171649 h 311308"/>
              <a:gd name="connsiteX7" fmla="*/ 38102 w 187484"/>
              <a:gd name="connsiteY7" fmla="*/ 206574 h 311308"/>
              <a:gd name="connsiteX8" fmla="*/ 31752 w 187484"/>
              <a:gd name="connsiteY8" fmla="*/ 117674 h 311308"/>
              <a:gd name="connsiteX9" fmla="*/ 19052 w 187484"/>
              <a:gd name="connsiteY9" fmla="*/ 174824 h 311308"/>
              <a:gd name="connsiteX10" fmla="*/ 76202 w 187484"/>
              <a:gd name="connsiteY10" fmla="*/ 73224 h 311308"/>
              <a:gd name="connsiteX11" fmla="*/ 2 w 187484"/>
              <a:gd name="connsiteY11" fmla="*/ 136724 h 311308"/>
              <a:gd name="connsiteX12" fmla="*/ 79377 w 187484"/>
              <a:gd name="connsiteY12" fmla="*/ 44649 h 311308"/>
              <a:gd name="connsiteX13" fmla="*/ 187327 w 187484"/>
              <a:gd name="connsiteY13" fmla="*/ 3374 h 31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484" h="311308">
                <a:moveTo>
                  <a:pt x="187327" y="3374"/>
                </a:moveTo>
                <a:cubicBezTo>
                  <a:pt x="183094" y="17132"/>
                  <a:pt x="75144" y="89628"/>
                  <a:pt x="53977" y="127199"/>
                </a:cubicBezTo>
                <a:cubicBezTo>
                  <a:pt x="32810" y="164770"/>
                  <a:pt x="64560" y="220332"/>
                  <a:pt x="60327" y="228799"/>
                </a:cubicBezTo>
                <a:cubicBezTo>
                  <a:pt x="56094" y="237266"/>
                  <a:pt x="20110" y="165299"/>
                  <a:pt x="28577" y="177999"/>
                </a:cubicBezTo>
                <a:cubicBezTo>
                  <a:pt x="37044" y="190699"/>
                  <a:pt x="102131" y="288066"/>
                  <a:pt x="111127" y="304999"/>
                </a:cubicBezTo>
                <a:cubicBezTo>
                  <a:pt x="120123" y="321932"/>
                  <a:pt x="98956" y="301824"/>
                  <a:pt x="82552" y="279599"/>
                </a:cubicBezTo>
                <a:cubicBezTo>
                  <a:pt x="66148" y="257374"/>
                  <a:pt x="20110" y="183820"/>
                  <a:pt x="12702" y="171649"/>
                </a:cubicBezTo>
                <a:cubicBezTo>
                  <a:pt x="5294" y="159478"/>
                  <a:pt x="34927" y="215570"/>
                  <a:pt x="38102" y="206574"/>
                </a:cubicBezTo>
                <a:cubicBezTo>
                  <a:pt x="41277" y="197578"/>
                  <a:pt x="34927" y="122966"/>
                  <a:pt x="31752" y="117674"/>
                </a:cubicBezTo>
                <a:cubicBezTo>
                  <a:pt x="28577" y="112382"/>
                  <a:pt x="11644" y="182232"/>
                  <a:pt x="19052" y="174824"/>
                </a:cubicBezTo>
                <a:cubicBezTo>
                  <a:pt x="26460" y="167416"/>
                  <a:pt x="79377" y="79574"/>
                  <a:pt x="76202" y="73224"/>
                </a:cubicBezTo>
                <a:cubicBezTo>
                  <a:pt x="73027" y="66874"/>
                  <a:pt x="-527" y="141487"/>
                  <a:pt x="2" y="136724"/>
                </a:cubicBezTo>
                <a:cubicBezTo>
                  <a:pt x="531" y="131962"/>
                  <a:pt x="49215" y="68461"/>
                  <a:pt x="79377" y="44649"/>
                </a:cubicBezTo>
                <a:cubicBezTo>
                  <a:pt x="109539" y="20837"/>
                  <a:pt x="191560" y="-10384"/>
                  <a:pt x="187327" y="3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54F19E-7266-A58E-7400-73F1CF1C52CB}"/>
              </a:ext>
            </a:extLst>
          </p:cNvPr>
          <p:cNvSpPr/>
          <p:nvPr/>
        </p:nvSpPr>
        <p:spPr>
          <a:xfrm>
            <a:off x="7482704" y="5810250"/>
            <a:ext cx="293423" cy="47983"/>
          </a:xfrm>
          <a:custGeom>
            <a:avLst/>
            <a:gdLst>
              <a:gd name="connsiteX0" fmla="*/ 292871 w 293423"/>
              <a:gd name="connsiteY0" fmla="*/ 3175 h 47983"/>
              <a:gd name="connsiteX1" fmla="*/ 149996 w 293423"/>
              <a:gd name="connsiteY1" fmla="*/ 28575 h 47983"/>
              <a:gd name="connsiteX2" fmla="*/ 771 w 293423"/>
              <a:gd name="connsiteY2" fmla="*/ 0 h 47983"/>
              <a:gd name="connsiteX3" fmla="*/ 92846 w 293423"/>
              <a:gd name="connsiteY3" fmla="*/ 28575 h 47983"/>
              <a:gd name="connsiteX4" fmla="*/ 121421 w 293423"/>
              <a:gd name="connsiteY4" fmla="*/ 47625 h 47983"/>
              <a:gd name="connsiteX5" fmla="*/ 19821 w 293423"/>
              <a:gd name="connsiteY5" fmla="*/ 41275 h 47983"/>
              <a:gd name="connsiteX6" fmla="*/ 96021 w 293423"/>
              <a:gd name="connsiteY6" fmla="*/ 44450 h 47983"/>
              <a:gd name="connsiteX7" fmla="*/ 292871 w 293423"/>
              <a:gd name="connsiteY7" fmla="*/ 3175 h 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47983">
                <a:moveTo>
                  <a:pt x="292871" y="3175"/>
                </a:moveTo>
                <a:cubicBezTo>
                  <a:pt x="301867" y="529"/>
                  <a:pt x="198679" y="29104"/>
                  <a:pt x="149996" y="28575"/>
                </a:cubicBezTo>
                <a:cubicBezTo>
                  <a:pt x="101313" y="28046"/>
                  <a:pt x="10296" y="0"/>
                  <a:pt x="771" y="0"/>
                </a:cubicBezTo>
                <a:cubicBezTo>
                  <a:pt x="-8754" y="0"/>
                  <a:pt x="72738" y="20638"/>
                  <a:pt x="92846" y="28575"/>
                </a:cubicBezTo>
                <a:cubicBezTo>
                  <a:pt x="112954" y="36512"/>
                  <a:pt x="133592" y="45508"/>
                  <a:pt x="121421" y="47625"/>
                </a:cubicBezTo>
                <a:cubicBezTo>
                  <a:pt x="109250" y="49742"/>
                  <a:pt x="24054" y="41804"/>
                  <a:pt x="19821" y="41275"/>
                </a:cubicBezTo>
                <a:cubicBezTo>
                  <a:pt x="15588" y="40746"/>
                  <a:pt x="56334" y="47625"/>
                  <a:pt x="96021" y="44450"/>
                </a:cubicBezTo>
                <a:cubicBezTo>
                  <a:pt x="135708" y="41275"/>
                  <a:pt x="283875" y="5821"/>
                  <a:pt x="292871" y="3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D7877A5-C751-2521-8317-846A4A669FC7}"/>
              </a:ext>
            </a:extLst>
          </p:cNvPr>
          <p:cNvSpPr/>
          <p:nvPr/>
        </p:nvSpPr>
        <p:spPr>
          <a:xfrm>
            <a:off x="7257422" y="5952961"/>
            <a:ext cx="242450" cy="245456"/>
          </a:xfrm>
          <a:custGeom>
            <a:avLst/>
            <a:gdLst>
              <a:gd name="connsiteX0" fmla="*/ 213353 w 242450"/>
              <a:gd name="connsiteY0" fmla="*/ 164 h 245456"/>
              <a:gd name="connsiteX1" fmla="*/ 140328 w 242450"/>
              <a:gd name="connsiteY1" fmla="*/ 98589 h 245456"/>
              <a:gd name="connsiteX2" fmla="*/ 159378 w 242450"/>
              <a:gd name="connsiteY2" fmla="*/ 143039 h 245456"/>
              <a:gd name="connsiteX3" fmla="*/ 222878 w 242450"/>
              <a:gd name="connsiteY3" fmla="*/ 190664 h 245456"/>
              <a:gd name="connsiteX4" fmla="*/ 175253 w 242450"/>
              <a:gd name="connsiteY4" fmla="*/ 200189 h 245456"/>
              <a:gd name="connsiteX5" fmla="*/ 628 w 242450"/>
              <a:gd name="connsiteY5" fmla="*/ 244639 h 245456"/>
              <a:gd name="connsiteX6" fmla="*/ 121278 w 242450"/>
              <a:gd name="connsiteY6" fmla="*/ 228764 h 245456"/>
              <a:gd name="connsiteX7" fmla="*/ 238753 w 242450"/>
              <a:gd name="connsiteY7" fmla="*/ 225589 h 245456"/>
              <a:gd name="connsiteX8" fmla="*/ 210178 w 242450"/>
              <a:gd name="connsiteY8" fmla="*/ 200189 h 245456"/>
              <a:gd name="connsiteX9" fmla="*/ 181603 w 242450"/>
              <a:gd name="connsiteY9" fmla="*/ 165264 h 245456"/>
              <a:gd name="connsiteX10" fmla="*/ 124453 w 242450"/>
              <a:gd name="connsiteY10" fmla="*/ 123989 h 245456"/>
              <a:gd name="connsiteX11" fmla="*/ 213353 w 242450"/>
              <a:gd name="connsiteY11" fmla="*/ 164 h 2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50" h="245456">
                <a:moveTo>
                  <a:pt x="213353" y="164"/>
                </a:moveTo>
                <a:cubicBezTo>
                  <a:pt x="215999" y="-4069"/>
                  <a:pt x="149324" y="74777"/>
                  <a:pt x="140328" y="98589"/>
                </a:cubicBezTo>
                <a:cubicBezTo>
                  <a:pt x="131332" y="122401"/>
                  <a:pt x="145620" y="127693"/>
                  <a:pt x="159378" y="143039"/>
                </a:cubicBezTo>
                <a:cubicBezTo>
                  <a:pt x="173136" y="158385"/>
                  <a:pt x="220232" y="181139"/>
                  <a:pt x="222878" y="190664"/>
                </a:cubicBezTo>
                <a:cubicBezTo>
                  <a:pt x="225524" y="200189"/>
                  <a:pt x="212295" y="191193"/>
                  <a:pt x="175253" y="200189"/>
                </a:cubicBezTo>
                <a:cubicBezTo>
                  <a:pt x="138211" y="209185"/>
                  <a:pt x="9624" y="239877"/>
                  <a:pt x="628" y="244639"/>
                </a:cubicBezTo>
                <a:cubicBezTo>
                  <a:pt x="-8368" y="249401"/>
                  <a:pt x="81591" y="231939"/>
                  <a:pt x="121278" y="228764"/>
                </a:cubicBezTo>
                <a:cubicBezTo>
                  <a:pt x="160965" y="225589"/>
                  <a:pt x="223936" y="230352"/>
                  <a:pt x="238753" y="225589"/>
                </a:cubicBezTo>
                <a:cubicBezTo>
                  <a:pt x="253570" y="220826"/>
                  <a:pt x="219703" y="210243"/>
                  <a:pt x="210178" y="200189"/>
                </a:cubicBezTo>
                <a:cubicBezTo>
                  <a:pt x="200653" y="190135"/>
                  <a:pt x="195890" y="177964"/>
                  <a:pt x="181603" y="165264"/>
                </a:cubicBezTo>
                <a:cubicBezTo>
                  <a:pt x="167315" y="152564"/>
                  <a:pt x="120220" y="146214"/>
                  <a:pt x="124453" y="123989"/>
                </a:cubicBezTo>
                <a:cubicBezTo>
                  <a:pt x="128686" y="101764"/>
                  <a:pt x="210707" y="4397"/>
                  <a:pt x="213353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A442701-9EFA-2181-9A58-BBBB1843F178}"/>
              </a:ext>
            </a:extLst>
          </p:cNvPr>
          <p:cNvSpPr/>
          <p:nvPr/>
        </p:nvSpPr>
        <p:spPr>
          <a:xfrm>
            <a:off x="7303094" y="6051534"/>
            <a:ext cx="91569" cy="139776"/>
          </a:xfrm>
          <a:custGeom>
            <a:avLst/>
            <a:gdLst>
              <a:gd name="connsiteX0" fmla="*/ 91481 w 91569"/>
              <a:gd name="connsiteY0" fmla="*/ 16 h 139776"/>
              <a:gd name="connsiteX1" fmla="*/ 24806 w 91569"/>
              <a:gd name="connsiteY1" fmla="*/ 63516 h 139776"/>
              <a:gd name="connsiteX2" fmla="*/ 21631 w 91569"/>
              <a:gd name="connsiteY2" fmla="*/ 88916 h 139776"/>
              <a:gd name="connsiteX3" fmla="*/ 12106 w 91569"/>
              <a:gd name="connsiteY3" fmla="*/ 139716 h 139776"/>
              <a:gd name="connsiteX4" fmla="*/ 18456 w 91569"/>
              <a:gd name="connsiteY4" fmla="*/ 98441 h 139776"/>
              <a:gd name="connsiteX5" fmla="*/ 2581 w 91569"/>
              <a:gd name="connsiteY5" fmla="*/ 63516 h 139776"/>
              <a:gd name="connsiteX6" fmla="*/ 8931 w 91569"/>
              <a:gd name="connsiteY6" fmla="*/ 69866 h 139776"/>
              <a:gd name="connsiteX7" fmla="*/ 91481 w 91569"/>
              <a:gd name="connsiteY7" fmla="*/ 16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69" h="139776">
                <a:moveTo>
                  <a:pt x="91481" y="16"/>
                </a:moveTo>
                <a:cubicBezTo>
                  <a:pt x="94127" y="-1042"/>
                  <a:pt x="36448" y="48700"/>
                  <a:pt x="24806" y="63516"/>
                </a:cubicBezTo>
                <a:cubicBezTo>
                  <a:pt x="13164" y="78332"/>
                  <a:pt x="23748" y="76216"/>
                  <a:pt x="21631" y="88916"/>
                </a:cubicBezTo>
                <a:cubicBezTo>
                  <a:pt x="19514" y="101616"/>
                  <a:pt x="12635" y="138129"/>
                  <a:pt x="12106" y="139716"/>
                </a:cubicBezTo>
                <a:cubicBezTo>
                  <a:pt x="11577" y="141303"/>
                  <a:pt x="20043" y="111141"/>
                  <a:pt x="18456" y="98441"/>
                </a:cubicBezTo>
                <a:cubicBezTo>
                  <a:pt x="16869" y="85741"/>
                  <a:pt x="4168" y="68278"/>
                  <a:pt x="2581" y="63516"/>
                </a:cubicBezTo>
                <a:cubicBezTo>
                  <a:pt x="994" y="58754"/>
                  <a:pt x="-4827" y="79391"/>
                  <a:pt x="8931" y="69866"/>
                </a:cubicBezTo>
                <a:cubicBezTo>
                  <a:pt x="22689" y="60341"/>
                  <a:pt x="88835" y="1074"/>
                  <a:pt x="91481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8D206C-C6A7-5AAE-29EE-3B3B78C401A7}"/>
              </a:ext>
            </a:extLst>
          </p:cNvPr>
          <p:cNvSpPr/>
          <p:nvPr/>
        </p:nvSpPr>
        <p:spPr>
          <a:xfrm>
            <a:off x="7330199" y="6086431"/>
            <a:ext cx="443455" cy="155631"/>
          </a:xfrm>
          <a:custGeom>
            <a:avLst/>
            <a:gdLst>
              <a:gd name="connsiteX0" fmla="*/ 876 w 443455"/>
              <a:gd name="connsiteY0" fmla="*/ 44 h 155631"/>
              <a:gd name="connsiteX1" fmla="*/ 67551 w 443455"/>
              <a:gd name="connsiteY1" fmla="*/ 57194 h 155631"/>
              <a:gd name="connsiteX2" fmla="*/ 296151 w 443455"/>
              <a:gd name="connsiteY2" fmla="*/ 127044 h 155631"/>
              <a:gd name="connsiteX3" fmla="*/ 242176 w 443455"/>
              <a:gd name="connsiteY3" fmla="*/ 123869 h 155631"/>
              <a:gd name="connsiteX4" fmla="*/ 439026 w 443455"/>
              <a:gd name="connsiteY4" fmla="*/ 155619 h 155631"/>
              <a:gd name="connsiteX5" fmla="*/ 366001 w 443455"/>
              <a:gd name="connsiteY5" fmla="*/ 127044 h 155631"/>
              <a:gd name="connsiteX6" fmla="*/ 213601 w 443455"/>
              <a:gd name="connsiteY6" fmla="*/ 79419 h 155631"/>
              <a:gd name="connsiteX7" fmla="*/ 273926 w 443455"/>
              <a:gd name="connsiteY7" fmla="*/ 111169 h 155631"/>
              <a:gd name="connsiteX8" fmla="*/ 229476 w 443455"/>
              <a:gd name="connsiteY8" fmla="*/ 98469 h 155631"/>
              <a:gd name="connsiteX9" fmla="*/ 159626 w 443455"/>
              <a:gd name="connsiteY9" fmla="*/ 73069 h 155631"/>
              <a:gd name="connsiteX10" fmla="*/ 102476 w 443455"/>
              <a:gd name="connsiteY10" fmla="*/ 47669 h 155631"/>
              <a:gd name="connsiteX11" fmla="*/ 876 w 443455"/>
              <a:gd name="connsiteY11" fmla="*/ 44 h 1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3455" h="155631">
                <a:moveTo>
                  <a:pt x="876" y="44"/>
                </a:moveTo>
                <a:cubicBezTo>
                  <a:pt x="-4945" y="1632"/>
                  <a:pt x="18339" y="36027"/>
                  <a:pt x="67551" y="57194"/>
                </a:cubicBezTo>
                <a:cubicBezTo>
                  <a:pt x="116763" y="78361"/>
                  <a:pt x="267047" y="115932"/>
                  <a:pt x="296151" y="127044"/>
                </a:cubicBezTo>
                <a:cubicBezTo>
                  <a:pt x="325255" y="138157"/>
                  <a:pt x="218364" y="119107"/>
                  <a:pt x="242176" y="123869"/>
                </a:cubicBezTo>
                <a:cubicBezTo>
                  <a:pt x="265988" y="128631"/>
                  <a:pt x="418389" y="155090"/>
                  <a:pt x="439026" y="155619"/>
                </a:cubicBezTo>
                <a:cubicBezTo>
                  <a:pt x="459663" y="156148"/>
                  <a:pt x="403572" y="139744"/>
                  <a:pt x="366001" y="127044"/>
                </a:cubicBezTo>
                <a:cubicBezTo>
                  <a:pt x="328430" y="114344"/>
                  <a:pt x="228947" y="82065"/>
                  <a:pt x="213601" y="79419"/>
                </a:cubicBezTo>
                <a:cubicBezTo>
                  <a:pt x="198255" y="76773"/>
                  <a:pt x="271280" y="107994"/>
                  <a:pt x="273926" y="111169"/>
                </a:cubicBezTo>
                <a:cubicBezTo>
                  <a:pt x="276572" y="114344"/>
                  <a:pt x="248526" y="104819"/>
                  <a:pt x="229476" y="98469"/>
                </a:cubicBezTo>
                <a:cubicBezTo>
                  <a:pt x="210426" y="92119"/>
                  <a:pt x="180793" y="81536"/>
                  <a:pt x="159626" y="73069"/>
                </a:cubicBezTo>
                <a:cubicBezTo>
                  <a:pt x="138459" y="64602"/>
                  <a:pt x="126289" y="55607"/>
                  <a:pt x="102476" y="47669"/>
                </a:cubicBezTo>
                <a:cubicBezTo>
                  <a:pt x="78664" y="39732"/>
                  <a:pt x="6697" y="-1544"/>
                  <a:pt x="87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CDBA5E3-D252-EAE3-443C-A5965000AB1D}"/>
              </a:ext>
            </a:extLst>
          </p:cNvPr>
          <p:cNvSpPr/>
          <p:nvPr/>
        </p:nvSpPr>
        <p:spPr>
          <a:xfrm>
            <a:off x="7707145" y="6205191"/>
            <a:ext cx="365683" cy="40130"/>
          </a:xfrm>
          <a:custGeom>
            <a:avLst/>
            <a:gdLst>
              <a:gd name="connsiteX0" fmla="*/ 4930 w 365683"/>
              <a:gd name="connsiteY0" fmla="*/ 36859 h 40130"/>
              <a:gd name="connsiteX1" fmla="*/ 360530 w 365683"/>
              <a:gd name="connsiteY1" fmla="*/ 1934 h 40130"/>
              <a:gd name="connsiteX2" fmla="*/ 224005 w 365683"/>
              <a:gd name="connsiteY2" fmla="*/ 8284 h 40130"/>
              <a:gd name="connsiteX3" fmla="*/ 338305 w 365683"/>
              <a:gd name="connsiteY3" fmla="*/ 40034 h 40130"/>
              <a:gd name="connsiteX4" fmla="*/ 233530 w 365683"/>
              <a:gd name="connsiteY4" fmla="*/ 17809 h 40130"/>
              <a:gd name="connsiteX5" fmla="*/ 179555 w 365683"/>
              <a:gd name="connsiteY5" fmla="*/ 8284 h 40130"/>
              <a:gd name="connsiteX6" fmla="*/ 217655 w 365683"/>
              <a:gd name="connsiteY6" fmla="*/ 36859 h 40130"/>
              <a:gd name="connsiteX7" fmla="*/ 109705 w 365683"/>
              <a:gd name="connsiteY7" fmla="*/ 5109 h 40130"/>
              <a:gd name="connsiteX8" fmla="*/ 150980 w 365683"/>
              <a:gd name="connsiteY8" fmla="*/ 30509 h 40130"/>
              <a:gd name="connsiteX9" fmla="*/ 4930 w 365683"/>
              <a:gd name="connsiteY9" fmla="*/ 36859 h 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83" h="40130">
                <a:moveTo>
                  <a:pt x="4930" y="36859"/>
                </a:moveTo>
                <a:cubicBezTo>
                  <a:pt x="39855" y="32096"/>
                  <a:pt x="324018" y="6696"/>
                  <a:pt x="360530" y="1934"/>
                </a:cubicBezTo>
                <a:cubicBezTo>
                  <a:pt x="397043" y="-2829"/>
                  <a:pt x="227709" y="1934"/>
                  <a:pt x="224005" y="8284"/>
                </a:cubicBezTo>
                <a:cubicBezTo>
                  <a:pt x="220301" y="14634"/>
                  <a:pt x="336718" y="38447"/>
                  <a:pt x="338305" y="40034"/>
                </a:cubicBezTo>
                <a:cubicBezTo>
                  <a:pt x="339892" y="41621"/>
                  <a:pt x="259988" y="23101"/>
                  <a:pt x="233530" y="17809"/>
                </a:cubicBezTo>
                <a:cubicBezTo>
                  <a:pt x="207072" y="12517"/>
                  <a:pt x="182201" y="5109"/>
                  <a:pt x="179555" y="8284"/>
                </a:cubicBezTo>
                <a:cubicBezTo>
                  <a:pt x="176909" y="11459"/>
                  <a:pt x="229297" y="37388"/>
                  <a:pt x="217655" y="36859"/>
                </a:cubicBezTo>
                <a:cubicBezTo>
                  <a:pt x="206013" y="36330"/>
                  <a:pt x="120817" y="6167"/>
                  <a:pt x="109705" y="5109"/>
                </a:cubicBezTo>
                <a:cubicBezTo>
                  <a:pt x="98593" y="4051"/>
                  <a:pt x="170559" y="24688"/>
                  <a:pt x="150980" y="30509"/>
                </a:cubicBezTo>
                <a:cubicBezTo>
                  <a:pt x="131401" y="36330"/>
                  <a:pt x="-29995" y="41622"/>
                  <a:pt x="4930" y="368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C5C4FAE-D6DC-73C9-F9C5-F7532C932B33}"/>
              </a:ext>
            </a:extLst>
          </p:cNvPr>
          <p:cNvSpPr/>
          <p:nvPr/>
        </p:nvSpPr>
        <p:spPr>
          <a:xfrm>
            <a:off x="8187255" y="6070449"/>
            <a:ext cx="165511" cy="124076"/>
          </a:xfrm>
          <a:custGeom>
            <a:avLst/>
            <a:gdLst>
              <a:gd name="connsiteX0" fmla="*/ 1070 w 165511"/>
              <a:gd name="connsiteY0" fmla="*/ 151 h 124076"/>
              <a:gd name="connsiteX1" fmla="*/ 143945 w 165511"/>
              <a:gd name="connsiteY1" fmla="*/ 73176 h 124076"/>
              <a:gd name="connsiteX2" fmla="*/ 159820 w 165511"/>
              <a:gd name="connsiteY2" fmla="*/ 76351 h 124076"/>
              <a:gd name="connsiteX3" fmla="*/ 93145 w 165511"/>
              <a:gd name="connsiteY3" fmla="*/ 70001 h 124076"/>
              <a:gd name="connsiteX4" fmla="*/ 118545 w 165511"/>
              <a:gd name="connsiteY4" fmla="*/ 123976 h 124076"/>
              <a:gd name="connsiteX5" fmla="*/ 80445 w 165511"/>
              <a:gd name="connsiteY5" fmla="*/ 82701 h 124076"/>
              <a:gd name="connsiteX6" fmla="*/ 77270 w 165511"/>
              <a:gd name="connsiteY6" fmla="*/ 54126 h 124076"/>
              <a:gd name="connsiteX7" fmla="*/ 1070 w 165511"/>
              <a:gd name="connsiteY7" fmla="*/ 151 h 1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1" h="124076">
                <a:moveTo>
                  <a:pt x="1070" y="151"/>
                </a:moveTo>
                <a:cubicBezTo>
                  <a:pt x="12183" y="3326"/>
                  <a:pt x="143945" y="73176"/>
                  <a:pt x="143945" y="73176"/>
                </a:cubicBezTo>
                <a:cubicBezTo>
                  <a:pt x="170403" y="85876"/>
                  <a:pt x="168287" y="76880"/>
                  <a:pt x="159820" y="76351"/>
                </a:cubicBezTo>
                <a:cubicBezTo>
                  <a:pt x="151353" y="75822"/>
                  <a:pt x="100024" y="62063"/>
                  <a:pt x="93145" y="70001"/>
                </a:cubicBezTo>
                <a:cubicBezTo>
                  <a:pt x="86266" y="77939"/>
                  <a:pt x="120662" y="121859"/>
                  <a:pt x="118545" y="123976"/>
                </a:cubicBezTo>
                <a:cubicBezTo>
                  <a:pt x="116428" y="126093"/>
                  <a:pt x="87324" y="94343"/>
                  <a:pt x="80445" y="82701"/>
                </a:cubicBezTo>
                <a:cubicBezTo>
                  <a:pt x="73566" y="71059"/>
                  <a:pt x="85737" y="63651"/>
                  <a:pt x="77270" y="54126"/>
                </a:cubicBezTo>
                <a:cubicBezTo>
                  <a:pt x="68803" y="44601"/>
                  <a:pt x="-10043" y="-3024"/>
                  <a:pt x="1070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BA0357A-39E8-37D7-C189-390FF12ACE0E}"/>
              </a:ext>
            </a:extLst>
          </p:cNvPr>
          <p:cNvSpPr/>
          <p:nvPr/>
        </p:nvSpPr>
        <p:spPr>
          <a:xfrm>
            <a:off x="7530279" y="5876833"/>
            <a:ext cx="124688" cy="285856"/>
          </a:xfrm>
          <a:custGeom>
            <a:avLst/>
            <a:gdLst>
              <a:gd name="connsiteX0" fmla="*/ 124646 w 124688"/>
              <a:gd name="connsiteY0" fmla="*/ 92 h 285856"/>
              <a:gd name="connsiteX1" fmla="*/ 77021 w 124688"/>
              <a:gd name="connsiteY1" fmla="*/ 73117 h 285856"/>
              <a:gd name="connsiteX2" fmla="*/ 89721 w 124688"/>
              <a:gd name="connsiteY2" fmla="*/ 123917 h 285856"/>
              <a:gd name="connsiteX3" fmla="*/ 821 w 124688"/>
              <a:gd name="connsiteY3" fmla="*/ 85817 h 285856"/>
              <a:gd name="connsiteX4" fmla="*/ 45271 w 124688"/>
              <a:gd name="connsiteY4" fmla="*/ 146142 h 285856"/>
              <a:gd name="connsiteX5" fmla="*/ 42096 w 124688"/>
              <a:gd name="connsiteY5" fmla="*/ 203292 h 285856"/>
              <a:gd name="connsiteX6" fmla="*/ 13521 w 124688"/>
              <a:gd name="connsiteY6" fmla="*/ 285842 h 285856"/>
              <a:gd name="connsiteX7" fmla="*/ 38921 w 124688"/>
              <a:gd name="connsiteY7" fmla="*/ 209642 h 285856"/>
              <a:gd name="connsiteX8" fmla="*/ 26221 w 124688"/>
              <a:gd name="connsiteY8" fmla="*/ 155667 h 285856"/>
              <a:gd name="connsiteX9" fmla="*/ 35746 w 124688"/>
              <a:gd name="connsiteY9" fmla="*/ 193767 h 285856"/>
              <a:gd name="connsiteX10" fmla="*/ 48446 w 124688"/>
              <a:gd name="connsiteY10" fmla="*/ 92167 h 285856"/>
              <a:gd name="connsiteX11" fmla="*/ 51621 w 124688"/>
              <a:gd name="connsiteY11" fmla="*/ 130267 h 285856"/>
              <a:gd name="connsiteX12" fmla="*/ 67496 w 124688"/>
              <a:gd name="connsiteY12" fmla="*/ 88992 h 285856"/>
              <a:gd name="connsiteX13" fmla="*/ 124646 w 124688"/>
              <a:gd name="connsiteY13" fmla="*/ 92 h 28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688" h="285856">
                <a:moveTo>
                  <a:pt x="124646" y="92"/>
                </a:moveTo>
                <a:cubicBezTo>
                  <a:pt x="126234" y="-2554"/>
                  <a:pt x="82842" y="52480"/>
                  <a:pt x="77021" y="73117"/>
                </a:cubicBezTo>
                <a:cubicBezTo>
                  <a:pt x="71200" y="93754"/>
                  <a:pt x="102421" y="121800"/>
                  <a:pt x="89721" y="123917"/>
                </a:cubicBezTo>
                <a:cubicBezTo>
                  <a:pt x="77021" y="126034"/>
                  <a:pt x="8229" y="82113"/>
                  <a:pt x="821" y="85817"/>
                </a:cubicBezTo>
                <a:cubicBezTo>
                  <a:pt x="-6587" y="89521"/>
                  <a:pt x="38392" y="126563"/>
                  <a:pt x="45271" y="146142"/>
                </a:cubicBezTo>
                <a:cubicBezTo>
                  <a:pt x="52150" y="165721"/>
                  <a:pt x="47388" y="180009"/>
                  <a:pt x="42096" y="203292"/>
                </a:cubicBezTo>
                <a:cubicBezTo>
                  <a:pt x="36804" y="226575"/>
                  <a:pt x="14050" y="284784"/>
                  <a:pt x="13521" y="285842"/>
                </a:cubicBezTo>
                <a:cubicBezTo>
                  <a:pt x="12992" y="286900"/>
                  <a:pt x="36804" y="231338"/>
                  <a:pt x="38921" y="209642"/>
                </a:cubicBezTo>
                <a:cubicBezTo>
                  <a:pt x="41038" y="187946"/>
                  <a:pt x="26750" y="158313"/>
                  <a:pt x="26221" y="155667"/>
                </a:cubicBezTo>
                <a:cubicBezTo>
                  <a:pt x="25692" y="153021"/>
                  <a:pt x="32042" y="204350"/>
                  <a:pt x="35746" y="193767"/>
                </a:cubicBezTo>
                <a:cubicBezTo>
                  <a:pt x="39450" y="183184"/>
                  <a:pt x="45800" y="102750"/>
                  <a:pt x="48446" y="92167"/>
                </a:cubicBezTo>
                <a:cubicBezTo>
                  <a:pt x="51092" y="81584"/>
                  <a:pt x="48446" y="130796"/>
                  <a:pt x="51621" y="130267"/>
                </a:cubicBezTo>
                <a:cubicBezTo>
                  <a:pt x="54796" y="129738"/>
                  <a:pt x="56913" y="110159"/>
                  <a:pt x="67496" y="88992"/>
                </a:cubicBezTo>
                <a:cubicBezTo>
                  <a:pt x="78079" y="67825"/>
                  <a:pt x="123058" y="2738"/>
                  <a:pt x="124646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65EE338-2A0A-7CB4-E318-959C3AE610FE}"/>
              </a:ext>
            </a:extLst>
          </p:cNvPr>
          <p:cNvSpPr/>
          <p:nvPr/>
        </p:nvSpPr>
        <p:spPr>
          <a:xfrm>
            <a:off x="7880968" y="5802850"/>
            <a:ext cx="262912" cy="61986"/>
          </a:xfrm>
          <a:custGeom>
            <a:avLst/>
            <a:gdLst>
              <a:gd name="connsiteX0" fmla="*/ 2557 w 262912"/>
              <a:gd name="connsiteY0" fmla="*/ 1050 h 61986"/>
              <a:gd name="connsiteX1" fmla="*/ 250207 w 262912"/>
              <a:gd name="connsiteY1" fmla="*/ 61375 h 61986"/>
              <a:gd name="connsiteX2" fmla="*/ 215282 w 262912"/>
              <a:gd name="connsiteY2" fmla="*/ 32800 h 61986"/>
              <a:gd name="connsiteX3" fmla="*/ 113682 w 262912"/>
              <a:gd name="connsiteY3" fmla="*/ 42325 h 61986"/>
              <a:gd name="connsiteX4" fmla="*/ 196232 w 262912"/>
              <a:gd name="connsiteY4" fmla="*/ 48675 h 61986"/>
              <a:gd name="connsiteX5" fmla="*/ 196232 w 262912"/>
              <a:gd name="connsiteY5" fmla="*/ 29625 h 61986"/>
              <a:gd name="connsiteX6" fmla="*/ 123207 w 262912"/>
              <a:gd name="connsiteY6" fmla="*/ 23275 h 61986"/>
              <a:gd name="connsiteX7" fmla="*/ 2557 w 262912"/>
              <a:gd name="connsiteY7" fmla="*/ 1050 h 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12" h="61986">
                <a:moveTo>
                  <a:pt x="2557" y="1050"/>
                </a:moveTo>
                <a:cubicBezTo>
                  <a:pt x="23724" y="7400"/>
                  <a:pt x="214753" y="56083"/>
                  <a:pt x="250207" y="61375"/>
                </a:cubicBezTo>
                <a:cubicBezTo>
                  <a:pt x="285661" y="66667"/>
                  <a:pt x="238036" y="35975"/>
                  <a:pt x="215282" y="32800"/>
                </a:cubicBezTo>
                <a:cubicBezTo>
                  <a:pt x="192528" y="29625"/>
                  <a:pt x="116857" y="39679"/>
                  <a:pt x="113682" y="42325"/>
                </a:cubicBezTo>
                <a:cubicBezTo>
                  <a:pt x="110507" y="44971"/>
                  <a:pt x="182474" y="50792"/>
                  <a:pt x="196232" y="48675"/>
                </a:cubicBezTo>
                <a:cubicBezTo>
                  <a:pt x="209990" y="46558"/>
                  <a:pt x="208403" y="33858"/>
                  <a:pt x="196232" y="29625"/>
                </a:cubicBezTo>
                <a:cubicBezTo>
                  <a:pt x="184061" y="25392"/>
                  <a:pt x="148607" y="27508"/>
                  <a:pt x="123207" y="23275"/>
                </a:cubicBezTo>
                <a:cubicBezTo>
                  <a:pt x="97807" y="19042"/>
                  <a:pt x="-18610" y="-5300"/>
                  <a:pt x="2557" y="1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AC16153-1290-C802-E91C-426442C465E1}"/>
              </a:ext>
            </a:extLst>
          </p:cNvPr>
          <p:cNvSpPr/>
          <p:nvPr/>
        </p:nvSpPr>
        <p:spPr>
          <a:xfrm>
            <a:off x="7568209" y="5797550"/>
            <a:ext cx="585371" cy="353388"/>
          </a:xfrm>
          <a:custGeom>
            <a:avLst/>
            <a:gdLst>
              <a:gd name="connsiteX0" fmla="*/ 991 w 585371"/>
              <a:gd name="connsiteY0" fmla="*/ 76200 h 353388"/>
              <a:gd name="connsiteX1" fmla="*/ 118466 w 585371"/>
              <a:gd name="connsiteY1" fmla="*/ 85725 h 353388"/>
              <a:gd name="connsiteX2" fmla="*/ 102591 w 585371"/>
              <a:gd name="connsiteY2" fmla="*/ 139700 h 353388"/>
              <a:gd name="connsiteX3" fmla="*/ 121641 w 585371"/>
              <a:gd name="connsiteY3" fmla="*/ 254000 h 353388"/>
              <a:gd name="connsiteX4" fmla="*/ 153391 w 585371"/>
              <a:gd name="connsiteY4" fmla="*/ 307975 h 353388"/>
              <a:gd name="connsiteX5" fmla="*/ 207366 w 585371"/>
              <a:gd name="connsiteY5" fmla="*/ 346075 h 353388"/>
              <a:gd name="connsiteX6" fmla="*/ 296266 w 585371"/>
              <a:gd name="connsiteY6" fmla="*/ 352425 h 353388"/>
              <a:gd name="connsiteX7" fmla="*/ 432791 w 585371"/>
              <a:gd name="connsiteY7" fmla="*/ 333375 h 353388"/>
              <a:gd name="connsiteX8" fmla="*/ 483591 w 585371"/>
              <a:gd name="connsiteY8" fmla="*/ 273050 h 353388"/>
              <a:gd name="connsiteX9" fmla="*/ 512166 w 585371"/>
              <a:gd name="connsiteY9" fmla="*/ 228600 h 353388"/>
              <a:gd name="connsiteX10" fmla="*/ 515341 w 585371"/>
              <a:gd name="connsiteY10" fmla="*/ 171450 h 353388"/>
              <a:gd name="connsiteX11" fmla="*/ 528041 w 585371"/>
              <a:gd name="connsiteY11" fmla="*/ 111125 h 353388"/>
              <a:gd name="connsiteX12" fmla="*/ 524866 w 585371"/>
              <a:gd name="connsiteY12" fmla="*/ 73025 h 353388"/>
              <a:gd name="connsiteX13" fmla="*/ 585191 w 585371"/>
              <a:gd name="connsiteY13" fmla="*/ 44450 h 353388"/>
              <a:gd name="connsiteX14" fmla="*/ 502641 w 585371"/>
              <a:gd name="connsiteY14" fmla="*/ 19050 h 353388"/>
              <a:gd name="connsiteX15" fmla="*/ 334366 w 585371"/>
              <a:gd name="connsiteY15" fmla="*/ 0 h 353388"/>
              <a:gd name="connsiteX16" fmla="*/ 194666 w 585371"/>
              <a:gd name="connsiteY16" fmla="*/ 6350 h 353388"/>
              <a:gd name="connsiteX17" fmla="*/ 991 w 585371"/>
              <a:gd name="connsiteY17" fmla="*/ 76200 h 3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1" h="353388">
                <a:moveTo>
                  <a:pt x="991" y="76200"/>
                </a:moveTo>
                <a:cubicBezTo>
                  <a:pt x="-11709" y="89429"/>
                  <a:pt x="101533" y="75142"/>
                  <a:pt x="118466" y="85725"/>
                </a:cubicBezTo>
                <a:cubicBezTo>
                  <a:pt x="135399" y="96308"/>
                  <a:pt x="102062" y="111654"/>
                  <a:pt x="102591" y="139700"/>
                </a:cubicBezTo>
                <a:cubicBezTo>
                  <a:pt x="103120" y="167746"/>
                  <a:pt x="113174" y="225954"/>
                  <a:pt x="121641" y="254000"/>
                </a:cubicBezTo>
                <a:cubicBezTo>
                  <a:pt x="130108" y="282046"/>
                  <a:pt x="139104" y="292629"/>
                  <a:pt x="153391" y="307975"/>
                </a:cubicBezTo>
                <a:cubicBezTo>
                  <a:pt x="167679" y="323321"/>
                  <a:pt x="183554" y="338667"/>
                  <a:pt x="207366" y="346075"/>
                </a:cubicBezTo>
                <a:cubicBezTo>
                  <a:pt x="231179" y="353483"/>
                  <a:pt x="258695" y="354542"/>
                  <a:pt x="296266" y="352425"/>
                </a:cubicBezTo>
                <a:cubicBezTo>
                  <a:pt x="333837" y="350308"/>
                  <a:pt x="401570" y="346604"/>
                  <a:pt x="432791" y="333375"/>
                </a:cubicBezTo>
                <a:cubicBezTo>
                  <a:pt x="464012" y="320146"/>
                  <a:pt x="470362" y="290513"/>
                  <a:pt x="483591" y="273050"/>
                </a:cubicBezTo>
                <a:cubicBezTo>
                  <a:pt x="496820" y="255588"/>
                  <a:pt x="506874" y="245533"/>
                  <a:pt x="512166" y="228600"/>
                </a:cubicBezTo>
                <a:cubicBezTo>
                  <a:pt x="517458" y="211667"/>
                  <a:pt x="512695" y="191029"/>
                  <a:pt x="515341" y="171450"/>
                </a:cubicBezTo>
                <a:cubicBezTo>
                  <a:pt x="517987" y="151871"/>
                  <a:pt x="526454" y="127529"/>
                  <a:pt x="528041" y="111125"/>
                </a:cubicBezTo>
                <a:cubicBezTo>
                  <a:pt x="529628" y="94721"/>
                  <a:pt x="515341" y="84138"/>
                  <a:pt x="524866" y="73025"/>
                </a:cubicBezTo>
                <a:cubicBezTo>
                  <a:pt x="534391" y="61912"/>
                  <a:pt x="588895" y="53446"/>
                  <a:pt x="585191" y="44450"/>
                </a:cubicBezTo>
                <a:cubicBezTo>
                  <a:pt x="581487" y="35454"/>
                  <a:pt x="544445" y="26458"/>
                  <a:pt x="502641" y="19050"/>
                </a:cubicBezTo>
                <a:cubicBezTo>
                  <a:pt x="460837" y="11642"/>
                  <a:pt x="385695" y="2117"/>
                  <a:pt x="334366" y="0"/>
                </a:cubicBezTo>
                <a:lnTo>
                  <a:pt x="194666" y="6350"/>
                </a:lnTo>
                <a:cubicBezTo>
                  <a:pt x="145454" y="16933"/>
                  <a:pt x="13691" y="62971"/>
                  <a:pt x="9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48F4C99-1DCD-E5D8-E15A-3DCE5D41579A}"/>
              </a:ext>
            </a:extLst>
          </p:cNvPr>
          <p:cNvSpPr/>
          <p:nvPr/>
        </p:nvSpPr>
        <p:spPr>
          <a:xfrm>
            <a:off x="7859742" y="5846126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F973D9EB-59C3-D3BD-CC18-5899DBAE9802}"/>
              </a:ext>
            </a:extLst>
          </p:cNvPr>
          <p:cNvSpPr/>
          <p:nvPr/>
        </p:nvSpPr>
        <p:spPr>
          <a:xfrm>
            <a:off x="7985251" y="5962515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8E40C81-1825-BB3E-9873-B63CB1388174}"/>
              </a:ext>
            </a:extLst>
          </p:cNvPr>
          <p:cNvSpPr/>
          <p:nvPr/>
        </p:nvSpPr>
        <p:spPr>
          <a:xfrm>
            <a:off x="7880968" y="6049748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C1551F-18B9-4A08-7D62-BCB07E99C34F}"/>
              </a:ext>
            </a:extLst>
          </p:cNvPr>
          <p:cNvSpPr/>
          <p:nvPr/>
        </p:nvSpPr>
        <p:spPr>
          <a:xfrm>
            <a:off x="7510646" y="6035675"/>
            <a:ext cx="811084" cy="163397"/>
          </a:xfrm>
          <a:custGeom>
            <a:avLst/>
            <a:gdLst>
              <a:gd name="connsiteX0" fmla="*/ 1404 w 811084"/>
              <a:gd name="connsiteY0" fmla="*/ 107950 h 163397"/>
              <a:gd name="connsiteX1" fmla="*/ 357004 w 811084"/>
              <a:gd name="connsiteY1" fmla="*/ 111125 h 163397"/>
              <a:gd name="connsiteX2" fmla="*/ 283979 w 811084"/>
              <a:gd name="connsiteY2" fmla="*/ 133350 h 163397"/>
              <a:gd name="connsiteX3" fmla="*/ 550679 w 811084"/>
              <a:gd name="connsiteY3" fmla="*/ 63500 h 163397"/>
              <a:gd name="connsiteX4" fmla="*/ 430029 w 811084"/>
              <a:gd name="connsiteY4" fmla="*/ 123825 h 163397"/>
              <a:gd name="connsiteX5" fmla="*/ 623704 w 811084"/>
              <a:gd name="connsiteY5" fmla="*/ 53975 h 163397"/>
              <a:gd name="connsiteX6" fmla="*/ 811029 w 811084"/>
              <a:gd name="connsiteY6" fmla="*/ 0 h 163397"/>
              <a:gd name="connsiteX7" fmla="*/ 639579 w 811084"/>
              <a:gd name="connsiteY7" fmla="*/ 53975 h 163397"/>
              <a:gd name="connsiteX8" fmla="*/ 325254 w 811084"/>
              <a:gd name="connsiteY8" fmla="*/ 161925 h 163397"/>
              <a:gd name="connsiteX9" fmla="*/ 452254 w 811084"/>
              <a:gd name="connsiteY9" fmla="*/ 117475 h 163397"/>
              <a:gd name="connsiteX10" fmla="*/ 344304 w 811084"/>
              <a:gd name="connsiteY10" fmla="*/ 130175 h 163397"/>
              <a:gd name="connsiteX11" fmla="*/ 236354 w 811084"/>
              <a:gd name="connsiteY11" fmla="*/ 136525 h 163397"/>
              <a:gd name="connsiteX12" fmla="*/ 1404 w 811084"/>
              <a:gd name="connsiteY12" fmla="*/ 107950 h 1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084" h="163397">
                <a:moveTo>
                  <a:pt x="1404" y="107950"/>
                </a:moveTo>
                <a:cubicBezTo>
                  <a:pt x="21512" y="103717"/>
                  <a:pt x="309908" y="106892"/>
                  <a:pt x="357004" y="111125"/>
                </a:cubicBezTo>
                <a:cubicBezTo>
                  <a:pt x="404100" y="115358"/>
                  <a:pt x="251700" y="141287"/>
                  <a:pt x="283979" y="133350"/>
                </a:cubicBezTo>
                <a:cubicBezTo>
                  <a:pt x="316258" y="125413"/>
                  <a:pt x="526337" y="65087"/>
                  <a:pt x="550679" y="63500"/>
                </a:cubicBezTo>
                <a:cubicBezTo>
                  <a:pt x="575021" y="61912"/>
                  <a:pt x="417858" y="125412"/>
                  <a:pt x="430029" y="123825"/>
                </a:cubicBezTo>
                <a:cubicBezTo>
                  <a:pt x="442200" y="122238"/>
                  <a:pt x="560204" y="74612"/>
                  <a:pt x="623704" y="53975"/>
                </a:cubicBezTo>
                <a:cubicBezTo>
                  <a:pt x="687204" y="33338"/>
                  <a:pt x="808383" y="0"/>
                  <a:pt x="811029" y="0"/>
                </a:cubicBezTo>
                <a:cubicBezTo>
                  <a:pt x="813675" y="0"/>
                  <a:pt x="720541" y="26988"/>
                  <a:pt x="639579" y="53975"/>
                </a:cubicBezTo>
                <a:cubicBezTo>
                  <a:pt x="558617" y="80962"/>
                  <a:pt x="356475" y="151342"/>
                  <a:pt x="325254" y="161925"/>
                </a:cubicBezTo>
                <a:cubicBezTo>
                  <a:pt x="294033" y="172508"/>
                  <a:pt x="449079" y="122767"/>
                  <a:pt x="452254" y="117475"/>
                </a:cubicBezTo>
                <a:cubicBezTo>
                  <a:pt x="455429" y="112183"/>
                  <a:pt x="380287" y="127000"/>
                  <a:pt x="344304" y="130175"/>
                </a:cubicBezTo>
                <a:cubicBezTo>
                  <a:pt x="308321" y="133350"/>
                  <a:pt x="289800" y="138642"/>
                  <a:pt x="236354" y="136525"/>
                </a:cubicBezTo>
                <a:cubicBezTo>
                  <a:pt x="182908" y="134408"/>
                  <a:pt x="-18704" y="112183"/>
                  <a:pt x="1404" y="107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C0B0DC1-AC46-64F1-2051-B6E7EDAC4133}"/>
              </a:ext>
            </a:extLst>
          </p:cNvPr>
          <p:cNvSpPr/>
          <p:nvPr/>
        </p:nvSpPr>
        <p:spPr>
          <a:xfrm>
            <a:off x="7289400" y="6086460"/>
            <a:ext cx="347781" cy="161940"/>
          </a:xfrm>
          <a:custGeom>
            <a:avLst/>
            <a:gdLst>
              <a:gd name="connsiteX0" fmla="*/ 400 w 347781"/>
              <a:gd name="connsiteY0" fmla="*/ 15 h 161940"/>
              <a:gd name="connsiteX1" fmla="*/ 111525 w 347781"/>
              <a:gd name="connsiteY1" fmla="*/ 73040 h 161940"/>
              <a:gd name="connsiteX2" fmla="*/ 248050 w 347781"/>
              <a:gd name="connsiteY2" fmla="*/ 133365 h 161940"/>
              <a:gd name="connsiteX3" fmla="*/ 346475 w 347781"/>
              <a:gd name="connsiteY3" fmla="*/ 161940 h 161940"/>
              <a:gd name="connsiteX4" fmla="*/ 305200 w 347781"/>
              <a:gd name="connsiteY4" fmla="*/ 133365 h 161940"/>
              <a:gd name="connsiteX5" fmla="*/ 314725 w 347781"/>
              <a:gd name="connsiteY5" fmla="*/ 158765 h 161940"/>
              <a:gd name="connsiteX6" fmla="*/ 260750 w 347781"/>
              <a:gd name="connsiteY6" fmla="*/ 117490 h 161940"/>
              <a:gd name="connsiteX7" fmla="*/ 159150 w 347781"/>
              <a:gd name="connsiteY7" fmla="*/ 88915 h 161940"/>
              <a:gd name="connsiteX8" fmla="*/ 76600 w 347781"/>
              <a:gd name="connsiteY8" fmla="*/ 79390 h 161940"/>
              <a:gd name="connsiteX9" fmla="*/ 400 w 347781"/>
              <a:gd name="connsiteY9" fmla="*/ 15 h 1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81" h="161940">
                <a:moveTo>
                  <a:pt x="400" y="15"/>
                </a:moveTo>
                <a:cubicBezTo>
                  <a:pt x="6221" y="-1043"/>
                  <a:pt x="70250" y="50815"/>
                  <a:pt x="111525" y="73040"/>
                </a:cubicBezTo>
                <a:cubicBezTo>
                  <a:pt x="152800" y="95265"/>
                  <a:pt x="208892" y="118548"/>
                  <a:pt x="248050" y="133365"/>
                </a:cubicBezTo>
                <a:cubicBezTo>
                  <a:pt x="287208" y="148182"/>
                  <a:pt x="336950" y="161940"/>
                  <a:pt x="346475" y="161940"/>
                </a:cubicBezTo>
                <a:cubicBezTo>
                  <a:pt x="356000" y="161940"/>
                  <a:pt x="310492" y="133894"/>
                  <a:pt x="305200" y="133365"/>
                </a:cubicBezTo>
                <a:cubicBezTo>
                  <a:pt x="299908" y="132836"/>
                  <a:pt x="322133" y="161411"/>
                  <a:pt x="314725" y="158765"/>
                </a:cubicBezTo>
                <a:cubicBezTo>
                  <a:pt x="307317" y="156119"/>
                  <a:pt x="286679" y="129132"/>
                  <a:pt x="260750" y="117490"/>
                </a:cubicBezTo>
                <a:cubicBezTo>
                  <a:pt x="234821" y="105848"/>
                  <a:pt x="189842" y="95265"/>
                  <a:pt x="159150" y="88915"/>
                </a:cubicBezTo>
                <a:cubicBezTo>
                  <a:pt x="128458" y="82565"/>
                  <a:pt x="99354" y="90502"/>
                  <a:pt x="76600" y="79390"/>
                </a:cubicBezTo>
                <a:cubicBezTo>
                  <a:pt x="53846" y="68278"/>
                  <a:pt x="-5421" y="1073"/>
                  <a:pt x="40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A6C3C14-3E7C-BFE0-0FA5-6941F863E4B1}"/>
              </a:ext>
            </a:extLst>
          </p:cNvPr>
          <p:cNvSpPr/>
          <p:nvPr/>
        </p:nvSpPr>
        <p:spPr>
          <a:xfrm>
            <a:off x="7334559" y="5752990"/>
            <a:ext cx="771368" cy="241317"/>
          </a:xfrm>
          <a:custGeom>
            <a:avLst/>
            <a:gdLst>
              <a:gd name="connsiteX0" fmla="*/ 6041 w 771368"/>
              <a:gd name="connsiteY0" fmla="*/ 238235 h 241317"/>
              <a:gd name="connsiteX1" fmla="*/ 336241 w 771368"/>
              <a:gd name="connsiteY1" fmla="*/ 35035 h 241317"/>
              <a:gd name="connsiteX2" fmla="*/ 288616 w 771368"/>
              <a:gd name="connsiteY2" fmla="*/ 82660 h 241317"/>
              <a:gd name="connsiteX3" fmla="*/ 428316 w 771368"/>
              <a:gd name="connsiteY3" fmla="*/ 41385 h 241317"/>
              <a:gd name="connsiteX4" fmla="*/ 698191 w 771368"/>
              <a:gd name="connsiteY4" fmla="*/ 28685 h 241317"/>
              <a:gd name="connsiteX5" fmla="*/ 656916 w 771368"/>
              <a:gd name="connsiteY5" fmla="*/ 15985 h 241317"/>
              <a:gd name="connsiteX6" fmla="*/ 768041 w 771368"/>
              <a:gd name="connsiteY6" fmla="*/ 12810 h 241317"/>
              <a:gd name="connsiteX7" fmla="*/ 704541 w 771368"/>
              <a:gd name="connsiteY7" fmla="*/ 3285 h 241317"/>
              <a:gd name="connsiteX8" fmla="*/ 345766 w 771368"/>
              <a:gd name="connsiteY8" fmla="*/ 12810 h 241317"/>
              <a:gd name="connsiteX9" fmla="*/ 456891 w 771368"/>
              <a:gd name="connsiteY9" fmla="*/ 3285 h 241317"/>
              <a:gd name="connsiteX10" fmla="*/ 180666 w 771368"/>
              <a:gd name="connsiteY10" fmla="*/ 79485 h 241317"/>
              <a:gd name="connsiteX11" fmla="*/ 275916 w 771368"/>
              <a:gd name="connsiteY11" fmla="*/ 69960 h 241317"/>
              <a:gd name="connsiteX12" fmla="*/ 155266 w 771368"/>
              <a:gd name="connsiteY12" fmla="*/ 127110 h 241317"/>
              <a:gd name="connsiteX13" fmla="*/ 123516 w 771368"/>
              <a:gd name="connsiteY13" fmla="*/ 155685 h 241317"/>
              <a:gd name="connsiteX14" fmla="*/ 6041 w 771368"/>
              <a:gd name="connsiteY14" fmla="*/ 238235 h 2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368" h="241317">
                <a:moveTo>
                  <a:pt x="6041" y="238235"/>
                </a:moveTo>
                <a:cubicBezTo>
                  <a:pt x="41495" y="218127"/>
                  <a:pt x="289145" y="60964"/>
                  <a:pt x="336241" y="35035"/>
                </a:cubicBezTo>
                <a:cubicBezTo>
                  <a:pt x="383337" y="9106"/>
                  <a:pt x="273270" y="81602"/>
                  <a:pt x="288616" y="82660"/>
                </a:cubicBezTo>
                <a:cubicBezTo>
                  <a:pt x="303962" y="83718"/>
                  <a:pt x="360054" y="50381"/>
                  <a:pt x="428316" y="41385"/>
                </a:cubicBezTo>
                <a:cubicBezTo>
                  <a:pt x="496579" y="32389"/>
                  <a:pt x="660091" y="32918"/>
                  <a:pt x="698191" y="28685"/>
                </a:cubicBezTo>
                <a:cubicBezTo>
                  <a:pt x="736291" y="24452"/>
                  <a:pt x="645274" y="18631"/>
                  <a:pt x="656916" y="15985"/>
                </a:cubicBezTo>
                <a:cubicBezTo>
                  <a:pt x="668558" y="13339"/>
                  <a:pt x="760104" y="14927"/>
                  <a:pt x="768041" y="12810"/>
                </a:cubicBezTo>
                <a:cubicBezTo>
                  <a:pt x="775978" y="10693"/>
                  <a:pt x="774920" y="3285"/>
                  <a:pt x="704541" y="3285"/>
                </a:cubicBezTo>
                <a:cubicBezTo>
                  <a:pt x="634162" y="3285"/>
                  <a:pt x="387041" y="12810"/>
                  <a:pt x="345766" y="12810"/>
                </a:cubicBezTo>
                <a:cubicBezTo>
                  <a:pt x="304491" y="12810"/>
                  <a:pt x="484408" y="-7827"/>
                  <a:pt x="456891" y="3285"/>
                </a:cubicBezTo>
                <a:cubicBezTo>
                  <a:pt x="429374" y="14397"/>
                  <a:pt x="210828" y="68373"/>
                  <a:pt x="180666" y="79485"/>
                </a:cubicBezTo>
                <a:cubicBezTo>
                  <a:pt x="150504" y="90597"/>
                  <a:pt x="280149" y="62023"/>
                  <a:pt x="275916" y="69960"/>
                </a:cubicBezTo>
                <a:cubicBezTo>
                  <a:pt x="271683" y="77897"/>
                  <a:pt x="180666" y="112823"/>
                  <a:pt x="155266" y="127110"/>
                </a:cubicBezTo>
                <a:cubicBezTo>
                  <a:pt x="129866" y="141397"/>
                  <a:pt x="145212" y="137164"/>
                  <a:pt x="123516" y="155685"/>
                </a:cubicBezTo>
                <a:cubicBezTo>
                  <a:pt x="101820" y="174206"/>
                  <a:pt x="-29413" y="258343"/>
                  <a:pt x="6041" y="238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D6D213E-8893-962F-A429-A4FA108E0F96}"/>
              </a:ext>
            </a:extLst>
          </p:cNvPr>
          <p:cNvSpPr/>
          <p:nvPr/>
        </p:nvSpPr>
        <p:spPr>
          <a:xfrm>
            <a:off x="7435702" y="5759913"/>
            <a:ext cx="301884" cy="128096"/>
          </a:xfrm>
          <a:custGeom>
            <a:avLst/>
            <a:gdLst>
              <a:gd name="connsiteX0" fmla="*/ 6498 w 301884"/>
              <a:gd name="connsiteY0" fmla="*/ 123362 h 128096"/>
              <a:gd name="connsiteX1" fmla="*/ 292248 w 301884"/>
              <a:gd name="connsiteY1" fmla="*/ 2712 h 128096"/>
              <a:gd name="connsiteX2" fmla="*/ 222398 w 301884"/>
              <a:gd name="connsiteY2" fmla="*/ 43987 h 128096"/>
              <a:gd name="connsiteX3" fmla="*/ 101748 w 301884"/>
              <a:gd name="connsiteY3" fmla="*/ 97962 h 128096"/>
              <a:gd name="connsiteX4" fmla="*/ 6498 w 301884"/>
              <a:gd name="connsiteY4" fmla="*/ 123362 h 12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84" h="128096">
                <a:moveTo>
                  <a:pt x="6498" y="123362"/>
                </a:moveTo>
                <a:cubicBezTo>
                  <a:pt x="38248" y="107487"/>
                  <a:pt x="256265" y="15941"/>
                  <a:pt x="292248" y="2712"/>
                </a:cubicBezTo>
                <a:cubicBezTo>
                  <a:pt x="328231" y="-10517"/>
                  <a:pt x="254148" y="28112"/>
                  <a:pt x="222398" y="43987"/>
                </a:cubicBezTo>
                <a:cubicBezTo>
                  <a:pt x="190648" y="59862"/>
                  <a:pt x="135615" y="84733"/>
                  <a:pt x="101748" y="97962"/>
                </a:cubicBezTo>
                <a:cubicBezTo>
                  <a:pt x="67881" y="111191"/>
                  <a:pt x="-25252" y="139237"/>
                  <a:pt x="6498" y="123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61CBC36-9E19-F831-69B4-6D03658F0E2B}"/>
              </a:ext>
            </a:extLst>
          </p:cNvPr>
          <p:cNvSpPr/>
          <p:nvPr/>
        </p:nvSpPr>
        <p:spPr>
          <a:xfrm>
            <a:off x="7759314" y="5689282"/>
            <a:ext cx="391020" cy="108421"/>
          </a:xfrm>
          <a:custGeom>
            <a:avLst/>
            <a:gdLst>
              <a:gd name="connsiteX0" fmla="*/ 386 w 391020"/>
              <a:gd name="connsiteY0" fmla="*/ 108268 h 108421"/>
              <a:gd name="connsiteX1" fmla="*/ 203586 w 391020"/>
              <a:gd name="connsiteY1" fmla="*/ 70168 h 108421"/>
              <a:gd name="connsiteX2" fmla="*/ 292486 w 391020"/>
              <a:gd name="connsiteY2" fmla="*/ 57468 h 108421"/>
              <a:gd name="connsiteX3" fmla="*/ 390911 w 391020"/>
              <a:gd name="connsiteY3" fmla="*/ 318 h 108421"/>
              <a:gd name="connsiteX4" fmla="*/ 308361 w 391020"/>
              <a:gd name="connsiteY4" fmla="*/ 35243 h 108421"/>
              <a:gd name="connsiteX5" fmla="*/ 155961 w 391020"/>
              <a:gd name="connsiteY5" fmla="*/ 54293 h 108421"/>
              <a:gd name="connsiteX6" fmla="*/ 386 w 391020"/>
              <a:gd name="connsiteY6" fmla="*/ 108268 h 1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0" h="108421">
                <a:moveTo>
                  <a:pt x="386" y="108268"/>
                </a:moveTo>
                <a:cubicBezTo>
                  <a:pt x="8323" y="110914"/>
                  <a:pt x="154903" y="78635"/>
                  <a:pt x="203586" y="70168"/>
                </a:cubicBezTo>
                <a:cubicBezTo>
                  <a:pt x="252269" y="61701"/>
                  <a:pt x="261265" y="69110"/>
                  <a:pt x="292486" y="57468"/>
                </a:cubicBezTo>
                <a:cubicBezTo>
                  <a:pt x="323707" y="45826"/>
                  <a:pt x="388265" y="4022"/>
                  <a:pt x="390911" y="318"/>
                </a:cubicBezTo>
                <a:cubicBezTo>
                  <a:pt x="393557" y="-3386"/>
                  <a:pt x="347519" y="26247"/>
                  <a:pt x="308361" y="35243"/>
                </a:cubicBezTo>
                <a:cubicBezTo>
                  <a:pt x="269203" y="44239"/>
                  <a:pt x="203057" y="44768"/>
                  <a:pt x="155961" y="54293"/>
                </a:cubicBezTo>
                <a:cubicBezTo>
                  <a:pt x="108865" y="63818"/>
                  <a:pt x="-7551" y="105622"/>
                  <a:pt x="386" y="108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5B6B1-47E7-AED4-1B86-B796FC03A67F}"/>
              </a:ext>
            </a:extLst>
          </p:cNvPr>
          <p:cNvSpPr/>
          <p:nvPr/>
        </p:nvSpPr>
        <p:spPr>
          <a:xfrm>
            <a:off x="8060126" y="5746746"/>
            <a:ext cx="392241" cy="188528"/>
          </a:xfrm>
          <a:custGeom>
            <a:avLst/>
            <a:gdLst>
              <a:gd name="connsiteX0" fmla="*/ 1199 w 392241"/>
              <a:gd name="connsiteY0" fmla="*/ 4 h 188528"/>
              <a:gd name="connsiteX1" fmla="*/ 220274 w 392241"/>
              <a:gd name="connsiteY1" fmla="*/ 63504 h 188528"/>
              <a:gd name="connsiteX2" fmla="*/ 201224 w 392241"/>
              <a:gd name="connsiteY2" fmla="*/ 50804 h 188528"/>
              <a:gd name="connsiteX3" fmla="*/ 293299 w 392241"/>
              <a:gd name="connsiteY3" fmla="*/ 133354 h 188528"/>
              <a:gd name="connsiteX4" fmla="*/ 328224 w 392241"/>
              <a:gd name="connsiteY4" fmla="*/ 168279 h 188528"/>
              <a:gd name="connsiteX5" fmla="*/ 391724 w 392241"/>
              <a:gd name="connsiteY5" fmla="*/ 161929 h 188528"/>
              <a:gd name="connsiteX6" fmla="*/ 359974 w 392241"/>
              <a:gd name="connsiteY6" fmla="*/ 171454 h 188528"/>
              <a:gd name="connsiteX7" fmla="*/ 318699 w 392241"/>
              <a:gd name="connsiteY7" fmla="*/ 184154 h 188528"/>
              <a:gd name="connsiteX8" fmla="*/ 169474 w 392241"/>
              <a:gd name="connsiteY8" fmla="*/ 88904 h 188528"/>
              <a:gd name="connsiteX9" fmla="*/ 204399 w 392241"/>
              <a:gd name="connsiteY9" fmla="*/ 101604 h 188528"/>
              <a:gd name="connsiteX10" fmla="*/ 134549 w 392241"/>
              <a:gd name="connsiteY10" fmla="*/ 60329 h 188528"/>
              <a:gd name="connsiteX11" fmla="*/ 1199 w 392241"/>
              <a:gd name="connsiteY11" fmla="*/ 4 h 18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241" h="188528">
                <a:moveTo>
                  <a:pt x="1199" y="4"/>
                </a:moveTo>
                <a:cubicBezTo>
                  <a:pt x="15487" y="533"/>
                  <a:pt x="220274" y="63504"/>
                  <a:pt x="220274" y="63504"/>
                </a:cubicBezTo>
                <a:cubicBezTo>
                  <a:pt x="253611" y="71971"/>
                  <a:pt x="189053" y="39162"/>
                  <a:pt x="201224" y="50804"/>
                </a:cubicBezTo>
                <a:cubicBezTo>
                  <a:pt x="213395" y="62446"/>
                  <a:pt x="272132" y="113775"/>
                  <a:pt x="293299" y="133354"/>
                </a:cubicBezTo>
                <a:cubicBezTo>
                  <a:pt x="314466" y="152933"/>
                  <a:pt x="311820" y="163516"/>
                  <a:pt x="328224" y="168279"/>
                </a:cubicBezTo>
                <a:cubicBezTo>
                  <a:pt x="344628" y="173042"/>
                  <a:pt x="386432" y="161400"/>
                  <a:pt x="391724" y="161929"/>
                </a:cubicBezTo>
                <a:cubicBezTo>
                  <a:pt x="397016" y="162458"/>
                  <a:pt x="359974" y="171454"/>
                  <a:pt x="359974" y="171454"/>
                </a:cubicBezTo>
                <a:cubicBezTo>
                  <a:pt x="347803" y="175158"/>
                  <a:pt x="350449" y="197912"/>
                  <a:pt x="318699" y="184154"/>
                </a:cubicBezTo>
                <a:cubicBezTo>
                  <a:pt x="286949" y="170396"/>
                  <a:pt x="188524" y="102662"/>
                  <a:pt x="169474" y="88904"/>
                </a:cubicBezTo>
                <a:cubicBezTo>
                  <a:pt x="150424" y="75146"/>
                  <a:pt x="210220" y="106366"/>
                  <a:pt x="204399" y="101604"/>
                </a:cubicBezTo>
                <a:cubicBezTo>
                  <a:pt x="198578" y="96842"/>
                  <a:pt x="164711" y="74616"/>
                  <a:pt x="134549" y="60329"/>
                </a:cubicBezTo>
                <a:cubicBezTo>
                  <a:pt x="104387" y="46042"/>
                  <a:pt x="-13089" y="-525"/>
                  <a:pt x="11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81AC8-C419-CEB8-C74A-283CF341209E}"/>
              </a:ext>
            </a:extLst>
          </p:cNvPr>
          <p:cNvSpPr/>
          <p:nvPr/>
        </p:nvSpPr>
        <p:spPr>
          <a:xfrm>
            <a:off x="7305299" y="5339904"/>
            <a:ext cx="172517" cy="190444"/>
          </a:xfrm>
          <a:custGeom>
            <a:avLst/>
            <a:gdLst>
              <a:gd name="connsiteX0" fmla="*/ 171826 w 172517"/>
              <a:gd name="connsiteY0" fmla="*/ 446 h 190444"/>
              <a:gd name="connsiteX1" fmla="*/ 376 w 172517"/>
              <a:gd name="connsiteY1" fmla="*/ 187771 h 190444"/>
              <a:gd name="connsiteX2" fmla="*/ 124201 w 172517"/>
              <a:gd name="connsiteY2" fmla="*/ 114746 h 190444"/>
              <a:gd name="connsiteX3" fmla="*/ 70226 w 172517"/>
              <a:gd name="connsiteY3" fmla="*/ 168721 h 190444"/>
              <a:gd name="connsiteX4" fmla="*/ 124201 w 172517"/>
              <a:gd name="connsiteY4" fmla="*/ 102046 h 190444"/>
              <a:gd name="connsiteX5" fmla="*/ 63876 w 172517"/>
              <a:gd name="connsiteY5" fmla="*/ 133796 h 190444"/>
              <a:gd name="connsiteX6" fmla="*/ 171826 w 172517"/>
              <a:gd name="connsiteY6" fmla="*/ 446 h 1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17" h="190444">
                <a:moveTo>
                  <a:pt x="171826" y="446"/>
                </a:moveTo>
                <a:cubicBezTo>
                  <a:pt x="161243" y="9442"/>
                  <a:pt x="8313" y="168721"/>
                  <a:pt x="376" y="187771"/>
                </a:cubicBezTo>
                <a:cubicBezTo>
                  <a:pt x="-7561" y="206821"/>
                  <a:pt x="112559" y="117921"/>
                  <a:pt x="124201" y="114746"/>
                </a:cubicBezTo>
                <a:cubicBezTo>
                  <a:pt x="135843" y="111571"/>
                  <a:pt x="70226" y="170838"/>
                  <a:pt x="70226" y="168721"/>
                </a:cubicBezTo>
                <a:cubicBezTo>
                  <a:pt x="70226" y="166604"/>
                  <a:pt x="125259" y="107867"/>
                  <a:pt x="124201" y="102046"/>
                </a:cubicBezTo>
                <a:cubicBezTo>
                  <a:pt x="123143" y="96225"/>
                  <a:pt x="59643" y="146496"/>
                  <a:pt x="63876" y="133796"/>
                </a:cubicBezTo>
                <a:cubicBezTo>
                  <a:pt x="68109" y="121096"/>
                  <a:pt x="182409" y="-8550"/>
                  <a:pt x="171826" y="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EE5EDEA-163E-B7B0-B41C-85C03F6A67D1}"/>
              </a:ext>
            </a:extLst>
          </p:cNvPr>
          <p:cNvSpPr/>
          <p:nvPr/>
        </p:nvSpPr>
        <p:spPr>
          <a:xfrm>
            <a:off x="7451370" y="5280600"/>
            <a:ext cx="524501" cy="182785"/>
          </a:xfrm>
          <a:custGeom>
            <a:avLst/>
            <a:gdLst>
              <a:gd name="connsiteX0" fmla="*/ 6705 w 524501"/>
              <a:gd name="connsiteY0" fmla="*/ 180400 h 182785"/>
              <a:gd name="connsiteX1" fmla="*/ 232130 w 524501"/>
              <a:gd name="connsiteY1" fmla="*/ 21650 h 182785"/>
              <a:gd name="connsiteX2" fmla="*/ 200380 w 524501"/>
              <a:gd name="connsiteY2" fmla="*/ 59750 h 182785"/>
              <a:gd name="connsiteX3" fmla="*/ 260705 w 524501"/>
              <a:gd name="connsiteY3" fmla="*/ 5775 h 182785"/>
              <a:gd name="connsiteX4" fmla="*/ 397230 w 524501"/>
              <a:gd name="connsiteY4" fmla="*/ 2600 h 182785"/>
              <a:gd name="connsiteX5" fmla="*/ 114655 w 524501"/>
              <a:gd name="connsiteY5" fmla="*/ 15300 h 182785"/>
              <a:gd name="connsiteX6" fmla="*/ 521055 w 524501"/>
              <a:gd name="connsiteY6" fmla="*/ 5775 h 182785"/>
              <a:gd name="connsiteX7" fmla="*/ 321030 w 524501"/>
              <a:gd name="connsiteY7" fmla="*/ 18475 h 182785"/>
              <a:gd name="connsiteX8" fmla="*/ 190855 w 524501"/>
              <a:gd name="connsiteY8" fmla="*/ 28000 h 182785"/>
              <a:gd name="connsiteX9" fmla="*/ 32105 w 524501"/>
              <a:gd name="connsiteY9" fmla="*/ 37525 h 182785"/>
              <a:gd name="connsiteX10" fmla="*/ 165455 w 524501"/>
              <a:gd name="connsiteY10" fmla="*/ 47050 h 182785"/>
              <a:gd name="connsiteX11" fmla="*/ 67030 w 524501"/>
              <a:gd name="connsiteY11" fmla="*/ 113725 h 182785"/>
              <a:gd name="connsiteX12" fmla="*/ 6705 w 524501"/>
              <a:gd name="connsiteY12" fmla="*/ 180400 h 18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01" h="182785">
                <a:moveTo>
                  <a:pt x="6705" y="180400"/>
                </a:moveTo>
                <a:cubicBezTo>
                  <a:pt x="34222" y="165054"/>
                  <a:pt x="199851" y="41758"/>
                  <a:pt x="232130" y="21650"/>
                </a:cubicBezTo>
                <a:cubicBezTo>
                  <a:pt x="264409" y="1542"/>
                  <a:pt x="195618" y="62396"/>
                  <a:pt x="200380" y="59750"/>
                </a:cubicBezTo>
                <a:cubicBezTo>
                  <a:pt x="205142" y="57104"/>
                  <a:pt x="227897" y="15300"/>
                  <a:pt x="260705" y="5775"/>
                </a:cubicBezTo>
                <a:cubicBezTo>
                  <a:pt x="293513" y="-3750"/>
                  <a:pt x="421572" y="1012"/>
                  <a:pt x="397230" y="2600"/>
                </a:cubicBezTo>
                <a:cubicBezTo>
                  <a:pt x="372888" y="4187"/>
                  <a:pt x="114655" y="15300"/>
                  <a:pt x="114655" y="15300"/>
                </a:cubicBezTo>
                <a:lnTo>
                  <a:pt x="521055" y="5775"/>
                </a:lnTo>
                <a:cubicBezTo>
                  <a:pt x="555451" y="6304"/>
                  <a:pt x="321030" y="18475"/>
                  <a:pt x="321030" y="18475"/>
                </a:cubicBezTo>
                <a:lnTo>
                  <a:pt x="190855" y="28000"/>
                </a:lnTo>
                <a:cubicBezTo>
                  <a:pt x="142701" y="31175"/>
                  <a:pt x="36338" y="34350"/>
                  <a:pt x="32105" y="37525"/>
                </a:cubicBezTo>
                <a:cubicBezTo>
                  <a:pt x="27872" y="40700"/>
                  <a:pt x="159634" y="34350"/>
                  <a:pt x="165455" y="47050"/>
                </a:cubicBezTo>
                <a:cubicBezTo>
                  <a:pt x="171276" y="59750"/>
                  <a:pt x="90313" y="94675"/>
                  <a:pt x="67030" y="113725"/>
                </a:cubicBezTo>
                <a:cubicBezTo>
                  <a:pt x="43747" y="132775"/>
                  <a:pt x="-20812" y="195746"/>
                  <a:pt x="6705" y="180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A6AE005-F180-3FAF-B8F7-7F8BDAD64BB7}"/>
              </a:ext>
            </a:extLst>
          </p:cNvPr>
          <p:cNvSpPr/>
          <p:nvPr/>
        </p:nvSpPr>
        <p:spPr>
          <a:xfrm>
            <a:off x="7470968" y="5343878"/>
            <a:ext cx="571533" cy="140246"/>
          </a:xfrm>
          <a:custGeom>
            <a:avLst/>
            <a:gdLst>
              <a:gd name="connsiteX0" fmla="*/ 2982 w 571533"/>
              <a:gd name="connsiteY0" fmla="*/ 139347 h 140246"/>
              <a:gd name="connsiteX1" fmla="*/ 333182 w 571533"/>
              <a:gd name="connsiteY1" fmla="*/ 2822 h 140246"/>
              <a:gd name="connsiteX2" fmla="*/ 241107 w 571533"/>
              <a:gd name="connsiteY2" fmla="*/ 50447 h 140246"/>
              <a:gd name="connsiteX3" fmla="*/ 199832 w 571533"/>
              <a:gd name="connsiteY3" fmla="*/ 91722 h 140246"/>
              <a:gd name="connsiteX4" fmla="*/ 368107 w 571533"/>
              <a:gd name="connsiteY4" fmla="*/ 120297 h 140246"/>
              <a:gd name="connsiteX5" fmla="*/ 307782 w 571533"/>
              <a:gd name="connsiteY5" fmla="*/ 107597 h 140246"/>
              <a:gd name="connsiteX6" fmla="*/ 450657 w 571533"/>
              <a:gd name="connsiteY6" fmla="*/ 98072 h 140246"/>
              <a:gd name="connsiteX7" fmla="*/ 406207 w 571533"/>
              <a:gd name="connsiteY7" fmla="*/ 79022 h 140246"/>
              <a:gd name="connsiteX8" fmla="*/ 460182 w 571533"/>
              <a:gd name="connsiteY8" fmla="*/ 44097 h 140246"/>
              <a:gd name="connsiteX9" fmla="*/ 571307 w 571533"/>
              <a:gd name="connsiteY9" fmla="*/ 56797 h 140246"/>
              <a:gd name="connsiteX10" fmla="*/ 428432 w 571533"/>
              <a:gd name="connsiteY10" fmla="*/ 63147 h 140246"/>
              <a:gd name="connsiteX11" fmla="*/ 380807 w 571533"/>
              <a:gd name="connsiteY11" fmla="*/ 75847 h 140246"/>
              <a:gd name="connsiteX12" fmla="*/ 412557 w 571533"/>
              <a:gd name="connsiteY12" fmla="*/ 98072 h 140246"/>
              <a:gd name="connsiteX13" fmla="*/ 352232 w 571533"/>
              <a:gd name="connsiteY13" fmla="*/ 72672 h 140246"/>
              <a:gd name="connsiteX14" fmla="*/ 399857 w 571533"/>
              <a:gd name="connsiteY14" fmla="*/ 107597 h 140246"/>
              <a:gd name="connsiteX15" fmla="*/ 215707 w 571533"/>
              <a:gd name="connsiteY15" fmla="*/ 91722 h 140246"/>
              <a:gd name="connsiteX16" fmla="*/ 222057 w 571533"/>
              <a:gd name="connsiteY16" fmla="*/ 50447 h 140246"/>
              <a:gd name="connsiteX17" fmla="*/ 256982 w 571533"/>
              <a:gd name="connsiteY17" fmla="*/ 31397 h 140246"/>
              <a:gd name="connsiteX18" fmla="*/ 174432 w 571533"/>
              <a:gd name="connsiteY18" fmla="*/ 59972 h 140246"/>
              <a:gd name="connsiteX19" fmla="*/ 2982 w 571533"/>
              <a:gd name="connsiteY19" fmla="*/ 139347 h 1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33" h="140246">
                <a:moveTo>
                  <a:pt x="2982" y="139347"/>
                </a:moveTo>
                <a:cubicBezTo>
                  <a:pt x="29440" y="129822"/>
                  <a:pt x="293495" y="17639"/>
                  <a:pt x="333182" y="2822"/>
                </a:cubicBezTo>
                <a:cubicBezTo>
                  <a:pt x="372869" y="-11995"/>
                  <a:pt x="263332" y="35630"/>
                  <a:pt x="241107" y="50447"/>
                </a:cubicBezTo>
                <a:cubicBezTo>
                  <a:pt x="218882" y="65264"/>
                  <a:pt x="178665" y="80080"/>
                  <a:pt x="199832" y="91722"/>
                </a:cubicBezTo>
                <a:cubicBezTo>
                  <a:pt x="220999" y="103364"/>
                  <a:pt x="350115" y="117651"/>
                  <a:pt x="368107" y="120297"/>
                </a:cubicBezTo>
                <a:cubicBezTo>
                  <a:pt x="386099" y="122943"/>
                  <a:pt x="294024" y="111301"/>
                  <a:pt x="307782" y="107597"/>
                </a:cubicBezTo>
                <a:cubicBezTo>
                  <a:pt x="321540" y="103893"/>
                  <a:pt x="434253" y="102835"/>
                  <a:pt x="450657" y="98072"/>
                </a:cubicBezTo>
                <a:cubicBezTo>
                  <a:pt x="467061" y="93309"/>
                  <a:pt x="404620" y="88018"/>
                  <a:pt x="406207" y="79022"/>
                </a:cubicBezTo>
                <a:cubicBezTo>
                  <a:pt x="407794" y="70026"/>
                  <a:pt x="432665" y="47801"/>
                  <a:pt x="460182" y="44097"/>
                </a:cubicBezTo>
                <a:cubicBezTo>
                  <a:pt x="487699" y="40393"/>
                  <a:pt x="576599" y="53622"/>
                  <a:pt x="571307" y="56797"/>
                </a:cubicBezTo>
                <a:cubicBezTo>
                  <a:pt x="566015" y="59972"/>
                  <a:pt x="460182" y="59972"/>
                  <a:pt x="428432" y="63147"/>
                </a:cubicBezTo>
                <a:cubicBezTo>
                  <a:pt x="396682" y="66322"/>
                  <a:pt x="383453" y="70026"/>
                  <a:pt x="380807" y="75847"/>
                </a:cubicBezTo>
                <a:cubicBezTo>
                  <a:pt x="378161" y="81668"/>
                  <a:pt x="417320" y="98601"/>
                  <a:pt x="412557" y="98072"/>
                </a:cubicBezTo>
                <a:cubicBezTo>
                  <a:pt x="407795" y="97543"/>
                  <a:pt x="354349" y="71084"/>
                  <a:pt x="352232" y="72672"/>
                </a:cubicBezTo>
                <a:cubicBezTo>
                  <a:pt x="350115" y="74260"/>
                  <a:pt x="422611" y="104422"/>
                  <a:pt x="399857" y="107597"/>
                </a:cubicBezTo>
                <a:cubicBezTo>
                  <a:pt x="377103" y="110772"/>
                  <a:pt x="245340" y="101247"/>
                  <a:pt x="215707" y="91722"/>
                </a:cubicBezTo>
                <a:cubicBezTo>
                  <a:pt x="186074" y="82197"/>
                  <a:pt x="215178" y="60501"/>
                  <a:pt x="222057" y="50447"/>
                </a:cubicBezTo>
                <a:cubicBezTo>
                  <a:pt x="228936" y="40393"/>
                  <a:pt x="264920" y="29809"/>
                  <a:pt x="256982" y="31397"/>
                </a:cubicBezTo>
                <a:cubicBezTo>
                  <a:pt x="249044" y="32985"/>
                  <a:pt x="215178" y="39864"/>
                  <a:pt x="174432" y="59972"/>
                </a:cubicBezTo>
                <a:cubicBezTo>
                  <a:pt x="133686" y="80080"/>
                  <a:pt x="-23476" y="148872"/>
                  <a:pt x="2982" y="139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7CAF8A2-9DE3-E9F4-D2C0-0881EF8F6FD5}"/>
              </a:ext>
            </a:extLst>
          </p:cNvPr>
          <p:cNvSpPr/>
          <p:nvPr/>
        </p:nvSpPr>
        <p:spPr>
          <a:xfrm>
            <a:off x="7549732" y="5285866"/>
            <a:ext cx="556703" cy="181518"/>
          </a:xfrm>
          <a:custGeom>
            <a:avLst/>
            <a:gdLst>
              <a:gd name="connsiteX0" fmla="*/ 418 w 556703"/>
              <a:gd name="connsiteY0" fmla="*/ 181484 h 181518"/>
              <a:gd name="connsiteX1" fmla="*/ 159168 w 556703"/>
              <a:gd name="connsiteY1" fmla="*/ 57659 h 181518"/>
              <a:gd name="connsiteX2" fmla="*/ 276643 w 556703"/>
              <a:gd name="connsiteY2" fmla="*/ 57659 h 181518"/>
              <a:gd name="connsiteX3" fmla="*/ 270293 w 556703"/>
              <a:gd name="connsiteY3" fmla="*/ 41784 h 181518"/>
              <a:gd name="connsiteX4" fmla="*/ 384593 w 556703"/>
              <a:gd name="connsiteY4" fmla="*/ 64009 h 181518"/>
              <a:gd name="connsiteX5" fmla="*/ 556043 w 556703"/>
              <a:gd name="connsiteY5" fmla="*/ 13209 h 181518"/>
              <a:gd name="connsiteX6" fmla="*/ 438568 w 556703"/>
              <a:gd name="connsiteY6" fmla="*/ 44959 h 181518"/>
              <a:gd name="connsiteX7" fmla="*/ 308393 w 556703"/>
              <a:gd name="connsiteY7" fmla="*/ 54484 h 181518"/>
              <a:gd name="connsiteX8" fmla="*/ 184568 w 556703"/>
              <a:gd name="connsiteY8" fmla="*/ 509 h 181518"/>
              <a:gd name="connsiteX9" fmla="*/ 222668 w 556703"/>
              <a:gd name="connsiteY9" fmla="*/ 29084 h 181518"/>
              <a:gd name="connsiteX10" fmla="*/ 95668 w 556703"/>
              <a:gd name="connsiteY10" fmla="*/ 57659 h 181518"/>
              <a:gd name="connsiteX11" fmla="*/ 111543 w 556703"/>
              <a:gd name="connsiteY11" fmla="*/ 70359 h 181518"/>
              <a:gd name="connsiteX12" fmla="*/ 418 w 556703"/>
              <a:gd name="connsiteY12" fmla="*/ 181484 h 18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6703" h="181518">
                <a:moveTo>
                  <a:pt x="418" y="181484"/>
                </a:moveTo>
                <a:cubicBezTo>
                  <a:pt x="8355" y="179367"/>
                  <a:pt x="113131" y="78296"/>
                  <a:pt x="159168" y="57659"/>
                </a:cubicBezTo>
                <a:cubicBezTo>
                  <a:pt x="205206" y="37021"/>
                  <a:pt x="276643" y="57659"/>
                  <a:pt x="276643" y="57659"/>
                </a:cubicBezTo>
                <a:cubicBezTo>
                  <a:pt x="295164" y="55013"/>
                  <a:pt x="252302" y="40726"/>
                  <a:pt x="270293" y="41784"/>
                </a:cubicBezTo>
                <a:cubicBezTo>
                  <a:pt x="288284" y="42842"/>
                  <a:pt x="336968" y="68771"/>
                  <a:pt x="384593" y="64009"/>
                </a:cubicBezTo>
                <a:cubicBezTo>
                  <a:pt x="432218" y="59247"/>
                  <a:pt x="547047" y="16384"/>
                  <a:pt x="556043" y="13209"/>
                </a:cubicBezTo>
                <a:cubicBezTo>
                  <a:pt x="565039" y="10034"/>
                  <a:pt x="479843" y="38080"/>
                  <a:pt x="438568" y="44959"/>
                </a:cubicBezTo>
                <a:cubicBezTo>
                  <a:pt x="397293" y="51838"/>
                  <a:pt x="350726" y="61892"/>
                  <a:pt x="308393" y="54484"/>
                </a:cubicBezTo>
                <a:cubicBezTo>
                  <a:pt x="266060" y="47076"/>
                  <a:pt x="198855" y="4742"/>
                  <a:pt x="184568" y="509"/>
                </a:cubicBezTo>
                <a:cubicBezTo>
                  <a:pt x="170281" y="-3724"/>
                  <a:pt x="237485" y="19559"/>
                  <a:pt x="222668" y="29084"/>
                </a:cubicBezTo>
                <a:cubicBezTo>
                  <a:pt x="207851" y="38609"/>
                  <a:pt x="95668" y="57659"/>
                  <a:pt x="95668" y="57659"/>
                </a:cubicBezTo>
                <a:cubicBezTo>
                  <a:pt x="77147" y="64538"/>
                  <a:pt x="123185" y="51838"/>
                  <a:pt x="111543" y="70359"/>
                </a:cubicBezTo>
                <a:cubicBezTo>
                  <a:pt x="99901" y="88880"/>
                  <a:pt x="-7519" y="183601"/>
                  <a:pt x="418" y="181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4B5980-6254-92D5-C586-4745C33EFB48}"/>
              </a:ext>
            </a:extLst>
          </p:cNvPr>
          <p:cNvSpPr/>
          <p:nvPr/>
        </p:nvSpPr>
        <p:spPr>
          <a:xfrm>
            <a:off x="7994628" y="5343512"/>
            <a:ext cx="400221" cy="123851"/>
          </a:xfrm>
          <a:custGeom>
            <a:avLst/>
            <a:gdLst>
              <a:gd name="connsiteX0" fmla="*/ 57172 w 400221"/>
              <a:gd name="connsiteY0" fmla="*/ 13 h 123851"/>
              <a:gd name="connsiteX1" fmla="*/ 139722 w 400221"/>
              <a:gd name="connsiteY1" fmla="*/ 76213 h 123851"/>
              <a:gd name="connsiteX2" fmla="*/ 171472 w 400221"/>
              <a:gd name="connsiteY2" fmla="*/ 92088 h 123851"/>
              <a:gd name="connsiteX3" fmla="*/ 22 w 400221"/>
              <a:gd name="connsiteY3" fmla="*/ 76213 h 123851"/>
              <a:gd name="connsiteX4" fmla="*/ 184172 w 400221"/>
              <a:gd name="connsiteY4" fmla="*/ 101613 h 123851"/>
              <a:gd name="connsiteX5" fmla="*/ 396897 w 400221"/>
              <a:gd name="connsiteY5" fmla="*/ 123838 h 123851"/>
              <a:gd name="connsiteX6" fmla="*/ 304822 w 400221"/>
              <a:gd name="connsiteY6" fmla="*/ 98438 h 123851"/>
              <a:gd name="connsiteX7" fmla="*/ 180997 w 400221"/>
              <a:gd name="connsiteY7" fmla="*/ 88913 h 123851"/>
              <a:gd name="connsiteX8" fmla="*/ 111147 w 400221"/>
              <a:gd name="connsiteY8" fmla="*/ 82563 h 123851"/>
              <a:gd name="connsiteX9" fmla="*/ 57172 w 400221"/>
              <a:gd name="connsiteY9" fmla="*/ 13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21" h="123851">
                <a:moveTo>
                  <a:pt x="57172" y="13"/>
                </a:moveTo>
                <a:cubicBezTo>
                  <a:pt x="61934" y="-1045"/>
                  <a:pt x="120672" y="60867"/>
                  <a:pt x="139722" y="76213"/>
                </a:cubicBezTo>
                <a:cubicBezTo>
                  <a:pt x="158772" y="91559"/>
                  <a:pt x="194755" y="92088"/>
                  <a:pt x="171472" y="92088"/>
                </a:cubicBezTo>
                <a:cubicBezTo>
                  <a:pt x="148189" y="92088"/>
                  <a:pt x="-2095" y="74625"/>
                  <a:pt x="22" y="76213"/>
                </a:cubicBezTo>
                <a:cubicBezTo>
                  <a:pt x="2139" y="77801"/>
                  <a:pt x="118026" y="93676"/>
                  <a:pt x="184172" y="101613"/>
                </a:cubicBezTo>
                <a:cubicBezTo>
                  <a:pt x="250318" y="109550"/>
                  <a:pt x="376789" y="124367"/>
                  <a:pt x="396897" y="123838"/>
                </a:cubicBezTo>
                <a:cubicBezTo>
                  <a:pt x="417005" y="123309"/>
                  <a:pt x="340805" y="104259"/>
                  <a:pt x="304822" y="98438"/>
                </a:cubicBezTo>
                <a:cubicBezTo>
                  <a:pt x="268839" y="92617"/>
                  <a:pt x="180997" y="88913"/>
                  <a:pt x="180997" y="88913"/>
                </a:cubicBezTo>
                <a:cubicBezTo>
                  <a:pt x="148718" y="86267"/>
                  <a:pt x="127551" y="92088"/>
                  <a:pt x="111147" y="82563"/>
                </a:cubicBezTo>
                <a:cubicBezTo>
                  <a:pt x="94743" y="73038"/>
                  <a:pt x="52410" y="1071"/>
                  <a:pt x="5717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C8937C-2B05-5ADD-49E3-8EF1044ED560}"/>
              </a:ext>
            </a:extLst>
          </p:cNvPr>
          <p:cNvSpPr/>
          <p:nvPr/>
        </p:nvSpPr>
        <p:spPr>
          <a:xfrm>
            <a:off x="7842224" y="5235354"/>
            <a:ext cx="403637" cy="121531"/>
          </a:xfrm>
          <a:custGeom>
            <a:avLst/>
            <a:gdLst>
              <a:gd name="connsiteX0" fmla="*/ 26 w 403637"/>
              <a:gd name="connsiteY0" fmla="*/ 82771 h 121531"/>
              <a:gd name="connsiteX1" fmla="*/ 158776 w 403637"/>
              <a:gd name="connsiteY1" fmla="*/ 60546 h 121531"/>
              <a:gd name="connsiteX2" fmla="*/ 203226 w 403637"/>
              <a:gd name="connsiteY2" fmla="*/ 221 h 121531"/>
              <a:gd name="connsiteX3" fmla="*/ 187351 w 403637"/>
              <a:gd name="connsiteY3" fmla="*/ 41496 h 121531"/>
              <a:gd name="connsiteX4" fmla="*/ 349276 w 403637"/>
              <a:gd name="connsiteY4" fmla="*/ 76421 h 121531"/>
              <a:gd name="connsiteX5" fmla="*/ 254026 w 403637"/>
              <a:gd name="connsiteY5" fmla="*/ 95471 h 121531"/>
              <a:gd name="connsiteX6" fmla="*/ 403251 w 403637"/>
              <a:gd name="connsiteY6" fmla="*/ 120871 h 121531"/>
              <a:gd name="connsiteX7" fmla="*/ 295301 w 403637"/>
              <a:gd name="connsiteY7" fmla="*/ 108171 h 121531"/>
              <a:gd name="connsiteX8" fmla="*/ 234976 w 403637"/>
              <a:gd name="connsiteY8" fmla="*/ 47846 h 121531"/>
              <a:gd name="connsiteX9" fmla="*/ 171476 w 403637"/>
              <a:gd name="connsiteY9" fmla="*/ 70071 h 121531"/>
              <a:gd name="connsiteX10" fmla="*/ 26 w 403637"/>
              <a:gd name="connsiteY10" fmla="*/ 82771 h 1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637" h="121531">
                <a:moveTo>
                  <a:pt x="26" y="82771"/>
                </a:moveTo>
                <a:cubicBezTo>
                  <a:pt x="-2091" y="81183"/>
                  <a:pt x="124909" y="74304"/>
                  <a:pt x="158776" y="60546"/>
                </a:cubicBezTo>
                <a:cubicBezTo>
                  <a:pt x="192643" y="46788"/>
                  <a:pt x="198464" y="3396"/>
                  <a:pt x="203226" y="221"/>
                </a:cubicBezTo>
                <a:cubicBezTo>
                  <a:pt x="207988" y="-2954"/>
                  <a:pt x="163009" y="28796"/>
                  <a:pt x="187351" y="41496"/>
                </a:cubicBezTo>
                <a:cubicBezTo>
                  <a:pt x="211693" y="54196"/>
                  <a:pt x="338164" y="67425"/>
                  <a:pt x="349276" y="76421"/>
                </a:cubicBezTo>
                <a:cubicBezTo>
                  <a:pt x="360388" y="85417"/>
                  <a:pt x="245030" y="88063"/>
                  <a:pt x="254026" y="95471"/>
                </a:cubicBezTo>
                <a:cubicBezTo>
                  <a:pt x="263022" y="102879"/>
                  <a:pt x="396372" y="118754"/>
                  <a:pt x="403251" y="120871"/>
                </a:cubicBezTo>
                <a:cubicBezTo>
                  <a:pt x="410130" y="122988"/>
                  <a:pt x="323347" y="120342"/>
                  <a:pt x="295301" y="108171"/>
                </a:cubicBezTo>
                <a:cubicBezTo>
                  <a:pt x="267255" y="96000"/>
                  <a:pt x="255613" y="54196"/>
                  <a:pt x="234976" y="47846"/>
                </a:cubicBezTo>
                <a:cubicBezTo>
                  <a:pt x="214339" y="41496"/>
                  <a:pt x="205872" y="63721"/>
                  <a:pt x="171476" y="70071"/>
                </a:cubicBezTo>
                <a:cubicBezTo>
                  <a:pt x="137080" y="76421"/>
                  <a:pt x="2143" y="84359"/>
                  <a:pt x="26" y="82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33C6722-FD80-7523-2EE8-174BFBE6039B}"/>
              </a:ext>
            </a:extLst>
          </p:cNvPr>
          <p:cNvSpPr/>
          <p:nvPr/>
        </p:nvSpPr>
        <p:spPr>
          <a:xfrm>
            <a:off x="6479551" y="5931963"/>
            <a:ext cx="103594" cy="947436"/>
          </a:xfrm>
          <a:custGeom>
            <a:avLst/>
            <a:gdLst>
              <a:gd name="connsiteX0" fmla="*/ 102224 w 103594"/>
              <a:gd name="connsiteY0" fmla="*/ 24337 h 947436"/>
              <a:gd name="connsiteX1" fmla="*/ 624 w 103594"/>
              <a:gd name="connsiteY1" fmla="*/ 703787 h 947436"/>
              <a:gd name="connsiteX2" fmla="*/ 57774 w 103594"/>
              <a:gd name="connsiteY2" fmla="*/ 252937 h 947436"/>
              <a:gd name="connsiteX3" fmla="*/ 22849 w 103594"/>
              <a:gd name="connsiteY3" fmla="*/ 932387 h 947436"/>
              <a:gd name="connsiteX4" fmla="*/ 32374 w 103594"/>
              <a:gd name="connsiteY4" fmla="*/ 706962 h 947436"/>
              <a:gd name="connsiteX5" fmla="*/ 32374 w 103594"/>
              <a:gd name="connsiteY5" fmla="*/ 510112 h 947436"/>
              <a:gd name="connsiteX6" fmla="*/ 57774 w 103594"/>
              <a:gd name="connsiteY6" fmla="*/ 183087 h 947436"/>
              <a:gd name="connsiteX7" fmla="*/ 102224 w 103594"/>
              <a:gd name="connsiteY7" fmla="*/ 24337 h 94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4" h="947436">
                <a:moveTo>
                  <a:pt x="102224" y="24337"/>
                </a:moveTo>
                <a:cubicBezTo>
                  <a:pt x="92699" y="111120"/>
                  <a:pt x="8032" y="665687"/>
                  <a:pt x="624" y="703787"/>
                </a:cubicBezTo>
                <a:cubicBezTo>
                  <a:pt x="-6784" y="741887"/>
                  <a:pt x="54070" y="214837"/>
                  <a:pt x="57774" y="252937"/>
                </a:cubicBezTo>
                <a:cubicBezTo>
                  <a:pt x="61478" y="291037"/>
                  <a:pt x="27082" y="856716"/>
                  <a:pt x="22849" y="932387"/>
                </a:cubicBezTo>
                <a:cubicBezTo>
                  <a:pt x="18616" y="1008058"/>
                  <a:pt x="30787" y="777341"/>
                  <a:pt x="32374" y="706962"/>
                </a:cubicBezTo>
                <a:cubicBezTo>
                  <a:pt x="33961" y="636583"/>
                  <a:pt x="28141" y="597425"/>
                  <a:pt x="32374" y="510112"/>
                </a:cubicBezTo>
                <a:cubicBezTo>
                  <a:pt x="36607" y="422800"/>
                  <a:pt x="46662" y="261404"/>
                  <a:pt x="57774" y="183087"/>
                </a:cubicBezTo>
                <a:cubicBezTo>
                  <a:pt x="68886" y="104770"/>
                  <a:pt x="111749" y="-62446"/>
                  <a:pt x="102224" y="24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DF4B446-4BB2-4309-39C2-B30380EE7CBF}"/>
              </a:ext>
            </a:extLst>
          </p:cNvPr>
          <p:cNvSpPr/>
          <p:nvPr/>
        </p:nvSpPr>
        <p:spPr>
          <a:xfrm>
            <a:off x="6441802" y="6355282"/>
            <a:ext cx="48389" cy="607420"/>
          </a:xfrm>
          <a:custGeom>
            <a:avLst/>
            <a:gdLst>
              <a:gd name="connsiteX0" fmla="*/ 19323 w 48389"/>
              <a:gd name="connsiteY0" fmla="*/ 1068 h 607420"/>
              <a:gd name="connsiteX1" fmla="*/ 25673 w 48389"/>
              <a:gd name="connsiteY1" fmla="*/ 350318 h 607420"/>
              <a:gd name="connsiteX2" fmla="*/ 25673 w 48389"/>
              <a:gd name="connsiteY2" fmla="*/ 299518 h 607420"/>
              <a:gd name="connsiteX3" fmla="*/ 44723 w 48389"/>
              <a:gd name="connsiteY3" fmla="*/ 601143 h 607420"/>
              <a:gd name="connsiteX4" fmla="*/ 44723 w 48389"/>
              <a:gd name="connsiteY4" fmla="*/ 477318 h 607420"/>
              <a:gd name="connsiteX5" fmla="*/ 6623 w 48389"/>
              <a:gd name="connsiteY5" fmla="*/ 166168 h 607420"/>
              <a:gd name="connsiteX6" fmla="*/ 273 w 48389"/>
              <a:gd name="connsiteY6" fmla="*/ 239193 h 607420"/>
              <a:gd name="connsiteX7" fmla="*/ 19323 w 48389"/>
              <a:gd name="connsiteY7" fmla="*/ 1068 h 60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9" h="607420">
                <a:moveTo>
                  <a:pt x="19323" y="1068"/>
                </a:moveTo>
                <a:cubicBezTo>
                  <a:pt x="23556" y="19589"/>
                  <a:pt x="24615" y="300576"/>
                  <a:pt x="25673" y="350318"/>
                </a:cubicBezTo>
                <a:cubicBezTo>
                  <a:pt x="26731" y="400060"/>
                  <a:pt x="22498" y="257714"/>
                  <a:pt x="25673" y="299518"/>
                </a:cubicBezTo>
                <a:cubicBezTo>
                  <a:pt x="28848" y="341322"/>
                  <a:pt x="41548" y="571510"/>
                  <a:pt x="44723" y="601143"/>
                </a:cubicBezTo>
                <a:cubicBezTo>
                  <a:pt x="47898" y="630776"/>
                  <a:pt x="51073" y="549814"/>
                  <a:pt x="44723" y="477318"/>
                </a:cubicBezTo>
                <a:cubicBezTo>
                  <a:pt x="38373" y="404822"/>
                  <a:pt x="14031" y="205855"/>
                  <a:pt x="6623" y="166168"/>
                </a:cubicBezTo>
                <a:cubicBezTo>
                  <a:pt x="-785" y="126481"/>
                  <a:pt x="-256" y="267768"/>
                  <a:pt x="273" y="239193"/>
                </a:cubicBezTo>
                <a:cubicBezTo>
                  <a:pt x="802" y="210618"/>
                  <a:pt x="15090" y="-17453"/>
                  <a:pt x="19323" y="1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E4A7B99-0A6D-63CE-E4CD-C4B443C42177}"/>
              </a:ext>
            </a:extLst>
          </p:cNvPr>
          <p:cNvSpPr/>
          <p:nvPr/>
        </p:nvSpPr>
        <p:spPr>
          <a:xfrm>
            <a:off x="6413500" y="5838674"/>
            <a:ext cx="114821" cy="529970"/>
          </a:xfrm>
          <a:custGeom>
            <a:avLst/>
            <a:gdLst>
              <a:gd name="connsiteX0" fmla="*/ 114300 w 114821"/>
              <a:gd name="connsiteY0" fmla="*/ 22376 h 529970"/>
              <a:gd name="connsiteX1" fmla="*/ 41275 w 114821"/>
              <a:gd name="connsiteY1" fmla="*/ 343051 h 529970"/>
              <a:gd name="connsiteX2" fmla="*/ 44450 w 114821"/>
              <a:gd name="connsiteY2" fmla="*/ 308126 h 529970"/>
              <a:gd name="connsiteX3" fmla="*/ 41275 w 114821"/>
              <a:gd name="connsiteY3" fmla="*/ 517676 h 529970"/>
              <a:gd name="connsiteX4" fmla="*/ 47625 w 114821"/>
              <a:gd name="connsiteY4" fmla="*/ 482751 h 529970"/>
              <a:gd name="connsiteX5" fmla="*/ 50800 w 114821"/>
              <a:gd name="connsiteY5" fmla="*/ 295426 h 529970"/>
              <a:gd name="connsiteX6" fmla="*/ 0 w 114821"/>
              <a:gd name="connsiteY6" fmla="*/ 151 h 529970"/>
              <a:gd name="connsiteX7" fmla="*/ 50800 w 114821"/>
              <a:gd name="connsiteY7" fmla="*/ 254151 h 529970"/>
              <a:gd name="connsiteX8" fmla="*/ 73025 w 114821"/>
              <a:gd name="connsiteY8" fmla="*/ 190651 h 529970"/>
              <a:gd name="connsiteX9" fmla="*/ 114300 w 114821"/>
              <a:gd name="connsiteY9" fmla="*/ 22376 h 5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21" h="529970">
                <a:moveTo>
                  <a:pt x="114300" y="22376"/>
                </a:moveTo>
                <a:cubicBezTo>
                  <a:pt x="109008" y="47776"/>
                  <a:pt x="52917" y="295426"/>
                  <a:pt x="41275" y="343051"/>
                </a:cubicBezTo>
                <a:cubicBezTo>
                  <a:pt x="29633" y="390676"/>
                  <a:pt x="44450" y="279022"/>
                  <a:pt x="44450" y="308126"/>
                </a:cubicBezTo>
                <a:cubicBezTo>
                  <a:pt x="44450" y="337230"/>
                  <a:pt x="40746" y="488572"/>
                  <a:pt x="41275" y="517676"/>
                </a:cubicBezTo>
                <a:cubicBezTo>
                  <a:pt x="41804" y="546780"/>
                  <a:pt x="46037" y="519793"/>
                  <a:pt x="47625" y="482751"/>
                </a:cubicBezTo>
                <a:cubicBezTo>
                  <a:pt x="49212" y="445709"/>
                  <a:pt x="58737" y="375859"/>
                  <a:pt x="50800" y="295426"/>
                </a:cubicBezTo>
                <a:cubicBezTo>
                  <a:pt x="42863" y="214993"/>
                  <a:pt x="0" y="7030"/>
                  <a:pt x="0" y="151"/>
                </a:cubicBezTo>
                <a:cubicBezTo>
                  <a:pt x="0" y="-6728"/>
                  <a:pt x="38629" y="222401"/>
                  <a:pt x="50800" y="254151"/>
                </a:cubicBezTo>
                <a:cubicBezTo>
                  <a:pt x="62971" y="285901"/>
                  <a:pt x="62971" y="225047"/>
                  <a:pt x="73025" y="190651"/>
                </a:cubicBezTo>
                <a:cubicBezTo>
                  <a:pt x="83079" y="156255"/>
                  <a:pt x="119592" y="-3024"/>
                  <a:pt x="114300" y="2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775144-B828-A126-A548-5CC8A820242A}"/>
              </a:ext>
            </a:extLst>
          </p:cNvPr>
          <p:cNvSpPr/>
          <p:nvPr/>
        </p:nvSpPr>
        <p:spPr>
          <a:xfrm>
            <a:off x="6365553" y="6460979"/>
            <a:ext cx="89321" cy="471116"/>
          </a:xfrm>
          <a:custGeom>
            <a:avLst/>
            <a:gdLst>
              <a:gd name="connsiteX0" fmla="*/ 89222 w 89321"/>
              <a:gd name="connsiteY0" fmla="*/ 146 h 471116"/>
              <a:gd name="connsiteX1" fmla="*/ 54297 w 89321"/>
              <a:gd name="connsiteY1" fmla="*/ 235096 h 471116"/>
              <a:gd name="connsiteX2" fmla="*/ 60647 w 89321"/>
              <a:gd name="connsiteY2" fmla="*/ 457346 h 471116"/>
              <a:gd name="connsiteX3" fmla="*/ 63822 w 89321"/>
              <a:gd name="connsiteY3" fmla="*/ 400196 h 471116"/>
              <a:gd name="connsiteX4" fmla="*/ 322 w 89321"/>
              <a:gd name="connsiteY4" fmla="*/ 16021 h 471116"/>
              <a:gd name="connsiteX5" fmla="*/ 41597 w 89321"/>
              <a:gd name="connsiteY5" fmla="*/ 196996 h 471116"/>
              <a:gd name="connsiteX6" fmla="*/ 89222 w 89321"/>
              <a:gd name="connsiteY6" fmla="*/ 146 h 4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1" h="471116">
                <a:moveTo>
                  <a:pt x="89222" y="146"/>
                </a:moveTo>
                <a:cubicBezTo>
                  <a:pt x="91339" y="6496"/>
                  <a:pt x="59059" y="158896"/>
                  <a:pt x="54297" y="235096"/>
                </a:cubicBezTo>
                <a:cubicBezTo>
                  <a:pt x="49535" y="311296"/>
                  <a:pt x="59060" y="429829"/>
                  <a:pt x="60647" y="457346"/>
                </a:cubicBezTo>
                <a:cubicBezTo>
                  <a:pt x="62234" y="484863"/>
                  <a:pt x="73876" y="473750"/>
                  <a:pt x="63822" y="400196"/>
                </a:cubicBezTo>
                <a:cubicBezTo>
                  <a:pt x="53768" y="326642"/>
                  <a:pt x="4026" y="49888"/>
                  <a:pt x="322" y="16021"/>
                </a:cubicBezTo>
                <a:cubicBezTo>
                  <a:pt x="-3382" y="-17846"/>
                  <a:pt x="25722" y="198584"/>
                  <a:pt x="41597" y="196996"/>
                </a:cubicBezTo>
                <a:cubicBezTo>
                  <a:pt x="57472" y="195409"/>
                  <a:pt x="87105" y="-6204"/>
                  <a:pt x="89222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468E7F-E855-0EBD-430E-64C7A4816749}"/>
              </a:ext>
            </a:extLst>
          </p:cNvPr>
          <p:cNvSpPr/>
          <p:nvPr/>
        </p:nvSpPr>
        <p:spPr>
          <a:xfrm>
            <a:off x="6524613" y="6340326"/>
            <a:ext cx="43068" cy="759687"/>
          </a:xfrm>
          <a:custGeom>
            <a:avLst/>
            <a:gdLst>
              <a:gd name="connsiteX0" fmla="*/ 38112 w 43068"/>
              <a:gd name="connsiteY0" fmla="*/ 6499 h 759687"/>
              <a:gd name="connsiteX1" fmla="*/ 22237 w 43068"/>
              <a:gd name="connsiteY1" fmla="*/ 577999 h 759687"/>
              <a:gd name="connsiteX2" fmla="*/ 12 w 43068"/>
              <a:gd name="connsiteY2" fmla="*/ 755799 h 759687"/>
              <a:gd name="connsiteX3" fmla="*/ 19062 w 43068"/>
              <a:gd name="connsiteY3" fmla="*/ 679599 h 759687"/>
              <a:gd name="connsiteX4" fmla="*/ 15887 w 43068"/>
              <a:gd name="connsiteY4" fmla="*/ 441474 h 759687"/>
              <a:gd name="connsiteX5" fmla="*/ 6362 w 43068"/>
              <a:gd name="connsiteY5" fmla="*/ 495449 h 759687"/>
              <a:gd name="connsiteX6" fmla="*/ 22237 w 43068"/>
              <a:gd name="connsiteY6" fmla="*/ 298599 h 759687"/>
              <a:gd name="connsiteX7" fmla="*/ 28587 w 43068"/>
              <a:gd name="connsiteY7" fmla="*/ 362099 h 759687"/>
              <a:gd name="connsiteX8" fmla="*/ 41287 w 43068"/>
              <a:gd name="connsiteY8" fmla="*/ 273199 h 759687"/>
              <a:gd name="connsiteX9" fmla="*/ 38112 w 43068"/>
              <a:gd name="connsiteY9" fmla="*/ 6499 h 7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68" h="759687">
                <a:moveTo>
                  <a:pt x="38112" y="6499"/>
                </a:moveTo>
                <a:cubicBezTo>
                  <a:pt x="34937" y="57299"/>
                  <a:pt x="28587" y="453116"/>
                  <a:pt x="22237" y="577999"/>
                </a:cubicBezTo>
                <a:cubicBezTo>
                  <a:pt x="15887" y="702882"/>
                  <a:pt x="541" y="738866"/>
                  <a:pt x="12" y="755799"/>
                </a:cubicBezTo>
                <a:cubicBezTo>
                  <a:pt x="-517" y="772732"/>
                  <a:pt x="16416" y="731987"/>
                  <a:pt x="19062" y="679599"/>
                </a:cubicBezTo>
                <a:cubicBezTo>
                  <a:pt x="21708" y="627212"/>
                  <a:pt x="18004" y="472166"/>
                  <a:pt x="15887" y="441474"/>
                </a:cubicBezTo>
                <a:cubicBezTo>
                  <a:pt x="13770" y="410782"/>
                  <a:pt x="5304" y="519261"/>
                  <a:pt x="6362" y="495449"/>
                </a:cubicBezTo>
                <a:cubicBezTo>
                  <a:pt x="7420" y="471637"/>
                  <a:pt x="18533" y="320824"/>
                  <a:pt x="22237" y="298599"/>
                </a:cubicBezTo>
                <a:cubicBezTo>
                  <a:pt x="25941" y="276374"/>
                  <a:pt x="25412" y="366332"/>
                  <a:pt x="28587" y="362099"/>
                </a:cubicBezTo>
                <a:cubicBezTo>
                  <a:pt x="31762" y="357866"/>
                  <a:pt x="37054" y="328762"/>
                  <a:pt x="41287" y="273199"/>
                </a:cubicBezTo>
                <a:cubicBezTo>
                  <a:pt x="45520" y="217636"/>
                  <a:pt x="41287" y="-44301"/>
                  <a:pt x="38112" y="64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69545C1-21B2-F911-CBDE-D7FEE1C06DD4}"/>
              </a:ext>
            </a:extLst>
          </p:cNvPr>
          <p:cNvSpPr/>
          <p:nvPr/>
        </p:nvSpPr>
        <p:spPr>
          <a:xfrm>
            <a:off x="6464597" y="7111905"/>
            <a:ext cx="80574" cy="264650"/>
          </a:xfrm>
          <a:custGeom>
            <a:avLst/>
            <a:gdLst>
              <a:gd name="connsiteX0" fmla="*/ 56853 w 80574"/>
              <a:gd name="connsiteY0" fmla="*/ 95 h 264650"/>
              <a:gd name="connsiteX1" fmla="*/ 25103 w 80574"/>
              <a:gd name="connsiteY1" fmla="*/ 149320 h 264650"/>
              <a:gd name="connsiteX2" fmla="*/ 79078 w 80574"/>
              <a:gd name="connsiteY2" fmla="*/ 260445 h 264650"/>
              <a:gd name="connsiteX3" fmla="*/ 60028 w 80574"/>
              <a:gd name="connsiteY3" fmla="*/ 231870 h 264650"/>
              <a:gd name="connsiteX4" fmla="*/ 2878 w 80574"/>
              <a:gd name="connsiteY4" fmla="*/ 142970 h 264650"/>
              <a:gd name="connsiteX5" fmla="*/ 9228 w 80574"/>
              <a:gd name="connsiteY5" fmla="*/ 162020 h 264650"/>
              <a:gd name="connsiteX6" fmla="*/ 15578 w 80574"/>
              <a:gd name="connsiteY6" fmla="*/ 127095 h 264650"/>
              <a:gd name="connsiteX7" fmla="*/ 56853 w 80574"/>
              <a:gd name="connsiteY7" fmla="*/ 95 h 2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74" h="264650">
                <a:moveTo>
                  <a:pt x="56853" y="95"/>
                </a:moveTo>
                <a:cubicBezTo>
                  <a:pt x="58440" y="3799"/>
                  <a:pt x="21399" y="105928"/>
                  <a:pt x="25103" y="149320"/>
                </a:cubicBezTo>
                <a:cubicBezTo>
                  <a:pt x="28807" y="192712"/>
                  <a:pt x="73257" y="246687"/>
                  <a:pt x="79078" y="260445"/>
                </a:cubicBezTo>
                <a:cubicBezTo>
                  <a:pt x="84899" y="274203"/>
                  <a:pt x="72728" y="251449"/>
                  <a:pt x="60028" y="231870"/>
                </a:cubicBezTo>
                <a:cubicBezTo>
                  <a:pt x="47328" y="212291"/>
                  <a:pt x="2878" y="142970"/>
                  <a:pt x="2878" y="142970"/>
                </a:cubicBezTo>
                <a:cubicBezTo>
                  <a:pt x="-5589" y="131328"/>
                  <a:pt x="7111" y="164666"/>
                  <a:pt x="9228" y="162020"/>
                </a:cubicBezTo>
                <a:cubicBezTo>
                  <a:pt x="11345" y="159374"/>
                  <a:pt x="7111" y="152495"/>
                  <a:pt x="15578" y="127095"/>
                </a:cubicBezTo>
                <a:cubicBezTo>
                  <a:pt x="24045" y="101695"/>
                  <a:pt x="55266" y="-3609"/>
                  <a:pt x="56853" y="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CBA1FE6-5638-600A-A582-7CE45BF5ABEE}"/>
              </a:ext>
            </a:extLst>
          </p:cNvPr>
          <p:cNvSpPr/>
          <p:nvPr/>
        </p:nvSpPr>
        <p:spPr>
          <a:xfrm>
            <a:off x="6415522" y="7048494"/>
            <a:ext cx="155401" cy="441243"/>
          </a:xfrm>
          <a:custGeom>
            <a:avLst/>
            <a:gdLst>
              <a:gd name="connsiteX0" fmla="*/ 96403 w 155401"/>
              <a:gd name="connsiteY0" fmla="*/ 6 h 441243"/>
              <a:gd name="connsiteX1" fmla="*/ 29728 w 155401"/>
              <a:gd name="connsiteY1" fmla="*/ 180981 h 441243"/>
              <a:gd name="connsiteX2" fmla="*/ 39253 w 155401"/>
              <a:gd name="connsiteY2" fmla="*/ 323856 h 441243"/>
              <a:gd name="connsiteX3" fmla="*/ 4328 w 155401"/>
              <a:gd name="connsiteY3" fmla="*/ 238131 h 441243"/>
              <a:gd name="connsiteX4" fmla="*/ 153553 w 155401"/>
              <a:gd name="connsiteY4" fmla="*/ 438156 h 441243"/>
              <a:gd name="connsiteX5" fmla="*/ 83703 w 155401"/>
              <a:gd name="connsiteY5" fmla="*/ 352431 h 441243"/>
              <a:gd name="connsiteX6" fmla="*/ 23378 w 155401"/>
              <a:gd name="connsiteY6" fmla="*/ 254006 h 441243"/>
              <a:gd name="connsiteX7" fmla="*/ 1153 w 155401"/>
              <a:gd name="connsiteY7" fmla="*/ 196856 h 441243"/>
              <a:gd name="connsiteX8" fmla="*/ 20203 w 155401"/>
              <a:gd name="connsiteY8" fmla="*/ 79381 h 441243"/>
              <a:gd name="connsiteX9" fmla="*/ 13853 w 155401"/>
              <a:gd name="connsiteY9" fmla="*/ 187331 h 441243"/>
              <a:gd name="connsiteX10" fmla="*/ 96403 w 155401"/>
              <a:gd name="connsiteY10" fmla="*/ 6 h 44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01" h="441243">
                <a:moveTo>
                  <a:pt x="96403" y="6"/>
                </a:moveTo>
                <a:cubicBezTo>
                  <a:pt x="99049" y="-1052"/>
                  <a:pt x="39253" y="127006"/>
                  <a:pt x="29728" y="180981"/>
                </a:cubicBezTo>
                <a:cubicBezTo>
                  <a:pt x="20203" y="234956"/>
                  <a:pt x="43486" y="314331"/>
                  <a:pt x="39253" y="323856"/>
                </a:cubicBezTo>
                <a:cubicBezTo>
                  <a:pt x="35020" y="333381"/>
                  <a:pt x="-14722" y="219081"/>
                  <a:pt x="4328" y="238131"/>
                </a:cubicBezTo>
                <a:cubicBezTo>
                  <a:pt x="23378" y="257181"/>
                  <a:pt x="140324" y="419106"/>
                  <a:pt x="153553" y="438156"/>
                </a:cubicBezTo>
                <a:cubicBezTo>
                  <a:pt x="166782" y="457206"/>
                  <a:pt x="105399" y="383123"/>
                  <a:pt x="83703" y="352431"/>
                </a:cubicBezTo>
                <a:cubicBezTo>
                  <a:pt x="62007" y="321739"/>
                  <a:pt x="37136" y="279935"/>
                  <a:pt x="23378" y="254006"/>
                </a:cubicBezTo>
                <a:cubicBezTo>
                  <a:pt x="9620" y="228077"/>
                  <a:pt x="1682" y="225960"/>
                  <a:pt x="1153" y="196856"/>
                </a:cubicBezTo>
                <a:cubicBezTo>
                  <a:pt x="624" y="167752"/>
                  <a:pt x="18086" y="80969"/>
                  <a:pt x="20203" y="79381"/>
                </a:cubicBezTo>
                <a:cubicBezTo>
                  <a:pt x="22320" y="77793"/>
                  <a:pt x="1682" y="196327"/>
                  <a:pt x="13853" y="187331"/>
                </a:cubicBezTo>
                <a:cubicBezTo>
                  <a:pt x="26024" y="178335"/>
                  <a:pt x="93757" y="1064"/>
                  <a:pt x="9640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A8213F2-28CB-2F85-D250-DC4DD5EC01FB}"/>
              </a:ext>
            </a:extLst>
          </p:cNvPr>
          <p:cNvSpPr/>
          <p:nvPr/>
        </p:nvSpPr>
        <p:spPr>
          <a:xfrm>
            <a:off x="6362997" y="6555298"/>
            <a:ext cx="60032" cy="484994"/>
          </a:xfrm>
          <a:custGeom>
            <a:avLst/>
            <a:gdLst>
              <a:gd name="connsiteX0" fmla="*/ 60028 w 60032"/>
              <a:gd name="connsiteY0" fmla="*/ 134427 h 484994"/>
              <a:gd name="connsiteX1" fmla="*/ 2878 w 60032"/>
              <a:gd name="connsiteY1" fmla="*/ 350327 h 484994"/>
              <a:gd name="connsiteX2" fmla="*/ 9228 w 60032"/>
              <a:gd name="connsiteY2" fmla="*/ 470977 h 484994"/>
              <a:gd name="connsiteX3" fmla="*/ 15578 w 60032"/>
              <a:gd name="connsiteY3" fmla="*/ 429702 h 484994"/>
              <a:gd name="connsiteX4" fmla="*/ 9228 w 60032"/>
              <a:gd name="connsiteY4" fmla="*/ 1077 h 484994"/>
              <a:gd name="connsiteX5" fmla="*/ 6053 w 60032"/>
              <a:gd name="connsiteY5" fmla="*/ 302702 h 484994"/>
              <a:gd name="connsiteX6" fmla="*/ 60028 w 60032"/>
              <a:gd name="connsiteY6" fmla="*/ 134427 h 48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" h="484994">
                <a:moveTo>
                  <a:pt x="60028" y="134427"/>
                </a:moveTo>
                <a:cubicBezTo>
                  <a:pt x="59499" y="142365"/>
                  <a:pt x="11345" y="294235"/>
                  <a:pt x="2878" y="350327"/>
                </a:cubicBezTo>
                <a:cubicBezTo>
                  <a:pt x="-5589" y="406419"/>
                  <a:pt x="7111" y="457748"/>
                  <a:pt x="9228" y="470977"/>
                </a:cubicBezTo>
                <a:cubicBezTo>
                  <a:pt x="11345" y="484206"/>
                  <a:pt x="15578" y="508019"/>
                  <a:pt x="15578" y="429702"/>
                </a:cubicBezTo>
                <a:cubicBezTo>
                  <a:pt x="15578" y="351385"/>
                  <a:pt x="10815" y="22244"/>
                  <a:pt x="9228" y="1077"/>
                </a:cubicBezTo>
                <a:cubicBezTo>
                  <a:pt x="7641" y="-20090"/>
                  <a:pt x="-1355" y="277302"/>
                  <a:pt x="6053" y="302702"/>
                </a:cubicBezTo>
                <a:cubicBezTo>
                  <a:pt x="13461" y="328102"/>
                  <a:pt x="60557" y="126489"/>
                  <a:pt x="60028" y="1344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0BA1B0E-147A-5807-607F-D67881D950AE}"/>
              </a:ext>
            </a:extLst>
          </p:cNvPr>
          <p:cNvSpPr/>
          <p:nvPr/>
        </p:nvSpPr>
        <p:spPr>
          <a:xfrm>
            <a:off x="6403975" y="5790852"/>
            <a:ext cx="92089" cy="645844"/>
          </a:xfrm>
          <a:custGeom>
            <a:avLst/>
            <a:gdLst>
              <a:gd name="connsiteX0" fmla="*/ 92075 w 92089"/>
              <a:gd name="connsiteY0" fmla="*/ 348 h 645844"/>
              <a:gd name="connsiteX1" fmla="*/ 15875 w 92089"/>
              <a:gd name="connsiteY1" fmla="*/ 324198 h 645844"/>
              <a:gd name="connsiteX2" fmla="*/ 15875 w 92089"/>
              <a:gd name="connsiteY2" fmla="*/ 641698 h 645844"/>
              <a:gd name="connsiteX3" fmla="*/ 22225 w 92089"/>
              <a:gd name="connsiteY3" fmla="*/ 476598 h 645844"/>
              <a:gd name="connsiteX4" fmla="*/ 0 w 92089"/>
              <a:gd name="connsiteY4" fmla="*/ 73373 h 645844"/>
              <a:gd name="connsiteX5" fmla="*/ 22225 w 92089"/>
              <a:gd name="connsiteY5" fmla="*/ 257523 h 645844"/>
              <a:gd name="connsiteX6" fmla="*/ 92075 w 92089"/>
              <a:gd name="connsiteY6" fmla="*/ 348 h 64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89" h="645844">
                <a:moveTo>
                  <a:pt x="92075" y="348"/>
                </a:moveTo>
                <a:cubicBezTo>
                  <a:pt x="91017" y="11460"/>
                  <a:pt x="28575" y="217306"/>
                  <a:pt x="15875" y="324198"/>
                </a:cubicBezTo>
                <a:cubicBezTo>
                  <a:pt x="3175" y="431090"/>
                  <a:pt x="14817" y="616298"/>
                  <a:pt x="15875" y="641698"/>
                </a:cubicBezTo>
                <a:cubicBezTo>
                  <a:pt x="16933" y="667098"/>
                  <a:pt x="24871" y="571319"/>
                  <a:pt x="22225" y="476598"/>
                </a:cubicBezTo>
                <a:cubicBezTo>
                  <a:pt x="19579" y="381877"/>
                  <a:pt x="0" y="109885"/>
                  <a:pt x="0" y="73373"/>
                </a:cubicBezTo>
                <a:cubicBezTo>
                  <a:pt x="0" y="36861"/>
                  <a:pt x="7408" y="267577"/>
                  <a:pt x="22225" y="257523"/>
                </a:cubicBezTo>
                <a:cubicBezTo>
                  <a:pt x="37042" y="247469"/>
                  <a:pt x="93133" y="-10764"/>
                  <a:pt x="9207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6B3CA31-5A6B-35EA-5559-7F446162E67A}"/>
              </a:ext>
            </a:extLst>
          </p:cNvPr>
          <p:cNvSpPr/>
          <p:nvPr/>
        </p:nvSpPr>
        <p:spPr>
          <a:xfrm>
            <a:off x="6302362" y="7134086"/>
            <a:ext cx="226104" cy="423328"/>
          </a:xfrm>
          <a:custGeom>
            <a:avLst/>
            <a:gdLst>
              <a:gd name="connsiteX0" fmla="*/ 82563 w 226104"/>
              <a:gd name="connsiteY0" fmla="*/ 139 h 423328"/>
              <a:gd name="connsiteX1" fmla="*/ 34938 w 226104"/>
              <a:gd name="connsiteY1" fmla="*/ 203339 h 423328"/>
              <a:gd name="connsiteX2" fmla="*/ 114313 w 226104"/>
              <a:gd name="connsiteY2" fmla="*/ 333514 h 423328"/>
              <a:gd name="connsiteX3" fmla="*/ 98438 w 226104"/>
              <a:gd name="connsiteY3" fmla="*/ 298589 h 423328"/>
              <a:gd name="connsiteX4" fmla="*/ 225438 w 226104"/>
              <a:gd name="connsiteY4" fmla="*/ 422414 h 423328"/>
              <a:gd name="connsiteX5" fmla="*/ 142888 w 226104"/>
              <a:gd name="connsiteY5" fmla="*/ 349389 h 423328"/>
              <a:gd name="connsiteX6" fmla="*/ 22238 w 226104"/>
              <a:gd name="connsiteY6" fmla="*/ 247789 h 423328"/>
              <a:gd name="connsiteX7" fmla="*/ 13 w 226104"/>
              <a:gd name="connsiteY7" fmla="*/ 79514 h 423328"/>
              <a:gd name="connsiteX8" fmla="*/ 19063 w 226104"/>
              <a:gd name="connsiteY8" fmla="*/ 219214 h 423328"/>
              <a:gd name="connsiteX9" fmla="*/ 25413 w 226104"/>
              <a:gd name="connsiteY9" fmla="*/ 171589 h 423328"/>
              <a:gd name="connsiteX10" fmla="*/ 82563 w 226104"/>
              <a:gd name="connsiteY10" fmla="*/ 139 h 4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04" h="423328">
                <a:moveTo>
                  <a:pt x="82563" y="139"/>
                </a:moveTo>
                <a:cubicBezTo>
                  <a:pt x="84150" y="5431"/>
                  <a:pt x="29646" y="147777"/>
                  <a:pt x="34938" y="203339"/>
                </a:cubicBezTo>
                <a:cubicBezTo>
                  <a:pt x="40230" y="258901"/>
                  <a:pt x="103730" y="317639"/>
                  <a:pt x="114313" y="333514"/>
                </a:cubicBezTo>
                <a:cubicBezTo>
                  <a:pt x="124896" y="349389"/>
                  <a:pt x="79917" y="283772"/>
                  <a:pt x="98438" y="298589"/>
                </a:cubicBezTo>
                <a:cubicBezTo>
                  <a:pt x="116959" y="313406"/>
                  <a:pt x="218030" y="413947"/>
                  <a:pt x="225438" y="422414"/>
                </a:cubicBezTo>
                <a:cubicBezTo>
                  <a:pt x="232846" y="430881"/>
                  <a:pt x="176755" y="378493"/>
                  <a:pt x="142888" y="349389"/>
                </a:cubicBezTo>
                <a:cubicBezTo>
                  <a:pt x="109021" y="320285"/>
                  <a:pt x="46050" y="292768"/>
                  <a:pt x="22238" y="247789"/>
                </a:cubicBezTo>
                <a:cubicBezTo>
                  <a:pt x="-1575" y="202810"/>
                  <a:pt x="542" y="84277"/>
                  <a:pt x="13" y="79514"/>
                </a:cubicBezTo>
                <a:cubicBezTo>
                  <a:pt x="-516" y="74752"/>
                  <a:pt x="14830" y="203868"/>
                  <a:pt x="19063" y="219214"/>
                </a:cubicBezTo>
                <a:cubicBezTo>
                  <a:pt x="23296" y="234560"/>
                  <a:pt x="18534" y="201222"/>
                  <a:pt x="25413" y="171589"/>
                </a:cubicBezTo>
                <a:cubicBezTo>
                  <a:pt x="32292" y="141956"/>
                  <a:pt x="80976" y="-5153"/>
                  <a:pt x="82563" y="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8DAEECB-149F-4C4E-B7B5-AB02CBA898A2}"/>
              </a:ext>
            </a:extLst>
          </p:cNvPr>
          <p:cNvSpPr/>
          <p:nvPr/>
        </p:nvSpPr>
        <p:spPr>
          <a:xfrm>
            <a:off x="6553183" y="7162078"/>
            <a:ext cx="82622" cy="200747"/>
          </a:xfrm>
          <a:custGeom>
            <a:avLst/>
            <a:gdLst>
              <a:gd name="connsiteX0" fmla="*/ 17 w 82622"/>
              <a:gd name="connsiteY0" fmla="*/ 722 h 200747"/>
              <a:gd name="connsiteX1" fmla="*/ 53992 w 82622"/>
              <a:gd name="connsiteY1" fmla="*/ 130897 h 200747"/>
              <a:gd name="connsiteX2" fmla="*/ 53992 w 82622"/>
              <a:gd name="connsiteY2" fmla="*/ 200747 h 200747"/>
              <a:gd name="connsiteX3" fmla="*/ 79392 w 82622"/>
              <a:gd name="connsiteY3" fmla="*/ 165822 h 200747"/>
              <a:gd name="connsiteX4" fmla="*/ 66692 w 82622"/>
              <a:gd name="connsiteY4" fmla="*/ 175347 h 200747"/>
              <a:gd name="connsiteX5" fmla="*/ 66692 w 82622"/>
              <a:gd name="connsiteY5" fmla="*/ 140422 h 200747"/>
              <a:gd name="connsiteX6" fmla="*/ 82567 w 82622"/>
              <a:gd name="connsiteY6" fmla="*/ 61047 h 200747"/>
              <a:gd name="connsiteX7" fmla="*/ 60342 w 82622"/>
              <a:gd name="connsiteY7" fmla="*/ 722 h 200747"/>
              <a:gd name="connsiteX8" fmla="*/ 76217 w 82622"/>
              <a:gd name="connsiteY8" fmla="*/ 102322 h 200747"/>
              <a:gd name="connsiteX9" fmla="*/ 60342 w 82622"/>
              <a:gd name="connsiteY9" fmla="*/ 102322 h 200747"/>
              <a:gd name="connsiteX10" fmla="*/ 17 w 82622"/>
              <a:gd name="connsiteY10" fmla="*/ 722 h 2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22" h="200747">
                <a:moveTo>
                  <a:pt x="17" y="722"/>
                </a:moveTo>
                <a:cubicBezTo>
                  <a:pt x="-1041" y="5484"/>
                  <a:pt x="44996" y="97560"/>
                  <a:pt x="53992" y="130897"/>
                </a:cubicBezTo>
                <a:cubicBezTo>
                  <a:pt x="62988" y="164234"/>
                  <a:pt x="49759" y="194926"/>
                  <a:pt x="53992" y="200747"/>
                </a:cubicBezTo>
                <a:lnTo>
                  <a:pt x="79392" y="165822"/>
                </a:lnTo>
                <a:cubicBezTo>
                  <a:pt x="81509" y="161589"/>
                  <a:pt x="68809" y="179580"/>
                  <a:pt x="66692" y="175347"/>
                </a:cubicBezTo>
                <a:cubicBezTo>
                  <a:pt x="64575" y="171114"/>
                  <a:pt x="64046" y="159472"/>
                  <a:pt x="66692" y="140422"/>
                </a:cubicBezTo>
                <a:cubicBezTo>
                  <a:pt x="69338" y="121372"/>
                  <a:pt x="83625" y="84330"/>
                  <a:pt x="82567" y="61047"/>
                </a:cubicBezTo>
                <a:cubicBezTo>
                  <a:pt x="81509" y="37764"/>
                  <a:pt x="61400" y="-6157"/>
                  <a:pt x="60342" y="722"/>
                </a:cubicBezTo>
                <a:cubicBezTo>
                  <a:pt x="59284" y="7601"/>
                  <a:pt x="76217" y="102322"/>
                  <a:pt x="76217" y="102322"/>
                </a:cubicBezTo>
                <a:cubicBezTo>
                  <a:pt x="76217" y="119255"/>
                  <a:pt x="73042" y="113434"/>
                  <a:pt x="60342" y="102322"/>
                </a:cubicBezTo>
                <a:cubicBezTo>
                  <a:pt x="47642" y="91210"/>
                  <a:pt x="1075" y="-4040"/>
                  <a:pt x="17" y="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7027612-47B9-1868-C117-16F64D7FEDA3}"/>
              </a:ext>
            </a:extLst>
          </p:cNvPr>
          <p:cNvSpPr/>
          <p:nvPr/>
        </p:nvSpPr>
        <p:spPr>
          <a:xfrm>
            <a:off x="6594458" y="7362640"/>
            <a:ext cx="153306" cy="254223"/>
          </a:xfrm>
          <a:custGeom>
            <a:avLst/>
            <a:gdLst>
              <a:gd name="connsiteX0" fmla="*/ 17 w 153306"/>
              <a:gd name="connsiteY0" fmla="*/ 82735 h 254223"/>
              <a:gd name="connsiteX1" fmla="*/ 76217 w 153306"/>
              <a:gd name="connsiteY1" fmla="*/ 38285 h 254223"/>
              <a:gd name="connsiteX2" fmla="*/ 82567 w 153306"/>
              <a:gd name="connsiteY2" fmla="*/ 79560 h 254223"/>
              <a:gd name="connsiteX3" fmla="*/ 152417 w 153306"/>
              <a:gd name="connsiteY3" fmla="*/ 168460 h 254223"/>
              <a:gd name="connsiteX4" fmla="*/ 114317 w 153306"/>
              <a:gd name="connsiteY4" fmla="*/ 193860 h 254223"/>
              <a:gd name="connsiteX5" fmla="*/ 6367 w 153306"/>
              <a:gd name="connsiteY5" fmla="*/ 254185 h 254223"/>
              <a:gd name="connsiteX6" fmla="*/ 114317 w 153306"/>
              <a:gd name="connsiteY6" fmla="*/ 184335 h 254223"/>
              <a:gd name="connsiteX7" fmla="*/ 142892 w 153306"/>
              <a:gd name="connsiteY7" fmla="*/ 152585 h 254223"/>
              <a:gd name="connsiteX8" fmla="*/ 88917 w 153306"/>
              <a:gd name="connsiteY8" fmla="*/ 41460 h 254223"/>
              <a:gd name="connsiteX9" fmla="*/ 107967 w 153306"/>
              <a:gd name="connsiteY9" fmla="*/ 185 h 254223"/>
              <a:gd name="connsiteX10" fmla="*/ 69867 w 153306"/>
              <a:gd name="connsiteY10" fmla="*/ 28760 h 254223"/>
              <a:gd name="connsiteX11" fmla="*/ 17 w 153306"/>
              <a:gd name="connsiteY11" fmla="*/ 82735 h 2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306" h="254223">
                <a:moveTo>
                  <a:pt x="17" y="82735"/>
                </a:moveTo>
                <a:cubicBezTo>
                  <a:pt x="1075" y="84323"/>
                  <a:pt x="62459" y="38814"/>
                  <a:pt x="76217" y="38285"/>
                </a:cubicBezTo>
                <a:cubicBezTo>
                  <a:pt x="89975" y="37756"/>
                  <a:pt x="69867" y="57864"/>
                  <a:pt x="82567" y="79560"/>
                </a:cubicBezTo>
                <a:cubicBezTo>
                  <a:pt x="95267" y="101256"/>
                  <a:pt x="147125" y="149410"/>
                  <a:pt x="152417" y="168460"/>
                </a:cubicBezTo>
                <a:cubicBezTo>
                  <a:pt x="157709" y="187510"/>
                  <a:pt x="138659" y="179573"/>
                  <a:pt x="114317" y="193860"/>
                </a:cubicBezTo>
                <a:cubicBezTo>
                  <a:pt x="89975" y="208147"/>
                  <a:pt x="6367" y="255772"/>
                  <a:pt x="6367" y="254185"/>
                </a:cubicBezTo>
                <a:cubicBezTo>
                  <a:pt x="6367" y="252598"/>
                  <a:pt x="91563" y="201268"/>
                  <a:pt x="114317" y="184335"/>
                </a:cubicBezTo>
                <a:cubicBezTo>
                  <a:pt x="137071" y="167402"/>
                  <a:pt x="147125" y="176397"/>
                  <a:pt x="142892" y="152585"/>
                </a:cubicBezTo>
                <a:cubicBezTo>
                  <a:pt x="138659" y="128773"/>
                  <a:pt x="94738" y="66860"/>
                  <a:pt x="88917" y="41460"/>
                </a:cubicBezTo>
                <a:cubicBezTo>
                  <a:pt x="83096" y="16060"/>
                  <a:pt x="111142" y="2302"/>
                  <a:pt x="107967" y="185"/>
                </a:cubicBezTo>
                <a:cubicBezTo>
                  <a:pt x="104792" y="-1932"/>
                  <a:pt x="92621" y="14472"/>
                  <a:pt x="69867" y="28760"/>
                </a:cubicBezTo>
                <a:cubicBezTo>
                  <a:pt x="47113" y="43047"/>
                  <a:pt x="-1041" y="81147"/>
                  <a:pt x="17" y="82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AFF3D4-73AF-775B-65DD-85993663BCB9}"/>
              </a:ext>
            </a:extLst>
          </p:cNvPr>
          <p:cNvSpPr/>
          <p:nvPr/>
        </p:nvSpPr>
        <p:spPr>
          <a:xfrm>
            <a:off x="6654800" y="7216712"/>
            <a:ext cx="76602" cy="143013"/>
          </a:xfrm>
          <a:custGeom>
            <a:avLst/>
            <a:gdLst>
              <a:gd name="connsiteX0" fmla="*/ 25400 w 76602"/>
              <a:gd name="connsiteY0" fmla="*/ 63 h 143013"/>
              <a:gd name="connsiteX1" fmla="*/ 44450 w 76602"/>
              <a:gd name="connsiteY1" fmla="*/ 76263 h 143013"/>
              <a:gd name="connsiteX2" fmla="*/ 0 w 76602"/>
              <a:gd name="connsiteY2" fmla="*/ 142938 h 143013"/>
              <a:gd name="connsiteX3" fmla="*/ 44450 w 76602"/>
              <a:gd name="connsiteY3" fmla="*/ 88963 h 143013"/>
              <a:gd name="connsiteX4" fmla="*/ 76200 w 76602"/>
              <a:gd name="connsiteY4" fmla="*/ 63563 h 143013"/>
              <a:gd name="connsiteX5" fmla="*/ 25400 w 76602"/>
              <a:gd name="connsiteY5" fmla="*/ 63 h 14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143013">
                <a:moveTo>
                  <a:pt x="25400" y="63"/>
                </a:moveTo>
                <a:cubicBezTo>
                  <a:pt x="20108" y="2180"/>
                  <a:pt x="48683" y="52451"/>
                  <a:pt x="44450" y="76263"/>
                </a:cubicBezTo>
                <a:cubicBezTo>
                  <a:pt x="40217" y="100075"/>
                  <a:pt x="0" y="140821"/>
                  <a:pt x="0" y="142938"/>
                </a:cubicBezTo>
                <a:cubicBezTo>
                  <a:pt x="0" y="145055"/>
                  <a:pt x="31750" y="102192"/>
                  <a:pt x="44450" y="88963"/>
                </a:cubicBezTo>
                <a:cubicBezTo>
                  <a:pt x="57150" y="75734"/>
                  <a:pt x="79904" y="77850"/>
                  <a:pt x="76200" y="63563"/>
                </a:cubicBezTo>
                <a:cubicBezTo>
                  <a:pt x="72496" y="49276"/>
                  <a:pt x="30692" y="-2054"/>
                  <a:pt x="25400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333915A-71E4-FA9B-12B1-A95D4AD12631}"/>
              </a:ext>
            </a:extLst>
          </p:cNvPr>
          <p:cNvSpPr/>
          <p:nvPr/>
        </p:nvSpPr>
        <p:spPr>
          <a:xfrm>
            <a:off x="6257188" y="7041775"/>
            <a:ext cx="218028" cy="512976"/>
          </a:xfrm>
          <a:custGeom>
            <a:avLst/>
            <a:gdLst>
              <a:gd name="connsiteX0" fmla="*/ 54712 w 218028"/>
              <a:gd name="connsiteY0" fmla="*/ 375 h 512976"/>
              <a:gd name="connsiteX1" fmla="*/ 16612 w 218028"/>
              <a:gd name="connsiteY1" fmla="*/ 232150 h 512976"/>
              <a:gd name="connsiteX2" fmla="*/ 19787 w 218028"/>
              <a:gd name="connsiteY2" fmla="*/ 346450 h 512976"/>
              <a:gd name="connsiteX3" fmla="*/ 13437 w 218028"/>
              <a:gd name="connsiteY3" fmla="*/ 330575 h 512976"/>
              <a:gd name="connsiteX4" fmla="*/ 124562 w 218028"/>
              <a:gd name="connsiteY4" fmla="*/ 429000 h 512976"/>
              <a:gd name="connsiteX5" fmla="*/ 216637 w 218028"/>
              <a:gd name="connsiteY5" fmla="*/ 511550 h 512976"/>
              <a:gd name="connsiteX6" fmla="*/ 172187 w 218028"/>
              <a:gd name="connsiteY6" fmla="*/ 473450 h 512976"/>
              <a:gd name="connsiteX7" fmla="*/ 67412 w 218028"/>
              <a:gd name="connsiteY7" fmla="*/ 375025 h 512976"/>
              <a:gd name="connsiteX8" fmla="*/ 10262 w 218028"/>
              <a:gd name="connsiteY8" fmla="*/ 324225 h 512976"/>
              <a:gd name="connsiteX9" fmla="*/ 737 w 218028"/>
              <a:gd name="connsiteY9" fmla="*/ 82925 h 512976"/>
              <a:gd name="connsiteX10" fmla="*/ 7087 w 218028"/>
              <a:gd name="connsiteY10" fmla="*/ 175000 h 512976"/>
              <a:gd name="connsiteX11" fmla="*/ 54712 w 218028"/>
              <a:gd name="connsiteY11" fmla="*/ 375 h 51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028" h="512976">
                <a:moveTo>
                  <a:pt x="54712" y="375"/>
                </a:moveTo>
                <a:cubicBezTo>
                  <a:pt x="56300" y="9900"/>
                  <a:pt x="22433" y="174471"/>
                  <a:pt x="16612" y="232150"/>
                </a:cubicBezTo>
                <a:cubicBezTo>
                  <a:pt x="10791" y="289829"/>
                  <a:pt x="20316" y="330046"/>
                  <a:pt x="19787" y="346450"/>
                </a:cubicBezTo>
                <a:cubicBezTo>
                  <a:pt x="19258" y="362854"/>
                  <a:pt x="-4025" y="316817"/>
                  <a:pt x="13437" y="330575"/>
                </a:cubicBezTo>
                <a:cubicBezTo>
                  <a:pt x="30899" y="344333"/>
                  <a:pt x="124562" y="429000"/>
                  <a:pt x="124562" y="429000"/>
                </a:cubicBezTo>
                <a:lnTo>
                  <a:pt x="216637" y="511550"/>
                </a:lnTo>
                <a:cubicBezTo>
                  <a:pt x="224575" y="518958"/>
                  <a:pt x="197058" y="496204"/>
                  <a:pt x="172187" y="473450"/>
                </a:cubicBezTo>
                <a:cubicBezTo>
                  <a:pt x="147316" y="450696"/>
                  <a:pt x="94399" y="399896"/>
                  <a:pt x="67412" y="375025"/>
                </a:cubicBezTo>
                <a:cubicBezTo>
                  <a:pt x="40425" y="350154"/>
                  <a:pt x="21374" y="372908"/>
                  <a:pt x="10262" y="324225"/>
                </a:cubicBezTo>
                <a:cubicBezTo>
                  <a:pt x="-850" y="275542"/>
                  <a:pt x="1266" y="107796"/>
                  <a:pt x="737" y="82925"/>
                </a:cubicBezTo>
                <a:cubicBezTo>
                  <a:pt x="208" y="58054"/>
                  <a:pt x="-2438" y="184525"/>
                  <a:pt x="7087" y="175000"/>
                </a:cubicBezTo>
                <a:cubicBezTo>
                  <a:pt x="16612" y="165475"/>
                  <a:pt x="53124" y="-9150"/>
                  <a:pt x="5471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67095B7-203D-5818-AC63-14504D6AD007}"/>
              </a:ext>
            </a:extLst>
          </p:cNvPr>
          <p:cNvSpPr/>
          <p:nvPr/>
        </p:nvSpPr>
        <p:spPr>
          <a:xfrm>
            <a:off x="6604000" y="6413326"/>
            <a:ext cx="34935" cy="422661"/>
          </a:xfrm>
          <a:custGeom>
            <a:avLst/>
            <a:gdLst>
              <a:gd name="connsiteX0" fmla="*/ 12700 w 34935"/>
              <a:gd name="connsiteY0" fmla="*/ 174 h 422661"/>
              <a:gd name="connsiteX1" fmla="*/ 31750 w 34935"/>
              <a:gd name="connsiteY1" fmla="*/ 203374 h 422661"/>
              <a:gd name="connsiteX2" fmla="*/ 31750 w 34935"/>
              <a:gd name="connsiteY2" fmla="*/ 171624 h 422661"/>
              <a:gd name="connsiteX3" fmla="*/ 6350 w 34935"/>
              <a:gd name="connsiteY3" fmla="*/ 330374 h 422661"/>
              <a:gd name="connsiteX4" fmla="*/ 34925 w 34935"/>
              <a:gd name="connsiteY4" fmla="*/ 422449 h 422661"/>
              <a:gd name="connsiteX5" fmla="*/ 9525 w 34935"/>
              <a:gd name="connsiteY5" fmla="*/ 352599 h 422661"/>
              <a:gd name="connsiteX6" fmla="*/ 0 w 34935"/>
              <a:gd name="connsiteY6" fmla="*/ 254174 h 422661"/>
              <a:gd name="connsiteX7" fmla="*/ 9525 w 34935"/>
              <a:gd name="connsiteY7" fmla="*/ 187499 h 422661"/>
              <a:gd name="connsiteX8" fmla="*/ 25400 w 34935"/>
              <a:gd name="connsiteY8" fmla="*/ 168449 h 422661"/>
              <a:gd name="connsiteX9" fmla="*/ 12700 w 34935"/>
              <a:gd name="connsiteY9" fmla="*/ 174 h 42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35" h="422661">
                <a:moveTo>
                  <a:pt x="12700" y="174"/>
                </a:moveTo>
                <a:cubicBezTo>
                  <a:pt x="13758" y="5995"/>
                  <a:pt x="28575" y="174799"/>
                  <a:pt x="31750" y="203374"/>
                </a:cubicBezTo>
                <a:cubicBezTo>
                  <a:pt x="34925" y="231949"/>
                  <a:pt x="35983" y="150457"/>
                  <a:pt x="31750" y="171624"/>
                </a:cubicBezTo>
                <a:cubicBezTo>
                  <a:pt x="27517" y="192791"/>
                  <a:pt x="5821" y="288570"/>
                  <a:pt x="6350" y="330374"/>
                </a:cubicBezTo>
                <a:cubicBezTo>
                  <a:pt x="6879" y="372178"/>
                  <a:pt x="34396" y="418745"/>
                  <a:pt x="34925" y="422449"/>
                </a:cubicBezTo>
                <a:cubicBezTo>
                  <a:pt x="35454" y="426153"/>
                  <a:pt x="15346" y="380645"/>
                  <a:pt x="9525" y="352599"/>
                </a:cubicBezTo>
                <a:cubicBezTo>
                  <a:pt x="3704" y="324553"/>
                  <a:pt x="0" y="281691"/>
                  <a:pt x="0" y="254174"/>
                </a:cubicBezTo>
                <a:cubicBezTo>
                  <a:pt x="0" y="226657"/>
                  <a:pt x="5292" y="201786"/>
                  <a:pt x="9525" y="187499"/>
                </a:cubicBezTo>
                <a:cubicBezTo>
                  <a:pt x="13758" y="173212"/>
                  <a:pt x="29633" y="201257"/>
                  <a:pt x="25400" y="168449"/>
                </a:cubicBezTo>
                <a:cubicBezTo>
                  <a:pt x="21167" y="135641"/>
                  <a:pt x="11642" y="-5647"/>
                  <a:pt x="1270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EB6891-7F9A-574D-59AD-1113486594EE}"/>
              </a:ext>
            </a:extLst>
          </p:cNvPr>
          <p:cNvSpPr/>
          <p:nvPr/>
        </p:nvSpPr>
        <p:spPr>
          <a:xfrm>
            <a:off x="6242039" y="7409873"/>
            <a:ext cx="162405" cy="137375"/>
          </a:xfrm>
          <a:custGeom>
            <a:avLst/>
            <a:gdLst>
              <a:gd name="connsiteX0" fmla="*/ 11 w 162405"/>
              <a:gd name="connsiteY0" fmla="*/ 577 h 137375"/>
              <a:gd name="connsiteX1" fmla="*/ 95261 w 162405"/>
              <a:gd name="connsiteY1" fmla="*/ 51377 h 137375"/>
              <a:gd name="connsiteX2" fmla="*/ 161936 w 162405"/>
              <a:gd name="connsiteY2" fmla="*/ 137102 h 137375"/>
              <a:gd name="connsiteX3" fmla="*/ 123836 w 162405"/>
              <a:gd name="connsiteY3" fmla="*/ 76777 h 137375"/>
              <a:gd name="connsiteX4" fmla="*/ 101611 w 162405"/>
              <a:gd name="connsiteY4" fmla="*/ 25977 h 137375"/>
              <a:gd name="connsiteX5" fmla="*/ 11 w 162405"/>
              <a:gd name="connsiteY5" fmla="*/ 577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05" h="137375">
                <a:moveTo>
                  <a:pt x="11" y="577"/>
                </a:moveTo>
                <a:cubicBezTo>
                  <a:pt x="-1047" y="4810"/>
                  <a:pt x="68274" y="28623"/>
                  <a:pt x="95261" y="51377"/>
                </a:cubicBezTo>
                <a:cubicBezTo>
                  <a:pt x="122249" y="74131"/>
                  <a:pt x="157174" y="132869"/>
                  <a:pt x="161936" y="137102"/>
                </a:cubicBezTo>
                <a:cubicBezTo>
                  <a:pt x="166698" y="141335"/>
                  <a:pt x="133890" y="95298"/>
                  <a:pt x="123836" y="76777"/>
                </a:cubicBezTo>
                <a:cubicBezTo>
                  <a:pt x="113782" y="58256"/>
                  <a:pt x="119074" y="35502"/>
                  <a:pt x="101611" y="25977"/>
                </a:cubicBezTo>
                <a:cubicBezTo>
                  <a:pt x="84149" y="16452"/>
                  <a:pt x="1069" y="-3656"/>
                  <a:pt x="11" y="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E08715F-9CC5-BFA7-EF26-AB7E00F3B671}"/>
              </a:ext>
            </a:extLst>
          </p:cNvPr>
          <p:cNvSpPr/>
          <p:nvPr/>
        </p:nvSpPr>
        <p:spPr>
          <a:xfrm>
            <a:off x="5916117" y="7218261"/>
            <a:ext cx="97527" cy="359143"/>
          </a:xfrm>
          <a:custGeom>
            <a:avLst/>
            <a:gdLst>
              <a:gd name="connsiteX0" fmla="*/ 97333 w 97527"/>
              <a:gd name="connsiteY0" fmla="*/ 1689 h 359143"/>
              <a:gd name="connsiteX1" fmla="*/ 30658 w 97527"/>
              <a:gd name="connsiteY1" fmla="*/ 147739 h 359143"/>
              <a:gd name="connsiteX2" fmla="*/ 49708 w 97527"/>
              <a:gd name="connsiteY2" fmla="*/ 258864 h 359143"/>
              <a:gd name="connsiteX3" fmla="*/ 17958 w 97527"/>
              <a:gd name="connsiteY3" fmla="*/ 198539 h 359143"/>
              <a:gd name="connsiteX4" fmla="*/ 68758 w 97527"/>
              <a:gd name="connsiteY4" fmla="*/ 354114 h 359143"/>
              <a:gd name="connsiteX5" fmla="*/ 46533 w 97527"/>
              <a:gd name="connsiteY5" fmla="*/ 303314 h 359143"/>
              <a:gd name="connsiteX6" fmla="*/ 2083 w 97527"/>
              <a:gd name="connsiteY6" fmla="*/ 128689 h 359143"/>
              <a:gd name="connsiteX7" fmla="*/ 11608 w 97527"/>
              <a:gd name="connsiteY7" fmla="*/ 179489 h 359143"/>
              <a:gd name="connsiteX8" fmla="*/ 49708 w 97527"/>
              <a:gd name="connsiteY8" fmla="*/ 74714 h 359143"/>
              <a:gd name="connsiteX9" fmla="*/ 97333 w 97527"/>
              <a:gd name="connsiteY9" fmla="*/ 1689 h 3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27" h="359143">
                <a:moveTo>
                  <a:pt x="97333" y="1689"/>
                </a:moveTo>
                <a:cubicBezTo>
                  <a:pt x="94158" y="13860"/>
                  <a:pt x="38595" y="104877"/>
                  <a:pt x="30658" y="147739"/>
                </a:cubicBezTo>
                <a:cubicBezTo>
                  <a:pt x="22721" y="190601"/>
                  <a:pt x="51825" y="250397"/>
                  <a:pt x="49708" y="258864"/>
                </a:cubicBezTo>
                <a:cubicBezTo>
                  <a:pt x="47591" y="267331"/>
                  <a:pt x="14783" y="182664"/>
                  <a:pt x="17958" y="198539"/>
                </a:cubicBezTo>
                <a:cubicBezTo>
                  <a:pt x="21133" y="214414"/>
                  <a:pt x="63995" y="336651"/>
                  <a:pt x="68758" y="354114"/>
                </a:cubicBezTo>
                <a:cubicBezTo>
                  <a:pt x="73521" y="371577"/>
                  <a:pt x="57645" y="340885"/>
                  <a:pt x="46533" y="303314"/>
                </a:cubicBezTo>
                <a:cubicBezTo>
                  <a:pt x="35420" y="265743"/>
                  <a:pt x="7904" y="149326"/>
                  <a:pt x="2083" y="128689"/>
                </a:cubicBezTo>
                <a:cubicBezTo>
                  <a:pt x="-3738" y="108052"/>
                  <a:pt x="3670" y="188485"/>
                  <a:pt x="11608" y="179489"/>
                </a:cubicBezTo>
                <a:cubicBezTo>
                  <a:pt x="19545" y="170493"/>
                  <a:pt x="35421" y="103289"/>
                  <a:pt x="49708" y="74714"/>
                </a:cubicBezTo>
                <a:cubicBezTo>
                  <a:pt x="63995" y="46139"/>
                  <a:pt x="100508" y="-10482"/>
                  <a:pt x="97333" y="1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B05564E-345A-302B-04E8-32920872586B}"/>
              </a:ext>
            </a:extLst>
          </p:cNvPr>
          <p:cNvSpPr/>
          <p:nvPr/>
        </p:nvSpPr>
        <p:spPr>
          <a:xfrm>
            <a:off x="6028903" y="7254818"/>
            <a:ext cx="64060" cy="296042"/>
          </a:xfrm>
          <a:custGeom>
            <a:avLst/>
            <a:gdLst>
              <a:gd name="connsiteX0" fmla="*/ 63922 w 64060"/>
              <a:gd name="connsiteY0" fmla="*/ 57 h 296042"/>
              <a:gd name="connsiteX1" fmla="*/ 25822 w 64060"/>
              <a:gd name="connsiteY1" fmla="*/ 79432 h 296042"/>
              <a:gd name="connsiteX2" fmla="*/ 35347 w 64060"/>
              <a:gd name="connsiteY2" fmla="*/ 146107 h 296042"/>
              <a:gd name="connsiteX3" fmla="*/ 19472 w 64060"/>
              <a:gd name="connsiteY3" fmla="*/ 127057 h 296042"/>
              <a:gd name="connsiteX4" fmla="*/ 57572 w 64060"/>
              <a:gd name="connsiteY4" fmla="*/ 295332 h 296042"/>
              <a:gd name="connsiteX5" fmla="*/ 25822 w 64060"/>
              <a:gd name="connsiteY5" fmla="*/ 184207 h 296042"/>
              <a:gd name="connsiteX6" fmla="*/ 422 w 64060"/>
              <a:gd name="connsiteY6" fmla="*/ 104832 h 296042"/>
              <a:gd name="connsiteX7" fmla="*/ 9947 w 64060"/>
              <a:gd name="connsiteY7" fmla="*/ 139757 h 296042"/>
              <a:gd name="connsiteX8" fmla="*/ 9947 w 64060"/>
              <a:gd name="connsiteY8" fmla="*/ 92132 h 296042"/>
              <a:gd name="connsiteX9" fmla="*/ 63922 w 64060"/>
              <a:gd name="connsiteY9" fmla="*/ 57 h 2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60" h="296042">
                <a:moveTo>
                  <a:pt x="63922" y="57"/>
                </a:moveTo>
                <a:cubicBezTo>
                  <a:pt x="66568" y="-2060"/>
                  <a:pt x="30584" y="55090"/>
                  <a:pt x="25822" y="79432"/>
                </a:cubicBezTo>
                <a:cubicBezTo>
                  <a:pt x="21060" y="103774"/>
                  <a:pt x="36405" y="138170"/>
                  <a:pt x="35347" y="146107"/>
                </a:cubicBezTo>
                <a:cubicBezTo>
                  <a:pt x="34289" y="154044"/>
                  <a:pt x="15768" y="102186"/>
                  <a:pt x="19472" y="127057"/>
                </a:cubicBezTo>
                <a:cubicBezTo>
                  <a:pt x="23176" y="151928"/>
                  <a:pt x="56514" y="285807"/>
                  <a:pt x="57572" y="295332"/>
                </a:cubicBezTo>
                <a:cubicBezTo>
                  <a:pt x="58630" y="304857"/>
                  <a:pt x="35347" y="215957"/>
                  <a:pt x="25822" y="184207"/>
                </a:cubicBezTo>
                <a:cubicBezTo>
                  <a:pt x="16297" y="152457"/>
                  <a:pt x="3068" y="112240"/>
                  <a:pt x="422" y="104832"/>
                </a:cubicBezTo>
                <a:cubicBezTo>
                  <a:pt x="-2224" y="97424"/>
                  <a:pt x="8359" y="141874"/>
                  <a:pt x="9947" y="139757"/>
                </a:cubicBezTo>
                <a:cubicBezTo>
                  <a:pt x="11535" y="137640"/>
                  <a:pt x="-636" y="116474"/>
                  <a:pt x="9947" y="92132"/>
                </a:cubicBezTo>
                <a:cubicBezTo>
                  <a:pt x="20530" y="67790"/>
                  <a:pt x="61276" y="2174"/>
                  <a:pt x="63922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27BE5EC-435D-E384-A088-4AE5FD64FDF0}"/>
              </a:ext>
            </a:extLst>
          </p:cNvPr>
          <p:cNvSpPr/>
          <p:nvPr/>
        </p:nvSpPr>
        <p:spPr>
          <a:xfrm>
            <a:off x="6298403" y="7542947"/>
            <a:ext cx="346953" cy="172305"/>
          </a:xfrm>
          <a:custGeom>
            <a:avLst/>
            <a:gdLst>
              <a:gd name="connsiteX0" fmla="*/ 797 w 346953"/>
              <a:gd name="connsiteY0" fmla="*/ 853 h 172305"/>
              <a:gd name="connsiteX1" fmla="*/ 162722 w 346953"/>
              <a:gd name="connsiteY1" fmla="*/ 29428 h 172305"/>
              <a:gd name="connsiteX2" fmla="*/ 283372 w 346953"/>
              <a:gd name="connsiteY2" fmla="*/ 137378 h 172305"/>
              <a:gd name="connsiteX3" fmla="*/ 248447 w 346953"/>
              <a:gd name="connsiteY3" fmla="*/ 70703 h 172305"/>
              <a:gd name="connsiteX4" fmla="*/ 346872 w 346953"/>
              <a:gd name="connsiteY4" fmla="*/ 172303 h 172305"/>
              <a:gd name="connsiteX5" fmla="*/ 229397 w 346953"/>
              <a:gd name="connsiteY5" fmla="*/ 73878 h 172305"/>
              <a:gd name="connsiteX6" fmla="*/ 156372 w 346953"/>
              <a:gd name="connsiteY6" fmla="*/ 16728 h 172305"/>
              <a:gd name="connsiteX7" fmla="*/ 102397 w 346953"/>
              <a:gd name="connsiteY7" fmla="*/ 7203 h 172305"/>
              <a:gd name="connsiteX8" fmla="*/ 797 w 346953"/>
              <a:gd name="connsiteY8" fmla="*/ 853 h 1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953" h="172305">
                <a:moveTo>
                  <a:pt x="797" y="853"/>
                </a:moveTo>
                <a:cubicBezTo>
                  <a:pt x="10851" y="4557"/>
                  <a:pt x="115626" y="6674"/>
                  <a:pt x="162722" y="29428"/>
                </a:cubicBezTo>
                <a:cubicBezTo>
                  <a:pt x="209818" y="52182"/>
                  <a:pt x="269085" y="130499"/>
                  <a:pt x="283372" y="137378"/>
                </a:cubicBezTo>
                <a:cubicBezTo>
                  <a:pt x="297660" y="144257"/>
                  <a:pt x="237864" y="64882"/>
                  <a:pt x="248447" y="70703"/>
                </a:cubicBezTo>
                <a:cubicBezTo>
                  <a:pt x="259030" y="76524"/>
                  <a:pt x="350047" y="171774"/>
                  <a:pt x="346872" y="172303"/>
                </a:cubicBezTo>
                <a:cubicBezTo>
                  <a:pt x="343697" y="172832"/>
                  <a:pt x="261147" y="99807"/>
                  <a:pt x="229397" y="73878"/>
                </a:cubicBezTo>
                <a:cubicBezTo>
                  <a:pt x="197647" y="47949"/>
                  <a:pt x="177539" y="27841"/>
                  <a:pt x="156372" y="16728"/>
                </a:cubicBezTo>
                <a:cubicBezTo>
                  <a:pt x="135205" y="5616"/>
                  <a:pt x="126209" y="7732"/>
                  <a:pt x="102397" y="7203"/>
                </a:cubicBezTo>
                <a:cubicBezTo>
                  <a:pt x="78585" y="6674"/>
                  <a:pt x="-9257" y="-2851"/>
                  <a:pt x="797" y="8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EAD30CB-D16C-0B6D-2BF2-94CE482B8D87}"/>
              </a:ext>
            </a:extLst>
          </p:cNvPr>
          <p:cNvSpPr/>
          <p:nvPr/>
        </p:nvSpPr>
        <p:spPr>
          <a:xfrm>
            <a:off x="6118216" y="7248525"/>
            <a:ext cx="69859" cy="177800"/>
          </a:xfrm>
          <a:custGeom>
            <a:avLst/>
            <a:gdLst>
              <a:gd name="connsiteX0" fmla="*/ 9 w 69859"/>
              <a:gd name="connsiteY0" fmla="*/ 60325 h 177800"/>
              <a:gd name="connsiteX1" fmla="*/ 22234 w 69859"/>
              <a:gd name="connsiteY1" fmla="*/ 127000 h 177800"/>
              <a:gd name="connsiteX2" fmla="*/ 3184 w 69859"/>
              <a:gd name="connsiteY2" fmla="*/ 177800 h 177800"/>
              <a:gd name="connsiteX3" fmla="*/ 25409 w 69859"/>
              <a:gd name="connsiteY3" fmla="*/ 127000 h 177800"/>
              <a:gd name="connsiteX4" fmla="*/ 69859 w 69859"/>
              <a:gd name="connsiteY4" fmla="*/ 0 h 177800"/>
              <a:gd name="connsiteX5" fmla="*/ 25409 w 69859"/>
              <a:gd name="connsiteY5" fmla="*/ 127000 h 177800"/>
              <a:gd name="connsiteX6" fmla="*/ 9 w 69859"/>
              <a:gd name="connsiteY6" fmla="*/ 60325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9" h="177800">
                <a:moveTo>
                  <a:pt x="9" y="60325"/>
                </a:moveTo>
                <a:cubicBezTo>
                  <a:pt x="-520" y="60325"/>
                  <a:pt x="21705" y="107421"/>
                  <a:pt x="22234" y="127000"/>
                </a:cubicBezTo>
                <a:cubicBezTo>
                  <a:pt x="22763" y="146579"/>
                  <a:pt x="2655" y="177800"/>
                  <a:pt x="3184" y="177800"/>
                </a:cubicBezTo>
                <a:cubicBezTo>
                  <a:pt x="3713" y="177800"/>
                  <a:pt x="14297" y="156633"/>
                  <a:pt x="25409" y="127000"/>
                </a:cubicBezTo>
                <a:cubicBezTo>
                  <a:pt x="36521" y="97367"/>
                  <a:pt x="69859" y="0"/>
                  <a:pt x="69859" y="0"/>
                </a:cubicBezTo>
                <a:cubicBezTo>
                  <a:pt x="69859" y="0"/>
                  <a:pt x="35463" y="115358"/>
                  <a:pt x="25409" y="127000"/>
                </a:cubicBezTo>
                <a:cubicBezTo>
                  <a:pt x="15355" y="138642"/>
                  <a:pt x="538" y="60325"/>
                  <a:pt x="9" y="603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4C1E107-1F7B-8D88-ACF6-E4FF18C556B6}"/>
              </a:ext>
            </a:extLst>
          </p:cNvPr>
          <p:cNvSpPr/>
          <p:nvPr/>
        </p:nvSpPr>
        <p:spPr>
          <a:xfrm>
            <a:off x="6724120" y="7479408"/>
            <a:ext cx="468628" cy="147201"/>
          </a:xfrm>
          <a:custGeom>
            <a:avLst/>
            <a:gdLst>
              <a:gd name="connsiteX0" fmla="*/ 530 w 468628"/>
              <a:gd name="connsiteY0" fmla="*/ 146942 h 147201"/>
              <a:gd name="connsiteX1" fmla="*/ 118005 w 468628"/>
              <a:gd name="connsiteY1" fmla="*/ 83442 h 147201"/>
              <a:gd name="connsiteX2" fmla="*/ 235480 w 468628"/>
              <a:gd name="connsiteY2" fmla="*/ 92967 h 147201"/>
              <a:gd name="connsiteX3" fmla="*/ 175155 w 468628"/>
              <a:gd name="connsiteY3" fmla="*/ 38992 h 147201"/>
              <a:gd name="connsiteX4" fmla="*/ 124355 w 468628"/>
              <a:gd name="connsiteY4" fmla="*/ 892 h 147201"/>
              <a:gd name="connsiteX5" fmla="*/ 257705 w 468628"/>
              <a:gd name="connsiteY5" fmla="*/ 77092 h 147201"/>
              <a:gd name="connsiteX6" fmla="*/ 467255 w 468628"/>
              <a:gd name="connsiteY6" fmla="*/ 102492 h 147201"/>
              <a:gd name="connsiteX7" fmla="*/ 343430 w 468628"/>
              <a:gd name="connsiteY7" fmla="*/ 83442 h 147201"/>
              <a:gd name="connsiteX8" fmla="*/ 245005 w 468628"/>
              <a:gd name="connsiteY8" fmla="*/ 89792 h 147201"/>
              <a:gd name="connsiteX9" fmla="*/ 140230 w 468628"/>
              <a:gd name="connsiteY9" fmla="*/ 96142 h 147201"/>
              <a:gd name="connsiteX10" fmla="*/ 76730 w 468628"/>
              <a:gd name="connsiteY10" fmla="*/ 105667 h 147201"/>
              <a:gd name="connsiteX11" fmla="*/ 530 w 468628"/>
              <a:gd name="connsiteY11" fmla="*/ 146942 h 1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28" h="147201">
                <a:moveTo>
                  <a:pt x="530" y="146942"/>
                </a:moveTo>
                <a:cubicBezTo>
                  <a:pt x="7409" y="143238"/>
                  <a:pt x="78847" y="92438"/>
                  <a:pt x="118005" y="83442"/>
                </a:cubicBezTo>
                <a:cubicBezTo>
                  <a:pt x="157163" y="74446"/>
                  <a:pt x="225955" y="100375"/>
                  <a:pt x="235480" y="92967"/>
                </a:cubicBezTo>
                <a:cubicBezTo>
                  <a:pt x="245005" y="85559"/>
                  <a:pt x="193676" y="54338"/>
                  <a:pt x="175155" y="38992"/>
                </a:cubicBezTo>
                <a:cubicBezTo>
                  <a:pt x="156634" y="23646"/>
                  <a:pt x="110597" y="-5458"/>
                  <a:pt x="124355" y="892"/>
                </a:cubicBezTo>
                <a:cubicBezTo>
                  <a:pt x="138113" y="7242"/>
                  <a:pt x="200555" y="60159"/>
                  <a:pt x="257705" y="77092"/>
                </a:cubicBezTo>
                <a:cubicBezTo>
                  <a:pt x="314855" y="94025"/>
                  <a:pt x="452968" y="101434"/>
                  <a:pt x="467255" y="102492"/>
                </a:cubicBezTo>
                <a:cubicBezTo>
                  <a:pt x="481542" y="103550"/>
                  <a:pt x="380472" y="85559"/>
                  <a:pt x="343430" y="83442"/>
                </a:cubicBezTo>
                <a:lnTo>
                  <a:pt x="245005" y="89792"/>
                </a:lnTo>
                <a:cubicBezTo>
                  <a:pt x="211138" y="91909"/>
                  <a:pt x="168276" y="93496"/>
                  <a:pt x="140230" y="96142"/>
                </a:cubicBezTo>
                <a:cubicBezTo>
                  <a:pt x="112184" y="98788"/>
                  <a:pt x="97897" y="97729"/>
                  <a:pt x="76730" y="105667"/>
                </a:cubicBezTo>
                <a:cubicBezTo>
                  <a:pt x="55563" y="113604"/>
                  <a:pt x="-6349" y="150646"/>
                  <a:pt x="530" y="146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E4F0906-DBE4-ED6E-4BB0-90BB1B925F54}"/>
              </a:ext>
            </a:extLst>
          </p:cNvPr>
          <p:cNvSpPr/>
          <p:nvPr/>
        </p:nvSpPr>
        <p:spPr>
          <a:xfrm>
            <a:off x="7098911" y="7448028"/>
            <a:ext cx="124790" cy="159491"/>
          </a:xfrm>
          <a:custGeom>
            <a:avLst/>
            <a:gdLst>
              <a:gd name="connsiteX0" fmla="*/ 9914 w 124790"/>
              <a:gd name="connsiteY0" fmla="*/ 159272 h 159491"/>
              <a:gd name="connsiteX1" fmla="*/ 25789 w 124790"/>
              <a:gd name="connsiteY1" fmla="*/ 89422 h 159491"/>
              <a:gd name="connsiteX2" fmla="*/ 35314 w 124790"/>
              <a:gd name="connsiteY2" fmla="*/ 64022 h 159491"/>
              <a:gd name="connsiteX3" fmla="*/ 124214 w 124790"/>
              <a:gd name="connsiteY3" fmla="*/ 522 h 159491"/>
              <a:gd name="connsiteX4" fmla="*/ 70239 w 124790"/>
              <a:gd name="connsiteY4" fmla="*/ 35447 h 159491"/>
              <a:gd name="connsiteX5" fmla="*/ 3564 w 124790"/>
              <a:gd name="connsiteY5" fmla="*/ 64022 h 159491"/>
              <a:gd name="connsiteX6" fmla="*/ 9914 w 124790"/>
              <a:gd name="connsiteY6" fmla="*/ 159272 h 15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90" h="159491">
                <a:moveTo>
                  <a:pt x="9914" y="159272"/>
                </a:moveTo>
                <a:cubicBezTo>
                  <a:pt x="13618" y="163505"/>
                  <a:pt x="21556" y="105297"/>
                  <a:pt x="25789" y="89422"/>
                </a:cubicBezTo>
                <a:cubicBezTo>
                  <a:pt x="30022" y="73547"/>
                  <a:pt x="18910" y="78839"/>
                  <a:pt x="35314" y="64022"/>
                </a:cubicBezTo>
                <a:cubicBezTo>
                  <a:pt x="51718" y="49205"/>
                  <a:pt x="118393" y="5284"/>
                  <a:pt x="124214" y="522"/>
                </a:cubicBezTo>
                <a:cubicBezTo>
                  <a:pt x="130035" y="-4240"/>
                  <a:pt x="90347" y="24864"/>
                  <a:pt x="70239" y="35447"/>
                </a:cubicBezTo>
                <a:cubicBezTo>
                  <a:pt x="50131" y="46030"/>
                  <a:pt x="13089" y="41268"/>
                  <a:pt x="3564" y="64022"/>
                </a:cubicBezTo>
                <a:cubicBezTo>
                  <a:pt x="-5961" y="86776"/>
                  <a:pt x="6210" y="155039"/>
                  <a:pt x="9914" y="159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76540C-DA30-C775-FCF9-C4D9A5B11480}"/>
              </a:ext>
            </a:extLst>
          </p:cNvPr>
          <p:cNvSpPr/>
          <p:nvPr/>
        </p:nvSpPr>
        <p:spPr>
          <a:xfrm>
            <a:off x="6676962" y="7156441"/>
            <a:ext cx="133428" cy="327584"/>
          </a:xfrm>
          <a:custGeom>
            <a:avLst/>
            <a:gdLst>
              <a:gd name="connsiteX0" fmla="*/ 63 w 133428"/>
              <a:gd name="connsiteY0" fmla="*/ 9 h 327584"/>
              <a:gd name="connsiteX1" fmla="*/ 88963 w 133428"/>
              <a:gd name="connsiteY1" fmla="*/ 117484 h 327584"/>
              <a:gd name="connsiteX2" fmla="*/ 66738 w 133428"/>
              <a:gd name="connsiteY2" fmla="*/ 196859 h 327584"/>
              <a:gd name="connsiteX3" fmla="*/ 66738 w 133428"/>
              <a:gd name="connsiteY3" fmla="*/ 234959 h 327584"/>
              <a:gd name="connsiteX4" fmla="*/ 133413 w 133428"/>
              <a:gd name="connsiteY4" fmla="*/ 327034 h 327584"/>
              <a:gd name="connsiteX5" fmla="*/ 73088 w 133428"/>
              <a:gd name="connsiteY5" fmla="*/ 269884 h 327584"/>
              <a:gd name="connsiteX6" fmla="*/ 76263 w 133428"/>
              <a:gd name="connsiteY6" fmla="*/ 200034 h 327584"/>
              <a:gd name="connsiteX7" fmla="*/ 104838 w 133428"/>
              <a:gd name="connsiteY7" fmla="*/ 123834 h 327584"/>
              <a:gd name="connsiteX8" fmla="*/ 63 w 133428"/>
              <a:gd name="connsiteY8" fmla="*/ 9 h 3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28" h="327584">
                <a:moveTo>
                  <a:pt x="63" y="9"/>
                </a:moveTo>
                <a:cubicBezTo>
                  <a:pt x="-2583" y="-1049"/>
                  <a:pt x="77851" y="84676"/>
                  <a:pt x="88963" y="117484"/>
                </a:cubicBezTo>
                <a:cubicBezTo>
                  <a:pt x="100076" y="150292"/>
                  <a:pt x="70442" y="177280"/>
                  <a:pt x="66738" y="196859"/>
                </a:cubicBezTo>
                <a:cubicBezTo>
                  <a:pt x="63034" y="216438"/>
                  <a:pt x="55626" y="213263"/>
                  <a:pt x="66738" y="234959"/>
                </a:cubicBezTo>
                <a:cubicBezTo>
                  <a:pt x="77850" y="256655"/>
                  <a:pt x="132355" y="321213"/>
                  <a:pt x="133413" y="327034"/>
                </a:cubicBezTo>
                <a:cubicBezTo>
                  <a:pt x="134471" y="332855"/>
                  <a:pt x="82613" y="291051"/>
                  <a:pt x="73088" y="269884"/>
                </a:cubicBezTo>
                <a:cubicBezTo>
                  <a:pt x="63563" y="248717"/>
                  <a:pt x="70971" y="224376"/>
                  <a:pt x="76263" y="200034"/>
                </a:cubicBezTo>
                <a:cubicBezTo>
                  <a:pt x="81555" y="175692"/>
                  <a:pt x="112246" y="153996"/>
                  <a:pt x="104838" y="123834"/>
                </a:cubicBezTo>
                <a:cubicBezTo>
                  <a:pt x="97430" y="93672"/>
                  <a:pt x="2709" y="1067"/>
                  <a:pt x="6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B80E83F-1322-47FC-E8E0-901CAD7D49FF}"/>
              </a:ext>
            </a:extLst>
          </p:cNvPr>
          <p:cNvSpPr/>
          <p:nvPr/>
        </p:nvSpPr>
        <p:spPr>
          <a:xfrm>
            <a:off x="6894871" y="7393852"/>
            <a:ext cx="290186" cy="77264"/>
          </a:xfrm>
          <a:custGeom>
            <a:avLst/>
            <a:gdLst>
              <a:gd name="connsiteX0" fmla="*/ 1229 w 290186"/>
              <a:gd name="connsiteY0" fmla="*/ 26123 h 77264"/>
              <a:gd name="connsiteX1" fmla="*/ 64729 w 290186"/>
              <a:gd name="connsiteY1" fmla="*/ 723 h 77264"/>
              <a:gd name="connsiteX2" fmla="*/ 150454 w 290186"/>
              <a:gd name="connsiteY2" fmla="*/ 61048 h 77264"/>
              <a:gd name="connsiteX3" fmla="*/ 144104 w 290186"/>
              <a:gd name="connsiteY3" fmla="*/ 32473 h 77264"/>
              <a:gd name="connsiteX4" fmla="*/ 210779 w 290186"/>
              <a:gd name="connsiteY4" fmla="*/ 76923 h 77264"/>
              <a:gd name="connsiteX5" fmla="*/ 290154 w 290186"/>
              <a:gd name="connsiteY5" fmla="*/ 3898 h 77264"/>
              <a:gd name="connsiteX6" fmla="*/ 201254 w 290186"/>
              <a:gd name="connsiteY6" fmla="*/ 51523 h 77264"/>
              <a:gd name="connsiteX7" fmla="*/ 121879 w 290186"/>
              <a:gd name="connsiteY7" fmla="*/ 723 h 77264"/>
              <a:gd name="connsiteX8" fmla="*/ 1229 w 290186"/>
              <a:gd name="connsiteY8" fmla="*/ 26123 h 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86" h="77264">
                <a:moveTo>
                  <a:pt x="1229" y="26123"/>
                </a:moveTo>
                <a:cubicBezTo>
                  <a:pt x="-8296" y="26123"/>
                  <a:pt x="39858" y="-5098"/>
                  <a:pt x="64729" y="723"/>
                </a:cubicBezTo>
                <a:cubicBezTo>
                  <a:pt x="89600" y="6544"/>
                  <a:pt x="137225" y="55756"/>
                  <a:pt x="150454" y="61048"/>
                </a:cubicBezTo>
                <a:cubicBezTo>
                  <a:pt x="163683" y="66340"/>
                  <a:pt x="134050" y="29827"/>
                  <a:pt x="144104" y="32473"/>
                </a:cubicBezTo>
                <a:cubicBezTo>
                  <a:pt x="154158" y="35119"/>
                  <a:pt x="186437" y="81685"/>
                  <a:pt x="210779" y="76923"/>
                </a:cubicBezTo>
                <a:cubicBezTo>
                  <a:pt x="235121" y="72161"/>
                  <a:pt x="291741" y="8131"/>
                  <a:pt x="290154" y="3898"/>
                </a:cubicBezTo>
                <a:cubicBezTo>
                  <a:pt x="288567" y="-335"/>
                  <a:pt x="229300" y="52052"/>
                  <a:pt x="201254" y="51523"/>
                </a:cubicBezTo>
                <a:cubicBezTo>
                  <a:pt x="173208" y="50994"/>
                  <a:pt x="153100" y="5485"/>
                  <a:pt x="121879" y="723"/>
                </a:cubicBezTo>
                <a:cubicBezTo>
                  <a:pt x="90658" y="-4039"/>
                  <a:pt x="10754" y="26123"/>
                  <a:pt x="1229" y="26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6E2A8DC-3E46-A66E-1204-BE51D44814F6}"/>
              </a:ext>
            </a:extLst>
          </p:cNvPr>
          <p:cNvSpPr/>
          <p:nvPr/>
        </p:nvSpPr>
        <p:spPr>
          <a:xfrm>
            <a:off x="6276975" y="6666687"/>
            <a:ext cx="127039" cy="458820"/>
          </a:xfrm>
          <a:custGeom>
            <a:avLst/>
            <a:gdLst>
              <a:gd name="connsiteX0" fmla="*/ 127000 w 127039"/>
              <a:gd name="connsiteY0" fmla="*/ 813 h 458820"/>
              <a:gd name="connsiteX1" fmla="*/ 12700 w 127039"/>
              <a:gd name="connsiteY1" fmla="*/ 305613 h 458820"/>
              <a:gd name="connsiteX2" fmla="*/ 3175 w 127039"/>
              <a:gd name="connsiteY2" fmla="*/ 458013 h 458820"/>
              <a:gd name="connsiteX3" fmla="*/ 0 w 127039"/>
              <a:gd name="connsiteY3" fmla="*/ 356413 h 458820"/>
              <a:gd name="connsiteX4" fmla="*/ 3175 w 127039"/>
              <a:gd name="connsiteY4" fmla="*/ 156388 h 458820"/>
              <a:gd name="connsiteX5" fmla="*/ 3175 w 127039"/>
              <a:gd name="connsiteY5" fmla="*/ 254813 h 458820"/>
              <a:gd name="connsiteX6" fmla="*/ 25400 w 127039"/>
              <a:gd name="connsiteY6" fmla="*/ 216713 h 458820"/>
              <a:gd name="connsiteX7" fmla="*/ 127000 w 127039"/>
              <a:gd name="connsiteY7" fmla="*/ 813 h 4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39" h="458820">
                <a:moveTo>
                  <a:pt x="127000" y="813"/>
                </a:moveTo>
                <a:cubicBezTo>
                  <a:pt x="124883" y="15630"/>
                  <a:pt x="33337" y="229413"/>
                  <a:pt x="12700" y="305613"/>
                </a:cubicBezTo>
                <a:cubicBezTo>
                  <a:pt x="-7938" y="381813"/>
                  <a:pt x="5292" y="449546"/>
                  <a:pt x="3175" y="458013"/>
                </a:cubicBezTo>
                <a:cubicBezTo>
                  <a:pt x="1058" y="466480"/>
                  <a:pt x="0" y="406684"/>
                  <a:pt x="0" y="356413"/>
                </a:cubicBezTo>
                <a:cubicBezTo>
                  <a:pt x="0" y="306142"/>
                  <a:pt x="2646" y="173321"/>
                  <a:pt x="3175" y="156388"/>
                </a:cubicBezTo>
                <a:cubicBezTo>
                  <a:pt x="3704" y="139455"/>
                  <a:pt x="-529" y="244759"/>
                  <a:pt x="3175" y="254813"/>
                </a:cubicBezTo>
                <a:cubicBezTo>
                  <a:pt x="6879" y="264867"/>
                  <a:pt x="5292" y="255342"/>
                  <a:pt x="25400" y="216713"/>
                </a:cubicBezTo>
                <a:cubicBezTo>
                  <a:pt x="45508" y="178084"/>
                  <a:pt x="129117" y="-14004"/>
                  <a:pt x="127000" y="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E045B6A-2269-2390-934B-190C50C51DDE}"/>
              </a:ext>
            </a:extLst>
          </p:cNvPr>
          <p:cNvSpPr/>
          <p:nvPr/>
        </p:nvSpPr>
        <p:spPr>
          <a:xfrm>
            <a:off x="6235632" y="7381872"/>
            <a:ext cx="220408" cy="225733"/>
          </a:xfrm>
          <a:custGeom>
            <a:avLst/>
            <a:gdLst>
              <a:gd name="connsiteX0" fmla="*/ 28643 w 220408"/>
              <a:gd name="connsiteY0" fmla="*/ 3 h 225733"/>
              <a:gd name="connsiteX1" fmla="*/ 22293 w 220408"/>
              <a:gd name="connsiteY1" fmla="*/ 85728 h 225733"/>
              <a:gd name="connsiteX2" fmla="*/ 104843 w 220408"/>
              <a:gd name="connsiteY2" fmla="*/ 161928 h 225733"/>
              <a:gd name="connsiteX3" fmla="*/ 47693 w 220408"/>
              <a:gd name="connsiteY3" fmla="*/ 142878 h 225733"/>
              <a:gd name="connsiteX4" fmla="*/ 219143 w 220408"/>
              <a:gd name="connsiteY4" fmla="*/ 225428 h 225733"/>
              <a:gd name="connsiteX5" fmla="*/ 120718 w 220408"/>
              <a:gd name="connsiteY5" fmla="*/ 168278 h 225733"/>
              <a:gd name="connsiteX6" fmla="*/ 28643 w 220408"/>
              <a:gd name="connsiteY6" fmla="*/ 101603 h 225733"/>
              <a:gd name="connsiteX7" fmla="*/ 68 w 220408"/>
              <a:gd name="connsiteY7" fmla="*/ 82553 h 225733"/>
              <a:gd name="connsiteX8" fmla="*/ 28643 w 220408"/>
              <a:gd name="connsiteY8" fmla="*/ 3 h 2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408" h="225733">
                <a:moveTo>
                  <a:pt x="28643" y="3"/>
                </a:moveTo>
                <a:cubicBezTo>
                  <a:pt x="32347" y="532"/>
                  <a:pt x="9593" y="58741"/>
                  <a:pt x="22293" y="85728"/>
                </a:cubicBezTo>
                <a:cubicBezTo>
                  <a:pt x="34993" y="112715"/>
                  <a:pt x="100610" y="152403"/>
                  <a:pt x="104843" y="161928"/>
                </a:cubicBezTo>
                <a:cubicBezTo>
                  <a:pt x="109076" y="171453"/>
                  <a:pt x="28643" y="132295"/>
                  <a:pt x="47693" y="142878"/>
                </a:cubicBezTo>
                <a:cubicBezTo>
                  <a:pt x="66743" y="153461"/>
                  <a:pt x="206972" y="221195"/>
                  <a:pt x="219143" y="225428"/>
                </a:cubicBezTo>
                <a:cubicBezTo>
                  <a:pt x="231314" y="229661"/>
                  <a:pt x="152468" y="188915"/>
                  <a:pt x="120718" y="168278"/>
                </a:cubicBezTo>
                <a:cubicBezTo>
                  <a:pt x="88968" y="147641"/>
                  <a:pt x="48751" y="115890"/>
                  <a:pt x="28643" y="101603"/>
                </a:cubicBezTo>
                <a:cubicBezTo>
                  <a:pt x="8535" y="87316"/>
                  <a:pt x="1655" y="96840"/>
                  <a:pt x="68" y="82553"/>
                </a:cubicBezTo>
                <a:cubicBezTo>
                  <a:pt x="-1519" y="68266"/>
                  <a:pt x="24939" y="-526"/>
                  <a:pt x="2864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F103ED3-ED44-7FE1-B00F-F5B256C57DFF}"/>
              </a:ext>
            </a:extLst>
          </p:cNvPr>
          <p:cNvSpPr/>
          <p:nvPr/>
        </p:nvSpPr>
        <p:spPr>
          <a:xfrm>
            <a:off x="6524490" y="6800706"/>
            <a:ext cx="184288" cy="400755"/>
          </a:xfrm>
          <a:custGeom>
            <a:avLst/>
            <a:gdLst>
              <a:gd name="connsiteX0" fmla="*/ 135 w 184288"/>
              <a:gd name="connsiteY0" fmla="*/ 144 h 400755"/>
              <a:gd name="connsiteX1" fmla="*/ 85860 w 184288"/>
              <a:gd name="connsiteY1" fmla="*/ 235094 h 400755"/>
              <a:gd name="connsiteX2" fmla="*/ 101735 w 184288"/>
              <a:gd name="connsiteY2" fmla="*/ 292244 h 400755"/>
              <a:gd name="connsiteX3" fmla="*/ 108085 w 184288"/>
              <a:gd name="connsiteY3" fmla="*/ 250969 h 400755"/>
              <a:gd name="connsiteX4" fmla="*/ 184285 w 184288"/>
              <a:gd name="connsiteY4" fmla="*/ 400194 h 400755"/>
              <a:gd name="connsiteX5" fmla="*/ 111260 w 184288"/>
              <a:gd name="connsiteY5" fmla="*/ 298594 h 400755"/>
              <a:gd name="connsiteX6" fmla="*/ 130310 w 184288"/>
              <a:gd name="connsiteY6" fmla="*/ 212869 h 400755"/>
              <a:gd name="connsiteX7" fmla="*/ 158885 w 184288"/>
              <a:gd name="connsiteY7" fmla="*/ 139844 h 400755"/>
              <a:gd name="connsiteX8" fmla="*/ 108085 w 184288"/>
              <a:gd name="connsiteY8" fmla="*/ 238269 h 400755"/>
              <a:gd name="connsiteX9" fmla="*/ 66810 w 184288"/>
              <a:gd name="connsiteY9" fmla="*/ 200169 h 400755"/>
              <a:gd name="connsiteX10" fmla="*/ 135 w 184288"/>
              <a:gd name="connsiteY10" fmla="*/ 144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88" h="400755">
                <a:moveTo>
                  <a:pt x="135" y="144"/>
                </a:moveTo>
                <a:cubicBezTo>
                  <a:pt x="3310" y="5965"/>
                  <a:pt x="68927" y="186411"/>
                  <a:pt x="85860" y="235094"/>
                </a:cubicBezTo>
                <a:cubicBezTo>
                  <a:pt x="102793" y="283777"/>
                  <a:pt x="98031" y="289598"/>
                  <a:pt x="101735" y="292244"/>
                </a:cubicBezTo>
                <a:cubicBezTo>
                  <a:pt x="105439" y="294890"/>
                  <a:pt x="94327" y="232977"/>
                  <a:pt x="108085" y="250969"/>
                </a:cubicBezTo>
                <a:cubicBezTo>
                  <a:pt x="121843" y="268961"/>
                  <a:pt x="183756" y="392257"/>
                  <a:pt x="184285" y="400194"/>
                </a:cubicBezTo>
                <a:cubicBezTo>
                  <a:pt x="184814" y="408132"/>
                  <a:pt x="120256" y="329815"/>
                  <a:pt x="111260" y="298594"/>
                </a:cubicBezTo>
                <a:cubicBezTo>
                  <a:pt x="102264" y="267373"/>
                  <a:pt x="122372" y="239327"/>
                  <a:pt x="130310" y="212869"/>
                </a:cubicBezTo>
                <a:cubicBezTo>
                  <a:pt x="138248" y="186411"/>
                  <a:pt x="162589" y="135611"/>
                  <a:pt x="158885" y="139844"/>
                </a:cubicBezTo>
                <a:cubicBezTo>
                  <a:pt x="155181" y="144077"/>
                  <a:pt x="123431" y="228215"/>
                  <a:pt x="108085" y="238269"/>
                </a:cubicBezTo>
                <a:cubicBezTo>
                  <a:pt x="92739" y="248323"/>
                  <a:pt x="83214" y="234565"/>
                  <a:pt x="66810" y="200169"/>
                </a:cubicBezTo>
                <a:cubicBezTo>
                  <a:pt x="50406" y="165773"/>
                  <a:pt x="-3040" y="-5677"/>
                  <a:pt x="135" y="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29CA467-4F61-1A9A-9EAE-3E8224C0F503}"/>
              </a:ext>
            </a:extLst>
          </p:cNvPr>
          <p:cNvSpPr/>
          <p:nvPr/>
        </p:nvSpPr>
        <p:spPr>
          <a:xfrm>
            <a:off x="7158539" y="7254860"/>
            <a:ext cx="103022" cy="412765"/>
          </a:xfrm>
          <a:custGeom>
            <a:avLst/>
            <a:gdLst>
              <a:gd name="connsiteX0" fmla="*/ 13786 w 103022"/>
              <a:gd name="connsiteY0" fmla="*/ 53990 h 412765"/>
              <a:gd name="connsiteX1" fmla="*/ 80461 w 103022"/>
              <a:gd name="connsiteY1" fmla="*/ 165115 h 412765"/>
              <a:gd name="connsiteX2" fmla="*/ 23311 w 103022"/>
              <a:gd name="connsiteY2" fmla="*/ 263540 h 412765"/>
              <a:gd name="connsiteX3" fmla="*/ 93161 w 103022"/>
              <a:gd name="connsiteY3" fmla="*/ 203215 h 412765"/>
              <a:gd name="connsiteX4" fmla="*/ 32836 w 103022"/>
              <a:gd name="connsiteY4" fmla="*/ 279415 h 412765"/>
              <a:gd name="connsiteX5" fmla="*/ 58236 w 103022"/>
              <a:gd name="connsiteY5" fmla="*/ 330215 h 412765"/>
              <a:gd name="connsiteX6" fmla="*/ 1086 w 103022"/>
              <a:gd name="connsiteY6" fmla="*/ 412765 h 412765"/>
              <a:gd name="connsiteX7" fmla="*/ 23311 w 103022"/>
              <a:gd name="connsiteY7" fmla="*/ 330215 h 412765"/>
              <a:gd name="connsiteX8" fmla="*/ 55061 w 103022"/>
              <a:gd name="connsiteY8" fmla="*/ 215915 h 412765"/>
              <a:gd name="connsiteX9" fmla="*/ 102686 w 103022"/>
              <a:gd name="connsiteY9" fmla="*/ 158765 h 412765"/>
              <a:gd name="connsiteX10" fmla="*/ 77286 w 103022"/>
              <a:gd name="connsiteY10" fmla="*/ 15 h 412765"/>
              <a:gd name="connsiteX11" fmla="*/ 96336 w 103022"/>
              <a:gd name="connsiteY11" fmla="*/ 168290 h 412765"/>
              <a:gd name="connsiteX12" fmla="*/ 13786 w 103022"/>
              <a:gd name="connsiteY12" fmla="*/ 53990 h 41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022" h="412765">
                <a:moveTo>
                  <a:pt x="13786" y="53990"/>
                </a:moveTo>
                <a:cubicBezTo>
                  <a:pt x="11140" y="53461"/>
                  <a:pt x="78873" y="130190"/>
                  <a:pt x="80461" y="165115"/>
                </a:cubicBezTo>
                <a:cubicBezTo>
                  <a:pt x="82049" y="200040"/>
                  <a:pt x="21194" y="257190"/>
                  <a:pt x="23311" y="263540"/>
                </a:cubicBezTo>
                <a:cubicBezTo>
                  <a:pt x="25428" y="269890"/>
                  <a:pt x="91574" y="200569"/>
                  <a:pt x="93161" y="203215"/>
                </a:cubicBezTo>
                <a:cubicBezTo>
                  <a:pt x="94749" y="205861"/>
                  <a:pt x="38657" y="258248"/>
                  <a:pt x="32836" y="279415"/>
                </a:cubicBezTo>
                <a:cubicBezTo>
                  <a:pt x="27015" y="300582"/>
                  <a:pt x="63528" y="307990"/>
                  <a:pt x="58236" y="330215"/>
                </a:cubicBezTo>
                <a:cubicBezTo>
                  <a:pt x="52944" y="352440"/>
                  <a:pt x="6907" y="412765"/>
                  <a:pt x="1086" y="412765"/>
                </a:cubicBezTo>
                <a:cubicBezTo>
                  <a:pt x="-4735" y="412765"/>
                  <a:pt x="14315" y="363023"/>
                  <a:pt x="23311" y="330215"/>
                </a:cubicBezTo>
                <a:cubicBezTo>
                  <a:pt x="32307" y="297407"/>
                  <a:pt x="41832" y="244490"/>
                  <a:pt x="55061" y="215915"/>
                </a:cubicBezTo>
                <a:cubicBezTo>
                  <a:pt x="68290" y="187340"/>
                  <a:pt x="98982" y="194748"/>
                  <a:pt x="102686" y="158765"/>
                </a:cubicBezTo>
                <a:cubicBezTo>
                  <a:pt x="106390" y="122782"/>
                  <a:pt x="78344" y="-1573"/>
                  <a:pt x="77286" y="15"/>
                </a:cubicBezTo>
                <a:cubicBezTo>
                  <a:pt x="76228" y="1603"/>
                  <a:pt x="103744" y="157707"/>
                  <a:pt x="96336" y="168290"/>
                </a:cubicBezTo>
                <a:cubicBezTo>
                  <a:pt x="88928" y="178873"/>
                  <a:pt x="16432" y="54519"/>
                  <a:pt x="13786" y="5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3F1C720-E448-E89C-284B-0198621850B3}"/>
              </a:ext>
            </a:extLst>
          </p:cNvPr>
          <p:cNvSpPr/>
          <p:nvPr/>
        </p:nvSpPr>
        <p:spPr>
          <a:xfrm>
            <a:off x="6667302" y="5936569"/>
            <a:ext cx="64536" cy="988157"/>
          </a:xfrm>
          <a:custGeom>
            <a:avLst/>
            <a:gdLst>
              <a:gd name="connsiteX0" fmla="*/ 57348 w 64536"/>
              <a:gd name="connsiteY0" fmla="*/ 681 h 988157"/>
              <a:gd name="connsiteX1" fmla="*/ 60523 w 64536"/>
              <a:gd name="connsiteY1" fmla="*/ 426131 h 988157"/>
              <a:gd name="connsiteX2" fmla="*/ 63698 w 64536"/>
              <a:gd name="connsiteY2" fmla="*/ 721406 h 988157"/>
              <a:gd name="connsiteX3" fmla="*/ 63698 w 64536"/>
              <a:gd name="connsiteY3" fmla="*/ 600756 h 988157"/>
              <a:gd name="connsiteX4" fmla="*/ 54173 w 64536"/>
              <a:gd name="connsiteY4" fmla="*/ 988106 h 988157"/>
              <a:gd name="connsiteX5" fmla="*/ 22423 w 64536"/>
              <a:gd name="connsiteY5" fmla="*/ 626156 h 988157"/>
              <a:gd name="connsiteX6" fmla="*/ 198 w 64536"/>
              <a:gd name="connsiteY6" fmla="*/ 337231 h 988157"/>
              <a:gd name="connsiteX7" fmla="*/ 35123 w 64536"/>
              <a:gd name="connsiteY7" fmla="*/ 530906 h 988157"/>
              <a:gd name="connsiteX8" fmla="*/ 57348 w 64536"/>
              <a:gd name="connsiteY8" fmla="*/ 681 h 9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36" h="988157">
                <a:moveTo>
                  <a:pt x="57348" y="681"/>
                </a:moveTo>
                <a:cubicBezTo>
                  <a:pt x="61581" y="-16781"/>
                  <a:pt x="59465" y="306010"/>
                  <a:pt x="60523" y="426131"/>
                </a:cubicBezTo>
                <a:cubicBezTo>
                  <a:pt x="61581" y="546252"/>
                  <a:pt x="63169" y="692302"/>
                  <a:pt x="63698" y="721406"/>
                </a:cubicBezTo>
                <a:cubicBezTo>
                  <a:pt x="64227" y="750510"/>
                  <a:pt x="65286" y="556306"/>
                  <a:pt x="63698" y="600756"/>
                </a:cubicBezTo>
                <a:cubicBezTo>
                  <a:pt x="62111" y="645206"/>
                  <a:pt x="61052" y="983873"/>
                  <a:pt x="54173" y="988106"/>
                </a:cubicBezTo>
                <a:cubicBezTo>
                  <a:pt x="47294" y="992339"/>
                  <a:pt x="31419" y="734635"/>
                  <a:pt x="22423" y="626156"/>
                </a:cubicBezTo>
                <a:cubicBezTo>
                  <a:pt x="13427" y="517677"/>
                  <a:pt x="-1919" y="353106"/>
                  <a:pt x="198" y="337231"/>
                </a:cubicBezTo>
                <a:cubicBezTo>
                  <a:pt x="2315" y="321356"/>
                  <a:pt x="22952" y="584352"/>
                  <a:pt x="35123" y="530906"/>
                </a:cubicBezTo>
                <a:cubicBezTo>
                  <a:pt x="47294" y="477460"/>
                  <a:pt x="53115" y="18143"/>
                  <a:pt x="57348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727468-2113-5461-D10F-5ED1F95E2ED0}"/>
              </a:ext>
            </a:extLst>
          </p:cNvPr>
          <p:cNvSpPr/>
          <p:nvPr/>
        </p:nvSpPr>
        <p:spPr>
          <a:xfrm>
            <a:off x="6781581" y="6213038"/>
            <a:ext cx="119648" cy="699346"/>
          </a:xfrm>
          <a:custGeom>
            <a:avLst/>
            <a:gdLst>
              <a:gd name="connsiteX0" fmla="*/ 219 w 119648"/>
              <a:gd name="connsiteY0" fmla="*/ 437 h 699346"/>
              <a:gd name="connsiteX1" fmla="*/ 82769 w 119648"/>
              <a:gd name="connsiteY1" fmla="*/ 413187 h 699346"/>
              <a:gd name="connsiteX2" fmla="*/ 79594 w 119648"/>
              <a:gd name="connsiteY2" fmla="*/ 371912 h 699346"/>
              <a:gd name="connsiteX3" fmla="*/ 117694 w 119648"/>
              <a:gd name="connsiteY3" fmla="*/ 629087 h 699346"/>
              <a:gd name="connsiteX4" fmla="*/ 108169 w 119648"/>
              <a:gd name="connsiteY4" fmla="*/ 533837 h 699346"/>
              <a:gd name="connsiteX5" fmla="*/ 57369 w 119648"/>
              <a:gd name="connsiteY5" fmla="*/ 698937 h 699346"/>
              <a:gd name="connsiteX6" fmla="*/ 98644 w 119648"/>
              <a:gd name="connsiteY6" fmla="*/ 578287 h 699346"/>
              <a:gd name="connsiteX7" fmla="*/ 111344 w 119648"/>
              <a:gd name="connsiteY7" fmla="*/ 502087 h 699346"/>
              <a:gd name="connsiteX8" fmla="*/ 219 w 119648"/>
              <a:gd name="connsiteY8" fmla="*/ 437 h 6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48" h="699346">
                <a:moveTo>
                  <a:pt x="219" y="437"/>
                </a:moveTo>
                <a:cubicBezTo>
                  <a:pt x="-4544" y="-14380"/>
                  <a:pt x="69540" y="351275"/>
                  <a:pt x="82769" y="413187"/>
                </a:cubicBezTo>
                <a:cubicBezTo>
                  <a:pt x="95998" y="475099"/>
                  <a:pt x="73773" y="335929"/>
                  <a:pt x="79594" y="371912"/>
                </a:cubicBezTo>
                <a:cubicBezTo>
                  <a:pt x="85415" y="407895"/>
                  <a:pt x="112932" y="602100"/>
                  <a:pt x="117694" y="629087"/>
                </a:cubicBezTo>
                <a:cubicBezTo>
                  <a:pt x="122456" y="656074"/>
                  <a:pt x="118223" y="522195"/>
                  <a:pt x="108169" y="533837"/>
                </a:cubicBezTo>
                <a:cubicBezTo>
                  <a:pt x="98115" y="545479"/>
                  <a:pt x="58956" y="691529"/>
                  <a:pt x="57369" y="698937"/>
                </a:cubicBezTo>
                <a:cubicBezTo>
                  <a:pt x="55782" y="706345"/>
                  <a:pt x="89648" y="611095"/>
                  <a:pt x="98644" y="578287"/>
                </a:cubicBezTo>
                <a:cubicBezTo>
                  <a:pt x="107640" y="545479"/>
                  <a:pt x="126161" y="603158"/>
                  <a:pt x="111344" y="502087"/>
                </a:cubicBezTo>
                <a:cubicBezTo>
                  <a:pt x="96527" y="401016"/>
                  <a:pt x="4982" y="15254"/>
                  <a:pt x="219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D663EE-9201-4916-DADB-1703C645C563}"/>
              </a:ext>
            </a:extLst>
          </p:cNvPr>
          <p:cNvSpPr/>
          <p:nvPr/>
        </p:nvSpPr>
        <p:spPr>
          <a:xfrm>
            <a:off x="6373813" y="5993626"/>
            <a:ext cx="52488" cy="610393"/>
          </a:xfrm>
          <a:custGeom>
            <a:avLst/>
            <a:gdLst>
              <a:gd name="connsiteX0" fmla="*/ 52387 w 52488"/>
              <a:gd name="connsiteY0" fmla="*/ 774 h 610393"/>
              <a:gd name="connsiteX1" fmla="*/ 17462 w 52488"/>
              <a:gd name="connsiteY1" fmla="*/ 257949 h 610393"/>
              <a:gd name="connsiteX2" fmla="*/ 20637 w 52488"/>
              <a:gd name="connsiteY2" fmla="*/ 489724 h 610393"/>
              <a:gd name="connsiteX3" fmla="*/ 20637 w 52488"/>
              <a:gd name="connsiteY3" fmla="*/ 423049 h 610393"/>
              <a:gd name="connsiteX4" fmla="*/ 11112 w 52488"/>
              <a:gd name="connsiteY4" fmla="*/ 610374 h 610393"/>
              <a:gd name="connsiteX5" fmla="*/ 1587 w 52488"/>
              <a:gd name="connsiteY5" fmla="*/ 410349 h 610393"/>
              <a:gd name="connsiteX6" fmla="*/ 4762 w 52488"/>
              <a:gd name="connsiteY6" fmla="*/ 184924 h 610393"/>
              <a:gd name="connsiteX7" fmla="*/ 52387 w 52488"/>
              <a:gd name="connsiteY7" fmla="*/ 774 h 6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8" h="610393">
                <a:moveTo>
                  <a:pt x="52387" y="774"/>
                </a:moveTo>
                <a:cubicBezTo>
                  <a:pt x="54504" y="12945"/>
                  <a:pt x="22754" y="176457"/>
                  <a:pt x="17462" y="257949"/>
                </a:cubicBezTo>
                <a:cubicBezTo>
                  <a:pt x="12170" y="339441"/>
                  <a:pt x="20108" y="462207"/>
                  <a:pt x="20637" y="489724"/>
                </a:cubicBezTo>
                <a:cubicBezTo>
                  <a:pt x="21166" y="517241"/>
                  <a:pt x="22224" y="402941"/>
                  <a:pt x="20637" y="423049"/>
                </a:cubicBezTo>
                <a:cubicBezTo>
                  <a:pt x="19049" y="443157"/>
                  <a:pt x="14287" y="612491"/>
                  <a:pt x="11112" y="610374"/>
                </a:cubicBezTo>
                <a:cubicBezTo>
                  <a:pt x="7937" y="608257"/>
                  <a:pt x="2645" y="481257"/>
                  <a:pt x="1587" y="410349"/>
                </a:cubicBezTo>
                <a:cubicBezTo>
                  <a:pt x="529" y="339441"/>
                  <a:pt x="-2646" y="246836"/>
                  <a:pt x="4762" y="184924"/>
                </a:cubicBezTo>
                <a:cubicBezTo>
                  <a:pt x="12170" y="123012"/>
                  <a:pt x="50270" y="-11397"/>
                  <a:pt x="52387" y="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23DF31A-0DF3-9CE1-3C95-67D661EBB2C8}"/>
              </a:ext>
            </a:extLst>
          </p:cNvPr>
          <p:cNvSpPr/>
          <p:nvPr/>
        </p:nvSpPr>
        <p:spPr>
          <a:xfrm>
            <a:off x="6816616" y="6188049"/>
            <a:ext cx="168470" cy="717284"/>
          </a:xfrm>
          <a:custGeom>
            <a:avLst/>
            <a:gdLst>
              <a:gd name="connsiteX0" fmla="*/ 109 w 168470"/>
              <a:gd name="connsiteY0" fmla="*/ 26 h 717284"/>
              <a:gd name="connsiteX1" fmla="*/ 108059 w 168470"/>
              <a:gd name="connsiteY1" fmla="*/ 276251 h 717284"/>
              <a:gd name="connsiteX2" fmla="*/ 120759 w 168470"/>
              <a:gd name="connsiteY2" fmla="*/ 596926 h 717284"/>
              <a:gd name="connsiteX3" fmla="*/ 146159 w 168470"/>
              <a:gd name="connsiteY3" fmla="*/ 466751 h 717284"/>
              <a:gd name="connsiteX4" fmla="*/ 120759 w 168470"/>
              <a:gd name="connsiteY4" fmla="*/ 714401 h 717284"/>
              <a:gd name="connsiteX5" fmla="*/ 133459 w 168470"/>
              <a:gd name="connsiteY5" fmla="*/ 581051 h 717284"/>
              <a:gd name="connsiteX6" fmla="*/ 168384 w 168470"/>
              <a:gd name="connsiteY6" fmla="*/ 273076 h 717284"/>
              <a:gd name="connsiteX7" fmla="*/ 142984 w 168470"/>
              <a:gd name="connsiteY7" fmla="*/ 377851 h 717284"/>
              <a:gd name="connsiteX8" fmla="*/ 130284 w 168470"/>
              <a:gd name="connsiteY8" fmla="*/ 260376 h 717284"/>
              <a:gd name="connsiteX9" fmla="*/ 109 w 168470"/>
              <a:gd name="connsiteY9" fmla="*/ 26 h 71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470" h="717284">
                <a:moveTo>
                  <a:pt x="109" y="26"/>
                </a:moveTo>
                <a:cubicBezTo>
                  <a:pt x="-3595" y="2672"/>
                  <a:pt x="87951" y="176768"/>
                  <a:pt x="108059" y="276251"/>
                </a:cubicBezTo>
                <a:cubicBezTo>
                  <a:pt x="128167" y="375734"/>
                  <a:pt x="114409" y="565176"/>
                  <a:pt x="120759" y="596926"/>
                </a:cubicBezTo>
                <a:cubicBezTo>
                  <a:pt x="127109" y="628676"/>
                  <a:pt x="146159" y="447172"/>
                  <a:pt x="146159" y="466751"/>
                </a:cubicBezTo>
                <a:cubicBezTo>
                  <a:pt x="146159" y="486330"/>
                  <a:pt x="122876" y="695351"/>
                  <a:pt x="120759" y="714401"/>
                </a:cubicBezTo>
                <a:cubicBezTo>
                  <a:pt x="118642" y="733451"/>
                  <a:pt x="125521" y="654605"/>
                  <a:pt x="133459" y="581051"/>
                </a:cubicBezTo>
                <a:cubicBezTo>
                  <a:pt x="141397" y="507497"/>
                  <a:pt x="166797" y="306943"/>
                  <a:pt x="168384" y="273076"/>
                </a:cubicBezTo>
                <a:cubicBezTo>
                  <a:pt x="169971" y="239209"/>
                  <a:pt x="149334" y="379968"/>
                  <a:pt x="142984" y="377851"/>
                </a:cubicBezTo>
                <a:cubicBezTo>
                  <a:pt x="136634" y="375734"/>
                  <a:pt x="150392" y="324405"/>
                  <a:pt x="130284" y="260376"/>
                </a:cubicBezTo>
                <a:cubicBezTo>
                  <a:pt x="110176" y="196347"/>
                  <a:pt x="3813" y="-2620"/>
                  <a:pt x="109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1AC48F9-5AD8-DB7B-2703-7AFF5562310A}"/>
              </a:ext>
            </a:extLst>
          </p:cNvPr>
          <p:cNvSpPr/>
          <p:nvPr/>
        </p:nvSpPr>
        <p:spPr>
          <a:xfrm>
            <a:off x="6918317" y="6990959"/>
            <a:ext cx="191642" cy="213742"/>
          </a:xfrm>
          <a:custGeom>
            <a:avLst/>
            <a:gdLst>
              <a:gd name="connsiteX0" fmla="*/ 8 w 191642"/>
              <a:gd name="connsiteY0" fmla="*/ 391 h 213742"/>
              <a:gd name="connsiteX1" fmla="*/ 130183 w 191642"/>
              <a:gd name="connsiteY1" fmla="*/ 98816 h 213742"/>
              <a:gd name="connsiteX2" fmla="*/ 168283 w 191642"/>
              <a:gd name="connsiteY2" fmla="*/ 184541 h 213742"/>
              <a:gd name="connsiteX3" fmla="*/ 133358 w 191642"/>
              <a:gd name="connsiteY3" fmla="*/ 95641 h 213742"/>
              <a:gd name="connsiteX4" fmla="*/ 190508 w 191642"/>
              <a:gd name="connsiteY4" fmla="*/ 213116 h 213742"/>
              <a:gd name="connsiteX5" fmla="*/ 171458 w 191642"/>
              <a:gd name="connsiteY5" fmla="*/ 136916 h 213742"/>
              <a:gd name="connsiteX6" fmla="*/ 171458 w 191642"/>
              <a:gd name="connsiteY6" fmla="*/ 22616 h 213742"/>
              <a:gd name="connsiteX7" fmla="*/ 171458 w 191642"/>
              <a:gd name="connsiteY7" fmla="*/ 127391 h 213742"/>
              <a:gd name="connsiteX8" fmla="*/ 123833 w 191642"/>
              <a:gd name="connsiteY8" fmla="*/ 67066 h 213742"/>
              <a:gd name="connsiteX9" fmla="*/ 8 w 191642"/>
              <a:gd name="connsiteY9" fmla="*/ 391 h 2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42" h="213742">
                <a:moveTo>
                  <a:pt x="8" y="391"/>
                </a:moveTo>
                <a:cubicBezTo>
                  <a:pt x="1066" y="5682"/>
                  <a:pt x="102137" y="68124"/>
                  <a:pt x="130183" y="98816"/>
                </a:cubicBezTo>
                <a:cubicBezTo>
                  <a:pt x="158229" y="129508"/>
                  <a:pt x="167754" y="185070"/>
                  <a:pt x="168283" y="184541"/>
                </a:cubicBezTo>
                <a:cubicBezTo>
                  <a:pt x="168812" y="184012"/>
                  <a:pt x="129654" y="90879"/>
                  <a:pt x="133358" y="95641"/>
                </a:cubicBezTo>
                <a:cubicBezTo>
                  <a:pt x="137062" y="100403"/>
                  <a:pt x="184158" y="206237"/>
                  <a:pt x="190508" y="213116"/>
                </a:cubicBezTo>
                <a:cubicBezTo>
                  <a:pt x="196858" y="219995"/>
                  <a:pt x="174633" y="168666"/>
                  <a:pt x="171458" y="136916"/>
                </a:cubicBezTo>
                <a:cubicBezTo>
                  <a:pt x="168283" y="105166"/>
                  <a:pt x="171458" y="22616"/>
                  <a:pt x="171458" y="22616"/>
                </a:cubicBezTo>
                <a:cubicBezTo>
                  <a:pt x="171458" y="21029"/>
                  <a:pt x="179396" y="119983"/>
                  <a:pt x="171458" y="127391"/>
                </a:cubicBezTo>
                <a:cubicBezTo>
                  <a:pt x="163521" y="134799"/>
                  <a:pt x="151879" y="89291"/>
                  <a:pt x="123833" y="67066"/>
                </a:cubicBezTo>
                <a:cubicBezTo>
                  <a:pt x="95787" y="44841"/>
                  <a:pt x="-1050" y="-4900"/>
                  <a:pt x="8" y="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F37DA02-B1CD-099E-732F-3F21F473F530}"/>
              </a:ext>
            </a:extLst>
          </p:cNvPr>
          <p:cNvSpPr/>
          <p:nvPr/>
        </p:nvSpPr>
        <p:spPr>
          <a:xfrm>
            <a:off x="6829331" y="7229457"/>
            <a:ext cx="82645" cy="155607"/>
          </a:xfrm>
          <a:custGeom>
            <a:avLst/>
            <a:gdLst>
              <a:gd name="connsiteX0" fmla="*/ 94 w 82645"/>
              <a:gd name="connsiteY0" fmla="*/ 18 h 155607"/>
              <a:gd name="connsiteX1" fmla="*/ 63594 w 82645"/>
              <a:gd name="connsiteY1" fmla="*/ 69868 h 155607"/>
              <a:gd name="connsiteX2" fmla="*/ 73119 w 82645"/>
              <a:gd name="connsiteY2" fmla="*/ 155593 h 155607"/>
              <a:gd name="connsiteX3" fmla="*/ 79469 w 82645"/>
              <a:gd name="connsiteY3" fmla="*/ 76218 h 155607"/>
              <a:gd name="connsiteX4" fmla="*/ 94 w 82645"/>
              <a:gd name="connsiteY4" fmla="*/ 18 h 1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5" h="155607">
                <a:moveTo>
                  <a:pt x="94" y="18"/>
                </a:moveTo>
                <a:cubicBezTo>
                  <a:pt x="-2552" y="-1040"/>
                  <a:pt x="51423" y="43939"/>
                  <a:pt x="63594" y="69868"/>
                </a:cubicBezTo>
                <a:cubicBezTo>
                  <a:pt x="75765" y="95797"/>
                  <a:pt x="70473" y="154535"/>
                  <a:pt x="73119" y="155593"/>
                </a:cubicBezTo>
                <a:cubicBezTo>
                  <a:pt x="75765" y="156651"/>
                  <a:pt x="88465" y="100560"/>
                  <a:pt x="79469" y="76218"/>
                </a:cubicBezTo>
                <a:cubicBezTo>
                  <a:pt x="70473" y="51876"/>
                  <a:pt x="2740" y="1076"/>
                  <a:pt x="94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E7C7805-D71A-E304-48D5-6F5A03C6C021}"/>
              </a:ext>
            </a:extLst>
          </p:cNvPr>
          <p:cNvSpPr/>
          <p:nvPr/>
        </p:nvSpPr>
        <p:spPr>
          <a:xfrm>
            <a:off x="7232549" y="7229388"/>
            <a:ext cx="109008" cy="295663"/>
          </a:xfrm>
          <a:custGeom>
            <a:avLst/>
            <a:gdLst>
              <a:gd name="connsiteX0" fmla="*/ 101 w 109008"/>
              <a:gd name="connsiteY0" fmla="*/ 87 h 295663"/>
              <a:gd name="connsiteX1" fmla="*/ 76301 w 109008"/>
              <a:gd name="connsiteY1" fmla="*/ 142962 h 295663"/>
              <a:gd name="connsiteX2" fmla="*/ 44551 w 109008"/>
              <a:gd name="connsiteY2" fmla="*/ 200112 h 295663"/>
              <a:gd name="connsiteX3" fmla="*/ 60426 w 109008"/>
              <a:gd name="connsiteY3" fmla="*/ 196937 h 295663"/>
              <a:gd name="connsiteX4" fmla="*/ 50901 w 109008"/>
              <a:gd name="connsiteY4" fmla="*/ 295362 h 295663"/>
              <a:gd name="connsiteX5" fmla="*/ 63601 w 109008"/>
              <a:gd name="connsiteY5" fmla="*/ 225512 h 295663"/>
              <a:gd name="connsiteX6" fmla="*/ 85826 w 109008"/>
              <a:gd name="connsiteY6" fmla="*/ 165187 h 295663"/>
              <a:gd name="connsiteX7" fmla="*/ 108051 w 109008"/>
              <a:gd name="connsiteY7" fmla="*/ 82637 h 295663"/>
              <a:gd name="connsiteX8" fmla="*/ 95351 w 109008"/>
              <a:gd name="connsiteY8" fmla="*/ 120737 h 295663"/>
              <a:gd name="connsiteX9" fmla="*/ 101 w 109008"/>
              <a:gd name="connsiteY9" fmla="*/ 87 h 2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08" h="295663">
                <a:moveTo>
                  <a:pt x="101" y="87"/>
                </a:moveTo>
                <a:cubicBezTo>
                  <a:pt x="-3074" y="3791"/>
                  <a:pt x="68893" y="109625"/>
                  <a:pt x="76301" y="142962"/>
                </a:cubicBezTo>
                <a:cubicBezTo>
                  <a:pt x="83709" y="176299"/>
                  <a:pt x="44551" y="200112"/>
                  <a:pt x="44551" y="200112"/>
                </a:cubicBezTo>
                <a:cubicBezTo>
                  <a:pt x="41905" y="209108"/>
                  <a:pt x="59368" y="181062"/>
                  <a:pt x="60426" y="196937"/>
                </a:cubicBezTo>
                <a:cubicBezTo>
                  <a:pt x="61484" y="212812"/>
                  <a:pt x="50372" y="290600"/>
                  <a:pt x="50901" y="295362"/>
                </a:cubicBezTo>
                <a:cubicBezTo>
                  <a:pt x="51430" y="300125"/>
                  <a:pt x="57780" y="247208"/>
                  <a:pt x="63601" y="225512"/>
                </a:cubicBezTo>
                <a:cubicBezTo>
                  <a:pt x="69422" y="203816"/>
                  <a:pt x="78418" y="189000"/>
                  <a:pt x="85826" y="165187"/>
                </a:cubicBezTo>
                <a:cubicBezTo>
                  <a:pt x="93234" y="141375"/>
                  <a:pt x="106464" y="90045"/>
                  <a:pt x="108051" y="82637"/>
                </a:cubicBezTo>
                <a:cubicBezTo>
                  <a:pt x="109638" y="75229"/>
                  <a:pt x="111226" y="130262"/>
                  <a:pt x="95351" y="120737"/>
                </a:cubicBezTo>
                <a:cubicBezTo>
                  <a:pt x="79476" y="111212"/>
                  <a:pt x="3276" y="-3617"/>
                  <a:pt x="101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1D289AB-552C-5301-B3C5-67B83A4FF7A5}"/>
              </a:ext>
            </a:extLst>
          </p:cNvPr>
          <p:cNvSpPr/>
          <p:nvPr/>
        </p:nvSpPr>
        <p:spPr>
          <a:xfrm>
            <a:off x="5893042" y="7204016"/>
            <a:ext cx="88896" cy="221609"/>
          </a:xfrm>
          <a:custGeom>
            <a:avLst/>
            <a:gdLst>
              <a:gd name="connsiteX0" fmla="*/ 88658 w 88896"/>
              <a:gd name="connsiteY0" fmla="*/ 59 h 221609"/>
              <a:gd name="connsiteX1" fmla="*/ 28333 w 88896"/>
              <a:gd name="connsiteY1" fmla="*/ 120709 h 221609"/>
              <a:gd name="connsiteX2" fmla="*/ 21983 w 88896"/>
              <a:gd name="connsiteY2" fmla="*/ 219134 h 221609"/>
              <a:gd name="connsiteX3" fmla="*/ 18808 w 88896"/>
              <a:gd name="connsiteY3" fmla="*/ 187384 h 221609"/>
              <a:gd name="connsiteX4" fmla="*/ 2933 w 88896"/>
              <a:gd name="connsiteY4" fmla="*/ 136584 h 221609"/>
              <a:gd name="connsiteX5" fmla="*/ 88658 w 88896"/>
              <a:gd name="connsiteY5" fmla="*/ 59 h 22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96" h="221609">
                <a:moveTo>
                  <a:pt x="88658" y="59"/>
                </a:moveTo>
                <a:cubicBezTo>
                  <a:pt x="92891" y="-2587"/>
                  <a:pt x="39445" y="84197"/>
                  <a:pt x="28333" y="120709"/>
                </a:cubicBezTo>
                <a:cubicBezTo>
                  <a:pt x="17221" y="157221"/>
                  <a:pt x="23570" y="208022"/>
                  <a:pt x="21983" y="219134"/>
                </a:cubicBezTo>
                <a:cubicBezTo>
                  <a:pt x="20396" y="230246"/>
                  <a:pt x="21983" y="201142"/>
                  <a:pt x="18808" y="187384"/>
                </a:cubicBezTo>
                <a:cubicBezTo>
                  <a:pt x="15633" y="173626"/>
                  <a:pt x="-8180" y="164630"/>
                  <a:pt x="2933" y="136584"/>
                </a:cubicBezTo>
                <a:cubicBezTo>
                  <a:pt x="14045" y="108538"/>
                  <a:pt x="84425" y="2705"/>
                  <a:pt x="88658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D9FE03-784D-1F1E-EAEF-774D75349FF3}"/>
              </a:ext>
            </a:extLst>
          </p:cNvPr>
          <p:cNvSpPr/>
          <p:nvPr/>
        </p:nvSpPr>
        <p:spPr>
          <a:xfrm>
            <a:off x="6234495" y="7574554"/>
            <a:ext cx="314900" cy="133198"/>
          </a:xfrm>
          <a:custGeom>
            <a:avLst/>
            <a:gdLst>
              <a:gd name="connsiteX0" fmla="*/ 1205 w 314900"/>
              <a:gd name="connsiteY0" fmla="*/ 10521 h 133198"/>
              <a:gd name="connsiteX1" fmla="*/ 137730 w 314900"/>
              <a:gd name="connsiteY1" fmla="*/ 10521 h 133198"/>
              <a:gd name="connsiteX2" fmla="*/ 306005 w 314900"/>
              <a:gd name="connsiteY2" fmla="*/ 131171 h 133198"/>
              <a:gd name="connsiteX3" fmla="*/ 283780 w 314900"/>
              <a:gd name="connsiteY3" fmla="*/ 83546 h 133198"/>
              <a:gd name="connsiteX4" fmla="*/ 217105 w 314900"/>
              <a:gd name="connsiteY4" fmla="*/ 48621 h 133198"/>
              <a:gd name="connsiteX5" fmla="*/ 1205 w 314900"/>
              <a:gd name="connsiteY5" fmla="*/ 10521 h 13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900" h="133198">
                <a:moveTo>
                  <a:pt x="1205" y="10521"/>
                </a:moveTo>
                <a:cubicBezTo>
                  <a:pt x="-12024" y="4171"/>
                  <a:pt x="86930" y="-9587"/>
                  <a:pt x="137730" y="10521"/>
                </a:cubicBezTo>
                <a:cubicBezTo>
                  <a:pt x="188530" y="30629"/>
                  <a:pt x="281663" y="119000"/>
                  <a:pt x="306005" y="131171"/>
                </a:cubicBezTo>
                <a:cubicBezTo>
                  <a:pt x="330347" y="143342"/>
                  <a:pt x="298597" y="97304"/>
                  <a:pt x="283780" y="83546"/>
                </a:cubicBezTo>
                <a:cubicBezTo>
                  <a:pt x="268963" y="69788"/>
                  <a:pt x="260497" y="61321"/>
                  <a:pt x="217105" y="48621"/>
                </a:cubicBezTo>
                <a:cubicBezTo>
                  <a:pt x="173713" y="35921"/>
                  <a:pt x="14434" y="16871"/>
                  <a:pt x="1205" y="10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26164B6-3676-10C8-1920-BBEE2CDCCEFE}"/>
              </a:ext>
            </a:extLst>
          </p:cNvPr>
          <p:cNvSpPr/>
          <p:nvPr/>
        </p:nvSpPr>
        <p:spPr>
          <a:xfrm>
            <a:off x="6603867" y="7508373"/>
            <a:ext cx="255507" cy="219988"/>
          </a:xfrm>
          <a:custGeom>
            <a:avLst/>
            <a:gdLst>
              <a:gd name="connsiteX0" fmla="*/ 133 w 255507"/>
              <a:gd name="connsiteY0" fmla="*/ 502 h 219988"/>
              <a:gd name="connsiteX1" fmla="*/ 120783 w 255507"/>
              <a:gd name="connsiteY1" fmla="*/ 105277 h 219988"/>
              <a:gd name="connsiteX2" fmla="*/ 120783 w 255507"/>
              <a:gd name="connsiteY2" fmla="*/ 159252 h 219988"/>
              <a:gd name="connsiteX3" fmla="*/ 76333 w 255507"/>
              <a:gd name="connsiteY3" fmla="*/ 191002 h 219988"/>
              <a:gd name="connsiteX4" fmla="*/ 25533 w 255507"/>
              <a:gd name="connsiteY4" fmla="*/ 219577 h 219988"/>
              <a:gd name="connsiteX5" fmla="*/ 95383 w 255507"/>
              <a:gd name="connsiteY5" fmla="*/ 168777 h 219988"/>
              <a:gd name="connsiteX6" fmla="*/ 254133 w 255507"/>
              <a:gd name="connsiteY6" fmla="*/ 92577 h 219988"/>
              <a:gd name="connsiteX7" fmla="*/ 168408 w 255507"/>
              <a:gd name="connsiteY7" fmla="*/ 108452 h 219988"/>
              <a:gd name="connsiteX8" fmla="*/ 98558 w 255507"/>
              <a:gd name="connsiteY8" fmla="*/ 67177 h 219988"/>
              <a:gd name="connsiteX9" fmla="*/ 133 w 255507"/>
              <a:gd name="connsiteY9" fmla="*/ 502 h 21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507" h="219988">
                <a:moveTo>
                  <a:pt x="133" y="502"/>
                </a:moveTo>
                <a:cubicBezTo>
                  <a:pt x="3837" y="6852"/>
                  <a:pt x="100675" y="78819"/>
                  <a:pt x="120783" y="105277"/>
                </a:cubicBezTo>
                <a:cubicBezTo>
                  <a:pt x="140891" y="131735"/>
                  <a:pt x="128191" y="144965"/>
                  <a:pt x="120783" y="159252"/>
                </a:cubicBezTo>
                <a:cubicBezTo>
                  <a:pt x="113375" y="173539"/>
                  <a:pt x="92208" y="180948"/>
                  <a:pt x="76333" y="191002"/>
                </a:cubicBezTo>
                <a:cubicBezTo>
                  <a:pt x="60458" y="201056"/>
                  <a:pt x="22358" y="223281"/>
                  <a:pt x="25533" y="219577"/>
                </a:cubicBezTo>
                <a:cubicBezTo>
                  <a:pt x="28708" y="215873"/>
                  <a:pt x="57283" y="189944"/>
                  <a:pt x="95383" y="168777"/>
                </a:cubicBezTo>
                <a:cubicBezTo>
                  <a:pt x="133483" y="147610"/>
                  <a:pt x="241962" y="102631"/>
                  <a:pt x="254133" y="92577"/>
                </a:cubicBezTo>
                <a:cubicBezTo>
                  <a:pt x="266304" y="82523"/>
                  <a:pt x="194337" y="112685"/>
                  <a:pt x="168408" y="108452"/>
                </a:cubicBezTo>
                <a:cubicBezTo>
                  <a:pt x="142479" y="104219"/>
                  <a:pt x="126075" y="84640"/>
                  <a:pt x="98558" y="67177"/>
                </a:cubicBezTo>
                <a:cubicBezTo>
                  <a:pt x="71041" y="49715"/>
                  <a:pt x="-3571" y="-5848"/>
                  <a:pt x="133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2A2F777-F9F2-50DD-0A49-EBC93BB6225B}"/>
              </a:ext>
            </a:extLst>
          </p:cNvPr>
          <p:cNvSpPr/>
          <p:nvPr/>
        </p:nvSpPr>
        <p:spPr>
          <a:xfrm>
            <a:off x="6057490" y="7409505"/>
            <a:ext cx="303016" cy="207356"/>
          </a:xfrm>
          <a:custGeom>
            <a:avLst/>
            <a:gdLst>
              <a:gd name="connsiteX0" fmla="*/ 410 w 303016"/>
              <a:gd name="connsiteY0" fmla="*/ 207320 h 207356"/>
              <a:gd name="connsiteX1" fmla="*/ 171860 w 303016"/>
              <a:gd name="connsiteY1" fmla="*/ 150170 h 207356"/>
              <a:gd name="connsiteX2" fmla="*/ 302035 w 303016"/>
              <a:gd name="connsiteY2" fmla="*/ 156520 h 207356"/>
              <a:gd name="connsiteX3" fmla="*/ 229010 w 303016"/>
              <a:gd name="connsiteY3" fmla="*/ 124770 h 207356"/>
              <a:gd name="connsiteX4" fmla="*/ 181385 w 303016"/>
              <a:gd name="connsiteY4" fmla="*/ 77145 h 207356"/>
              <a:gd name="connsiteX5" fmla="*/ 159160 w 303016"/>
              <a:gd name="connsiteY5" fmla="*/ 945 h 207356"/>
              <a:gd name="connsiteX6" fmla="*/ 219485 w 303016"/>
              <a:gd name="connsiteY6" fmla="*/ 134295 h 207356"/>
              <a:gd name="connsiteX7" fmla="*/ 127410 w 303016"/>
              <a:gd name="connsiteY7" fmla="*/ 140645 h 207356"/>
              <a:gd name="connsiteX8" fmla="*/ 410 w 303016"/>
              <a:gd name="connsiteY8" fmla="*/ 207320 h 2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016" h="207356">
                <a:moveTo>
                  <a:pt x="410" y="207320"/>
                </a:moveTo>
                <a:cubicBezTo>
                  <a:pt x="7818" y="208907"/>
                  <a:pt x="121589" y="158637"/>
                  <a:pt x="171860" y="150170"/>
                </a:cubicBezTo>
                <a:cubicBezTo>
                  <a:pt x="222131" y="141703"/>
                  <a:pt x="292510" y="160753"/>
                  <a:pt x="302035" y="156520"/>
                </a:cubicBezTo>
                <a:cubicBezTo>
                  <a:pt x="311560" y="152287"/>
                  <a:pt x="249118" y="137999"/>
                  <a:pt x="229010" y="124770"/>
                </a:cubicBezTo>
                <a:cubicBezTo>
                  <a:pt x="208902" y="111541"/>
                  <a:pt x="193027" y="97782"/>
                  <a:pt x="181385" y="77145"/>
                </a:cubicBezTo>
                <a:cubicBezTo>
                  <a:pt x="169743" y="56508"/>
                  <a:pt x="152810" y="-8580"/>
                  <a:pt x="159160" y="945"/>
                </a:cubicBezTo>
                <a:cubicBezTo>
                  <a:pt x="165510" y="10470"/>
                  <a:pt x="224777" y="111012"/>
                  <a:pt x="219485" y="134295"/>
                </a:cubicBezTo>
                <a:cubicBezTo>
                  <a:pt x="214193" y="157578"/>
                  <a:pt x="167097" y="128474"/>
                  <a:pt x="127410" y="140645"/>
                </a:cubicBezTo>
                <a:cubicBezTo>
                  <a:pt x="87723" y="152816"/>
                  <a:pt x="-6998" y="205733"/>
                  <a:pt x="410" y="207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9655192-3EE5-DF48-24FF-9BD95B1A450B}"/>
              </a:ext>
            </a:extLst>
          </p:cNvPr>
          <p:cNvSpPr/>
          <p:nvPr/>
        </p:nvSpPr>
        <p:spPr>
          <a:xfrm>
            <a:off x="6695975" y="7594044"/>
            <a:ext cx="486172" cy="133906"/>
          </a:xfrm>
          <a:custGeom>
            <a:avLst/>
            <a:gdLst>
              <a:gd name="connsiteX0" fmla="*/ 100 w 486172"/>
              <a:gd name="connsiteY0" fmla="*/ 133906 h 133906"/>
              <a:gd name="connsiteX1" fmla="*/ 152500 w 486172"/>
              <a:gd name="connsiteY1" fmla="*/ 22781 h 133906"/>
              <a:gd name="connsiteX2" fmla="*/ 339825 w 486172"/>
              <a:gd name="connsiteY2" fmla="*/ 32306 h 133906"/>
              <a:gd name="connsiteX3" fmla="*/ 298550 w 486172"/>
              <a:gd name="connsiteY3" fmla="*/ 6906 h 133906"/>
              <a:gd name="connsiteX4" fmla="*/ 485875 w 486172"/>
              <a:gd name="connsiteY4" fmla="*/ 38656 h 133906"/>
              <a:gd name="connsiteX5" fmla="*/ 336650 w 486172"/>
              <a:gd name="connsiteY5" fmla="*/ 556 h 133906"/>
              <a:gd name="connsiteX6" fmla="*/ 133450 w 486172"/>
              <a:gd name="connsiteY6" fmla="*/ 16431 h 133906"/>
              <a:gd name="connsiteX7" fmla="*/ 174725 w 486172"/>
              <a:gd name="connsiteY7" fmla="*/ 22781 h 133906"/>
              <a:gd name="connsiteX8" fmla="*/ 100 w 486172"/>
              <a:gd name="connsiteY8" fmla="*/ 133906 h 1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72" h="133906">
                <a:moveTo>
                  <a:pt x="100" y="133906"/>
                </a:moveTo>
                <a:cubicBezTo>
                  <a:pt x="-3604" y="133906"/>
                  <a:pt x="95879" y="39714"/>
                  <a:pt x="152500" y="22781"/>
                </a:cubicBezTo>
                <a:cubicBezTo>
                  <a:pt x="209121" y="5848"/>
                  <a:pt x="315483" y="34952"/>
                  <a:pt x="339825" y="32306"/>
                </a:cubicBezTo>
                <a:cubicBezTo>
                  <a:pt x="364167" y="29660"/>
                  <a:pt x="274208" y="5848"/>
                  <a:pt x="298550" y="6906"/>
                </a:cubicBezTo>
                <a:cubicBezTo>
                  <a:pt x="322892" y="7964"/>
                  <a:pt x="479525" y="39714"/>
                  <a:pt x="485875" y="38656"/>
                </a:cubicBezTo>
                <a:cubicBezTo>
                  <a:pt x="492225" y="37598"/>
                  <a:pt x="395387" y="4260"/>
                  <a:pt x="336650" y="556"/>
                </a:cubicBezTo>
                <a:cubicBezTo>
                  <a:pt x="277913" y="-3148"/>
                  <a:pt x="160437" y="12727"/>
                  <a:pt x="133450" y="16431"/>
                </a:cubicBezTo>
                <a:cubicBezTo>
                  <a:pt x="106463" y="20135"/>
                  <a:pt x="200654" y="4260"/>
                  <a:pt x="174725" y="22781"/>
                </a:cubicBezTo>
                <a:cubicBezTo>
                  <a:pt x="148796" y="41302"/>
                  <a:pt x="3804" y="133906"/>
                  <a:pt x="100" y="133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33A34C4-9A88-C63C-A480-C6665F01BDFA}"/>
              </a:ext>
            </a:extLst>
          </p:cNvPr>
          <p:cNvSpPr/>
          <p:nvPr/>
        </p:nvSpPr>
        <p:spPr>
          <a:xfrm>
            <a:off x="6010258" y="7077012"/>
            <a:ext cx="254527" cy="206796"/>
          </a:xfrm>
          <a:custGeom>
            <a:avLst/>
            <a:gdLst>
              <a:gd name="connsiteX0" fmla="*/ 17 w 254527"/>
              <a:gd name="connsiteY0" fmla="*/ 139763 h 206796"/>
              <a:gd name="connsiteX1" fmla="*/ 155592 w 254527"/>
              <a:gd name="connsiteY1" fmla="*/ 120713 h 206796"/>
              <a:gd name="connsiteX2" fmla="*/ 139717 w 254527"/>
              <a:gd name="connsiteY2" fmla="*/ 161988 h 206796"/>
              <a:gd name="connsiteX3" fmla="*/ 88917 w 254527"/>
              <a:gd name="connsiteY3" fmla="*/ 206438 h 206796"/>
              <a:gd name="connsiteX4" fmla="*/ 146067 w 254527"/>
              <a:gd name="connsiteY4" fmla="*/ 136588 h 206796"/>
              <a:gd name="connsiteX5" fmla="*/ 241317 w 254527"/>
              <a:gd name="connsiteY5" fmla="*/ 114363 h 206796"/>
              <a:gd name="connsiteX6" fmla="*/ 231792 w 254527"/>
              <a:gd name="connsiteY6" fmla="*/ 63 h 206796"/>
              <a:gd name="connsiteX7" fmla="*/ 250842 w 254527"/>
              <a:gd name="connsiteY7" fmla="*/ 98488 h 206796"/>
              <a:gd name="connsiteX8" fmla="*/ 146067 w 254527"/>
              <a:gd name="connsiteY8" fmla="*/ 123888 h 206796"/>
              <a:gd name="connsiteX9" fmla="*/ 17 w 254527"/>
              <a:gd name="connsiteY9" fmla="*/ 139763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27" h="206796">
                <a:moveTo>
                  <a:pt x="17" y="139763"/>
                </a:moveTo>
                <a:cubicBezTo>
                  <a:pt x="1604" y="139234"/>
                  <a:pt x="132309" y="117009"/>
                  <a:pt x="155592" y="120713"/>
                </a:cubicBezTo>
                <a:cubicBezTo>
                  <a:pt x="178875" y="124417"/>
                  <a:pt x="150830" y="147701"/>
                  <a:pt x="139717" y="161988"/>
                </a:cubicBezTo>
                <a:cubicBezTo>
                  <a:pt x="128605" y="176276"/>
                  <a:pt x="87859" y="210671"/>
                  <a:pt x="88917" y="206438"/>
                </a:cubicBezTo>
                <a:cubicBezTo>
                  <a:pt x="89975" y="202205"/>
                  <a:pt x="120667" y="151934"/>
                  <a:pt x="146067" y="136588"/>
                </a:cubicBezTo>
                <a:cubicBezTo>
                  <a:pt x="171467" y="121242"/>
                  <a:pt x="227030" y="137117"/>
                  <a:pt x="241317" y="114363"/>
                </a:cubicBezTo>
                <a:cubicBezTo>
                  <a:pt x="255605" y="91609"/>
                  <a:pt x="230205" y="2709"/>
                  <a:pt x="231792" y="63"/>
                </a:cubicBezTo>
                <a:cubicBezTo>
                  <a:pt x="233380" y="-2583"/>
                  <a:pt x="265129" y="77851"/>
                  <a:pt x="250842" y="98488"/>
                </a:cubicBezTo>
                <a:cubicBezTo>
                  <a:pt x="236555" y="119125"/>
                  <a:pt x="184696" y="124417"/>
                  <a:pt x="146067" y="123888"/>
                </a:cubicBezTo>
                <a:cubicBezTo>
                  <a:pt x="107438" y="123359"/>
                  <a:pt x="-1570" y="140292"/>
                  <a:pt x="17" y="139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C9B0FD78-1007-B505-1BAE-AFFB71372983}"/>
              </a:ext>
            </a:extLst>
          </p:cNvPr>
          <p:cNvSpPr/>
          <p:nvPr/>
        </p:nvSpPr>
        <p:spPr>
          <a:xfrm>
            <a:off x="6692286" y="6854739"/>
            <a:ext cx="417686" cy="501976"/>
          </a:xfrm>
          <a:custGeom>
            <a:avLst/>
            <a:gdLst>
              <a:gd name="connsiteX0" fmla="*/ 89514 w 417686"/>
              <a:gd name="connsiteY0" fmla="*/ 86 h 501976"/>
              <a:gd name="connsiteX1" fmla="*/ 16489 w 417686"/>
              <a:gd name="connsiteY1" fmla="*/ 155661 h 501976"/>
              <a:gd name="connsiteX2" fmla="*/ 32364 w 417686"/>
              <a:gd name="connsiteY2" fmla="*/ 304886 h 501976"/>
              <a:gd name="connsiteX3" fmla="*/ 54589 w 417686"/>
              <a:gd name="connsiteY3" fmla="*/ 308061 h 501976"/>
              <a:gd name="connsiteX4" fmla="*/ 149839 w 417686"/>
              <a:gd name="connsiteY4" fmla="*/ 352511 h 501976"/>
              <a:gd name="connsiteX5" fmla="*/ 276839 w 417686"/>
              <a:gd name="connsiteY5" fmla="*/ 355686 h 501976"/>
              <a:gd name="connsiteX6" fmla="*/ 222864 w 417686"/>
              <a:gd name="connsiteY6" fmla="*/ 377911 h 501976"/>
              <a:gd name="connsiteX7" fmla="*/ 378439 w 417686"/>
              <a:gd name="connsiteY7" fmla="*/ 349336 h 501976"/>
              <a:gd name="connsiteX8" fmla="*/ 410189 w 417686"/>
              <a:gd name="connsiteY8" fmla="*/ 387436 h 501976"/>
              <a:gd name="connsiteX9" fmla="*/ 410189 w 417686"/>
              <a:gd name="connsiteY9" fmla="*/ 501736 h 501976"/>
              <a:gd name="connsiteX10" fmla="*/ 413364 w 417686"/>
              <a:gd name="connsiteY10" fmla="*/ 416011 h 501976"/>
              <a:gd name="connsiteX11" fmla="*/ 343514 w 417686"/>
              <a:gd name="connsiteY11" fmla="*/ 362036 h 501976"/>
              <a:gd name="connsiteX12" fmla="*/ 172064 w 417686"/>
              <a:gd name="connsiteY12" fmla="*/ 352511 h 501976"/>
              <a:gd name="connsiteX13" fmla="*/ 175239 w 417686"/>
              <a:gd name="connsiteY13" fmla="*/ 301711 h 501976"/>
              <a:gd name="connsiteX14" fmla="*/ 181589 w 417686"/>
              <a:gd name="connsiteY14" fmla="*/ 174711 h 501976"/>
              <a:gd name="connsiteX15" fmla="*/ 143489 w 417686"/>
              <a:gd name="connsiteY15" fmla="*/ 323936 h 501976"/>
              <a:gd name="connsiteX16" fmla="*/ 19664 w 417686"/>
              <a:gd name="connsiteY16" fmla="*/ 276311 h 501976"/>
              <a:gd name="connsiteX17" fmla="*/ 10139 w 417686"/>
              <a:gd name="connsiteY17" fmla="*/ 219161 h 501976"/>
              <a:gd name="connsiteX18" fmla="*/ 614 w 417686"/>
              <a:gd name="connsiteY18" fmla="*/ 142961 h 501976"/>
              <a:gd name="connsiteX19" fmla="*/ 10139 w 417686"/>
              <a:gd name="connsiteY19" fmla="*/ 133436 h 501976"/>
              <a:gd name="connsiteX20" fmla="*/ 89514 w 417686"/>
              <a:gd name="connsiteY20" fmla="*/ 86 h 50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686" h="501976">
                <a:moveTo>
                  <a:pt x="89514" y="86"/>
                </a:moveTo>
                <a:cubicBezTo>
                  <a:pt x="90572" y="3790"/>
                  <a:pt x="26014" y="104861"/>
                  <a:pt x="16489" y="155661"/>
                </a:cubicBezTo>
                <a:cubicBezTo>
                  <a:pt x="6964" y="206461"/>
                  <a:pt x="26014" y="279486"/>
                  <a:pt x="32364" y="304886"/>
                </a:cubicBezTo>
                <a:cubicBezTo>
                  <a:pt x="38714" y="330286"/>
                  <a:pt x="35010" y="300123"/>
                  <a:pt x="54589" y="308061"/>
                </a:cubicBezTo>
                <a:cubicBezTo>
                  <a:pt x="74168" y="315999"/>
                  <a:pt x="112797" y="344574"/>
                  <a:pt x="149839" y="352511"/>
                </a:cubicBezTo>
                <a:cubicBezTo>
                  <a:pt x="186881" y="360449"/>
                  <a:pt x="264668" y="351453"/>
                  <a:pt x="276839" y="355686"/>
                </a:cubicBezTo>
                <a:cubicBezTo>
                  <a:pt x="289010" y="359919"/>
                  <a:pt x="205931" y="378969"/>
                  <a:pt x="222864" y="377911"/>
                </a:cubicBezTo>
                <a:cubicBezTo>
                  <a:pt x="239797" y="376853"/>
                  <a:pt x="347218" y="347749"/>
                  <a:pt x="378439" y="349336"/>
                </a:cubicBezTo>
                <a:cubicBezTo>
                  <a:pt x="409660" y="350923"/>
                  <a:pt x="404897" y="362036"/>
                  <a:pt x="410189" y="387436"/>
                </a:cubicBezTo>
                <a:cubicBezTo>
                  <a:pt x="415481" y="412836"/>
                  <a:pt x="409660" y="496974"/>
                  <a:pt x="410189" y="501736"/>
                </a:cubicBezTo>
                <a:cubicBezTo>
                  <a:pt x="410718" y="506499"/>
                  <a:pt x="424476" y="439294"/>
                  <a:pt x="413364" y="416011"/>
                </a:cubicBezTo>
                <a:cubicBezTo>
                  <a:pt x="402252" y="392728"/>
                  <a:pt x="383731" y="372619"/>
                  <a:pt x="343514" y="362036"/>
                </a:cubicBezTo>
                <a:cubicBezTo>
                  <a:pt x="303297" y="351453"/>
                  <a:pt x="200110" y="362565"/>
                  <a:pt x="172064" y="352511"/>
                </a:cubicBezTo>
                <a:cubicBezTo>
                  <a:pt x="144018" y="342457"/>
                  <a:pt x="173652" y="331344"/>
                  <a:pt x="175239" y="301711"/>
                </a:cubicBezTo>
                <a:cubicBezTo>
                  <a:pt x="176826" y="272078"/>
                  <a:pt x="186881" y="171007"/>
                  <a:pt x="181589" y="174711"/>
                </a:cubicBezTo>
                <a:cubicBezTo>
                  <a:pt x="176297" y="178415"/>
                  <a:pt x="170477" y="307003"/>
                  <a:pt x="143489" y="323936"/>
                </a:cubicBezTo>
                <a:cubicBezTo>
                  <a:pt x="116502" y="340869"/>
                  <a:pt x="41889" y="293773"/>
                  <a:pt x="19664" y="276311"/>
                </a:cubicBezTo>
                <a:cubicBezTo>
                  <a:pt x="-2561" y="258849"/>
                  <a:pt x="13314" y="241386"/>
                  <a:pt x="10139" y="219161"/>
                </a:cubicBezTo>
                <a:cubicBezTo>
                  <a:pt x="6964" y="196936"/>
                  <a:pt x="614" y="157248"/>
                  <a:pt x="614" y="142961"/>
                </a:cubicBezTo>
                <a:cubicBezTo>
                  <a:pt x="614" y="128674"/>
                  <a:pt x="-3619" y="154603"/>
                  <a:pt x="10139" y="133436"/>
                </a:cubicBezTo>
                <a:cubicBezTo>
                  <a:pt x="23897" y="112269"/>
                  <a:pt x="88456" y="-3618"/>
                  <a:pt x="89514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ADD72920-2DD7-821F-B4EB-8C7A20C9509A}"/>
              </a:ext>
            </a:extLst>
          </p:cNvPr>
          <p:cNvSpPr/>
          <p:nvPr/>
        </p:nvSpPr>
        <p:spPr>
          <a:xfrm>
            <a:off x="6848450" y="7861195"/>
            <a:ext cx="41456" cy="197320"/>
          </a:xfrm>
          <a:custGeom>
            <a:avLst/>
            <a:gdLst>
              <a:gd name="connsiteX0" fmla="*/ 25 w 41456"/>
              <a:gd name="connsiteY0" fmla="*/ 105 h 197320"/>
              <a:gd name="connsiteX1" fmla="*/ 34950 w 41456"/>
              <a:gd name="connsiteY1" fmla="*/ 142980 h 197320"/>
              <a:gd name="connsiteX2" fmla="*/ 22250 w 41456"/>
              <a:gd name="connsiteY2" fmla="*/ 196955 h 197320"/>
              <a:gd name="connsiteX3" fmla="*/ 41300 w 41456"/>
              <a:gd name="connsiteY3" fmla="*/ 120755 h 197320"/>
              <a:gd name="connsiteX4" fmla="*/ 25 w 41456"/>
              <a:gd name="connsiteY4" fmla="*/ 105 h 19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56" h="197320">
                <a:moveTo>
                  <a:pt x="25" y="105"/>
                </a:moveTo>
                <a:cubicBezTo>
                  <a:pt x="-1033" y="3809"/>
                  <a:pt x="31246" y="110172"/>
                  <a:pt x="34950" y="142980"/>
                </a:cubicBezTo>
                <a:cubicBezTo>
                  <a:pt x="38654" y="175788"/>
                  <a:pt x="21192" y="200659"/>
                  <a:pt x="22250" y="196955"/>
                </a:cubicBezTo>
                <a:cubicBezTo>
                  <a:pt x="23308" y="193251"/>
                  <a:pt x="43417" y="150388"/>
                  <a:pt x="41300" y="120755"/>
                </a:cubicBezTo>
                <a:cubicBezTo>
                  <a:pt x="39183" y="91122"/>
                  <a:pt x="1083" y="-3599"/>
                  <a:pt x="25" y="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F11536C-3648-5AD1-B755-0D811DA30F94}"/>
              </a:ext>
            </a:extLst>
          </p:cNvPr>
          <p:cNvSpPr/>
          <p:nvPr/>
        </p:nvSpPr>
        <p:spPr>
          <a:xfrm>
            <a:off x="6737315" y="7854410"/>
            <a:ext cx="77380" cy="235499"/>
          </a:xfrm>
          <a:custGeom>
            <a:avLst/>
            <a:gdLst>
              <a:gd name="connsiteX0" fmla="*/ 31785 w 77380"/>
              <a:gd name="connsiteY0" fmla="*/ 540 h 235499"/>
              <a:gd name="connsiteX1" fmla="*/ 73060 w 77380"/>
              <a:gd name="connsiteY1" fmla="*/ 194215 h 235499"/>
              <a:gd name="connsiteX2" fmla="*/ 35 w 77380"/>
              <a:gd name="connsiteY2" fmla="*/ 235490 h 235499"/>
              <a:gd name="connsiteX3" fmla="*/ 63535 w 77380"/>
              <a:gd name="connsiteY3" fmla="*/ 197390 h 235499"/>
              <a:gd name="connsiteX4" fmla="*/ 76235 w 77380"/>
              <a:gd name="connsiteY4" fmla="*/ 137065 h 235499"/>
              <a:gd name="connsiteX5" fmla="*/ 31785 w 77380"/>
              <a:gd name="connsiteY5" fmla="*/ 540 h 2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0" h="235499">
                <a:moveTo>
                  <a:pt x="31785" y="540"/>
                </a:moveTo>
                <a:cubicBezTo>
                  <a:pt x="31256" y="10065"/>
                  <a:pt x="78352" y="155057"/>
                  <a:pt x="73060" y="194215"/>
                </a:cubicBezTo>
                <a:cubicBezTo>
                  <a:pt x="67768" y="233373"/>
                  <a:pt x="1622" y="234961"/>
                  <a:pt x="35" y="235490"/>
                </a:cubicBezTo>
                <a:cubicBezTo>
                  <a:pt x="-1552" y="236019"/>
                  <a:pt x="50835" y="213794"/>
                  <a:pt x="63535" y="197390"/>
                </a:cubicBezTo>
                <a:cubicBezTo>
                  <a:pt x="76235" y="180986"/>
                  <a:pt x="79410" y="164053"/>
                  <a:pt x="76235" y="137065"/>
                </a:cubicBezTo>
                <a:cubicBezTo>
                  <a:pt x="73060" y="110077"/>
                  <a:pt x="32314" y="-8985"/>
                  <a:pt x="31785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C1BBB77-4D90-BDFA-AB98-9961B54346DB}"/>
              </a:ext>
            </a:extLst>
          </p:cNvPr>
          <p:cNvSpPr/>
          <p:nvPr/>
        </p:nvSpPr>
        <p:spPr>
          <a:xfrm>
            <a:off x="6613482" y="7846528"/>
            <a:ext cx="117681" cy="223668"/>
          </a:xfrm>
          <a:custGeom>
            <a:avLst/>
            <a:gdLst>
              <a:gd name="connsiteX0" fmla="*/ 38143 w 117681"/>
              <a:gd name="connsiteY0" fmla="*/ 2072 h 223668"/>
              <a:gd name="connsiteX1" fmla="*/ 88943 w 117681"/>
              <a:gd name="connsiteY1" fmla="*/ 122722 h 223668"/>
              <a:gd name="connsiteX2" fmla="*/ 117518 w 117681"/>
              <a:gd name="connsiteY2" fmla="*/ 221147 h 223668"/>
              <a:gd name="connsiteX3" fmla="*/ 95293 w 117681"/>
              <a:gd name="connsiteY3" fmla="*/ 186222 h 223668"/>
              <a:gd name="connsiteX4" fmla="*/ 43 w 117681"/>
              <a:gd name="connsiteY4" fmla="*/ 97322 h 223668"/>
              <a:gd name="connsiteX5" fmla="*/ 82593 w 117681"/>
              <a:gd name="connsiteY5" fmla="*/ 163997 h 223668"/>
              <a:gd name="connsiteX6" fmla="*/ 54018 w 117681"/>
              <a:gd name="connsiteY6" fmla="*/ 52872 h 223668"/>
              <a:gd name="connsiteX7" fmla="*/ 38143 w 117681"/>
              <a:gd name="connsiteY7" fmla="*/ 2072 h 22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81" h="223668">
                <a:moveTo>
                  <a:pt x="38143" y="2072"/>
                </a:moveTo>
                <a:cubicBezTo>
                  <a:pt x="43964" y="13714"/>
                  <a:pt x="75714" y="86210"/>
                  <a:pt x="88943" y="122722"/>
                </a:cubicBezTo>
                <a:cubicBezTo>
                  <a:pt x="102172" y="159235"/>
                  <a:pt x="116460" y="210564"/>
                  <a:pt x="117518" y="221147"/>
                </a:cubicBezTo>
                <a:cubicBezTo>
                  <a:pt x="118576" y="231730"/>
                  <a:pt x="114872" y="206859"/>
                  <a:pt x="95293" y="186222"/>
                </a:cubicBezTo>
                <a:cubicBezTo>
                  <a:pt x="75714" y="165585"/>
                  <a:pt x="2160" y="101026"/>
                  <a:pt x="43" y="97322"/>
                </a:cubicBezTo>
                <a:cubicBezTo>
                  <a:pt x="-2074" y="93618"/>
                  <a:pt x="73597" y="171405"/>
                  <a:pt x="82593" y="163997"/>
                </a:cubicBezTo>
                <a:cubicBezTo>
                  <a:pt x="91589" y="156589"/>
                  <a:pt x="59310" y="75097"/>
                  <a:pt x="54018" y="52872"/>
                </a:cubicBezTo>
                <a:cubicBezTo>
                  <a:pt x="48726" y="30647"/>
                  <a:pt x="32322" y="-9570"/>
                  <a:pt x="38143" y="2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6381B52-5928-D8EF-BD35-FF123B32D32F}"/>
              </a:ext>
            </a:extLst>
          </p:cNvPr>
          <p:cNvSpPr/>
          <p:nvPr/>
        </p:nvSpPr>
        <p:spPr>
          <a:xfrm>
            <a:off x="6546508" y="7978378"/>
            <a:ext cx="230167" cy="95825"/>
          </a:xfrm>
          <a:custGeom>
            <a:avLst/>
            <a:gdLst>
              <a:gd name="connsiteX0" fmla="*/ 342 w 230167"/>
              <a:gd name="connsiteY0" fmla="*/ 95647 h 95825"/>
              <a:gd name="connsiteX1" fmla="*/ 117817 w 230167"/>
              <a:gd name="connsiteY1" fmla="*/ 57547 h 95825"/>
              <a:gd name="connsiteX2" fmla="*/ 228942 w 230167"/>
              <a:gd name="connsiteY2" fmla="*/ 89297 h 95825"/>
              <a:gd name="connsiteX3" fmla="*/ 168617 w 230167"/>
              <a:gd name="connsiteY3" fmla="*/ 63897 h 95825"/>
              <a:gd name="connsiteX4" fmla="*/ 38442 w 230167"/>
              <a:gd name="connsiteY4" fmla="*/ 397 h 95825"/>
              <a:gd name="connsiteX5" fmla="*/ 79717 w 230167"/>
              <a:gd name="connsiteY5" fmla="*/ 38497 h 95825"/>
              <a:gd name="connsiteX6" fmla="*/ 342 w 230167"/>
              <a:gd name="connsiteY6" fmla="*/ 95647 h 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67" h="95825">
                <a:moveTo>
                  <a:pt x="342" y="95647"/>
                </a:moveTo>
                <a:cubicBezTo>
                  <a:pt x="6692" y="98822"/>
                  <a:pt x="79717" y="58605"/>
                  <a:pt x="117817" y="57547"/>
                </a:cubicBezTo>
                <a:cubicBezTo>
                  <a:pt x="155917" y="56489"/>
                  <a:pt x="220475" y="88239"/>
                  <a:pt x="228942" y="89297"/>
                </a:cubicBezTo>
                <a:cubicBezTo>
                  <a:pt x="237409" y="90355"/>
                  <a:pt x="200367" y="78714"/>
                  <a:pt x="168617" y="63897"/>
                </a:cubicBezTo>
                <a:cubicBezTo>
                  <a:pt x="136867" y="49080"/>
                  <a:pt x="53259" y="4630"/>
                  <a:pt x="38442" y="397"/>
                </a:cubicBezTo>
                <a:cubicBezTo>
                  <a:pt x="23625" y="-3836"/>
                  <a:pt x="81304" y="26855"/>
                  <a:pt x="79717" y="38497"/>
                </a:cubicBezTo>
                <a:cubicBezTo>
                  <a:pt x="78130" y="50139"/>
                  <a:pt x="-6008" y="92472"/>
                  <a:pt x="342" y="95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D54606-1E6D-1651-2C69-B78C8E3547E6}"/>
              </a:ext>
            </a:extLst>
          </p:cNvPr>
          <p:cNvSpPr/>
          <p:nvPr/>
        </p:nvSpPr>
        <p:spPr>
          <a:xfrm>
            <a:off x="6800235" y="7997942"/>
            <a:ext cx="293179" cy="88795"/>
          </a:xfrm>
          <a:custGeom>
            <a:avLst/>
            <a:gdLst>
              <a:gd name="connsiteX0" fmla="*/ 615 w 293179"/>
              <a:gd name="connsiteY0" fmla="*/ 88783 h 88795"/>
              <a:gd name="connsiteX1" fmla="*/ 172065 w 293179"/>
              <a:gd name="connsiteY1" fmla="*/ 6233 h 88795"/>
              <a:gd name="connsiteX2" fmla="*/ 292715 w 293179"/>
              <a:gd name="connsiteY2" fmla="*/ 6233 h 88795"/>
              <a:gd name="connsiteX3" fmla="*/ 216515 w 293179"/>
              <a:gd name="connsiteY3" fmla="*/ 9408 h 88795"/>
              <a:gd name="connsiteX4" fmla="*/ 118090 w 293179"/>
              <a:gd name="connsiteY4" fmla="*/ 12583 h 88795"/>
              <a:gd name="connsiteX5" fmla="*/ 615 w 293179"/>
              <a:gd name="connsiteY5" fmla="*/ 88783 h 8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9" h="88795">
                <a:moveTo>
                  <a:pt x="615" y="88783"/>
                </a:moveTo>
                <a:cubicBezTo>
                  <a:pt x="9611" y="87725"/>
                  <a:pt x="123382" y="19991"/>
                  <a:pt x="172065" y="6233"/>
                </a:cubicBezTo>
                <a:cubicBezTo>
                  <a:pt x="220748" y="-7525"/>
                  <a:pt x="285307" y="5704"/>
                  <a:pt x="292715" y="6233"/>
                </a:cubicBezTo>
                <a:cubicBezTo>
                  <a:pt x="300123" y="6762"/>
                  <a:pt x="216515" y="9408"/>
                  <a:pt x="216515" y="9408"/>
                </a:cubicBezTo>
                <a:cubicBezTo>
                  <a:pt x="187411" y="10466"/>
                  <a:pt x="152486" y="-117"/>
                  <a:pt x="118090" y="12583"/>
                </a:cubicBezTo>
                <a:cubicBezTo>
                  <a:pt x="83694" y="25283"/>
                  <a:pt x="-8381" y="89841"/>
                  <a:pt x="615" y="88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C014107-F528-D3A0-A268-1372BCBC6EDA}"/>
              </a:ext>
            </a:extLst>
          </p:cNvPr>
          <p:cNvSpPr/>
          <p:nvPr/>
        </p:nvSpPr>
        <p:spPr>
          <a:xfrm>
            <a:off x="6299012" y="7985721"/>
            <a:ext cx="327710" cy="134117"/>
          </a:xfrm>
          <a:custGeom>
            <a:avLst/>
            <a:gdLst>
              <a:gd name="connsiteX0" fmla="*/ 266888 w 327710"/>
              <a:gd name="connsiteY0" fmla="*/ 2579 h 134117"/>
              <a:gd name="connsiteX1" fmla="*/ 152588 w 327710"/>
              <a:gd name="connsiteY1" fmla="*/ 53379 h 134117"/>
              <a:gd name="connsiteX2" fmla="*/ 188 w 327710"/>
              <a:gd name="connsiteY2" fmla="*/ 75604 h 134117"/>
              <a:gd name="connsiteX3" fmla="*/ 124013 w 327710"/>
              <a:gd name="connsiteY3" fmla="*/ 62904 h 134117"/>
              <a:gd name="connsiteX4" fmla="*/ 251013 w 327710"/>
              <a:gd name="connsiteY4" fmla="*/ 132754 h 134117"/>
              <a:gd name="connsiteX5" fmla="*/ 225613 w 327710"/>
              <a:gd name="connsiteY5" fmla="*/ 104179 h 134117"/>
              <a:gd name="connsiteX6" fmla="*/ 187513 w 327710"/>
              <a:gd name="connsiteY6" fmla="*/ 43854 h 134117"/>
              <a:gd name="connsiteX7" fmla="*/ 219263 w 327710"/>
              <a:gd name="connsiteY7" fmla="*/ 88304 h 134117"/>
              <a:gd name="connsiteX8" fmla="*/ 158938 w 327710"/>
              <a:gd name="connsiteY8" fmla="*/ 69254 h 134117"/>
              <a:gd name="connsiteX9" fmla="*/ 143063 w 327710"/>
              <a:gd name="connsiteY9" fmla="*/ 62904 h 134117"/>
              <a:gd name="connsiteX10" fmla="*/ 212913 w 327710"/>
              <a:gd name="connsiteY10" fmla="*/ 18454 h 134117"/>
              <a:gd name="connsiteX11" fmla="*/ 324038 w 327710"/>
              <a:gd name="connsiteY11" fmla="*/ 8929 h 134117"/>
              <a:gd name="connsiteX12" fmla="*/ 266888 w 327710"/>
              <a:gd name="connsiteY12" fmla="*/ 2579 h 1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710" h="134117">
                <a:moveTo>
                  <a:pt x="266888" y="2579"/>
                </a:moveTo>
                <a:cubicBezTo>
                  <a:pt x="238313" y="9987"/>
                  <a:pt x="197038" y="41208"/>
                  <a:pt x="152588" y="53379"/>
                </a:cubicBezTo>
                <a:cubicBezTo>
                  <a:pt x="108138" y="65550"/>
                  <a:pt x="4950" y="74017"/>
                  <a:pt x="188" y="75604"/>
                </a:cubicBezTo>
                <a:cubicBezTo>
                  <a:pt x="-4574" y="77191"/>
                  <a:pt x="82209" y="53379"/>
                  <a:pt x="124013" y="62904"/>
                </a:cubicBezTo>
                <a:cubicBezTo>
                  <a:pt x="165817" y="72429"/>
                  <a:pt x="251013" y="132754"/>
                  <a:pt x="251013" y="132754"/>
                </a:cubicBezTo>
                <a:cubicBezTo>
                  <a:pt x="267946" y="139633"/>
                  <a:pt x="236196" y="118996"/>
                  <a:pt x="225613" y="104179"/>
                </a:cubicBezTo>
                <a:cubicBezTo>
                  <a:pt x="215030" y="89362"/>
                  <a:pt x="188571" y="46500"/>
                  <a:pt x="187513" y="43854"/>
                </a:cubicBezTo>
                <a:cubicBezTo>
                  <a:pt x="186455" y="41208"/>
                  <a:pt x="224025" y="84071"/>
                  <a:pt x="219263" y="88304"/>
                </a:cubicBezTo>
                <a:cubicBezTo>
                  <a:pt x="214501" y="92537"/>
                  <a:pt x="171638" y="73487"/>
                  <a:pt x="158938" y="69254"/>
                </a:cubicBezTo>
                <a:cubicBezTo>
                  <a:pt x="146238" y="65021"/>
                  <a:pt x="134067" y="71371"/>
                  <a:pt x="143063" y="62904"/>
                </a:cubicBezTo>
                <a:cubicBezTo>
                  <a:pt x="152059" y="54437"/>
                  <a:pt x="182750" y="27450"/>
                  <a:pt x="212913" y="18454"/>
                </a:cubicBezTo>
                <a:cubicBezTo>
                  <a:pt x="243075" y="9458"/>
                  <a:pt x="307105" y="12104"/>
                  <a:pt x="324038" y="8929"/>
                </a:cubicBezTo>
                <a:cubicBezTo>
                  <a:pt x="340971" y="5754"/>
                  <a:pt x="295463" y="-4829"/>
                  <a:pt x="266888" y="25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0308F16-E192-C441-0EA2-540F1EDE246B}"/>
              </a:ext>
            </a:extLst>
          </p:cNvPr>
          <p:cNvSpPr/>
          <p:nvPr/>
        </p:nvSpPr>
        <p:spPr>
          <a:xfrm>
            <a:off x="6647999" y="8134286"/>
            <a:ext cx="768808" cy="63569"/>
          </a:xfrm>
          <a:custGeom>
            <a:avLst/>
            <a:gdLst>
              <a:gd name="connsiteX0" fmla="*/ 451 w 768808"/>
              <a:gd name="connsiteY0" fmla="*/ 63564 h 63569"/>
              <a:gd name="connsiteX1" fmla="*/ 279851 w 768808"/>
              <a:gd name="connsiteY1" fmla="*/ 12764 h 63569"/>
              <a:gd name="connsiteX2" fmla="*/ 219526 w 768808"/>
              <a:gd name="connsiteY2" fmla="*/ 28639 h 63569"/>
              <a:gd name="connsiteX3" fmla="*/ 425901 w 768808"/>
              <a:gd name="connsiteY3" fmla="*/ 64 h 63569"/>
              <a:gd name="connsiteX4" fmla="*/ 711651 w 768808"/>
              <a:gd name="connsiteY4" fmla="*/ 38164 h 63569"/>
              <a:gd name="connsiteX5" fmla="*/ 644976 w 768808"/>
              <a:gd name="connsiteY5" fmla="*/ 54039 h 63569"/>
              <a:gd name="connsiteX6" fmla="*/ 768801 w 768808"/>
              <a:gd name="connsiteY6" fmla="*/ 44514 h 63569"/>
              <a:gd name="connsiteX7" fmla="*/ 638626 w 768808"/>
              <a:gd name="connsiteY7" fmla="*/ 44514 h 63569"/>
              <a:gd name="connsiteX8" fmla="*/ 444951 w 768808"/>
              <a:gd name="connsiteY8" fmla="*/ 22289 h 63569"/>
              <a:gd name="connsiteX9" fmla="*/ 146501 w 768808"/>
              <a:gd name="connsiteY9" fmla="*/ 9589 h 63569"/>
              <a:gd name="connsiteX10" fmla="*/ 213176 w 768808"/>
              <a:gd name="connsiteY10" fmla="*/ 15939 h 63569"/>
              <a:gd name="connsiteX11" fmla="*/ 451 w 768808"/>
              <a:gd name="connsiteY11" fmla="*/ 63564 h 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808" h="63569">
                <a:moveTo>
                  <a:pt x="451" y="63564"/>
                </a:moveTo>
                <a:cubicBezTo>
                  <a:pt x="11563" y="63035"/>
                  <a:pt x="243339" y="18585"/>
                  <a:pt x="279851" y="12764"/>
                </a:cubicBezTo>
                <a:cubicBezTo>
                  <a:pt x="316363" y="6943"/>
                  <a:pt x="195184" y="30756"/>
                  <a:pt x="219526" y="28639"/>
                </a:cubicBezTo>
                <a:cubicBezTo>
                  <a:pt x="243868" y="26522"/>
                  <a:pt x="343880" y="-1523"/>
                  <a:pt x="425901" y="64"/>
                </a:cubicBezTo>
                <a:cubicBezTo>
                  <a:pt x="507922" y="1651"/>
                  <a:pt x="675139" y="29168"/>
                  <a:pt x="711651" y="38164"/>
                </a:cubicBezTo>
                <a:cubicBezTo>
                  <a:pt x="748163" y="47160"/>
                  <a:pt x="635451" y="52981"/>
                  <a:pt x="644976" y="54039"/>
                </a:cubicBezTo>
                <a:cubicBezTo>
                  <a:pt x="654501" y="55097"/>
                  <a:pt x="769859" y="46102"/>
                  <a:pt x="768801" y="44514"/>
                </a:cubicBezTo>
                <a:cubicBezTo>
                  <a:pt x="767743" y="42926"/>
                  <a:pt x="692601" y="48218"/>
                  <a:pt x="638626" y="44514"/>
                </a:cubicBezTo>
                <a:cubicBezTo>
                  <a:pt x="584651" y="40810"/>
                  <a:pt x="526972" y="28110"/>
                  <a:pt x="444951" y="22289"/>
                </a:cubicBezTo>
                <a:cubicBezTo>
                  <a:pt x="362930" y="16468"/>
                  <a:pt x="185130" y="10647"/>
                  <a:pt x="146501" y="9589"/>
                </a:cubicBezTo>
                <a:cubicBezTo>
                  <a:pt x="107872" y="8531"/>
                  <a:pt x="239634" y="7472"/>
                  <a:pt x="213176" y="15939"/>
                </a:cubicBezTo>
                <a:cubicBezTo>
                  <a:pt x="186718" y="24406"/>
                  <a:pt x="-10661" y="64093"/>
                  <a:pt x="451" y="6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EA70B72-A08B-AEF9-47D1-0C51FFBAE367}"/>
              </a:ext>
            </a:extLst>
          </p:cNvPr>
          <p:cNvSpPr/>
          <p:nvPr/>
        </p:nvSpPr>
        <p:spPr>
          <a:xfrm>
            <a:off x="6610291" y="8127983"/>
            <a:ext cx="130322" cy="212857"/>
          </a:xfrm>
          <a:custGeom>
            <a:avLst/>
            <a:gdLst>
              <a:gd name="connsiteX0" fmla="*/ 47684 w 130322"/>
              <a:gd name="connsiteY0" fmla="*/ 17 h 212857"/>
              <a:gd name="connsiteX1" fmla="*/ 114359 w 130322"/>
              <a:gd name="connsiteY1" fmla="*/ 69867 h 212857"/>
              <a:gd name="connsiteX2" fmla="*/ 34984 w 130322"/>
              <a:gd name="connsiteY2" fmla="*/ 142892 h 212857"/>
              <a:gd name="connsiteX3" fmla="*/ 60384 w 130322"/>
              <a:gd name="connsiteY3" fmla="*/ 111142 h 212857"/>
              <a:gd name="connsiteX4" fmla="*/ 59 w 130322"/>
              <a:gd name="connsiteY4" fmla="*/ 212742 h 212857"/>
              <a:gd name="connsiteX5" fmla="*/ 50859 w 130322"/>
              <a:gd name="connsiteY5" fmla="*/ 130192 h 212857"/>
              <a:gd name="connsiteX6" fmla="*/ 130234 w 130322"/>
              <a:gd name="connsiteY6" fmla="*/ 76217 h 212857"/>
              <a:gd name="connsiteX7" fmla="*/ 47684 w 130322"/>
              <a:gd name="connsiteY7" fmla="*/ 17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22" h="212857">
                <a:moveTo>
                  <a:pt x="47684" y="17"/>
                </a:moveTo>
                <a:cubicBezTo>
                  <a:pt x="45038" y="-1041"/>
                  <a:pt x="116476" y="46054"/>
                  <a:pt x="114359" y="69867"/>
                </a:cubicBezTo>
                <a:cubicBezTo>
                  <a:pt x="112242" y="93680"/>
                  <a:pt x="43980" y="136013"/>
                  <a:pt x="34984" y="142892"/>
                </a:cubicBezTo>
                <a:cubicBezTo>
                  <a:pt x="25988" y="149771"/>
                  <a:pt x="66205" y="99500"/>
                  <a:pt x="60384" y="111142"/>
                </a:cubicBezTo>
                <a:cubicBezTo>
                  <a:pt x="54563" y="122784"/>
                  <a:pt x="1646" y="209567"/>
                  <a:pt x="59" y="212742"/>
                </a:cubicBezTo>
                <a:cubicBezTo>
                  <a:pt x="-1528" y="215917"/>
                  <a:pt x="29163" y="152946"/>
                  <a:pt x="50859" y="130192"/>
                </a:cubicBezTo>
                <a:cubicBezTo>
                  <a:pt x="72555" y="107438"/>
                  <a:pt x="127059" y="94738"/>
                  <a:pt x="130234" y="76217"/>
                </a:cubicBezTo>
                <a:cubicBezTo>
                  <a:pt x="133409" y="57696"/>
                  <a:pt x="50330" y="1075"/>
                  <a:pt x="4768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DD2A7AA-9EAD-1235-63B2-86105AEEB72F}"/>
              </a:ext>
            </a:extLst>
          </p:cNvPr>
          <p:cNvSpPr/>
          <p:nvPr/>
        </p:nvSpPr>
        <p:spPr>
          <a:xfrm>
            <a:off x="6597509" y="8150152"/>
            <a:ext cx="39486" cy="132712"/>
          </a:xfrm>
          <a:custGeom>
            <a:avLst/>
            <a:gdLst>
              <a:gd name="connsiteX0" fmla="*/ 22366 w 39486"/>
              <a:gd name="connsiteY0" fmla="*/ 73 h 132712"/>
              <a:gd name="connsiteX1" fmla="*/ 12841 w 39486"/>
              <a:gd name="connsiteY1" fmla="*/ 63573 h 132712"/>
              <a:gd name="connsiteX2" fmla="*/ 38241 w 39486"/>
              <a:gd name="connsiteY2" fmla="*/ 130248 h 132712"/>
              <a:gd name="connsiteX3" fmla="*/ 31891 w 39486"/>
              <a:gd name="connsiteY3" fmla="*/ 114373 h 132712"/>
              <a:gd name="connsiteX4" fmla="*/ 141 w 39486"/>
              <a:gd name="connsiteY4" fmla="*/ 76273 h 132712"/>
              <a:gd name="connsiteX5" fmla="*/ 22366 w 39486"/>
              <a:gd name="connsiteY5" fmla="*/ 73 h 13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86" h="132712">
                <a:moveTo>
                  <a:pt x="22366" y="73"/>
                </a:moveTo>
                <a:cubicBezTo>
                  <a:pt x="24483" y="-2044"/>
                  <a:pt x="10195" y="41877"/>
                  <a:pt x="12841" y="63573"/>
                </a:cubicBezTo>
                <a:cubicBezTo>
                  <a:pt x="15487" y="85269"/>
                  <a:pt x="38241" y="130248"/>
                  <a:pt x="38241" y="130248"/>
                </a:cubicBezTo>
                <a:cubicBezTo>
                  <a:pt x="41416" y="138715"/>
                  <a:pt x="38241" y="123369"/>
                  <a:pt x="31891" y="114373"/>
                </a:cubicBezTo>
                <a:cubicBezTo>
                  <a:pt x="25541" y="105377"/>
                  <a:pt x="2258" y="90031"/>
                  <a:pt x="141" y="76273"/>
                </a:cubicBezTo>
                <a:cubicBezTo>
                  <a:pt x="-1976" y="62515"/>
                  <a:pt x="20249" y="2190"/>
                  <a:pt x="2236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924518C-E972-C15D-6A1A-8BDC6D4530A1}"/>
              </a:ext>
            </a:extLst>
          </p:cNvPr>
          <p:cNvSpPr/>
          <p:nvPr/>
        </p:nvSpPr>
        <p:spPr>
          <a:xfrm>
            <a:off x="6521428" y="8150225"/>
            <a:ext cx="41514" cy="147346"/>
          </a:xfrm>
          <a:custGeom>
            <a:avLst/>
            <a:gdLst>
              <a:gd name="connsiteX0" fmla="*/ 38122 w 41514"/>
              <a:gd name="connsiteY0" fmla="*/ 0 h 147346"/>
              <a:gd name="connsiteX1" fmla="*/ 19072 w 41514"/>
              <a:gd name="connsiteY1" fmla="*/ 85725 h 147346"/>
              <a:gd name="connsiteX2" fmla="*/ 41297 w 41514"/>
              <a:gd name="connsiteY2" fmla="*/ 146050 h 147346"/>
              <a:gd name="connsiteX3" fmla="*/ 28597 w 41514"/>
              <a:gd name="connsiteY3" fmla="*/ 123825 h 147346"/>
              <a:gd name="connsiteX4" fmla="*/ 22 w 41514"/>
              <a:gd name="connsiteY4" fmla="*/ 85725 h 147346"/>
              <a:gd name="connsiteX5" fmla="*/ 38122 w 41514"/>
              <a:gd name="connsiteY5" fmla="*/ 0 h 1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4" h="147346">
                <a:moveTo>
                  <a:pt x="38122" y="0"/>
                </a:moveTo>
                <a:cubicBezTo>
                  <a:pt x="41297" y="0"/>
                  <a:pt x="18543" y="61383"/>
                  <a:pt x="19072" y="85725"/>
                </a:cubicBezTo>
                <a:cubicBezTo>
                  <a:pt x="19601" y="110067"/>
                  <a:pt x="41297" y="146050"/>
                  <a:pt x="41297" y="146050"/>
                </a:cubicBezTo>
                <a:cubicBezTo>
                  <a:pt x="42885" y="152400"/>
                  <a:pt x="35476" y="133879"/>
                  <a:pt x="28597" y="123825"/>
                </a:cubicBezTo>
                <a:cubicBezTo>
                  <a:pt x="21718" y="113771"/>
                  <a:pt x="1080" y="103187"/>
                  <a:pt x="22" y="85725"/>
                </a:cubicBezTo>
                <a:cubicBezTo>
                  <a:pt x="-1036" y="68263"/>
                  <a:pt x="34947" y="0"/>
                  <a:pt x="3812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8C4EE3F-B246-C07A-D677-B474D423D6ED}"/>
              </a:ext>
            </a:extLst>
          </p:cNvPr>
          <p:cNvSpPr/>
          <p:nvPr/>
        </p:nvSpPr>
        <p:spPr>
          <a:xfrm>
            <a:off x="6124327" y="8143622"/>
            <a:ext cx="406661" cy="58314"/>
          </a:xfrm>
          <a:custGeom>
            <a:avLst/>
            <a:gdLst>
              <a:gd name="connsiteX0" fmla="*/ 248 w 406661"/>
              <a:gd name="connsiteY0" fmla="*/ 253 h 58314"/>
              <a:gd name="connsiteX1" fmla="*/ 343148 w 406661"/>
              <a:gd name="connsiteY1" fmla="*/ 57403 h 58314"/>
              <a:gd name="connsiteX2" fmla="*/ 308223 w 406661"/>
              <a:gd name="connsiteY2" fmla="*/ 35178 h 58314"/>
              <a:gd name="connsiteX3" fmla="*/ 406648 w 406661"/>
              <a:gd name="connsiteY3" fmla="*/ 32003 h 58314"/>
              <a:gd name="connsiteX4" fmla="*/ 314573 w 406661"/>
              <a:gd name="connsiteY4" fmla="*/ 32003 h 58314"/>
              <a:gd name="connsiteX5" fmla="*/ 203448 w 406661"/>
              <a:gd name="connsiteY5" fmla="*/ 16128 h 58314"/>
              <a:gd name="connsiteX6" fmla="*/ 285998 w 406661"/>
              <a:gd name="connsiteY6" fmla="*/ 35178 h 58314"/>
              <a:gd name="connsiteX7" fmla="*/ 248 w 406661"/>
              <a:gd name="connsiteY7" fmla="*/ 253 h 5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61" h="58314">
                <a:moveTo>
                  <a:pt x="248" y="253"/>
                </a:moveTo>
                <a:cubicBezTo>
                  <a:pt x="9773" y="3957"/>
                  <a:pt x="291819" y="51582"/>
                  <a:pt x="343148" y="57403"/>
                </a:cubicBezTo>
                <a:cubicBezTo>
                  <a:pt x="394477" y="63224"/>
                  <a:pt x="297640" y="39411"/>
                  <a:pt x="308223" y="35178"/>
                </a:cubicBezTo>
                <a:cubicBezTo>
                  <a:pt x="318806" y="30945"/>
                  <a:pt x="405590" y="32532"/>
                  <a:pt x="406648" y="32003"/>
                </a:cubicBezTo>
                <a:cubicBezTo>
                  <a:pt x="407706" y="31474"/>
                  <a:pt x="348440" y="34649"/>
                  <a:pt x="314573" y="32003"/>
                </a:cubicBezTo>
                <a:cubicBezTo>
                  <a:pt x="280706" y="29357"/>
                  <a:pt x="208211" y="15599"/>
                  <a:pt x="203448" y="16128"/>
                </a:cubicBezTo>
                <a:cubicBezTo>
                  <a:pt x="198686" y="16657"/>
                  <a:pt x="313515" y="35707"/>
                  <a:pt x="285998" y="35178"/>
                </a:cubicBezTo>
                <a:cubicBezTo>
                  <a:pt x="258481" y="34649"/>
                  <a:pt x="-9277" y="-3451"/>
                  <a:pt x="248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866BC83-8732-1F9B-9D11-DE0B32FE928E}"/>
              </a:ext>
            </a:extLst>
          </p:cNvPr>
          <p:cNvSpPr/>
          <p:nvPr/>
        </p:nvSpPr>
        <p:spPr>
          <a:xfrm>
            <a:off x="5824853" y="8159478"/>
            <a:ext cx="421664" cy="32346"/>
          </a:xfrm>
          <a:custGeom>
            <a:avLst/>
            <a:gdLst>
              <a:gd name="connsiteX0" fmla="*/ 1272 w 421664"/>
              <a:gd name="connsiteY0" fmla="*/ 272 h 32346"/>
              <a:gd name="connsiteX1" fmla="*/ 302897 w 421664"/>
              <a:gd name="connsiteY1" fmla="*/ 32022 h 32346"/>
              <a:gd name="connsiteX2" fmla="*/ 255272 w 421664"/>
              <a:gd name="connsiteY2" fmla="*/ 16147 h 32346"/>
              <a:gd name="connsiteX3" fmla="*/ 420372 w 421664"/>
              <a:gd name="connsiteY3" fmla="*/ 6622 h 32346"/>
              <a:gd name="connsiteX4" fmla="*/ 325122 w 421664"/>
              <a:gd name="connsiteY4" fmla="*/ 16147 h 32346"/>
              <a:gd name="connsiteX5" fmla="*/ 198122 w 421664"/>
              <a:gd name="connsiteY5" fmla="*/ 16147 h 32346"/>
              <a:gd name="connsiteX6" fmla="*/ 1272 w 421664"/>
              <a:gd name="connsiteY6" fmla="*/ 272 h 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64" h="32346">
                <a:moveTo>
                  <a:pt x="1272" y="272"/>
                </a:moveTo>
                <a:cubicBezTo>
                  <a:pt x="18735" y="2918"/>
                  <a:pt x="260564" y="29376"/>
                  <a:pt x="302897" y="32022"/>
                </a:cubicBezTo>
                <a:cubicBezTo>
                  <a:pt x="345230" y="34668"/>
                  <a:pt x="235693" y="20380"/>
                  <a:pt x="255272" y="16147"/>
                </a:cubicBezTo>
                <a:cubicBezTo>
                  <a:pt x="274851" y="11914"/>
                  <a:pt x="408730" y="6622"/>
                  <a:pt x="420372" y="6622"/>
                </a:cubicBezTo>
                <a:cubicBezTo>
                  <a:pt x="432014" y="6622"/>
                  <a:pt x="362164" y="14560"/>
                  <a:pt x="325122" y="16147"/>
                </a:cubicBezTo>
                <a:cubicBezTo>
                  <a:pt x="288080" y="17735"/>
                  <a:pt x="245218" y="17205"/>
                  <a:pt x="198122" y="16147"/>
                </a:cubicBezTo>
                <a:cubicBezTo>
                  <a:pt x="151026" y="15089"/>
                  <a:pt x="-16191" y="-2374"/>
                  <a:pt x="1272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E52CE14B-1A6B-4A75-73A5-C61103FCE89F}"/>
              </a:ext>
            </a:extLst>
          </p:cNvPr>
          <p:cNvSpPr/>
          <p:nvPr/>
        </p:nvSpPr>
        <p:spPr>
          <a:xfrm>
            <a:off x="5819775" y="8175625"/>
            <a:ext cx="756897" cy="136591"/>
          </a:xfrm>
          <a:custGeom>
            <a:avLst/>
            <a:gdLst>
              <a:gd name="connsiteX0" fmla="*/ 0 w 756897"/>
              <a:gd name="connsiteY0" fmla="*/ 0 h 136591"/>
              <a:gd name="connsiteX1" fmla="*/ 387350 w 756897"/>
              <a:gd name="connsiteY1" fmla="*/ 82550 h 136591"/>
              <a:gd name="connsiteX2" fmla="*/ 336550 w 756897"/>
              <a:gd name="connsiteY2" fmla="*/ 31750 h 136591"/>
              <a:gd name="connsiteX3" fmla="*/ 647700 w 756897"/>
              <a:gd name="connsiteY3" fmla="*/ 63500 h 136591"/>
              <a:gd name="connsiteX4" fmla="*/ 590550 w 756897"/>
              <a:gd name="connsiteY4" fmla="*/ 63500 h 136591"/>
              <a:gd name="connsiteX5" fmla="*/ 755650 w 756897"/>
              <a:gd name="connsiteY5" fmla="*/ 136525 h 136591"/>
              <a:gd name="connsiteX6" fmla="*/ 654050 w 756897"/>
              <a:gd name="connsiteY6" fmla="*/ 76200 h 136591"/>
              <a:gd name="connsiteX7" fmla="*/ 434975 w 756897"/>
              <a:gd name="connsiteY7" fmla="*/ 53975 h 136591"/>
              <a:gd name="connsiteX8" fmla="*/ 339725 w 756897"/>
              <a:gd name="connsiteY8" fmla="*/ 47625 h 136591"/>
              <a:gd name="connsiteX9" fmla="*/ 0 w 756897"/>
              <a:gd name="connsiteY9" fmla="*/ 0 h 13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97" h="136591">
                <a:moveTo>
                  <a:pt x="0" y="0"/>
                </a:moveTo>
                <a:cubicBezTo>
                  <a:pt x="165629" y="38629"/>
                  <a:pt x="331258" y="77258"/>
                  <a:pt x="387350" y="82550"/>
                </a:cubicBezTo>
                <a:cubicBezTo>
                  <a:pt x="443442" y="87842"/>
                  <a:pt x="293158" y="34925"/>
                  <a:pt x="336550" y="31750"/>
                </a:cubicBezTo>
                <a:cubicBezTo>
                  <a:pt x="379942" y="28575"/>
                  <a:pt x="605367" y="58208"/>
                  <a:pt x="647700" y="63500"/>
                </a:cubicBezTo>
                <a:cubicBezTo>
                  <a:pt x="690033" y="68792"/>
                  <a:pt x="572558" y="51329"/>
                  <a:pt x="590550" y="63500"/>
                </a:cubicBezTo>
                <a:cubicBezTo>
                  <a:pt x="608542" y="75671"/>
                  <a:pt x="745067" y="134408"/>
                  <a:pt x="755650" y="136525"/>
                </a:cubicBezTo>
                <a:cubicBezTo>
                  <a:pt x="766233" y="138642"/>
                  <a:pt x="707496" y="89958"/>
                  <a:pt x="654050" y="76200"/>
                </a:cubicBezTo>
                <a:cubicBezTo>
                  <a:pt x="600604" y="62442"/>
                  <a:pt x="487362" y="58737"/>
                  <a:pt x="434975" y="53975"/>
                </a:cubicBezTo>
                <a:cubicBezTo>
                  <a:pt x="382588" y="49213"/>
                  <a:pt x="339725" y="47625"/>
                  <a:pt x="33972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7B302A45-9413-993E-25DC-FE69FD705D6C}"/>
              </a:ext>
            </a:extLst>
          </p:cNvPr>
          <p:cNvSpPr/>
          <p:nvPr/>
        </p:nvSpPr>
        <p:spPr>
          <a:xfrm>
            <a:off x="6636767" y="8156523"/>
            <a:ext cx="697491" cy="127101"/>
          </a:xfrm>
          <a:custGeom>
            <a:avLst/>
            <a:gdLst>
              <a:gd name="connsiteX0" fmla="*/ 2158 w 697491"/>
              <a:gd name="connsiteY0" fmla="*/ 127052 h 127101"/>
              <a:gd name="connsiteX1" fmla="*/ 300608 w 697491"/>
              <a:gd name="connsiteY1" fmla="*/ 34977 h 127101"/>
              <a:gd name="connsiteX2" fmla="*/ 395858 w 697491"/>
              <a:gd name="connsiteY2" fmla="*/ 50852 h 127101"/>
              <a:gd name="connsiteX3" fmla="*/ 370458 w 697491"/>
              <a:gd name="connsiteY3" fmla="*/ 19102 h 127101"/>
              <a:gd name="connsiteX4" fmla="*/ 503808 w 697491"/>
              <a:gd name="connsiteY4" fmla="*/ 57202 h 127101"/>
              <a:gd name="connsiteX5" fmla="*/ 478408 w 697491"/>
              <a:gd name="connsiteY5" fmla="*/ 31802 h 127101"/>
              <a:gd name="connsiteX6" fmla="*/ 697483 w 697491"/>
              <a:gd name="connsiteY6" fmla="*/ 50852 h 127101"/>
              <a:gd name="connsiteX7" fmla="*/ 487933 w 697491"/>
              <a:gd name="connsiteY7" fmla="*/ 28627 h 127101"/>
              <a:gd name="connsiteX8" fmla="*/ 259333 w 697491"/>
              <a:gd name="connsiteY8" fmla="*/ 52 h 127101"/>
              <a:gd name="connsiteX9" fmla="*/ 329183 w 697491"/>
              <a:gd name="connsiteY9" fmla="*/ 22277 h 127101"/>
              <a:gd name="connsiteX10" fmla="*/ 173608 w 697491"/>
              <a:gd name="connsiteY10" fmla="*/ 47677 h 127101"/>
              <a:gd name="connsiteX11" fmla="*/ 2158 w 697491"/>
              <a:gd name="connsiteY11" fmla="*/ 127052 h 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491" h="127101">
                <a:moveTo>
                  <a:pt x="2158" y="127052"/>
                </a:moveTo>
                <a:cubicBezTo>
                  <a:pt x="23325" y="124935"/>
                  <a:pt x="234991" y="47677"/>
                  <a:pt x="300608" y="34977"/>
                </a:cubicBezTo>
                <a:cubicBezTo>
                  <a:pt x="366225" y="22277"/>
                  <a:pt x="384216" y="53498"/>
                  <a:pt x="395858" y="50852"/>
                </a:cubicBezTo>
                <a:cubicBezTo>
                  <a:pt x="407500" y="48206"/>
                  <a:pt x="352467" y="18044"/>
                  <a:pt x="370458" y="19102"/>
                </a:cubicBezTo>
                <a:cubicBezTo>
                  <a:pt x="388449" y="20160"/>
                  <a:pt x="485816" y="55085"/>
                  <a:pt x="503808" y="57202"/>
                </a:cubicBezTo>
                <a:cubicBezTo>
                  <a:pt x="521800" y="59319"/>
                  <a:pt x="446129" y="32860"/>
                  <a:pt x="478408" y="31802"/>
                </a:cubicBezTo>
                <a:cubicBezTo>
                  <a:pt x="510687" y="30744"/>
                  <a:pt x="695896" y="51381"/>
                  <a:pt x="697483" y="50852"/>
                </a:cubicBezTo>
                <a:cubicBezTo>
                  <a:pt x="699070" y="50323"/>
                  <a:pt x="487933" y="28627"/>
                  <a:pt x="487933" y="28627"/>
                </a:cubicBezTo>
                <a:cubicBezTo>
                  <a:pt x="414908" y="20160"/>
                  <a:pt x="285791" y="1110"/>
                  <a:pt x="259333" y="52"/>
                </a:cubicBezTo>
                <a:cubicBezTo>
                  <a:pt x="232875" y="-1006"/>
                  <a:pt x="343470" y="14340"/>
                  <a:pt x="329183" y="22277"/>
                </a:cubicBezTo>
                <a:cubicBezTo>
                  <a:pt x="314896" y="30214"/>
                  <a:pt x="225995" y="32860"/>
                  <a:pt x="173608" y="47677"/>
                </a:cubicBezTo>
                <a:cubicBezTo>
                  <a:pt x="121221" y="62494"/>
                  <a:pt x="-19009" y="129169"/>
                  <a:pt x="2158" y="127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7856B60-0F86-319C-0276-0DB57E47CF6F}"/>
              </a:ext>
            </a:extLst>
          </p:cNvPr>
          <p:cNvSpPr/>
          <p:nvPr/>
        </p:nvSpPr>
        <p:spPr>
          <a:xfrm>
            <a:off x="5981428" y="8486749"/>
            <a:ext cx="541380" cy="209727"/>
          </a:xfrm>
          <a:custGeom>
            <a:avLst/>
            <a:gdLst>
              <a:gd name="connsiteX0" fmla="*/ 272 w 541380"/>
              <a:gd name="connsiteY0" fmla="*/ 26 h 209727"/>
              <a:gd name="connsiteX1" fmla="*/ 406672 w 541380"/>
              <a:gd name="connsiteY1" fmla="*/ 165126 h 209727"/>
              <a:gd name="connsiteX2" fmla="*/ 384447 w 541380"/>
              <a:gd name="connsiteY2" fmla="*/ 152426 h 209727"/>
              <a:gd name="connsiteX3" fmla="*/ 540022 w 541380"/>
              <a:gd name="connsiteY3" fmla="*/ 196876 h 209727"/>
              <a:gd name="connsiteX4" fmla="*/ 454297 w 541380"/>
              <a:gd name="connsiteY4" fmla="*/ 174651 h 209727"/>
              <a:gd name="connsiteX5" fmla="*/ 352697 w 541380"/>
              <a:gd name="connsiteY5" fmla="*/ 146076 h 209727"/>
              <a:gd name="connsiteX6" fmla="*/ 387622 w 541380"/>
              <a:gd name="connsiteY6" fmla="*/ 209576 h 209727"/>
              <a:gd name="connsiteX7" fmla="*/ 355872 w 541380"/>
              <a:gd name="connsiteY7" fmla="*/ 165126 h 209727"/>
              <a:gd name="connsiteX8" fmla="*/ 343172 w 541380"/>
              <a:gd name="connsiteY8" fmla="*/ 152426 h 209727"/>
              <a:gd name="connsiteX9" fmla="*/ 272 w 541380"/>
              <a:gd name="connsiteY9" fmla="*/ 2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380" h="209727">
                <a:moveTo>
                  <a:pt x="272" y="26"/>
                </a:moveTo>
                <a:cubicBezTo>
                  <a:pt x="10855" y="2143"/>
                  <a:pt x="342643" y="139726"/>
                  <a:pt x="406672" y="165126"/>
                </a:cubicBezTo>
                <a:cubicBezTo>
                  <a:pt x="470701" y="190526"/>
                  <a:pt x="362222" y="147134"/>
                  <a:pt x="384447" y="152426"/>
                </a:cubicBezTo>
                <a:cubicBezTo>
                  <a:pt x="406672" y="157718"/>
                  <a:pt x="528380" y="193172"/>
                  <a:pt x="540022" y="196876"/>
                </a:cubicBezTo>
                <a:cubicBezTo>
                  <a:pt x="551664" y="200580"/>
                  <a:pt x="485518" y="183118"/>
                  <a:pt x="454297" y="174651"/>
                </a:cubicBezTo>
                <a:cubicBezTo>
                  <a:pt x="423076" y="166184"/>
                  <a:pt x="363809" y="140255"/>
                  <a:pt x="352697" y="146076"/>
                </a:cubicBezTo>
                <a:cubicBezTo>
                  <a:pt x="341585" y="151897"/>
                  <a:pt x="387093" y="206401"/>
                  <a:pt x="387622" y="209576"/>
                </a:cubicBezTo>
                <a:cubicBezTo>
                  <a:pt x="388151" y="212751"/>
                  <a:pt x="355872" y="165126"/>
                  <a:pt x="355872" y="165126"/>
                </a:cubicBezTo>
                <a:cubicBezTo>
                  <a:pt x="348464" y="155601"/>
                  <a:pt x="396089" y="179943"/>
                  <a:pt x="343172" y="152426"/>
                </a:cubicBezTo>
                <a:cubicBezTo>
                  <a:pt x="290255" y="124909"/>
                  <a:pt x="-10311" y="-2091"/>
                  <a:pt x="272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3518123-92C3-6C49-0481-27A58F61C7F0}"/>
              </a:ext>
            </a:extLst>
          </p:cNvPr>
          <p:cNvSpPr/>
          <p:nvPr/>
        </p:nvSpPr>
        <p:spPr>
          <a:xfrm>
            <a:off x="6444071" y="8407400"/>
            <a:ext cx="807629" cy="340192"/>
          </a:xfrm>
          <a:custGeom>
            <a:avLst/>
            <a:gdLst>
              <a:gd name="connsiteX0" fmla="*/ 807629 w 807629"/>
              <a:gd name="connsiteY0" fmla="*/ 0 h 340192"/>
              <a:gd name="connsiteX1" fmla="*/ 366304 w 807629"/>
              <a:gd name="connsiteY1" fmla="*/ 266700 h 340192"/>
              <a:gd name="connsiteX2" fmla="*/ 245654 w 807629"/>
              <a:gd name="connsiteY2" fmla="*/ 339725 h 340192"/>
              <a:gd name="connsiteX3" fmla="*/ 277404 w 807629"/>
              <a:gd name="connsiteY3" fmla="*/ 298450 h 340192"/>
              <a:gd name="connsiteX4" fmla="*/ 109129 w 807629"/>
              <a:gd name="connsiteY4" fmla="*/ 307975 h 340192"/>
              <a:gd name="connsiteX5" fmla="*/ 4354 w 807629"/>
              <a:gd name="connsiteY5" fmla="*/ 336550 h 340192"/>
              <a:gd name="connsiteX6" fmla="*/ 255179 w 807629"/>
              <a:gd name="connsiteY6" fmla="*/ 282575 h 340192"/>
              <a:gd name="connsiteX7" fmla="*/ 420279 w 807629"/>
              <a:gd name="connsiteY7" fmla="*/ 196850 h 340192"/>
              <a:gd name="connsiteX8" fmla="*/ 328204 w 807629"/>
              <a:gd name="connsiteY8" fmla="*/ 238125 h 340192"/>
              <a:gd name="connsiteX9" fmla="*/ 807629 w 807629"/>
              <a:gd name="connsiteY9" fmla="*/ 0 h 3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629" h="340192">
                <a:moveTo>
                  <a:pt x="807629" y="0"/>
                </a:moveTo>
                <a:lnTo>
                  <a:pt x="366304" y="266700"/>
                </a:lnTo>
                <a:cubicBezTo>
                  <a:pt x="272642" y="323321"/>
                  <a:pt x="260471" y="334433"/>
                  <a:pt x="245654" y="339725"/>
                </a:cubicBezTo>
                <a:cubicBezTo>
                  <a:pt x="230837" y="345017"/>
                  <a:pt x="300158" y="303742"/>
                  <a:pt x="277404" y="298450"/>
                </a:cubicBezTo>
                <a:cubicBezTo>
                  <a:pt x="254650" y="293158"/>
                  <a:pt x="154637" y="301625"/>
                  <a:pt x="109129" y="307975"/>
                </a:cubicBezTo>
                <a:cubicBezTo>
                  <a:pt x="63621" y="314325"/>
                  <a:pt x="-19988" y="340783"/>
                  <a:pt x="4354" y="336550"/>
                </a:cubicBezTo>
                <a:cubicBezTo>
                  <a:pt x="28696" y="332317"/>
                  <a:pt x="185858" y="305858"/>
                  <a:pt x="255179" y="282575"/>
                </a:cubicBezTo>
                <a:cubicBezTo>
                  <a:pt x="324500" y="259292"/>
                  <a:pt x="408108" y="204258"/>
                  <a:pt x="420279" y="196850"/>
                </a:cubicBezTo>
                <a:cubicBezTo>
                  <a:pt x="432450" y="189442"/>
                  <a:pt x="328204" y="238125"/>
                  <a:pt x="328204" y="238125"/>
                </a:cubicBezTo>
                <a:lnTo>
                  <a:pt x="80762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5CC597C-83ED-BB84-8A0D-C2C94CA0E55B}"/>
              </a:ext>
            </a:extLst>
          </p:cNvPr>
          <p:cNvSpPr/>
          <p:nvPr/>
        </p:nvSpPr>
        <p:spPr>
          <a:xfrm>
            <a:off x="6822540" y="8414715"/>
            <a:ext cx="512884" cy="342183"/>
          </a:xfrm>
          <a:custGeom>
            <a:avLst/>
            <a:gdLst>
              <a:gd name="connsiteX0" fmla="*/ 6885 w 512884"/>
              <a:gd name="connsiteY0" fmla="*/ 335585 h 342183"/>
              <a:gd name="connsiteX1" fmla="*/ 508535 w 512884"/>
              <a:gd name="connsiteY1" fmla="*/ 2210 h 342183"/>
              <a:gd name="connsiteX2" fmla="*/ 245010 w 512884"/>
              <a:gd name="connsiteY2" fmla="*/ 195885 h 342183"/>
              <a:gd name="connsiteX3" fmla="*/ 149760 w 512884"/>
              <a:gd name="connsiteY3" fmla="*/ 300660 h 342183"/>
              <a:gd name="connsiteX4" fmla="*/ 210085 w 512884"/>
              <a:gd name="connsiteY4" fmla="*/ 230810 h 342183"/>
              <a:gd name="connsiteX5" fmla="*/ 6885 w 512884"/>
              <a:gd name="connsiteY5" fmla="*/ 335585 h 3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884" h="342183">
                <a:moveTo>
                  <a:pt x="6885" y="335585"/>
                </a:moveTo>
                <a:cubicBezTo>
                  <a:pt x="56627" y="297485"/>
                  <a:pt x="468848" y="25493"/>
                  <a:pt x="508535" y="2210"/>
                </a:cubicBezTo>
                <a:cubicBezTo>
                  <a:pt x="548223" y="-21073"/>
                  <a:pt x="304806" y="146143"/>
                  <a:pt x="245010" y="195885"/>
                </a:cubicBezTo>
                <a:cubicBezTo>
                  <a:pt x="185214" y="245627"/>
                  <a:pt x="155581" y="294839"/>
                  <a:pt x="149760" y="300660"/>
                </a:cubicBezTo>
                <a:cubicBezTo>
                  <a:pt x="143939" y="306481"/>
                  <a:pt x="227547" y="227106"/>
                  <a:pt x="210085" y="230810"/>
                </a:cubicBezTo>
                <a:cubicBezTo>
                  <a:pt x="192623" y="234514"/>
                  <a:pt x="-42857" y="373685"/>
                  <a:pt x="6885" y="335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E570AFF-394F-C679-F89C-5B727AFDECA8}"/>
              </a:ext>
            </a:extLst>
          </p:cNvPr>
          <p:cNvSpPr/>
          <p:nvPr/>
        </p:nvSpPr>
        <p:spPr>
          <a:xfrm>
            <a:off x="6670043" y="8686797"/>
            <a:ext cx="67553" cy="185367"/>
          </a:xfrm>
          <a:custGeom>
            <a:avLst/>
            <a:gdLst>
              <a:gd name="connsiteX0" fmla="*/ 60957 w 67553"/>
              <a:gd name="connsiteY0" fmla="*/ 3 h 185367"/>
              <a:gd name="connsiteX1" fmla="*/ 22857 w 67553"/>
              <a:gd name="connsiteY1" fmla="*/ 95253 h 185367"/>
              <a:gd name="connsiteX2" fmla="*/ 67307 w 67553"/>
              <a:gd name="connsiteY2" fmla="*/ 184153 h 185367"/>
              <a:gd name="connsiteX3" fmla="*/ 41907 w 67553"/>
              <a:gd name="connsiteY3" fmla="*/ 149228 h 185367"/>
              <a:gd name="connsiteX4" fmla="*/ 632 w 67553"/>
              <a:gd name="connsiteY4" fmla="*/ 92078 h 185367"/>
              <a:gd name="connsiteX5" fmla="*/ 60957 w 67553"/>
              <a:gd name="connsiteY5" fmla="*/ 3 h 18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3" h="185367">
                <a:moveTo>
                  <a:pt x="60957" y="3"/>
                </a:moveTo>
                <a:cubicBezTo>
                  <a:pt x="64661" y="532"/>
                  <a:pt x="21799" y="64561"/>
                  <a:pt x="22857" y="95253"/>
                </a:cubicBezTo>
                <a:cubicBezTo>
                  <a:pt x="23915" y="125945"/>
                  <a:pt x="64132" y="175157"/>
                  <a:pt x="67307" y="184153"/>
                </a:cubicBezTo>
                <a:cubicBezTo>
                  <a:pt x="70482" y="193149"/>
                  <a:pt x="41907" y="149228"/>
                  <a:pt x="41907" y="149228"/>
                </a:cubicBezTo>
                <a:cubicBezTo>
                  <a:pt x="30795" y="133882"/>
                  <a:pt x="-5189" y="121182"/>
                  <a:pt x="632" y="92078"/>
                </a:cubicBezTo>
                <a:cubicBezTo>
                  <a:pt x="6453" y="62974"/>
                  <a:pt x="57253" y="-526"/>
                  <a:pt x="6095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DFE1C3-274F-6170-C6E9-D52C88DA900D}"/>
              </a:ext>
            </a:extLst>
          </p:cNvPr>
          <p:cNvSpPr/>
          <p:nvPr/>
        </p:nvSpPr>
        <p:spPr>
          <a:xfrm>
            <a:off x="5857820" y="8508983"/>
            <a:ext cx="759377" cy="394130"/>
          </a:xfrm>
          <a:custGeom>
            <a:avLst/>
            <a:gdLst>
              <a:gd name="connsiteX0" fmla="*/ 55 w 759377"/>
              <a:gd name="connsiteY0" fmla="*/ 17 h 394130"/>
              <a:gd name="connsiteX1" fmla="*/ 482655 w 759377"/>
              <a:gd name="connsiteY1" fmla="*/ 244492 h 394130"/>
              <a:gd name="connsiteX2" fmla="*/ 628705 w 759377"/>
              <a:gd name="connsiteY2" fmla="*/ 295292 h 394130"/>
              <a:gd name="connsiteX3" fmla="*/ 657280 w 759377"/>
              <a:gd name="connsiteY3" fmla="*/ 365142 h 394130"/>
              <a:gd name="connsiteX4" fmla="*/ 654105 w 759377"/>
              <a:gd name="connsiteY4" fmla="*/ 314342 h 394130"/>
              <a:gd name="connsiteX5" fmla="*/ 758880 w 759377"/>
              <a:gd name="connsiteY5" fmla="*/ 393717 h 394130"/>
              <a:gd name="connsiteX6" fmla="*/ 689030 w 759377"/>
              <a:gd name="connsiteY6" fmla="*/ 342917 h 394130"/>
              <a:gd name="connsiteX7" fmla="*/ 584255 w 759377"/>
              <a:gd name="connsiteY7" fmla="*/ 285767 h 394130"/>
              <a:gd name="connsiteX8" fmla="*/ 517580 w 759377"/>
              <a:gd name="connsiteY8" fmla="*/ 273067 h 394130"/>
              <a:gd name="connsiteX9" fmla="*/ 485830 w 759377"/>
              <a:gd name="connsiteY9" fmla="*/ 352442 h 394130"/>
              <a:gd name="connsiteX10" fmla="*/ 495355 w 759377"/>
              <a:gd name="connsiteY10" fmla="*/ 279417 h 394130"/>
              <a:gd name="connsiteX11" fmla="*/ 450905 w 759377"/>
              <a:gd name="connsiteY11" fmla="*/ 231792 h 394130"/>
              <a:gd name="connsiteX12" fmla="*/ 55 w 759377"/>
              <a:gd name="connsiteY12" fmla="*/ 17 h 3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377" h="394130">
                <a:moveTo>
                  <a:pt x="55" y="17"/>
                </a:moveTo>
                <a:cubicBezTo>
                  <a:pt x="5347" y="2134"/>
                  <a:pt x="377880" y="195280"/>
                  <a:pt x="482655" y="244492"/>
                </a:cubicBezTo>
                <a:cubicBezTo>
                  <a:pt x="587430" y="293704"/>
                  <a:pt x="599601" y="275184"/>
                  <a:pt x="628705" y="295292"/>
                </a:cubicBezTo>
                <a:cubicBezTo>
                  <a:pt x="657809" y="315400"/>
                  <a:pt x="653047" y="361967"/>
                  <a:pt x="657280" y="365142"/>
                </a:cubicBezTo>
                <a:cubicBezTo>
                  <a:pt x="661513" y="368317"/>
                  <a:pt x="637172" y="309580"/>
                  <a:pt x="654105" y="314342"/>
                </a:cubicBezTo>
                <a:cubicBezTo>
                  <a:pt x="671038" y="319104"/>
                  <a:pt x="753059" y="388955"/>
                  <a:pt x="758880" y="393717"/>
                </a:cubicBezTo>
                <a:cubicBezTo>
                  <a:pt x="764701" y="398479"/>
                  <a:pt x="718134" y="360909"/>
                  <a:pt x="689030" y="342917"/>
                </a:cubicBezTo>
                <a:cubicBezTo>
                  <a:pt x="659926" y="324925"/>
                  <a:pt x="612830" y="297409"/>
                  <a:pt x="584255" y="285767"/>
                </a:cubicBezTo>
                <a:cubicBezTo>
                  <a:pt x="555680" y="274125"/>
                  <a:pt x="533984" y="261955"/>
                  <a:pt x="517580" y="273067"/>
                </a:cubicBezTo>
                <a:cubicBezTo>
                  <a:pt x="501176" y="284179"/>
                  <a:pt x="489534" y="351384"/>
                  <a:pt x="485830" y="352442"/>
                </a:cubicBezTo>
                <a:cubicBezTo>
                  <a:pt x="482126" y="353500"/>
                  <a:pt x="501176" y="299525"/>
                  <a:pt x="495355" y="279417"/>
                </a:cubicBezTo>
                <a:cubicBezTo>
                  <a:pt x="489534" y="259309"/>
                  <a:pt x="530280" y="276771"/>
                  <a:pt x="450905" y="231792"/>
                </a:cubicBezTo>
                <a:cubicBezTo>
                  <a:pt x="371530" y="186813"/>
                  <a:pt x="-5237" y="-2100"/>
                  <a:pt x="5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8529070-93FF-8B3B-C2DF-0C0DBEEB5418}"/>
              </a:ext>
            </a:extLst>
          </p:cNvPr>
          <p:cNvSpPr/>
          <p:nvPr/>
        </p:nvSpPr>
        <p:spPr>
          <a:xfrm>
            <a:off x="6859593" y="8264488"/>
            <a:ext cx="630299" cy="578185"/>
          </a:xfrm>
          <a:custGeom>
            <a:avLst/>
            <a:gdLst>
              <a:gd name="connsiteX0" fmla="*/ 630232 w 630299"/>
              <a:gd name="connsiteY0" fmla="*/ 37 h 578185"/>
              <a:gd name="connsiteX1" fmla="*/ 163507 w 630299"/>
              <a:gd name="connsiteY1" fmla="*/ 435012 h 578185"/>
              <a:gd name="connsiteX2" fmla="*/ 195257 w 630299"/>
              <a:gd name="connsiteY2" fmla="*/ 422312 h 578185"/>
              <a:gd name="connsiteX3" fmla="*/ 42857 w 630299"/>
              <a:gd name="connsiteY3" fmla="*/ 514387 h 578185"/>
              <a:gd name="connsiteX4" fmla="*/ 1582 w 630299"/>
              <a:gd name="connsiteY4" fmla="*/ 577887 h 578185"/>
              <a:gd name="connsiteX5" fmla="*/ 84132 w 630299"/>
              <a:gd name="connsiteY5" fmla="*/ 488987 h 578185"/>
              <a:gd name="connsiteX6" fmla="*/ 223832 w 630299"/>
              <a:gd name="connsiteY6" fmla="*/ 368337 h 578185"/>
              <a:gd name="connsiteX7" fmla="*/ 198432 w 630299"/>
              <a:gd name="connsiteY7" fmla="*/ 409612 h 578185"/>
              <a:gd name="connsiteX8" fmla="*/ 630232 w 630299"/>
              <a:gd name="connsiteY8" fmla="*/ 37 h 57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299" h="578185">
                <a:moveTo>
                  <a:pt x="630232" y="37"/>
                </a:moveTo>
                <a:cubicBezTo>
                  <a:pt x="624411" y="4270"/>
                  <a:pt x="236003" y="364633"/>
                  <a:pt x="163507" y="435012"/>
                </a:cubicBezTo>
                <a:cubicBezTo>
                  <a:pt x="91011" y="505391"/>
                  <a:pt x="215365" y="409083"/>
                  <a:pt x="195257" y="422312"/>
                </a:cubicBezTo>
                <a:cubicBezTo>
                  <a:pt x="175149" y="435541"/>
                  <a:pt x="75136" y="488458"/>
                  <a:pt x="42857" y="514387"/>
                </a:cubicBezTo>
                <a:cubicBezTo>
                  <a:pt x="10578" y="540316"/>
                  <a:pt x="-5297" y="582120"/>
                  <a:pt x="1582" y="577887"/>
                </a:cubicBezTo>
                <a:cubicBezTo>
                  <a:pt x="8461" y="573654"/>
                  <a:pt x="47090" y="523912"/>
                  <a:pt x="84132" y="488987"/>
                </a:cubicBezTo>
                <a:cubicBezTo>
                  <a:pt x="121174" y="454062"/>
                  <a:pt x="204782" y="381566"/>
                  <a:pt x="223832" y="368337"/>
                </a:cubicBezTo>
                <a:cubicBezTo>
                  <a:pt x="242882" y="355108"/>
                  <a:pt x="131757" y="465704"/>
                  <a:pt x="198432" y="409612"/>
                </a:cubicBezTo>
                <a:cubicBezTo>
                  <a:pt x="265107" y="353520"/>
                  <a:pt x="636053" y="-4196"/>
                  <a:pt x="630232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BC9FFD7-7670-C0B2-4916-DF9F23F5CD52}"/>
              </a:ext>
            </a:extLst>
          </p:cNvPr>
          <p:cNvSpPr/>
          <p:nvPr/>
        </p:nvSpPr>
        <p:spPr>
          <a:xfrm>
            <a:off x="5744827" y="8428322"/>
            <a:ext cx="675025" cy="474378"/>
          </a:xfrm>
          <a:custGeom>
            <a:avLst/>
            <a:gdLst>
              <a:gd name="connsiteX0" fmla="*/ 1923 w 675025"/>
              <a:gd name="connsiteY0" fmla="*/ 1303 h 474378"/>
              <a:gd name="connsiteX1" fmla="*/ 459123 w 675025"/>
              <a:gd name="connsiteY1" fmla="*/ 328328 h 474378"/>
              <a:gd name="connsiteX2" fmla="*/ 443248 w 675025"/>
              <a:gd name="connsiteY2" fmla="*/ 290228 h 474378"/>
              <a:gd name="connsiteX3" fmla="*/ 582948 w 675025"/>
              <a:gd name="connsiteY3" fmla="*/ 407703 h 474378"/>
              <a:gd name="connsiteX4" fmla="*/ 675023 w 675025"/>
              <a:gd name="connsiteY4" fmla="*/ 474378 h 474378"/>
              <a:gd name="connsiteX5" fmla="*/ 586123 w 675025"/>
              <a:gd name="connsiteY5" fmla="*/ 407703 h 474378"/>
              <a:gd name="connsiteX6" fmla="*/ 474998 w 675025"/>
              <a:gd name="connsiteY6" fmla="*/ 325153 h 474378"/>
              <a:gd name="connsiteX7" fmla="*/ 446423 w 675025"/>
              <a:gd name="connsiteY7" fmla="*/ 226728 h 474378"/>
              <a:gd name="connsiteX8" fmla="*/ 452773 w 675025"/>
              <a:gd name="connsiteY8" fmla="*/ 306103 h 474378"/>
              <a:gd name="connsiteX9" fmla="*/ 300373 w 675025"/>
              <a:gd name="connsiteY9" fmla="*/ 217203 h 474378"/>
              <a:gd name="connsiteX10" fmla="*/ 1923 w 675025"/>
              <a:gd name="connsiteY10" fmla="*/ 1303 h 4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025" h="474378">
                <a:moveTo>
                  <a:pt x="1923" y="1303"/>
                </a:moveTo>
                <a:cubicBezTo>
                  <a:pt x="28381" y="19824"/>
                  <a:pt x="385569" y="280174"/>
                  <a:pt x="459123" y="328328"/>
                </a:cubicBezTo>
                <a:cubicBezTo>
                  <a:pt x="532677" y="376482"/>
                  <a:pt x="422610" y="276999"/>
                  <a:pt x="443248" y="290228"/>
                </a:cubicBezTo>
                <a:cubicBezTo>
                  <a:pt x="463886" y="303457"/>
                  <a:pt x="544319" y="377011"/>
                  <a:pt x="582948" y="407703"/>
                </a:cubicBezTo>
                <a:cubicBezTo>
                  <a:pt x="621577" y="438395"/>
                  <a:pt x="674494" y="474378"/>
                  <a:pt x="675023" y="474378"/>
                </a:cubicBezTo>
                <a:cubicBezTo>
                  <a:pt x="675552" y="474378"/>
                  <a:pt x="586123" y="407703"/>
                  <a:pt x="586123" y="407703"/>
                </a:cubicBezTo>
                <a:cubicBezTo>
                  <a:pt x="552786" y="382832"/>
                  <a:pt x="498281" y="355315"/>
                  <a:pt x="474998" y="325153"/>
                </a:cubicBezTo>
                <a:cubicBezTo>
                  <a:pt x="451715" y="294991"/>
                  <a:pt x="450127" y="229903"/>
                  <a:pt x="446423" y="226728"/>
                </a:cubicBezTo>
                <a:cubicBezTo>
                  <a:pt x="442719" y="223553"/>
                  <a:pt x="477115" y="307691"/>
                  <a:pt x="452773" y="306103"/>
                </a:cubicBezTo>
                <a:cubicBezTo>
                  <a:pt x="428431" y="304516"/>
                  <a:pt x="371281" y="267474"/>
                  <a:pt x="300373" y="217203"/>
                </a:cubicBezTo>
                <a:cubicBezTo>
                  <a:pt x="229465" y="166932"/>
                  <a:pt x="-24535" y="-17218"/>
                  <a:pt x="1923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DE2803-F59A-4DF5-EC5E-5BE29B38A67D}"/>
              </a:ext>
            </a:extLst>
          </p:cNvPr>
          <p:cNvSpPr/>
          <p:nvPr/>
        </p:nvSpPr>
        <p:spPr>
          <a:xfrm>
            <a:off x="7145897" y="8188325"/>
            <a:ext cx="220265" cy="283262"/>
          </a:xfrm>
          <a:custGeom>
            <a:avLst/>
            <a:gdLst>
              <a:gd name="connsiteX0" fmla="*/ 220103 w 220265"/>
              <a:gd name="connsiteY0" fmla="*/ 0 h 283262"/>
              <a:gd name="connsiteX1" fmla="*/ 115328 w 220265"/>
              <a:gd name="connsiteY1" fmla="*/ 88900 h 283262"/>
              <a:gd name="connsiteX2" fmla="*/ 42303 w 220265"/>
              <a:gd name="connsiteY2" fmla="*/ 114300 h 283262"/>
              <a:gd name="connsiteX3" fmla="*/ 1028 w 220265"/>
              <a:gd name="connsiteY3" fmla="*/ 282575 h 283262"/>
              <a:gd name="connsiteX4" fmla="*/ 16903 w 220265"/>
              <a:gd name="connsiteY4" fmla="*/ 171450 h 283262"/>
              <a:gd name="connsiteX5" fmla="*/ 64528 w 220265"/>
              <a:gd name="connsiteY5" fmla="*/ 111125 h 283262"/>
              <a:gd name="connsiteX6" fmla="*/ 89928 w 220265"/>
              <a:gd name="connsiteY6" fmla="*/ 28575 h 283262"/>
              <a:gd name="connsiteX7" fmla="*/ 89928 w 220265"/>
              <a:gd name="connsiteY7" fmla="*/ 88900 h 283262"/>
              <a:gd name="connsiteX8" fmla="*/ 220103 w 220265"/>
              <a:gd name="connsiteY8" fmla="*/ 0 h 2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65" h="283262">
                <a:moveTo>
                  <a:pt x="220103" y="0"/>
                </a:moveTo>
                <a:cubicBezTo>
                  <a:pt x="224336" y="0"/>
                  <a:pt x="144961" y="69850"/>
                  <a:pt x="115328" y="88900"/>
                </a:cubicBezTo>
                <a:cubicBezTo>
                  <a:pt x="85695" y="107950"/>
                  <a:pt x="61353" y="82021"/>
                  <a:pt x="42303" y="114300"/>
                </a:cubicBezTo>
                <a:cubicBezTo>
                  <a:pt x="23253" y="146579"/>
                  <a:pt x="5261" y="273050"/>
                  <a:pt x="1028" y="282575"/>
                </a:cubicBezTo>
                <a:cubicBezTo>
                  <a:pt x="-3205" y="292100"/>
                  <a:pt x="6320" y="200025"/>
                  <a:pt x="16903" y="171450"/>
                </a:cubicBezTo>
                <a:cubicBezTo>
                  <a:pt x="27486" y="142875"/>
                  <a:pt x="52357" y="134938"/>
                  <a:pt x="64528" y="111125"/>
                </a:cubicBezTo>
                <a:cubicBezTo>
                  <a:pt x="76699" y="87313"/>
                  <a:pt x="85695" y="32279"/>
                  <a:pt x="89928" y="28575"/>
                </a:cubicBezTo>
                <a:cubicBezTo>
                  <a:pt x="94161" y="24871"/>
                  <a:pt x="68232" y="92604"/>
                  <a:pt x="89928" y="88900"/>
                </a:cubicBezTo>
                <a:cubicBezTo>
                  <a:pt x="111624" y="85196"/>
                  <a:pt x="215870" y="0"/>
                  <a:pt x="22010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239CF53-0FC2-56AA-BC5E-AF8E77BE5076}"/>
              </a:ext>
            </a:extLst>
          </p:cNvPr>
          <p:cNvSpPr/>
          <p:nvPr/>
        </p:nvSpPr>
        <p:spPr>
          <a:xfrm>
            <a:off x="7177633" y="8202526"/>
            <a:ext cx="58500" cy="162098"/>
          </a:xfrm>
          <a:custGeom>
            <a:avLst/>
            <a:gdLst>
              <a:gd name="connsiteX0" fmla="*/ 58192 w 58500"/>
              <a:gd name="connsiteY0" fmla="*/ 1674 h 162098"/>
              <a:gd name="connsiteX1" fmla="*/ 1042 w 58500"/>
              <a:gd name="connsiteY1" fmla="*/ 160424 h 162098"/>
              <a:gd name="connsiteX2" fmla="*/ 23267 w 58500"/>
              <a:gd name="connsiteY2" fmla="*/ 81049 h 162098"/>
              <a:gd name="connsiteX3" fmla="*/ 58192 w 58500"/>
              <a:gd name="connsiteY3" fmla="*/ 1674 h 1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0" h="162098">
                <a:moveTo>
                  <a:pt x="58192" y="1674"/>
                </a:moveTo>
                <a:cubicBezTo>
                  <a:pt x="54488" y="14903"/>
                  <a:pt x="6863" y="147195"/>
                  <a:pt x="1042" y="160424"/>
                </a:cubicBezTo>
                <a:cubicBezTo>
                  <a:pt x="-4779" y="173653"/>
                  <a:pt x="15329" y="104862"/>
                  <a:pt x="23267" y="81049"/>
                </a:cubicBezTo>
                <a:cubicBezTo>
                  <a:pt x="31204" y="57237"/>
                  <a:pt x="61896" y="-11555"/>
                  <a:pt x="58192" y="1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459D4AA-7AC1-4CA9-F233-CE615B67B079}"/>
              </a:ext>
            </a:extLst>
          </p:cNvPr>
          <p:cNvSpPr/>
          <p:nvPr/>
        </p:nvSpPr>
        <p:spPr>
          <a:xfrm>
            <a:off x="5641216" y="8132547"/>
            <a:ext cx="124589" cy="215330"/>
          </a:xfrm>
          <a:custGeom>
            <a:avLst/>
            <a:gdLst>
              <a:gd name="connsiteX0" fmla="*/ 759 w 124589"/>
              <a:gd name="connsiteY0" fmla="*/ 1803 h 215330"/>
              <a:gd name="connsiteX1" fmla="*/ 22984 w 124589"/>
              <a:gd name="connsiteY1" fmla="*/ 71653 h 215330"/>
              <a:gd name="connsiteX2" fmla="*/ 73784 w 124589"/>
              <a:gd name="connsiteY2" fmla="*/ 151028 h 215330"/>
              <a:gd name="connsiteX3" fmla="*/ 76959 w 124589"/>
              <a:gd name="connsiteY3" fmla="*/ 125628 h 215330"/>
              <a:gd name="connsiteX4" fmla="*/ 124584 w 124589"/>
              <a:gd name="connsiteY4" fmla="*/ 214528 h 215330"/>
              <a:gd name="connsiteX5" fmla="*/ 73784 w 124589"/>
              <a:gd name="connsiteY5" fmla="*/ 166903 h 215330"/>
              <a:gd name="connsiteX6" fmla="*/ 19809 w 124589"/>
              <a:gd name="connsiteY6" fmla="*/ 122453 h 215330"/>
              <a:gd name="connsiteX7" fmla="*/ 48384 w 124589"/>
              <a:gd name="connsiteY7" fmla="*/ 147853 h 215330"/>
              <a:gd name="connsiteX8" fmla="*/ 759 w 124589"/>
              <a:gd name="connsiteY8" fmla="*/ 1803 h 2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9" h="215330">
                <a:moveTo>
                  <a:pt x="759" y="1803"/>
                </a:moveTo>
                <a:cubicBezTo>
                  <a:pt x="-3474" y="-10897"/>
                  <a:pt x="10813" y="46782"/>
                  <a:pt x="22984" y="71653"/>
                </a:cubicBezTo>
                <a:cubicBezTo>
                  <a:pt x="35155" y="96524"/>
                  <a:pt x="64788" y="142032"/>
                  <a:pt x="73784" y="151028"/>
                </a:cubicBezTo>
                <a:cubicBezTo>
                  <a:pt x="82780" y="160024"/>
                  <a:pt x="68492" y="115045"/>
                  <a:pt x="76959" y="125628"/>
                </a:cubicBezTo>
                <a:cubicBezTo>
                  <a:pt x="85426" y="136211"/>
                  <a:pt x="125113" y="207649"/>
                  <a:pt x="124584" y="214528"/>
                </a:cubicBezTo>
                <a:cubicBezTo>
                  <a:pt x="124055" y="221407"/>
                  <a:pt x="91246" y="182249"/>
                  <a:pt x="73784" y="166903"/>
                </a:cubicBezTo>
                <a:cubicBezTo>
                  <a:pt x="56322" y="151557"/>
                  <a:pt x="24042" y="125628"/>
                  <a:pt x="19809" y="122453"/>
                </a:cubicBezTo>
                <a:cubicBezTo>
                  <a:pt x="15576" y="119278"/>
                  <a:pt x="52088" y="160553"/>
                  <a:pt x="48384" y="147853"/>
                </a:cubicBezTo>
                <a:cubicBezTo>
                  <a:pt x="44680" y="135153"/>
                  <a:pt x="4992" y="14503"/>
                  <a:pt x="759" y="1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D9C4C4E-FE24-E848-3E98-ECE8D9F4D8FD}"/>
              </a:ext>
            </a:extLst>
          </p:cNvPr>
          <p:cNvSpPr/>
          <p:nvPr/>
        </p:nvSpPr>
        <p:spPr>
          <a:xfrm>
            <a:off x="5756178" y="8162819"/>
            <a:ext cx="122868" cy="243357"/>
          </a:xfrm>
          <a:custGeom>
            <a:avLst/>
            <a:gdLst>
              <a:gd name="connsiteX0" fmla="*/ 97 w 122868"/>
              <a:gd name="connsiteY0" fmla="*/ 106 h 243357"/>
              <a:gd name="connsiteX1" fmla="*/ 50897 w 122868"/>
              <a:gd name="connsiteY1" fmla="*/ 117581 h 243357"/>
              <a:gd name="connsiteX2" fmla="*/ 120747 w 122868"/>
              <a:gd name="connsiteY2" fmla="*/ 241406 h 243357"/>
              <a:gd name="connsiteX3" fmla="*/ 101697 w 122868"/>
              <a:gd name="connsiteY3" fmla="*/ 190606 h 243357"/>
              <a:gd name="connsiteX4" fmla="*/ 69947 w 122868"/>
              <a:gd name="connsiteY4" fmla="*/ 152506 h 243357"/>
              <a:gd name="connsiteX5" fmla="*/ 63597 w 122868"/>
              <a:gd name="connsiteY5" fmla="*/ 69956 h 243357"/>
              <a:gd name="connsiteX6" fmla="*/ 63597 w 122868"/>
              <a:gd name="connsiteY6" fmla="*/ 95356 h 243357"/>
              <a:gd name="connsiteX7" fmla="*/ 97 w 122868"/>
              <a:gd name="connsiteY7" fmla="*/ 106 h 2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68" h="243357">
                <a:moveTo>
                  <a:pt x="97" y="106"/>
                </a:moveTo>
                <a:cubicBezTo>
                  <a:pt x="-2020" y="3810"/>
                  <a:pt x="30789" y="77364"/>
                  <a:pt x="50897" y="117581"/>
                </a:cubicBezTo>
                <a:cubicBezTo>
                  <a:pt x="71005" y="157798"/>
                  <a:pt x="112280" y="229235"/>
                  <a:pt x="120747" y="241406"/>
                </a:cubicBezTo>
                <a:cubicBezTo>
                  <a:pt x="129214" y="253577"/>
                  <a:pt x="110164" y="205423"/>
                  <a:pt x="101697" y="190606"/>
                </a:cubicBezTo>
                <a:cubicBezTo>
                  <a:pt x="93230" y="175789"/>
                  <a:pt x="76297" y="172614"/>
                  <a:pt x="69947" y="152506"/>
                </a:cubicBezTo>
                <a:cubicBezTo>
                  <a:pt x="63597" y="132398"/>
                  <a:pt x="64655" y="79481"/>
                  <a:pt x="63597" y="69956"/>
                </a:cubicBezTo>
                <a:cubicBezTo>
                  <a:pt x="62539" y="60431"/>
                  <a:pt x="72593" y="100648"/>
                  <a:pt x="63597" y="95356"/>
                </a:cubicBezTo>
                <a:cubicBezTo>
                  <a:pt x="54601" y="90064"/>
                  <a:pt x="2214" y="-3598"/>
                  <a:pt x="9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543718-AB63-FC02-6A7F-D1929612BFB2}"/>
              </a:ext>
            </a:extLst>
          </p:cNvPr>
          <p:cNvSpPr/>
          <p:nvPr/>
        </p:nvSpPr>
        <p:spPr>
          <a:xfrm>
            <a:off x="5762625" y="8194675"/>
            <a:ext cx="82550" cy="142875"/>
          </a:xfrm>
          <a:custGeom>
            <a:avLst/>
            <a:gdLst>
              <a:gd name="connsiteX0" fmla="*/ 82550 w 82550"/>
              <a:gd name="connsiteY0" fmla="*/ 0 h 142875"/>
              <a:gd name="connsiteX1" fmla="*/ 31750 w 82550"/>
              <a:gd name="connsiteY1" fmla="*/ 66675 h 142875"/>
              <a:gd name="connsiteX2" fmla="*/ 6350 w 82550"/>
              <a:gd name="connsiteY2" fmla="*/ 142875 h 142875"/>
              <a:gd name="connsiteX3" fmla="*/ 19050 w 82550"/>
              <a:gd name="connsiteY3" fmla="*/ 66675 h 142875"/>
              <a:gd name="connsiteX4" fmla="*/ 0 w 82550"/>
              <a:gd name="connsiteY4" fmla="*/ 82550 h 142875"/>
              <a:gd name="connsiteX5" fmla="*/ 82550 w 82550"/>
              <a:gd name="connsiteY5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50" h="142875">
                <a:moveTo>
                  <a:pt x="82550" y="0"/>
                </a:moveTo>
                <a:cubicBezTo>
                  <a:pt x="63500" y="21431"/>
                  <a:pt x="44450" y="42863"/>
                  <a:pt x="31750" y="66675"/>
                </a:cubicBezTo>
                <a:cubicBezTo>
                  <a:pt x="19050" y="90488"/>
                  <a:pt x="8467" y="142875"/>
                  <a:pt x="6350" y="142875"/>
                </a:cubicBezTo>
                <a:cubicBezTo>
                  <a:pt x="4233" y="142875"/>
                  <a:pt x="20108" y="76729"/>
                  <a:pt x="19050" y="66675"/>
                </a:cubicBezTo>
                <a:cubicBezTo>
                  <a:pt x="17992" y="56621"/>
                  <a:pt x="0" y="82550"/>
                  <a:pt x="0" y="82550"/>
                </a:cubicBezTo>
                <a:lnTo>
                  <a:pt x="825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82BF09A-276C-DD60-D7B5-567DDEC517E1}"/>
              </a:ext>
            </a:extLst>
          </p:cNvPr>
          <p:cNvSpPr/>
          <p:nvPr/>
        </p:nvSpPr>
        <p:spPr>
          <a:xfrm>
            <a:off x="5797466" y="8189353"/>
            <a:ext cx="87400" cy="249994"/>
          </a:xfrm>
          <a:custGeom>
            <a:avLst/>
            <a:gdLst>
              <a:gd name="connsiteX0" fmla="*/ 84 w 87400"/>
              <a:gd name="connsiteY0" fmla="*/ 2147 h 249994"/>
              <a:gd name="connsiteX1" fmla="*/ 82634 w 87400"/>
              <a:gd name="connsiteY1" fmla="*/ 243447 h 249994"/>
              <a:gd name="connsiteX2" fmla="*/ 76284 w 87400"/>
              <a:gd name="connsiteY2" fmla="*/ 176772 h 249994"/>
              <a:gd name="connsiteX3" fmla="*/ 66759 w 87400"/>
              <a:gd name="connsiteY3" fmla="*/ 125972 h 249994"/>
              <a:gd name="connsiteX4" fmla="*/ 84 w 87400"/>
              <a:gd name="connsiteY4" fmla="*/ 2147 h 2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00" h="249994">
                <a:moveTo>
                  <a:pt x="84" y="2147"/>
                </a:moveTo>
                <a:cubicBezTo>
                  <a:pt x="2730" y="21726"/>
                  <a:pt x="69934" y="214343"/>
                  <a:pt x="82634" y="243447"/>
                </a:cubicBezTo>
                <a:cubicBezTo>
                  <a:pt x="95334" y="272551"/>
                  <a:pt x="78930" y="196351"/>
                  <a:pt x="76284" y="176772"/>
                </a:cubicBezTo>
                <a:cubicBezTo>
                  <a:pt x="73638" y="157193"/>
                  <a:pt x="75755" y="149255"/>
                  <a:pt x="66759" y="125972"/>
                </a:cubicBezTo>
                <a:cubicBezTo>
                  <a:pt x="57763" y="102689"/>
                  <a:pt x="-2562" y="-17432"/>
                  <a:pt x="84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C8C0665-11AD-4541-E019-146B758CE691}"/>
              </a:ext>
            </a:extLst>
          </p:cNvPr>
          <p:cNvSpPr/>
          <p:nvPr/>
        </p:nvSpPr>
        <p:spPr>
          <a:xfrm>
            <a:off x="5971303" y="8242269"/>
            <a:ext cx="64559" cy="247261"/>
          </a:xfrm>
          <a:custGeom>
            <a:avLst/>
            <a:gdLst>
              <a:gd name="connsiteX0" fmla="*/ 64372 w 64559"/>
              <a:gd name="connsiteY0" fmla="*/ 31 h 247261"/>
              <a:gd name="connsiteX1" fmla="*/ 23097 w 64559"/>
              <a:gd name="connsiteY1" fmla="*/ 98456 h 247261"/>
              <a:gd name="connsiteX2" fmla="*/ 26272 w 64559"/>
              <a:gd name="connsiteY2" fmla="*/ 244506 h 247261"/>
              <a:gd name="connsiteX3" fmla="*/ 16747 w 64559"/>
              <a:gd name="connsiteY3" fmla="*/ 184181 h 247261"/>
              <a:gd name="connsiteX4" fmla="*/ 4047 w 64559"/>
              <a:gd name="connsiteY4" fmla="*/ 63531 h 247261"/>
              <a:gd name="connsiteX5" fmla="*/ 4047 w 64559"/>
              <a:gd name="connsiteY5" fmla="*/ 107981 h 247261"/>
              <a:gd name="connsiteX6" fmla="*/ 64372 w 64559"/>
              <a:gd name="connsiteY6" fmla="*/ 31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59" h="247261">
                <a:moveTo>
                  <a:pt x="64372" y="31"/>
                </a:moveTo>
                <a:cubicBezTo>
                  <a:pt x="67547" y="-1556"/>
                  <a:pt x="29447" y="57710"/>
                  <a:pt x="23097" y="98456"/>
                </a:cubicBezTo>
                <a:cubicBezTo>
                  <a:pt x="16747" y="139202"/>
                  <a:pt x="27330" y="230219"/>
                  <a:pt x="26272" y="244506"/>
                </a:cubicBezTo>
                <a:cubicBezTo>
                  <a:pt x="25214" y="258793"/>
                  <a:pt x="20451" y="214344"/>
                  <a:pt x="16747" y="184181"/>
                </a:cubicBezTo>
                <a:cubicBezTo>
                  <a:pt x="13043" y="154019"/>
                  <a:pt x="6164" y="76231"/>
                  <a:pt x="4047" y="63531"/>
                </a:cubicBezTo>
                <a:cubicBezTo>
                  <a:pt x="1930" y="50831"/>
                  <a:pt x="-3891" y="112744"/>
                  <a:pt x="4047" y="107981"/>
                </a:cubicBezTo>
                <a:cubicBezTo>
                  <a:pt x="11984" y="103219"/>
                  <a:pt x="61197" y="1618"/>
                  <a:pt x="6437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12C3E09-E106-B26E-1F2A-5D8B9D8D62AA}"/>
              </a:ext>
            </a:extLst>
          </p:cNvPr>
          <p:cNvSpPr/>
          <p:nvPr/>
        </p:nvSpPr>
        <p:spPr>
          <a:xfrm>
            <a:off x="5949555" y="8219794"/>
            <a:ext cx="35341" cy="235535"/>
          </a:xfrm>
          <a:custGeom>
            <a:avLst/>
            <a:gdLst>
              <a:gd name="connsiteX0" fmla="*/ 395 w 35341"/>
              <a:gd name="connsiteY0" fmla="*/ 281 h 235535"/>
              <a:gd name="connsiteX1" fmla="*/ 16270 w 35341"/>
              <a:gd name="connsiteY1" fmla="*/ 136806 h 235535"/>
              <a:gd name="connsiteX2" fmla="*/ 13095 w 35341"/>
              <a:gd name="connsiteY2" fmla="*/ 235231 h 235535"/>
              <a:gd name="connsiteX3" fmla="*/ 22620 w 35341"/>
              <a:gd name="connsiteY3" fmla="*/ 165381 h 235535"/>
              <a:gd name="connsiteX4" fmla="*/ 35320 w 35341"/>
              <a:gd name="connsiteY4" fmla="*/ 101881 h 235535"/>
              <a:gd name="connsiteX5" fmla="*/ 395 w 35341"/>
              <a:gd name="connsiteY5" fmla="*/ 281 h 23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1" h="235535">
                <a:moveTo>
                  <a:pt x="395" y="281"/>
                </a:moveTo>
                <a:cubicBezTo>
                  <a:pt x="-2780" y="6102"/>
                  <a:pt x="14153" y="97648"/>
                  <a:pt x="16270" y="136806"/>
                </a:cubicBezTo>
                <a:cubicBezTo>
                  <a:pt x="18387" y="175964"/>
                  <a:pt x="12037" y="230469"/>
                  <a:pt x="13095" y="235231"/>
                </a:cubicBezTo>
                <a:cubicBezTo>
                  <a:pt x="14153" y="239993"/>
                  <a:pt x="18916" y="187606"/>
                  <a:pt x="22620" y="165381"/>
                </a:cubicBezTo>
                <a:cubicBezTo>
                  <a:pt x="26324" y="143156"/>
                  <a:pt x="35849" y="123048"/>
                  <a:pt x="35320" y="101881"/>
                </a:cubicBezTo>
                <a:cubicBezTo>
                  <a:pt x="34791" y="80714"/>
                  <a:pt x="3570" y="-5540"/>
                  <a:pt x="395" y="2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D5069B1-CFED-7928-2AB4-26381AB66FF0}"/>
              </a:ext>
            </a:extLst>
          </p:cNvPr>
          <p:cNvSpPr/>
          <p:nvPr/>
        </p:nvSpPr>
        <p:spPr>
          <a:xfrm>
            <a:off x="5776200" y="8347363"/>
            <a:ext cx="322192" cy="168067"/>
          </a:xfrm>
          <a:custGeom>
            <a:avLst/>
            <a:gdLst>
              <a:gd name="connsiteX0" fmla="*/ 2300 w 322192"/>
              <a:gd name="connsiteY0" fmla="*/ 2887 h 168067"/>
              <a:gd name="connsiteX1" fmla="*/ 313450 w 322192"/>
              <a:gd name="connsiteY1" fmla="*/ 164812 h 168067"/>
              <a:gd name="connsiteX2" fmla="*/ 230900 w 322192"/>
              <a:gd name="connsiteY2" fmla="*/ 107662 h 168067"/>
              <a:gd name="connsiteX3" fmla="*/ 173750 w 322192"/>
              <a:gd name="connsiteY3" fmla="*/ 63212 h 168067"/>
              <a:gd name="connsiteX4" fmla="*/ 2300 w 322192"/>
              <a:gd name="connsiteY4" fmla="*/ 2887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92" h="168067">
                <a:moveTo>
                  <a:pt x="2300" y="2887"/>
                </a:moveTo>
                <a:cubicBezTo>
                  <a:pt x="25583" y="19820"/>
                  <a:pt x="275350" y="147350"/>
                  <a:pt x="313450" y="164812"/>
                </a:cubicBezTo>
                <a:cubicBezTo>
                  <a:pt x="351550" y="182274"/>
                  <a:pt x="254183" y="124595"/>
                  <a:pt x="230900" y="107662"/>
                </a:cubicBezTo>
                <a:cubicBezTo>
                  <a:pt x="207617" y="90729"/>
                  <a:pt x="208146" y="78029"/>
                  <a:pt x="173750" y="63212"/>
                </a:cubicBezTo>
                <a:cubicBezTo>
                  <a:pt x="139354" y="48395"/>
                  <a:pt x="-20983" y="-14046"/>
                  <a:pt x="2300" y="2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2996ED0-D5C6-703C-6F89-B812BE688692}"/>
              </a:ext>
            </a:extLst>
          </p:cNvPr>
          <p:cNvSpPr/>
          <p:nvPr/>
        </p:nvSpPr>
        <p:spPr>
          <a:xfrm>
            <a:off x="6010188" y="8261131"/>
            <a:ext cx="225224" cy="292936"/>
          </a:xfrm>
          <a:custGeom>
            <a:avLst/>
            <a:gdLst>
              <a:gd name="connsiteX0" fmla="*/ 152487 w 225224"/>
              <a:gd name="connsiteY0" fmla="*/ 219 h 292936"/>
              <a:gd name="connsiteX1" fmla="*/ 212812 w 225224"/>
              <a:gd name="connsiteY1" fmla="*/ 104994 h 292936"/>
              <a:gd name="connsiteX2" fmla="*/ 209637 w 225224"/>
              <a:gd name="connsiteY2" fmla="*/ 212944 h 292936"/>
              <a:gd name="connsiteX3" fmla="*/ 215987 w 225224"/>
              <a:gd name="connsiteY3" fmla="*/ 190719 h 292936"/>
              <a:gd name="connsiteX4" fmla="*/ 206462 w 225224"/>
              <a:gd name="connsiteY4" fmla="*/ 289144 h 292936"/>
              <a:gd name="connsiteX5" fmla="*/ 181062 w 225224"/>
              <a:gd name="connsiteY5" fmla="*/ 266919 h 292936"/>
              <a:gd name="connsiteX6" fmla="*/ 87 w 225224"/>
              <a:gd name="connsiteY6" fmla="*/ 212944 h 292936"/>
              <a:gd name="connsiteX7" fmla="*/ 206462 w 225224"/>
              <a:gd name="connsiteY7" fmla="*/ 292319 h 292936"/>
              <a:gd name="connsiteX8" fmla="*/ 212812 w 225224"/>
              <a:gd name="connsiteY8" fmla="*/ 244694 h 292936"/>
              <a:gd name="connsiteX9" fmla="*/ 219162 w 225224"/>
              <a:gd name="connsiteY9" fmla="*/ 181194 h 292936"/>
              <a:gd name="connsiteX10" fmla="*/ 222337 w 225224"/>
              <a:gd name="connsiteY10" fmla="*/ 133569 h 292936"/>
              <a:gd name="connsiteX11" fmla="*/ 152487 w 225224"/>
              <a:gd name="connsiteY11" fmla="*/ 219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24" h="292936">
                <a:moveTo>
                  <a:pt x="152487" y="219"/>
                </a:moveTo>
                <a:cubicBezTo>
                  <a:pt x="150900" y="-4543"/>
                  <a:pt x="203287" y="69540"/>
                  <a:pt x="212812" y="104994"/>
                </a:cubicBezTo>
                <a:cubicBezTo>
                  <a:pt x="222337" y="140448"/>
                  <a:pt x="209108" y="198657"/>
                  <a:pt x="209637" y="212944"/>
                </a:cubicBezTo>
                <a:cubicBezTo>
                  <a:pt x="210166" y="227232"/>
                  <a:pt x="216516" y="178019"/>
                  <a:pt x="215987" y="190719"/>
                </a:cubicBezTo>
                <a:cubicBezTo>
                  <a:pt x="215458" y="203419"/>
                  <a:pt x="212283" y="276444"/>
                  <a:pt x="206462" y="289144"/>
                </a:cubicBezTo>
                <a:cubicBezTo>
                  <a:pt x="200641" y="301844"/>
                  <a:pt x="215458" y="279619"/>
                  <a:pt x="181062" y="266919"/>
                </a:cubicBezTo>
                <a:cubicBezTo>
                  <a:pt x="146666" y="254219"/>
                  <a:pt x="-4146" y="208711"/>
                  <a:pt x="87" y="212944"/>
                </a:cubicBezTo>
                <a:cubicBezTo>
                  <a:pt x="4320" y="217177"/>
                  <a:pt x="171008" y="287027"/>
                  <a:pt x="206462" y="292319"/>
                </a:cubicBezTo>
                <a:cubicBezTo>
                  <a:pt x="241916" y="297611"/>
                  <a:pt x="210695" y="263215"/>
                  <a:pt x="212812" y="244694"/>
                </a:cubicBezTo>
                <a:cubicBezTo>
                  <a:pt x="214929" y="226173"/>
                  <a:pt x="217575" y="199715"/>
                  <a:pt x="219162" y="181194"/>
                </a:cubicBezTo>
                <a:cubicBezTo>
                  <a:pt x="220749" y="162673"/>
                  <a:pt x="229745" y="161086"/>
                  <a:pt x="222337" y="133569"/>
                </a:cubicBezTo>
                <a:cubicBezTo>
                  <a:pt x="214929" y="106052"/>
                  <a:pt x="154074" y="4981"/>
                  <a:pt x="152487" y="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E7CEE5-4545-81A2-0AEA-AC26D4B749D0}"/>
              </a:ext>
            </a:extLst>
          </p:cNvPr>
          <p:cNvSpPr/>
          <p:nvPr/>
        </p:nvSpPr>
        <p:spPr>
          <a:xfrm>
            <a:off x="6216561" y="8286508"/>
            <a:ext cx="89004" cy="270222"/>
          </a:xfrm>
          <a:custGeom>
            <a:avLst/>
            <a:gdLst>
              <a:gd name="connsiteX0" fmla="*/ 88989 w 89004"/>
              <a:gd name="connsiteY0" fmla="*/ 242 h 270222"/>
              <a:gd name="connsiteX1" fmla="*/ 25489 w 89004"/>
              <a:gd name="connsiteY1" fmla="*/ 114542 h 270222"/>
              <a:gd name="connsiteX2" fmla="*/ 15964 w 89004"/>
              <a:gd name="connsiteY2" fmla="*/ 178042 h 270222"/>
              <a:gd name="connsiteX3" fmla="*/ 35014 w 89004"/>
              <a:gd name="connsiteY3" fmla="*/ 270117 h 270222"/>
              <a:gd name="connsiteX4" fmla="*/ 25489 w 89004"/>
              <a:gd name="connsiteY4" fmla="*/ 158992 h 270222"/>
              <a:gd name="connsiteX5" fmla="*/ 89 w 89004"/>
              <a:gd name="connsiteY5" fmla="*/ 51042 h 270222"/>
              <a:gd name="connsiteX6" fmla="*/ 19139 w 89004"/>
              <a:gd name="connsiteY6" fmla="*/ 82792 h 270222"/>
              <a:gd name="connsiteX7" fmla="*/ 88989 w 89004"/>
              <a:gd name="connsiteY7" fmla="*/ 242 h 27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04" h="270222">
                <a:moveTo>
                  <a:pt x="88989" y="242"/>
                </a:moveTo>
                <a:cubicBezTo>
                  <a:pt x="90047" y="5533"/>
                  <a:pt x="37660" y="84909"/>
                  <a:pt x="25489" y="114542"/>
                </a:cubicBezTo>
                <a:cubicBezTo>
                  <a:pt x="13318" y="144175"/>
                  <a:pt x="14376" y="152113"/>
                  <a:pt x="15964" y="178042"/>
                </a:cubicBezTo>
                <a:cubicBezTo>
                  <a:pt x="17551" y="203971"/>
                  <a:pt x="33427" y="273292"/>
                  <a:pt x="35014" y="270117"/>
                </a:cubicBezTo>
                <a:cubicBezTo>
                  <a:pt x="36601" y="266942"/>
                  <a:pt x="31310" y="195504"/>
                  <a:pt x="25489" y="158992"/>
                </a:cubicBezTo>
                <a:cubicBezTo>
                  <a:pt x="19668" y="122480"/>
                  <a:pt x="1147" y="63742"/>
                  <a:pt x="89" y="51042"/>
                </a:cubicBezTo>
                <a:cubicBezTo>
                  <a:pt x="-969" y="38342"/>
                  <a:pt x="7497" y="87554"/>
                  <a:pt x="19139" y="82792"/>
                </a:cubicBezTo>
                <a:cubicBezTo>
                  <a:pt x="30781" y="78030"/>
                  <a:pt x="87931" y="-5049"/>
                  <a:pt x="88989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5DE43B4-9DD3-948C-69AC-6CFEAAC00839}"/>
              </a:ext>
            </a:extLst>
          </p:cNvPr>
          <p:cNvSpPr/>
          <p:nvPr/>
        </p:nvSpPr>
        <p:spPr>
          <a:xfrm>
            <a:off x="6308446" y="8394587"/>
            <a:ext cx="22697" cy="133595"/>
          </a:xfrm>
          <a:custGeom>
            <a:avLst/>
            <a:gdLst>
              <a:gd name="connsiteX0" fmla="*/ 279 w 22697"/>
              <a:gd name="connsiteY0" fmla="*/ 113 h 133595"/>
              <a:gd name="connsiteX1" fmla="*/ 9804 w 22697"/>
              <a:gd name="connsiteY1" fmla="*/ 76313 h 133595"/>
              <a:gd name="connsiteX2" fmla="*/ 6629 w 22697"/>
              <a:gd name="connsiteY2" fmla="*/ 133463 h 133595"/>
              <a:gd name="connsiteX3" fmla="*/ 22504 w 22697"/>
              <a:gd name="connsiteY3" fmla="*/ 60438 h 133595"/>
              <a:gd name="connsiteX4" fmla="*/ 279 w 22697"/>
              <a:gd name="connsiteY4" fmla="*/ 11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7" h="133595">
                <a:moveTo>
                  <a:pt x="279" y="113"/>
                </a:moveTo>
                <a:cubicBezTo>
                  <a:pt x="-1838" y="2759"/>
                  <a:pt x="8746" y="54088"/>
                  <a:pt x="9804" y="76313"/>
                </a:cubicBezTo>
                <a:cubicBezTo>
                  <a:pt x="10862" y="98538"/>
                  <a:pt x="4512" y="136109"/>
                  <a:pt x="6629" y="133463"/>
                </a:cubicBezTo>
                <a:cubicBezTo>
                  <a:pt x="8746" y="130817"/>
                  <a:pt x="24621" y="78959"/>
                  <a:pt x="22504" y="60438"/>
                </a:cubicBezTo>
                <a:cubicBezTo>
                  <a:pt x="20387" y="41917"/>
                  <a:pt x="2396" y="-2533"/>
                  <a:pt x="279" y="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2E0EFE0-4740-3A05-71ED-723342CE4B93}"/>
              </a:ext>
            </a:extLst>
          </p:cNvPr>
          <p:cNvSpPr/>
          <p:nvPr/>
        </p:nvSpPr>
        <p:spPr>
          <a:xfrm>
            <a:off x="6513761" y="8285840"/>
            <a:ext cx="51554" cy="354227"/>
          </a:xfrm>
          <a:custGeom>
            <a:avLst/>
            <a:gdLst>
              <a:gd name="connsiteX0" fmla="*/ 20389 w 51554"/>
              <a:gd name="connsiteY0" fmla="*/ 910 h 354227"/>
              <a:gd name="connsiteX1" fmla="*/ 42614 w 51554"/>
              <a:gd name="connsiteY1" fmla="*/ 127910 h 354227"/>
              <a:gd name="connsiteX2" fmla="*/ 48964 w 51554"/>
              <a:gd name="connsiteY2" fmla="*/ 213635 h 354227"/>
              <a:gd name="connsiteX3" fmla="*/ 1339 w 51554"/>
              <a:gd name="connsiteY3" fmla="*/ 350160 h 354227"/>
              <a:gd name="connsiteX4" fmla="*/ 14039 w 51554"/>
              <a:gd name="connsiteY4" fmla="*/ 299360 h 354227"/>
              <a:gd name="connsiteX5" fmla="*/ 23564 w 51554"/>
              <a:gd name="connsiteY5" fmla="*/ 108860 h 354227"/>
              <a:gd name="connsiteX6" fmla="*/ 23564 w 51554"/>
              <a:gd name="connsiteY6" fmla="*/ 245385 h 354227"/>
              <a:gd name="connsiteX7" fmla="*/ 33089 w 51554"/>
              <a:gd name="connsiteY7" fmla="*/ 197760 h 354227"/>
              <a:gd name="connsiteX8" fmla="*/ 20389 w 51554"/>
              <a:gd name="connsiteY8" fmla="*/ 910 h 3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54" h="354227">
                <a:moveTo>
                  <a:pt x="20389" y="910"/>
                </a:moveTo>
                <a:cubicBezTo>
                  <a:pt x="21976" y="-10732"/>
                  <a:pt x="37852" y="92456"/>
                  <a:pt x="42614" y="127910"/>
                </a:cubicBezTo>
                <a:cubicBezTo>
                  <a:pt x="47376" y="163364"/>
                  <a:pt x="55843" y="176593"/>
                  <a:pt x="48964" y="213635"/>
                </a:cubicBezTo>
                <a:cubicBezTo>
                  <a:pt x="42085" y="250677"/>
                  <a:pt x="7160" y="335873"/>
                  <a:pt x="1339" y="350160"/>
                </a:cubicBezTo>
                <a:cubicBezTo>
                  <a:pt x="-4482" y="364447"/>
                  <a:pt x="10335" y="339577"/>
                  <a:pt x="14039" y="299360"/>
                </a:cubicBezTo>
                <a:cubicBezTo>
                  <a:pt x="17743" y="259143"/>
                  <a:pt x="21977" y="117856"/>
                  <a:pt x="23564" y="108860"/>
                </a:cubicBezTo>
                <a:cubicBezTo>
                  <a:pt x="25151" y="99864"/>
                  <a:pt x="21977" y="230568"/>
                  <a:pt x="23564" y="245385"/>
                </a:cubicBezTo>
                <a:cubicBezTo>
                  <a:pt x="25151" y="260202"/>
                  <a:pt x="35206" y="230568"/>
                  <a:pt x="33089" y="197760"/>
                </a:cubicBezTo>
                <a:cubicBezTo>
                  <a:pt x="30972" y="164952"/>
                  <a:pt x="18802" y="12552"/>
                  <a:pt x="20389" y="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1C8694A-9980-0BA0-D56F-F5A1918AD630}"/>
              </a:ext>
            </a:extLst>
          </p:cNvPr>
          <p:cNvSpPr/>
          <p:nvPr/>
        </p:nvSpPr>
        <p:spPr>
          <a:xfrm>
            <a:off x="6194425" y="8483591"/>
            <a:ext cx="701760" cy="139894"/>
          </a:xfrm>
          <a:custGeom>
            <a:avLst/>
            <a:gdLst>
              <a:gd name="connsiteX0" fmla="*/ 0 w 701760"/>
              <a:gd name="connsiteY0" fmla="*/ 44459 h 139894"/>
              <a:gd name="connsiteX1" fmla="*/ 228600 w 701760"/>
              <a:gd name="connsiteY1" fmla="*/ 101609 h 139894"/>
              <a:gd name="connsiteX2" fmla="*/ 339725 w 701760"/>
              <a:gd name="connsiteY2" fmla="*/ 120659 h 139894"/>
              <a:gd name="connsiteX3" fmla="*/ 273050 w 701760"/>
              <a:gd name="connsiteY3" fmla="*/ 111134 h 139894"/>
              <a:gd name="connsiteX4" fmla="*/ 530225 w 701760"/>
              <a:gd name="connsiteY4" fmla="*/ 111134 h 139894"/>
              <a:gd name="connsiteX5" fmla="*/ 479425 w 701760"/>
              <a:gd name="connsiteY5" fmla="*/ 139709 h 139894"/>
              <a:gd name="connsiteX6" fmla="*/ 615950 w 701760"/>
              <a:gd name="connsiteY6" fmla="*/ 95259 h 139894"/>
              <a:gd name="connsiteX7" fmla="*/ 577850 w 701760"/>
              <a:gd name="connsiteY7" fmla="*/ 104784 h 139894"/>
              <a:gd name="connsiteX8" fmla="*/ 654050 w 701760"/>
              <a:gd name="connsiteY8" fmla="*/ 63509 h 139894"/>
              <a:gd name="connsiteX9" fmla="*/ 685800 w 701760"/>
              <a:gd name="connsiteY9" fmla="*/ 31759 h 139894"/>
              <a:gd name="connsiteX10" fmla="*/ 701675 w 701760"/>
              <a:gd name="connsiteY10" fmla="*/ 9 h 139894"/>
              <a:gd name="connsiteX11" fmla="*/ 679450 w 701760"/>
              <a:gd name="connsiteY11" fmla="*/ 34934 h 139894"/>
              <a:gd name="connsiteX12" fmla="*/ 533400 w 701760"/>
              <a:gd name="connsiteY12" fmla="*/ 60334 h 139894"/>
              <a:gd name="connsiteX13" fmla="*/ 666750 w 701760"/>
              <a:gd name="connsiteY13" fmla="*/ 60334 h 139894"/>
              <a:gd name="connsiteX14" fmla="*/ 542925 w 701760"/>
              <a:gd name="connsiteY14" fmla="*/ 82559 h 139894"/>
              <a:gd name="connsiteX15" fmla="*/ 336550 w 701760"/>
              <a:gd name="connsiteY15" fmla="*/ 98434 h 139894"/>
              <a:gd name="connsiteX16" fmla="*/ 327025 w 701760"/>
              <a:gd name="connsiteY16" fmla="*/ 101609 h 139894"/>
              <a:gd name="connsiteX17" fmla="*/ 222250 w 701760"/>
              <a:gd name="connsiteY17" fmla="*/ 92084 h 139894"/>
              <a:gd name="connsiteX18" fmla="*/ 0 w 701760"/>
              <a:gd name="connsiteY18" fmla="*/ 4445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760" h="139894">
                <a:moveTo>
                  <a:pt x="0" y="44459"/>
                </a:moveTo>
                <a:lnTo>
                  <a:pt x="228600" y="101609"/>
                </a:lnTo>
                <a:cubicBezTo>
                  <a:pt x="285221" y="114309"/>
                  <a:pt x="332317" y="119072"/>
                  <a:pt x="339725" y="120659"/>
                </a:cubicBezTo>
                <a:cubicBezTo>
                  <a:pt x="347133" y="122246"/>
                  <a:pt x="241300" y="112722"/>
                  <a:pt x="273050" y="111134"/>
                </a:cubicBezTo>
                <a:cubicBezTo>
                  <a:pt x="304800" y="109546"/>
                  <a:pt x="495829" y="106372"/>
                  <a:pt x="530225" y="111134"/>
                </a:cubicBezTo>
                <a:cubicBezTo>
                  <a:pt x="564621" y="115896"/>
                  <a:pt x="465138" y="142355"/>
                  <a:pt x="479425" y="139709"/>
                </a:cubicBezTo>
                <a:cubicBezTo>
                  <a:pt x="493712" y="137063"/>
                  <a:pt x="599546" y="101080"/>
                  <a:pt x="615950" y="95259"/>
                </a:cubicBezTo>
                <a:cubicBezTo>
                  <a:pt x="632354" y="89438"/>
                  <a:pt x="571500" y="110076"/>
                  <a:pt x="577850" y="104784"/>
                </a:cubicBezTo>
                <a:cubicBezTo>
                  <a:pt x="584200" y="99492"/>
                  <a:pt x="636058" y="75680"/>
                  <a:pt x="654050" y="63509"/>
                </a:cubicBezTo>
                <a:cubicBezTo>
                  <a:pt x="672042" y="51338"/>
                  <a:pt x="677863" y="42342"/>
                  <a:pt x="685800" y="31759"/>
                </a:cubicBezTo>
                <a:cubicBezTo>
                  <a:pt x="693737" y="21176"/>
                  <a:pt x="702733" y="-520"/>
                  <a:pt x="701675" y="9"/>
                </a:cubicBezTo>
                <a:cubicBezTo>
                  <a:pt x="700617" y="538"/>
                  <a:pt x="707496" y="24880"/>
                  <a:pt x="679450" y="34934"/>
                </a:cubicBezTo>
                <a:cubicBezTo>
                  <a:pt x="651404" y="44988"/>
                  <a:pt x="535517" y="56101"/>
                  <a:pt x="533400" y="60334"/>
                </a:cubicBezTo>
                <a:cubicBezTo>
                  <a:pt x="531283" y="64567"/>
                  <a:pt x="665163" y="56630"/>
                  <a:pt x="666750" y="60334"/>
                </a:cubicBezTo>
                <a:cubicBezTo>
                  <a:pt x="668337" y="64038"/>
                  <a:pt x="597958" y="76209"/>
                  <a:pt x="542925" y="82559"/>
                </a:cubicBezTo>
                <a:cubicBezTo>
                  <a:pt x="487892" y="88909"/>
                  <a:pt x="372533" y="95259"/>
                  <a:pt x="336550" y="98434"/>
                </a:cubicBezTo>
                <a:cubicBezTo>
                  <a:pt x="300567" y="101609"/>
                  <a:pt x="346075" y="102667"/>
                  <a:pt x="327025" y="101609"/>
                </a:cubicBezTo>
                <a:cubicBezTo>
                  <a:pt x="307975" y="100551"/>
                  <a:pt x="222250" y="92084"/>
                  <a:pt x="222250" y="92084"/>
                </a:cubicBezTo>
                <a:lnTo>
                  <a:pt x="0" y="4445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3D2C45B-E20B-8786-AC38-F4993AAA67B3}"/>
              </a:ext>
            </a:extLst>
          </p:cNvPr>
          <p:cNvSpPr/>
          <p:nvPr/>
        </p:nvSpPr>
        <p:spPr>
          <a:xfrm>
            <a:off x="6857150" y="8264364"/>
            <a:ext cx="223100" cy="312054"/>
          </a:xfrm>
          <a:custGeom>
            <a:avLst/>
            <a:gdLst>
              <a:gd name="connsiteX0" fmla="*/ 223100 w 223100"/>
              <a:gd name="connsiteY0" fmla="*/ 161 h 312054"/>
              <a:gd name="connsiteX1" fmla="*/ 204050 w 223100"/>
              <a:gd name="connsiteY1" fmla="*/ 108111 h 312054"/>
              <a:gd name="connsiteX2" fmla="*/ 134200 w 223100"/>
              <a:gd name="connsiteY2" fmla="*/ 193836 h 312054"/>
              <a:gd name="connsiteX3" fmla="*/ 194525 w 223100"/>
              <a:gd name="connsiteY3" fmla="*/ 146211 h 312054"/>
              <a:gd name="connsiteX4" fmla="*/ 172300 w 223100"/>
              <a:gd name="connsiteY4" fmla="*/ 187486 h 312054"/>
              <a:gd name="connsiteX5" fmla="*/ 92925 w 223100"/>
              <a:gd name="connsiteY5" fmla="*/ 266861 h 312054"/>
              <a:gd name="connsiteX6" fmla="*/ 850 w 223100"/>
              <a:gd name="connsiteY6" fmla="*/ 311311 h 312054"/>
              <a:gd name="connsiteX7" fmla="*/ 150075 w 223100"/>
              <a:gd name="connsiteY7" fmla="*/ 231936 h 312054"/>
              <a:gd name="connsiteX8" fmla="*/ 200875 w 223100"/>
              <a:gd name="connsiteY8" fmla="*/ 177961 h 312054"/>
              <a:gd name="connsiteX9" fmla="*/ 188175 w 223100"/>
              <a:gd name="connsiteY9" fmla="*/ 190661 h 312054"/>
              <a:gd name="connsiteX10" fmla="*/ 204050 w 223100"/>
              <a:gd name="connsiteY10" fmla="*/ 133511 h 312054"/>
              <a:gd name="connsiteX11" fmla="*/ 223100 w 223100"/>
              <a:gd name="connsiteY11" fmla="*/ 161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0" h="312054">
                <a:moveTo>
                  <a:pt x="223100" y="161"/>
                </a:moveTo>
                <a:cubicBezTo>
                  <a:pt x="223100" y="-4072"/>
                  <a:pt x="218867" y="75832"/>
                  <a:pt x="204050" y="108111"/>
                </a:cubicBezTo>
                <a:cubicBezTo>
                  <a:pt x="189233" y="140390"/>
                  <a:pt x="135787" y="187486"/>
                  <a:pt x="134200" y="193836"/>
                </a:cubicBezTo>
                <a:cubicBezTo>
                  <a:pt x="132612" y="200186"/>
                  <a:pt x="188175" y="147269"/>
                  <a:pt x="194525" y="146211"/>
                </a:cubicBezTo>
                <a:cubicBezTo>
                  <a:pt x="200875" y="145153"/>
                  <a:pt x="189233" y="167378"/>
                  <a:pt x="172300" y="187486"/>
                </a:cubicBezTo>
                <a:cubicBezTo>
                  <a:pt x="155367" y="207594"/>
                  <a:pt x="121500" y="246224"/>
                  <a:pt x="92925" y="266861"/>
                </a:cubicBezTo>
                <a:cubicBezTo>
                  <a:pt x="64350" y="287498"/>
                  <a:pt x="-8675" y="317132"/>
                  <a:pt x="850" y="311311"/>
                </a:cubicBezTo>
                <a:cubicBezTo>
                  <a:pt x="10375" y="305490"/>
                  <a:pt x="116738" y="254161"/>
                  <a:pt x="150075" y="231936"/>
                </a:cubicBezTo>
                <a:cubicBezTo>
                  <a:pt x="183412" y="209711"/>
                  <a:pt x="194525" y="184840"/>
                  <a:pt x="200875" y="177961"/>
                </a:cubicBezTo>
                <a:cubicBezTo>
                  <a:pt x="207225" y="171082"/>
                  <a:pt x="187646" y="198069"/>
                  <a:pt x="188175" y="190661"/>
                </a:cubicBezTo>
                <a:cubicBezTo>
                  <a:pt x="188704" y="183253"/>
                  <a:pt x="200346" y="158382"/>
                  <a:pt x="204050" y="133511"/>
                </a:cubicBezTo>
                <a:cubicBezTo>
                  <a:pt x="207754" y="108640"/>
                  <a:pt x="223100" y="4394"/>
                  <a:pt x="223100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EF7879-EE2B-4759-F827-5551C0CA3CB1}"/>
              </a:ext>
            </a:extLst>
          </p:cNvPr>
          <p:cNvSpPr/>
          <p:nvPr/>
        </p:nvSpPr>
        <p:spPr>
          <a:xfrm>
            <a:off x="6851648" y="8250398"/>
            <a:ext cx="256751" cy="106207"/>
          </a:xfrm>
          <a:custGeom>
            <a:avLst/>
            <a:gdLst>
              <a:gd name="connsiteX0" fmla="*/ 2 w 256751"/>
              <a:gd name="connsiteY0" fmla="*/ 106202 h 106207"/>
              <a:gd name="connsiteX1" fmla="*/ 92077 w 256751"/>
              <a:gd name="connsiteY1" fmla="*/ 49052 h 106207"/>
              <a:gd name="connsiteX2" fmla="*/ 47627 w 256751"/>
              <a:gd name="connsiteY2" fmla="*/ 10952 h 106207"/>
              <a:gd name="connsiteX3" fmla="*/ 161927 w 256751"/>
              <a:gd name="connsiteY3" fmla="*/ 45877 h 106207"/>
              <a:gd name="connsiteX4" fmla="*/ 95252 w 256751"/>
              <a:gd name="connsiteY4" fmla="*/ 1427 h 106207"/>
              <a:gd name="connsiteX5" fmla="*/ 254002 w 256751"/>
              <a:gd name="connsiteY5" fmla="*/ 10952 h 106207"/>
              <a:gd name="connsiteX6" fmla="*/ 200027 w 256751"/>
              <a:gd name="connsiteY6" fmla="*/ 10952 h 106207"/>
              <a:gd name="connsiteX7" fmla="*/ 79377 w 256751"/>
              <a:gd name="connsiteY7" fmla="*/ 14127 h 106207"/>
              <a:gd name="connsiteX8" fmla="*/ 88902 w 256751"/>
              <a:gd name="connsiteY8" fmla="*/ 52227 h 106207"/>
              <a:gd name="connsiteX9" fmla="*/ 2 w 256751"/>
              <a:gd name="connsiteY9" fmla="*/ 106202 h 1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1" h="106207">
                <a:moveTo>
                  <a:pt x="2" y="106202"/>
                </a:moveTo>
                <a:cubicBezTo>
                  <a:pt x="531" y="105673"/>
                  <a:pt x="84140" y="64927"/>
                  <a:pt x="92077" y="49052"/>
                </a:cubicBezTo>
                <a:cubicBezTo>
                  <a:pt x="100014" y="33177"/>
                  <a:pt x="35985" y="11481"/>
                  <a:pt x="47627" y="10952"/>
                </a:cubicBezTo>
                <a:cubicBezTo>
                  <a:pt x="59269" y="10423"/>
                  <a:pt x="153989" y="47465"/>
                  <a:pt x="161927" y="45877"/>
                </a:cubicBezTo>
                <a:cubicBezTo>
                  <a:pt x="169865" y="44289"/>
                  <a:pt x="79906" y="7248"/>
                  <a:pt x="95252" y="1427"/>
                </a:cubicBezTo>
                <a:cubicBezTo>
                  <a:pt x="110598" y="-4394"/>
                  <a:pt x="236540" y="9365"/>
                  <a:pt x="254002" y="10952"/>
                </a:cubicBezTo>
                <a:cubicBezTo>
                  <a:pt x="271464" y="12539"/>
                  <a:pt x="200027" y="10952"/>
                  <a:pt x="200027" y="10952"/>
                </a:cubicBezTo>
                <a:lnTo>
                  <a:pt x="79377" y="14127"/>
                </a:lnTo>
                <a:cubicBezTo>
                  <a:pt x="60856" y="21006"/>
                  <a:pt x="100014" y="35294"/>
                  <a:pt x="88902" y="52227"/>
                </a:cubicBezTo>
                <a:cubicBezTo>
                  <a:pt x="77790" y="69160"/>
                  <a:pt x="-527" y="106731"/>
                  <a:pt x="2" y="106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59B22CF-852E-0A21-9FE1-63A05E62B7D1}"/>
              </a:ext>
            </a:extLst>
          </p:cNvPr>
          <p:cNvSpPr/>
          <p:nvPr/>
        </p:nvSpPr>
        <p:spPr>
          <a:xfrm>
            <a:off x="6551170" y="8219370"/>
            <a:ext cx="751953" cy="112176"/>
          </a:xfrm>
          <a:custGeom>
            <a:avLst/>
            <a:gdLst>
              <a:gd name="connsiteX0" fmla="*/ 5205 w 751953"/>
              <a:gd name="connsiteY0" fmla="*/ 95955 h 112176"/>
              <a:gd name="connsiteX1" fmla="*/ 392555 w 751953"/>
              <a:gd name="connsiteY1" fmla="*/ 19755 h 112176"/>
              <a:gd name="connsiteX2" fmla="*/ 243330 w 751953"/>
              <a:gd name="connsiteY2" fmla="*/ 76905 h 112176"/>
              <a:gd name="connsiteX3" fmla="*/ 462405 w 751953"/>
              <a:gd name="connsiteY3" fmla="*/ 10230 h 112176"/>
              <a:gd name="connsiteX4" fmla="*/ 598930 w 751953"/>
              <a:gd name="connsiteY4" fmla="*/ 705 h 112176"/>
              <a:gd name="connsiteX5" fmla="*/ 529080 w 751953"/>
              <a:gd name="connsiteY5" fmla="*/ 705 h 112176"/>
              <a:gd name="connsiteX6" fmla="*/ 751330 w 751953"/>
              <a:gd name="connsiteY6" fmla="*/ 3880 h 112176"/>
              <a:gd name="connsiteX7" fmla="*/ 583055 w 751953"/>
              <a:gd name="connsiteY7" fmla="*/ 10230 h 112176"/>
              <a:gd name="connsiteX8" fmla="*/ 227455 w 751953"/>
              <a:gd name="connsiteY8" fmla="*/ 41980 h 112176"/>
              <a:gd name="connsiteX9" fmla="*/ 148080 w 751953"/>
              <a:gd name="connsiteY9" fmla="*/ 76905 h 112176"/>
              <a:gd name="connsiteX10" fmla="*/ 94105 w 751953"/>
              <a:gd name="connsiteY10" fmla="*/ 111830 h 112176"/>
              <a:gd name="connsiteX11" fmla="*/ 163955 w 751953"/>
              <a:gd name="connsiteY11" fmla="*/ 54680 h 112176"/>
              <a:gd name="connsiteX12" fmla="*/ 5205 w 751953"/>
              <a:gd name="connsiteY12" fmla="*/ 959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953" h="112176">
                <a:moveTo>
                  <a:pt x="5205" y="95955"/>
                </a:moveTo>
                <a:cubicBezTo>
                  <a:pt x="43305" y="90134"/>
                  <a:pt x="352868" y="22930"/>
                  <a:pt x="392555" y="19755"/>
                </a:cubicBezTo>
                <a:cubicBezTo>
                  <a:pt x="432242" y="16580"/>
                  <a:pt x="231688" y="78492"/>
                  <a:pt x="243330" y="76905"/>
                </a:cubicBezTo>
                <a:cubicBezTo>
                  <a:pt x="254972" y="75318"/>
                  <a:pt x="403138" y="22930"/>
                  <a:pt x="462405" y="10230"/>
                </a:cubicBezTo>
                <a:cubicBezTo>
                  <a:pt x="521672" y="-2470"/>
                  <a:pt x="587818" y="2292"/>
                  <a:pt x="598930" y="705"/>
                </a:cubicBezTo>
                <a:cubicBezTo>
                  <a:pt x="610042" y="-882"/>
                  <a:pt x="529080" y="705"/>
                  <a:pt x="529080" y="705"/>
                </a:cubicBezTo>
                <a:lnTo>
                  <a:pt x="751330" y="3880"/>
                </a:lnTo>
                <a:cubicBezTo>
                  <a:pt x="760326" y="5467"/>
                  <a:pt x="670368" y="3880"/>
                  <a:pt x="583055" y="10230"/>
                </a:cubicBezTo>
                <a:cubicBezTo>
                  <a:pt x="495743" y="16580"/>
                  <a:pt x="299951" y="30867"/>
                  <a:pt x="227455" y="41980"/>
                </a:cubicBezTo>
                <a:cubicBezTo>
                  <a:pt x="154959" y="53092"/>
                  <a:pt x="170305" y="65263"/>
                  <a:pt x="148080" y="76905"/>
                </a:cubicBezTo>
                <a:cubicBezTo>
                  <a:pt x="125855" y="88547"/>
                  <a:pt x="91459" y="115534"/>
                  <a:pt x="94105" y="111830"/>
                </a:cubicBezTo>
                <a:cubicBezTo>
                  <a:pt x="96751" y="108126"/>
                  <a:pt x="177713" y="52563"/>
                  <a:pt x="163955" y="54680"/>
                </a:cubicBezTo>
                <a:cubicBezTo>
                  <a:pt x="150197" y="56797"/>
                  <a:pt x="-32895" y="101776"/>
                  <a:pt x="5205" y="95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0CAA4BC-E822-A60E-913D-8A458BA20F4A}"/>
              </a:ext>
            </a:extLst>
          </p:cNvPr>
          <p:cNvSpPr/>
          <p:nvPr/>
        </p:nvSpPr>
        <p:spPr>
          <a:xfrm>
            <a:off x="6527796" y="8343284"/>
            <a:ext cx="149314" cy="235608"/>
          </a:xfrm>
          <a:custGeom>
            <a:avLst/>
            <a:gdLst>
              <a:gd name="connsiteX0" fmla="*/ 4 w 149314"/>
              <a:gd name="connsiteY0" fmla="*/ 235566 h 235608"/>
              <a:gd name="connsiteX1" fmla="*/ 60329 w 149314"/>
              <a:gd name="connsiteY1" fmla="*/ 76816 h 235608"/>
              <a:gd name="connsiteX2" fmla="*/ 149229 w 149314"/>
              <a:gd name="connsiteY2" fmla="*/ 616 h 235608"/>
              <a:gd name="connsiteX3" fmla="*/ 76204 w 149314"/>
              <a:gd name="connsiteY3" fmla="*/ 41891 h 235608"/>
              <a:gd name="connsiteX4" fmla="*/ 50804 w 149314"/>
              <a:gd name="connsiteY4" fmla="*/ 60941 h 235608"/>
              <a:gd name="connsiteX5" fmla="*/ 57154 w 149314"/>
              <a:gd name="connsiteY5" fmla="*/ 60941 h 235608"/>
              <a:gd name="connsiteX6" fmla="*/ 4 w 149314"/>
              <a:gd name="connsiteY6" fmla="*/ 235566 h 2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14" h="235608">
                <a:moveTo>
                  <a:pt x="4" y="235566"/>
                </a:moveTo>
                <a:cubicBezTo>
                  <a:pt x="533" y="238212"/>
                  <a:pt x="35458" y="115974"/>
                  <a:pt x="60329" y="76816"/>
                </a:cubicBezTo>
                <a:cubicBezTo>
                  <a:pt x="85200" y="37658"/>
                  <a:pt x="146583" y="6437"/>
                  <a:pt x="149229" y="616"/>
                </a:cubicBezTo>
                <a:cubicBezTo>
                  <a:pt x="151875" y="-5205"/>
                  <a:pt x="92608" y="31837"/>
                  <a:pt x="76204" y="41891"/>
                </a:cubicBezTo>
                <a:cubicBezTo>
                  <a:pt x="59800" y="51945"/>
                  <a:pt x="50804" y="60941"/>
                  <a:pt x="50804" y="60941"/>
                </a:cubicBezTo>
                <a:cubicBezTo>
                  <a:pt x="47629" y="64116"/>
                  <a:pt x="65091" y="36070"/>
                  <a:pt x="57154" y="60941"/>
                </a:cubicBezTo>
                <a:cubicBezTo>
                  <a:pt x="49217" y="85812"/>
                  <a:pt x="-525" y="232920"/>
                  <a:pt x="4" y="235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B1847A9-53E2-0B59-3B46-1661CD2C46CC}"/>
              </a:ext>
            </a:extLst>
          </p:cNvPr>
          <p:cNvSpPr/>
          <p:nvPr/>
        </p:nvSpPr>
        <p:spPr>
          <a:xfrm>
            <a:off x="6574207" y="8270711"/>
            <a:ext cx="284531" cy="89105"/>
          </a:xfrm>
          <a:custGeom>
            <a:avLst/>
            <a:gdLst>
              <a:gd name="connsiteX0" fmla="*/ 1218 w 284531"/>
              <a:gd name="connsiteY0" fmla="*/ 89064 h 89105"/>
              <a:gd name="connsiteX1" fmla="*/ 156793 w 284531"/>
              <a:gd name="connsiteY1" fmla="*/ 31914 h 89105"/>
              <a:gd name="connsiteX2" fmla="*/ 277443 w 284531"/>
              <a:gd name="connsiteY2" fmla="*/ 164 h 89105"/>
              <a:gd name="connsiteX3" fmla="*/ 245693 w 284531"/>
              <a:gd name="connsiteY3" fmla="*/ 22389 h 89105"/>
              <a:gd name="connsiteX4" fmla="*/ 1218 w 284531"/>
              <a:gd name="connsiteY4" fmla="*/ 89064 h 8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31" h="89105">
                <a:moveTo>
                  <a:pt x="1218" y="89064"/>
                </a:moveTo>
                <a:cubicBezTo>
                  <a:pt x="-13599" y="90651"/>
                  <a:pt x="110756" y="46731"/>
                  <a:pt x="156793" y="31914"/>
                </a:cubicBezTo>
                <a:cubicBezTo>
                  <a:pt x="202830" y="17097"/>
                  <a:pt x="262626" y="1751"/>
                  <a:pt x="277443" y="164"/>
                </a:cubicBezTo>
                <a:cubicBezTo>
                  <a:pt x="292260" y="-1423"/>
                  <a:pt x="284851" y="8631"/>
                  <a:pt x="245693" y="22389"/>
                </a:cubicBezTo>
                <a:cubicBezTo>
                  <a:pt x="206535" y="36147"/>
                  <a:pt x="16035" y="87477"/>
                  <a:pt x="1218" y="89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70664CD-3EDB-2C48-ACD2-1DE459EC5F90}"/>
              </a:ext>
            </a:extLst>
          </p:cNvPr>
          <p:cNvSpPr/>
          <p:nvPr/>
        </p:nvSpPr>
        <p:spPr>
          <a:xfrm>
            <a:off x="6850298" y="8273526"/>
            <a:ext cx="63806" cy="308516"/>
          </a:xfrm>
          <a:custGeom>
            <a:avLst/>
            <a:gdLst>
              <a:gd name="connsiteX0" fmla="*/ 10877 w 63806"/>
              <a:gd name="connsiteY0" fmla="*/ 524 h 308516"/>
              <a:gd name="connsiteX1" fmla="*/ 4527 w 63806"/>
              <a:gd name="connsiteY1" fmla="*/ 89424 h 308516"/>
              <a:gd name="connsiteX2" fmla="*/ 58502 w 63806"/>
              <a:gd name="connsiteY2" fmla="*/ 200549 h 308516"/>
              <a:gd name="connsiteX3" fmla="*/ 55327 w 63806"/>
              <a:gd name="connsiteY3" fmla="*/ 244999 h 308516"/>
              <a:gd name="connsiteX4" fmla="*/ 1352 w 63806"/>
              <a:gd name="connsiteY4" fmla="*/ 308499 h 308516"/>
              <a:gd name="connsiteX5" fmla="*/ 55327 w 63806"/>
              <a:gd name="connsiteY5" fmla="*/ 238649 h 308516"/>
              <a:gd name="connsiteX6" fmla="*/ 48977 w 63806"/>
              <a:gd name="connsiteY6" fmla="*/ 197374 h 308516"/>
              <a:gd name="connsiteX7" fmla="*/ 1352 w 63806"/>
              <a:gd name="connsiteY7" fmla="*/ 130699 h 308516"/>
              <a:gd name="connsiteX8" fmla="*/ 10877 w 63806"/>
              <a:gd name="connsiteY8" fmla="*/ 524 h 30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06" h="308516">
                <a:moveTo>
                  <a:pt x="10877" y="524"/>
                </a:moveTo>
                <a:cubicBezTo>
                  <a:pt x="11406" y="-6355"/>
                  <a:pt x="-3410" y="56087"/>
                  <a:pt x="4527" y="89424"/>
                </a:cubicBezTo>
                <a:cubicBezTo>
                  <a:pt x="12464" y="122761"/>
                  <a:pt x="50035" y="174620"/>
                  <a:pt x="58502" y="200549"/>
                </a:cubicBezTo>
                <a:cubicBezTo>
                  <a:pt x="66969" y="226478"/>
                  <a:pt x="64852" y="227007"/>
                  <a:pt x="55327" y="244999"/>
                </a:cubicBezTo>
                <a:cubicBezTo>
                  <a:pt x="45802" y="262991"/>
                  <a:pt x="1352" y="309557"/>
                  <a:pt x="1352" y="308499"/>
                </a:cubicBezTo>
                <a:cubicBezTo>
                  <a:pt x="1352" y="307441"/>
                  <a:pt x="47390" y="257170"/>
                  <a:pt x="55327" y="238649"/>
                </a:cubicBezTo>
                <a:cubicBezTo>
                  <a:pt x="63264" y="220128"/>
                  <a:pt x="57973" y="215366"/>
                  <a:pt x="48977" y="197374"/>
                </a:cubicBezTo>
                <a:cubicBezTo>
                  <a:pt x="39981" y="179382"/>
                  <a:pt x="7173" y="159274"/>
                  <a:pt x="1352" y="130699"/>
                </a:cubicBezTo>
                <a:cubicBezTo>
                  <a:pt x="-4469" y="102124"/>
                  <a:pt x="10348" y="7403"/>
                  <a:pt x="10877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86A0EB9-33BE-8A00-951A-FFB35523E9DC}"/>
              </a:ext>
            </a:extLst>
          </p:cNvPr>
          <p:cNvSpPr/>
          <p:nvPr/>
        </p:nvSpPr>
        <p:spPr>
          <a:xfrm>
            <a:off x="7727947" y="7994650"/>
            <a:ext cx="97231" cy="263755"/>
          </a:xfrm>
          <a:custGeom>
            <a:avLst/>
            <a:gdLst>
              <a:gd name="connsiteX0" fmla="*/ 22228 w 97231"/>
              <a:gd name="connsiteY0" fmla="*/ 0 h 263755"/>
              <a:gd name="connsiteX1" fmla="*/ 66678 w 97231"/>
              <a:gd name="connsiteY1" fmla="*/ 127000 h 263755"/>
              <a:gd name="connsiteX2" fmla="*/ 3 w 97231"/>
              <a:gd name="connsiteY2" fmla="*/ 263525 h 263755"/>
              <a:gd name="connsiteX3" fmla="*/ 69853 w 97231"/>
              <a:gd name="connsiteY3" fmla="*/ 158750 h 263755"/>
              <a:gd name="connsiteX4" fmla="*/ 95253 w 97231"/>
              <a:gd name="connsiteY4" fmla="*/ 127000 h 263755"/>
              <a:gd name="connsiteX5" fmla="*/ 22228 w 97231"/>
              <a:gd name="connsiteY5" fmla="*/ 0 h 2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1" h="263755">
                <a:moveTo>
                  <a:pt x="22228" y="0"/>
                </a:moveTo>
                <a:cubicBezTo>
                  <a:pt x="17466" y="0"/>
                  <a:pt x="70382" y="83079"/>
                  <a:pt x="66678" y="127000"/>
                </a:cubicBezTo>
                <a:cubicBezTo>
                  <a:pt x="62974" y="170921"/>
                  <a:pt x="-526" y="258233"/>
                  <a:pt x="3" y="263525"/>
                </a:cubicBezTo>
                <a:cubicBezTo>
                  <a:pt x="532" y="268817"/>
                  <a:pt x="53978" y="181504"/>
                  <a:pt x="69853" y="158750"/>
                </a:cubicBezTo>
                <a:cubicBezTo>
                  <a:pt x="85728" y="135996"/>
                  <a:pt x="103191" y="150813"/>
                  <a:pt x="95253" y="127000"/>
                </a:cubicBezTo>
                <a:cubicBezTo>
                  <a:pt x="87316" y="103188"/>
                  <a:pt x="26990" y="0"/>
                  <a:pt x="2222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BF40F86-A433-652C-E8C2-FE650D9BC50B}"/>
              </a:ext>
            </a:extLst>
          </p:cNvPr>
          <p:cNvSpPr/>
          <p:nvPr/>
        </p:nvSpPr>
        <p:spPr>
          <a:xfrm>
            <a:off x="5192235" y="7958689"/>
            <a:ext cx="258223" cy="579121"/>
          </a:xfrm>
          <a:custGeom>
            <a:avLst/>
            <a:gdLst>
              <a:gd name="connsiteX0" fmla="*/ 21115 w 258223"/>
              <a:gd name="connsiteY0" fmla="*/ 1036 h 579121"/>
              <a:gd name="connsiteX1" fmla="*/ 27465 w 258223"/>
              <a:gd name="connsiteY1" fmla="*/ 143911 h 579121"/>
              <a:gd name="connsiteX2" fmla="*/ 129065 w 258223"/>
              <a:gd name="connsiteY2" fmla="*/ 394736 h 579121"/>
              <a:gd name="connsiteX3" fmla="*/ 132240 w 258223"/>
              <a:gd name="connsiteY3" fmla="*/ 343936 h 579121"/>
              <a:gd name="connsiteX4" fmla="*/ 256065 w 258223"/>
              <a:gd name="connsiteY4" fmla="*/ 575711 h 579121"/>
              <a:gd name="connsiteX5" fmla="*/ 195740 w 258223"/>
              <a:gd name="connsiteY5" fmla="*/ 461411 h 579121"/>
              <a:gd name="connsiteX6" fmla="*/ 8415 w 258223"/>
              <a:gd name="connsiteY6" fmla="*/ 182011 h 579121"/>
              <a:gd name="connsiteX7" fmla="*/ 30640 w 258223"/>
              <a:gd name="connsiteY7" fmla="*/ 213761 h 579121"/>
              <a:gd name="connsiteX8" fmla="*/ 21115 w 258223"/>
              <a:gd name="connsiteY8" fmla="*/ 1036 h 57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23" h="579121">
                <a:moveTo>
                  <a:pt x="21115" y="1036"/>
                </a:moveTo>
                <a:cubicBezTo>
                  <a:pt x="20586" y="-10606"/>
                  <a:pt x="9473" y="78294"/>
                  <a:pt x="27465" y="143911"/>
                </a:cubicBezTo>
                <a:cubicBezTo>
                  <a:pt x="45457" y="209528"/>
                  <a:pt x="111603" y="361399"/>
                  <a:pt x="129065" y="394736"/>
                </a:cubicBezTo>
                <a:cubicBezTo>
                  <a:pt x="146527" y="428073"/>
                  <a:pt x="111073" y="313774"/>
                  <a:pt x="132240" y="343936"/>
                </a:cubicBezTo>
                <a:cubicBezTo>
                  <a:pt x="153407" y="374098"/>
                  <a:pt x="245482" y="556132"/>
                  <a:pt x="256065" y="575711"/>
                </a:cubicBezTo>
                <a:cubicBezTo>
                  <a:pt x="266648" y="595290"/>
                  <a:pt x="237015" y="527028"/>
                  <a:pt x="195740" y="461411"/>
                </a:cubicBezTo>
                <a:cubicBezTo>
                  <a:pt x="154465" y="395794"/>
                  <a:pt x="35932" y="223286"/>
                  <a:pt x="8415" y="182011"/>
                </a:cubicBezTo>
                <a:cubicBezTo>
                  <a:pt x="-19102" y="140736"/>
                  <a:pt x="29582" y="237573"/>
                  <a:pt x="30640" y="213761"/>
                </a:cubicBezTo>
                <a:cubicBezTo>
                  <a:pt x="31698" y="189949"/>
                  <a:pt x="21644" y="12678"/>
                  <a:pt x="21115" y="1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DAC0E6-2518-4F27-A021-D96F0849A08F}"/>
              </a:ext>
            </a:extLst>
          </p:cNvPr>
          <p:cNvSpPr/>
          <p:nvPr/>
        </p:nvSpPr>
        <p:spPr>
          <a:xfrm>
            <a:off x="5800725" y="8134572"/>
            <a:ext cx="748681" cy="73190"/>
          </a:xfrm>
          <a:custGeom>
            <a:avLst/>
            <a:gdLst>
              <a:gd name="connsiteX0" fmla="*/ 0 w 748681"/>
              <a:gd name="connsiteY0" fmla="*/ 41053 h 73190"/>
              <a:gd name="connsiteX1" fmla="*/ 568325 w 748681"/>
              <a:gd name="connsiteY1" fmla="*/ 18828 h 73190"/>
              <a:gd name="connsiteX2" fmla="*/ 739775 w 748681"/>
              <a:gd name="connsiteY2" fmla="*/ 72803 h 73190"/>
              <a:gd name="connsiteX3" fmla="*/ 688975 w 748681"/>
              <a:gd name="connsiteY3" fmla="*/ 41053 h 73190"/>
              <a:gd name="connsiteX4" fmla="*/ 390525 w 748681"/>
              <a:gd name="connsiteY4" fmla="*/ 2953 h 73190"/>
              <a:gd name="connsiteX5" fmla="*/ 422275 w 748681"/>
              <a:gd name="connsiteY5" fmla="*/ 6128 h 73190"/>
              <a:gd name="connsiteX6" fmla="*/ 0 w 748681"/>
              <a:gd name="connsiteY6" fmla="*/ 41053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81" h="73190">
                <a:moveTo>
                  <a:pt x="0" y="41053"/>
                </a:moveTo>
                <a:cubicBezTo>
                  <a:pt x="24342" y="43170"/>
                  <a:pt x="445029" y="13536"/>
                  <a:pt x="568325" y="18828"/>
                </a:cubicBezTo>
                <a:cubicBezTo>
                  <a:pt x="691621" y="24120"/>
                  <a:pt x="719667" y="69099"/>
                  <a:pt x="739775" y="72803"/>
                </a:cubicBezTo>
                <a:cubicBezTo>
                  <a:pt x="759883" y="76507"/>
                  <a:pt x="747183" y="52695"/>
                  <a:pt x="688975" y="41053"/>
                </a:cubicBezTo>
                <a:cubicBezTo>
                  <a:pt x="630767" y="29411"/>
                  <a:pt x="434975" y="8774"/>
                  <a:pt x="390525" y="2953"/>
                </a:cubicBezTo>
                <a:cubicBezTo>
                  <a:pt x="346075" y="-2868"/>
                  <a:pt x="485246" y="836"/>
                  <a:pt x="422275" y="6128"/>
                </a:cubicBezTo>
                <a:lnTo>
                  <a:pt x="0" y="410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4A9C5ED-623D-ECE9-892F-6A5F5A3A9CE1}"/>
              </a:ext>
            </a:extLst>
          </p:cNvPr>
          <p:cNvSpPr/>
          <p:nvPr/>
        </p:nvSpPr>
        <p:spPr>
          <a:xfrm>
            <a:off x="5345622" y="8009991"/>
            <a:ext cx="398429" cy="287655"/>
          </a:xfrm>
          <a:custGeom>
            <a:avLst/>
            <a:gdLst>
              <a:gd name="connsiteX0" fmla="*/ 394778 w 398429"/>
              <a:gd name="connsiteY0" fmla="*/ 152934 h 287655"/>
              <a:gd name="connsiteX1" fmla="*/ 153478 w 398429"/>
              <a:gd name="connsiteY1" fmla="*/ 73559 h 287655"/>
              <a:gd name="connsiteX2" fmla="*/ 1078 w 398429"/>
              <a:gd name="connsiteY2" fmla="*/ 534 h 287655"/>
              <a:gd name="connsiteX3" fmla="*/ 83628 w 398429"/>
              <a:gd name="connsiteY3" fmla="*/ 41809 h 287655"/>
              <a:gd name="connsiteX4" fmla="*/ 48703 w 398429"/>
              <a:gd name="connsiteY4" fmla="*/ 67209 h 287655"/>
              <a:gd name="connsiteX5" fmla="*/ 105853 w 398429"/>
              <a:gd name="connsiteY5" fmla="*/ 159284 h 287655"/>
              <a:gd name="connsiteX6" fmla="*/ 13778 w 398429"/>
              <a:gd name="connsiteY6" fmla="*/ 238659 h 287655"/>
              <a:gd name="connsiteX7" fmla="*/ 137603 w 398429"/>
              <a:gd name="connsiteY7" fmla="*/ 178334 h 287655"/>
              <a:gd name="connsiteX8" fmla="*/ 302703 w 398429"/>
              <a:gd name="connsiteY8" fmla="*/ 273584 h 287655"/>
              <a:gd name="connsiteX9" fmla="*/ 309053 w 398429"/>
              <a:gd name="connsiteY9" fmla="*/ 279934 h 287655"/>
              <a:gd name="connsiteX10" fmla="*/ 309053 w 398429"/>
              <a:gd name="connsiteY10" fmla="*/ 203734 h 287655"/>
              <a:gd name="connsiteX11" fmla="*/ 299528 w 398429"/>
              <a:gd name="connsiteY11" fmla="*/ 152934 h 287655"/>
              <a:gd name="connsiteX12" fmla="*/ 394778 w 398429"/>
              <a:gd name="connsiteY12" fmla="*/ 152934 h 28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29" h="287655">
                <a:moveTo>
                  <a:pt x="394778" y="152934"/>
                </a:moveTo>
                <a:cubicBezTo>
                  <a:pt x="370436" y="139705"/>
                  <a:pt x="219095" y="98959"/>
                  <a:pt x="153478" y="73559"/>
                </a:cubicBezTo>
                <a:cubicBezTo>
                  <a:pt x="87861" y="48159"/>
                  <a:pt x="12720" y="5826"/>
                  <a:pt x="1078" y="534"/>
                </a:cubicBezTo>
                <a:cubicBezTo>
                  <a:pt x="-10564" y="-4758"/>
                  <a:pt x="75690" y="30696"/>
                  <a:pt x="83628" y="41809"/>
                </a:cubicBezTo>
                <a:cubicBezTo>
                  <a:pt x="91565" y="52921"/>
                  <a:pt x="44999" y="47630"/>
                  <a:pt x="48703" y="67209"/>
                </a:cubicBezTo>
                <a:cubicBezTo>
                  <a:pt x="52407" y="86788"/>
                  <a:pt x="111674" y="130709"/>
                  <a:pt x="105853" y="159284"/>
                </a:cubicBezTo>
                <a:cubicBezTo>
                  <a:pt x="100032" y="187859"/>
                  <a:pt x="8486" y="235484"/>
                  <a:pt x="13778" y="238659"/>
                </a:cubicBezTo>
                <a:cubicBezTo>
                  <a:pt x="19070" y="241834"/>
                  <a:pt x="89449" y="172513"/>
                  <a:pt x="137603" y="178334"/>
                </a:cubicBezTo>
                <a:cubicBezTo>
                  <a:pt x="185757" y="184155"/>
                  <a:pt x="274128" y="256651"/>
                  <a:pt x="302703" y="273584"/>
                </a:cubicBezTo>
                <a:cubicBezTo>
                  <a:pt x="331278" y="290517"/>
                  <a:pt x="307995" y="291576"/>
                  <a:pt x="309053" y="279934"/>
                </a:cubicBezTo>
                <a:cubicBezTo>
                  <a:pt x="310111" y="268292"/>
                  <a:pt x="310640" y="224901"/>
                  <a:pt x="309053" y="203734"/>
                </a:cubicBezTo>
                <a:cubicBezTo>
                  <a:pt x="307466" y="182567"/>
                  <a:pt x="284711" y="159284"/>
                  <a:pt x="299528" y="152934"/>
                </a:cubicBezTo>
                <a:cubicBezTo>
                  <a:pt x="314345" y="146584"/>
                  <a:pt x="419120" y="166163"/>
                  <a:pt x="394778" y="152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00A09F9-EA39-EB28-705E-769103358735}"/>
              </a:ext>
            </a:extLst>
          </p:cNvPr>
          <p:cNvSpPr/>
          <p:nvPr/>
        </p:nvSpPr>
        <p:spPr>
          <a:xfrm>
            <a:off x="7402121" y="7934293"/>
            <a:ext cx="336143" cy="224457"/>
          </a:xfrm>
          <a:custGeom>
            <a:avLst/>
            <a:gdLst>
              <a:gd name="connsiteX0" fmla="*/ 1979 w 336143"/>
              <a:gd name="connsiteY0" fmla="*/ 222282 h 224457"/>
              <a:gd name="connsiteX1" fmla="*/ 186129 w 336143"/>
              <a:gd name="connsiteY1" fmla="*/ 146082 h 224457"/>
              <a:gd name="connsiteX2" fmla="*/ 313129 w 336143"/>
              <a:gd name="connsiteY2" fmla="*/ 111157 h 224457"/>
              <a:gd name="connsiteX3" fmla="*/ 297254 w 336143"/>
              <a:gd name="connsiteY3" fmla="*/ 32 h 224457"/>
              <a:gd name="connsiteX4" fmla="*/ 319479 w 336143"/>
              <a:gd name="connsiteY4" fmla="*/ 98457 h 224457"/>
              <a:gd name="connsiteX5" fmla="*/ 329004 w 336143"/>
              <a:gd name="connsiteY5" fmla="*/ 114332 h 224457"/>
              <a:gd name="connsiteX6" fmla="*/ 208354 w 336143"/>
              <a:gd name="connsiteY6" fmla="*/ 152432 h 224457"/>
              <a:gd name="connsiteX7" fmla="*/ 97229 w 336143"/>
              <a:gd name="connsiteY7" fmla="*/ 200057 h 224457"/>
              <a:gd name="connsiteX8" fmla="*/ 1979 w 336143"/>
              <a:gd name="connsiteY8" fmla="*/ 222282 h 22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143" h="224457">
                <a:moveTo>
                  <a:pt x="1979" y="222282"/>
                </a:moveTo>
                <a:cubicBezTo>
                  <a:pt x="16796" y="213286"/>
                  <a:pt x="134271" y="164603"/>
                  <a:pt x="186129" y="146082"/>
                </a:cubicBezTo>
                <a:cubicBezTo>
                  <a:pt x="237987" y="127561"/>
                  <a:pt x="294608" y="135499"/>
                  <a:pt x="313129" y="111157"/>
                </a:cubicBezTo>
                <a:cubicBezTo>
                  <a:pt x="331650" y="86815"/>
                  <a:pt x="296196" y="2149"/>
                  <a:pt x="297254" y="32"/>
                </a:cubicBezTo>
                <a:cubicBezTo>
                  <a:pt x="298312" y="-2085"/>
                  <a:pt x="319479" y="98457"/>
                  <a:pt x="319479" y="98457"/>
                </a:cubicBezTo>
                <a:cubicBezTo>
                  <a:pt x="324771" y="117507"/>
                  <a:pt x="347525" y="105336"/>
                  <a:pt x="329004" y="114332"/>
                </a:cubicBezTo>
                <a:cubicBezTo>
                  <a:pt x="310483" y="123328"/>
                  <a:pt x="246983" y="138145"/>
                  <a:pt x="208354" y="152432"/>
                </a:cubicBezTo>
                <a:cubicBezTo>
                  <a:pt x="169725" y="166719"/>
                  <a:pt x="135329" y="190003"/>
                  <a:pt x="97229" y="200057"/>
                </a:cubicBezTo>
                <a:cubicBezTo>
                  <a:pt x="59129" y="210111"/>
                  <a:pt x="-12838" y="231278"/>
                  <a:pt x="1979" y="222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187A9-5378-7A6C-2CC3-8D3039D2B47A}"/>
              </a:ext>
            </a:extLst>
          </p:cNvPr>
          <p:cNvSpPr/>
          <p:nvPr/>
        </p:nvSpPr>
        <p:spPr>
          <a:xfrm>
            <a:off x="7145393" y="8048320"/>
            <a:ext cx="617309" cy="385403"/>
          </a:xfrm>
          <a:custGeom>
            <a:avLst/>
            <a:gdLst>
              <a:gd name="connsiteX0" fmla="*/ 17407 w 617309"/>
              <a:gd name="connsiteY0" fmla="*/ 384480 h 385403"/>
              <a:gd name="connsiteX1" fmla="*/ 325382 w 617309"/>
              <a:gd name="connsiteY1" fmla="*/ 181280 h 385403"/>
              <a:gd name="connsiteX2" fmla="*/ 172982 w 617309"/>
              <a:gd name="connsiteY2" fmla="*/ 317805 h 385403"/>
              <a:gd name="connsiteX3" fmla="*/ 366657 w 617309"/>
              <a:gd name="connsiteY3" fmla="*/ 181280 h 385403"/>
              <a:gd name="connsiteX4" fmla="*/ 512707 w 617309"/>
              <a:gd name="connsiteY4" fmla="*/ 133655 h 385403"/>
              <a:gd name="connsiteX5" fmla="*/ 506357 w 617309"/>
              <a:gd name="connsiteY5" fmla="*/ 92380 h 385403"/>
              <a:gd name="connsiteX6" fmla="*/ 604782 w 617309"/>
              <a:gd name="connsiteY6" fmla="*/ 101905 h 385403"/>
              <a:gd name="connsiteX7" fmla="*/ 611132 w 617309"/>
              <a:gd name="connsiteY7" fmla="*/ 305 h 385403"/>
              <a:gd name="connsiteX8" fmla="*/ 560332 w 617309"/>
              <a:gd name="connsiteY8" fmla="*/ 70155 h 385403"/>
              <a:gd name="connsiteX9" fmla="*/ 474607 w 617309"/>
              <a:gd name="connsiteY9" fmla="*/ 60630 h 385403"/>
              <a:gd name="connsiteX10" fmla="*/ 293632 w 617309"/>
              <a:gd name="connsiteY10" fmla="*/ 124130 h 385403"/>
              <a:gd name="connsiteX11" fmla="*/ 157107 w 617309"/>
              <a:gd name="connsiteY11" fmla="*/ 155880 h 385403"/>
              <a:gd name="connsiteX12" fmla="*/ 207907 w 617309"/>
              <a:gd name="connsiteY12" fmla="*/ 152705 h 385403"/>
              <a:gd name="connsiteX13" fmla="*/ 176157 w 617309"/>
              <a:gd name="connsiteY13" fmla="*/ 219380 h 385403"/>
              <a:gd name="connsiteX14" fmla="*/ 55507 w 617309"/>
              <a:gd name="connsiteY14" fmla="*/ 254305 h 385403"/>
              <a:gd name="connsiteX15" fmla="*/ 17407 w 617309"/>
              <a:gd name="connsiteY15" fmla="*/ 384480 h 3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309" h="385403">
                <a:moveTo>
                  <a:pt x="17407" y="384480"/>
                </a:moveTo>
                <a:cubicBezTo>
                  <a:pt x="62386" y="372309"/>
                  <a:pt x="299453" y="192392"/>
                  <a:pt x="325382" y="181280"/>
                </a:cubicBezTo>
                <a:cubicBezTo>
                  <a:pt x="351311" y="170167"/>
                  <a:pt x="166103" y="317805"/>
                  <a:pt x="172982" y="317805"/>
                </a:cubicBezTo>
                <a:cubicBezTo>
                  <a:pt x="179861" y="317805"/>
                  <a:pt x="310036" y="211972"/>
                  <a:pt x="366657" y="181280"/>
                </a:cubicBezTo>
                <a:cubicBezTo>
                  <a:pt x="423278" y="150588"/>
                  <a:pt x="489424" y="148472"/>
                  <a:pt x="512707" y="133655"/>
                </a:cubicBezTo>
                <a:cubicBezTo>
                  <a:pt x="535990" y="118838"/>
                  <a:pt x="491011" y="97672"/>
                  <a:pt x="506357" y="92380"/>
                </a:cubicBezTo>
                <a:cubicBezTo>
                  <a:pt x="521703" y="87088"/>
                  <a:pt x="587320" y="117251"/>
                  <a:pt x="604782" y="101905"/>
                </a:cubicBezTo>
                <a:cubicBezTo>
                  <a:pt x="622244" y="86559"/>
                  <a:pt x="618540" y="5597"/>
                  <a:pt x="611132" y="305"/>
                </a:cubicBezTo>
                <a:cubicBezTo>
                  <a:pt x="603724" y="-4987"/>
                  <a:pt x="583086" y="60101"/>
                  <a:pt x="560332" y="70155"/>
                </a:cubicBezTo>
                <a:cubicBezTo>
                  <a:pt x="537578" y="80209"/>
                  <a:pt x="519057" y="51634"/>
                  <a:pt x="474607" y="60630"/>
                </a:cubicBezTo>
                <a:cubicBezTo>
                  <a:pt x="430157" y="69626"/>
                  <a:pt x="346549" y="108255"/>
                  <a:pt x="293632" y="124130"/>
                </a:cubicBezTo>
                <a:cubicBezTo>
                  <a:pt x="240715" y="140005"/>
                  <a:pt x="171395" y="151117"/>
                  <a:pt x="157107" y="155880"/>
                </a:cubicBezTo>
                <a:cubicBezTo>
                  <a:pt x="142819" y="160643"/>
                  <a:pt x="204732" y="142122"/>
                  <a:pt x="207907" y="152705"/>
                </a:cubicBezTo>
                <a:cubicBezTo>
                  <a:pt x="211082" y="163288"/>
                  <a:pt x="201557" y="202447"/>
                  <a:pt x="176157" y="219380"/>
                </a:cubicBezTo>
                <a:cubicBezTo>
                  <a:pt x="150757" y="236313"/>
                  <a:pt x="85669" y="223613"/>
                  <a:pt x="55507" y="254305"/>
                </a:cubicBezTo>
                <a:cubicBezTo>
                  <a:pt x="25345" y="284997"/>
                  <a:pt x="-27572" y="396651"/>
                  <a:pt x="17407" y="384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68934D6-E022-FC35-C53C-EDF343AFD173}"/>
              </a:ext>
            </a:extLst>
          </p:cNvPr>
          <p:cNvSpPr/>
          <p:nvPr/>
        </p:nvSpPr>
        <p:spPr>
          <a:xfrm>
            <a:off x="6533132" y="8677271"/>
            <a:ext cx="122695" cy="264677"/>
          </a:xfrm>
          <a:custGeom>
            <a:avLst/>
            <a:gdLst>
              <a:gd name="connsiteX0" fmla="*/ 48643 w 122695"/>
              <a:gd name="connsiteY0" fmla="*/ 4 h 264677"/>
              <a:gd name="connsiteX1" fmla="*/ 20068 w 122695"/>
              <a:gd name="connsiteY1" fmla="*/ 69854 h 264677"/>
              <a:gd name="connsiteX2" fmla="*/ 45468 w 122695"/>
              <a:gd name="connsiteY2" fmla="*/ 165104 h 264677"/>
              <a:gd name="connsiteX3" fmla="*/ 121668 w 122695"/>
              <a:gd name="connsiteY3" fmla="*/ 263529 h 264677"/>
              <a:gd name="connsiteX4" fmla="*/ 83568 w 122695"/>
              <a:gd name="connsiteY4" fmla="*/ 209554 h 264677"/>
              <a:gd name="connsiteX5" fmla="*/ 1018 w 122695"/>
              <a:gd name="connsiteY5" fmla="*/ 73029 h 264677"/>
              <a:gd name="connsiteX6" fmla="*/ 48643 w 122695"/>
              <a:gd name="connsiteY6" fmla="*/ 4 h 26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95" h="264677">
                <a:moveTo>
                  <a:pt x="48643" y="4"/>
                </a:moveTo>
                <a:cubicBezTo>
                  <a:pt x="51818" y="-525"/>
                  <a:pt x="20597" y="42337"/>
                  <a:pt x="20068" y="69854"/>
                </a:cubicBezTo>
                <a:cubicBezTo>
                  <a:pt x="19539" y="97371"/>
                  <a:pt x="28535" y="132825"/>
                  <a:pt x="45468" y="165104"/>
                </a:cubicBezTo>
                <a:cubicBezTo>
                  <a:pt x="62401" y="197383"/>
                  <a:pt x="115318" y="256121"/>
                  <a:pt x="121668" y="263529"/>
                </a:cubicBezTo>
                <a:cubicBezTo>
                  <a:pt x="128018" y="270937"/>
                  <a:pt x="103676" y="241304"/>
                  <a:pt x="83568" y="209554"/>
                </a:cubicBezTo>
                <a:cubicBezTo>
                  <a:pt x="63460" y="177804"/>
                  <a:pt x="10014" y="106896"/>
                  <a:pt x="1018" y="73029"/>
                </a:cubicBezTo>
                <a:cubicBezTo>
                  <a:pt x="-7978" y="39162"/>
                  <a:pt x="45468" y="533"/>
                  <a:pt x="486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49544F-8854-5492-23C4-0B1E80346E53}"/>
              </a:ext>
            </a:extLst>
          </p:cNvPr>
          <p:cNvSpPr/>
          <p:nvPr/>
        </p:nvSpPr>
        <p:spPr>
          <a:xfrm>
            <a:off x="6165930" y="8769595"/>
            <a:ext cx="466683" cy="180463"/>
          </a:xfrm>
          <a:custGeom>
            <a:avLst/>
            <a:gdLst>
              <a:gd name="connsiteX0" fmla="*/ 6270 w 466683"/>
              <a:gd name="connsiteY0" fmla="*/ 2930 h 180463"/>
              <a:gd name="connsiteX1" fmla="*/ 50720 w 466683"/>
              <a:gd name="connsiteY1" fmla="*/ 28330 h 180463"/>
              <a:gd name="connsiteX2" fmla="*/ 342820 w 466683"/>
              <a:gd name="connsiteY2" fmla="*/ 177555 h 180463"/>
              <a:gd name="connsiteX3" fmla="*/ 314245 w 466683"/>
              <a:gd name="connsiteY3" fmla="*/ 129930 h 180463"/>
              <a:gd name="connsiteX4" fmla="*/ 466645 w 466683"/>
              <a:gd name="connsiteY4" fmla="*/ 164855 h 180463"/>
              <a:gd name="connsiteX5" fmla="*/ 298370 w 466683"/>
              <a:gd name="connsiteY5" fmla="*/ 126755 h 180463"/>
              <a:gd name="connsiteX6" fmla="*/ 215820 w 466683"/>
              <a:gd name="connsiteY6" fmla="*/ 110880 h 180463"/>
              <a:gd name="connsiteX7" fmla="*/ 6270 w 466683"/>
              <a:gd name="connsiteY7" fmla="*/ 2930 h 18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83" h="180463">
                <a:moveTo>
                  <a:pt x="6270" y="2930"/>
                </a:moveTo>
                <a:cubicBezTo>
                  <a:pt x="-21247" y="-10828"/>
                  <a:pt x="50720" y="28330"/>
                  <a:pt x="50720" y="28330"/>
                </a:cubicBezTo>
                <a:cubicBezTo>
                  <a:pt x="106812" y="57434"/>
                  <a:pt x="298899" y="160622"/>
                  <a:pt x="342820" y="177555"/>
                </a:cubicBezTo>
                <a:cubicBezTo>
                  <a:pt x="386741" y="194488"/>
                  <a:pt x="293608" y="132047"/>
                  <a:pt x="314245" y="129930"/>
                </a:cubicBezTo>
                <a:cubicBezTo>
                  <a:pt x="334882" y="127813"/>
                  <a:pt x="469291" y="165384"/>
                  <a:pt x="466645" y="164855"/>
                </a:cubicBezTo>
                <a:cubicBezTo>
                  <a:pt x="463999" y="164326"/>
                  <a:pt x="340174" y="135751"/>
                  <a:pt x="298370" y="126755"/>
                </a:cubicBezTo>
                <a:cubicBezTo>
                  <a:pt x="256566" y="117759"/>
                  <a:pt x="260270" y="132047"/>
                  <a:pt x="215820" y="110880"/>
                </a:cubicBezTo>
                <a:cubicBezTo>
                  <a:pt x="171370" y="89713"/>
                  <a:pt x="33787" y="16688"/>
                  <a:pt x="6270" y="2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7006147-01E2-5865-AAB8-C0F43A178CA2}"/>
              </a:ext>
            </a:extLst>
          </p:cNvPr>
          <p:cNvSpPr/>
          <p:nvPr/>
        </p:nvSpPr>
        <p:spPr>
          <a:xfrm>
            <a:off x="8589338" y="6044848"/>
            <a:ext cx="233280" cy="1247607"/>
          </a:xfrm>
          <a:custGeom>
            <a:avLst/>
            <a:gdLst>
              <a:gd name="connsiteX0" fmla="*/ 168296 w 233280"/>
              <a:gd name="connsiteY0" fmla="*/ 1783 h 1247607"/>
              <a:gd name="connsiteX1" fmla="*/ 213372 w 233280"/>
              <a:gd name="connsiteY1" fmla="*/ 439665 h 1247607"/>
              <a:gd name="connsiteX2" fmla="*/ 91023 w 233280"/>
              <a:gd name="connsiteY2" fmla="*/ 890425 h 1247607"/>
              <a:gd name="connsiteX3" fmla="*/ 136099 w 233280"/>
              <a:gd name="connsiteY3" fmla="*/ 800273 h 1247607"/>
              <a:gd name="connsiteX4" fmla="*/ 870 w 233280"/>
              <a:gd name="connsiteY4" fmla="*/ 1244594 h 1247607"/>
              <a:gd name="connsiteX5" fmla="*/ 84583 w 233280"/>
              <a:gd name="connsiteY5" fmla="*/ 974138 h 1247607"/>
              <a:gd name="connsiteX6" fmla="*/ 213372 w 233280"/>
              <a:gd name="connsiteY6" fmla="*/ 568453 h 1247607"/>
              <a:gd name="connsiteX7" fmla="*/ 187614 w 233280"/>
              <a:gd name="connsiteY7" fmla="*/ 626408 h 1247607"/>
              <a:gd name="connsiteX8" fmla="*/ 232690 w 233280"/>
              <a:gd name="connsiteY8" fmla="*/ 297997 h 1247607"/>
              <a:gd name="connsiteX9" fmla="*/ 168296 w 233280"/>
              <a:gd name="connsiteY9" fmla="*/ 1783 h 12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80" h="1247607">
                <a:moveTo>
                  <a:pt x="168296" y="1783"/>
                </a:moveTo>
                <a:cubicBezTo>
                  <a:pt x="165076" y="25394"/>
                  <a:pt x="226251" y="291558"/>
                  <a:pt x="213372" y="439665"/>
                </a:cubicBezTo>
                <a:cubicBezTo>
                  <a:pt x="200493" y="587772"/>
                  <a:pt x="103902" y="830324"/>
                  <a:pt x="91023" y="890425"/>
                </a:cubicBezTo>
                <a:cubicBezTo>
                  <a:pt x="78144" y="950526"/>
                  <a:pt x="151124" y="741245"/>
                  <a:pt x="136099" y="800273"/>
                </a:cubicBezTo>
                <a:cubicBezTo>
                  <a:pt x="121073" y="859301"/>
                  <a:pt x="9456" y="1215617"/>
                  <a:pt x="870" y="1244594"/>
                </a:cubicBezTo>
                <a:cubicBezTo>
                  <a:pt x="-7716" y="1273571"/>
                  <a:pt x="49166" y="1086828"/>
                  <a:pt x="84583" y="974138"/>
                </a:cubicBezTo>
                <a:cubicBezTo>
                  <a:pt x="120000" y="861448"/>
                  <a:pt x="196200" y="626408"/>
                  <a:pt x="213372" y="568453"/>
                </a:cubicBezTo>
                <a:cubicBezTo>
                  <a:pt x="230544" y="510498"/>
                  <a:pt x="184394" y="671484"/>
                  <a:pt x="187614" y="626408"/>
                </a:cubicBezTo>
                <a:cubicBezTo>
                  <a:pt x="190834" y="581332"/>
                  <a:pt x="239129" y="401028"/>
                  <a:pt x="232690" y="297997"/>
                </a:cubicBezTo>
                <a:cubicBezTo>
                  <a:pt x="226251" y="194966"/>
                  <a:pt x="171516" y="-21828"/>
                  <a:pt x="168296" y="1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5369192-28F2-56AA-B2E4-9BD23D990B95}"/>
              </a:ext>
            </a:extLst>
          </p:cNvPr>
          <p:cNvSpPr/>
          <p:nvPr/>
        </p:nvSpPr>
        <p:spPr>
          <a:xfrm>
            <a:off x="8377695" y="7012539"/>
            <a:ext cx="112090" cy="386513"/>
          </a:xfrm>
          <a:custGeom>
            <a:avLst/>
            <a:gdLst>
              <a:gd name="connsiteX0" fmla="*/ 25770 w 112090"/>
              <a:gd name="connsiteY0" fmla="*/ 7 h 386513"/>
              <a:gd name="connsiteX1" fmla="*/ 70846 w 112090"/>
              <a:gd name="connsiteY1" fmla="*/ 173872 h 386513"/>
              <a:gd name="connsiteX2" fmla="*/ 12 w 112090"/>
              <a:gd name="connsiteY2" fmla="*/ 386374 h 386513"/>
              <a:gd name="connsiteX3" fmla="*/ 77285 w 112090"/>
              <a:gd name="connsiteY3" fmla="*/ 206069 h 386513"/>
              <a:gd name="connsiteX4" fmla="*/ 109482 w 112090"/>
              <a:gd name="connsiteY4" fmla="*/ 180312 h 386513"/>
              <a:gd name="connsiteX5" fmla="*/ 25770 w 112090"/>
              <a:gd name="connsiteY5" fmla="*/ 7 h 3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90" h="386513">
                <a:moveTo>
                  <a:pt x="25770" y="7"/>
                </a:moveTo>
                <a:cubicBezTo>
                  <a:pt x="19331" y="-1066"/>
                  <a:pt x="75139" y="109478"/>
                  <a:pt x="70846" y="173872"/>
                </a:cubicBezTo>
                <a:cubicBezTo>
                  <a:pt x="66553" y="238267"/>
                  <a:pt x="-1061" y="381008"/>
                  <a:pt x="12" y="386374"/>
                </a:cubicBezTo>
                <a:cubicBezTo>
                  <a:pt x="1085" y="391740"/>
                  <a:pt x="59040" y="240413"/>
                  <a:pt x="77285" y="206069"/>
                </a:cubicBezTo>
                <a:cubicBezTo>
                  <a:pt x="95530" y="171725"/>
                  <a:pt x="120214" y="209289"/>
                  <a:pt x="109482" y="180312"/>
                </a:cubicBezTo>
                <a:cubicBezTo>
                  <a:pt x="98750" y="151335"/>
                  <a:pt x="32209" y="1080"/>
                  <a:pt x="25770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1AA34B5-9033-DC89-B5BC-024BF521F143}"/>
              </a:ext>
            </a:extLst>
          </p:cNvPr>
          <p:cNvSpPr/>
          <p:nvPr/>
        </p:nvSpPr>
        <p:spPr>
          <a:xfrm>
            <a:off x="8266590" y="7548504"/>
            <a:ext cx="269779" cy="409072"/>
          </a:xfrm>
          <a:custGeom>
            <a:avLst/>
            <a:gdLst>
              <a:gd name="connsiteX0" fmla="*/ 227027 w 269779"/>
              <a:gd name="connsiteY0" fmla="*/ 4955 h 409072"/>
              <a:gd name="connsiteX1" fmla="*/ 98238 w 269779"/>
              <a:gd name="connsiteY1" fmla="*/ 165941 h 409072"/>
              <a:gd name="connsiteX2" fmla="*/ 1647 w 269779"/>
              <a:gd name="connsiteY2" fmla="*/ 404200 h 409072"/>
              <a:gd name="connsiteX3" fmla="*/ 40283 w 269779"/>
              <a:gd name="connsiteY3" fmla="*/ 314048 h 409072"/>
              <a:gd name="connsiteX4" fmla="*/ 78920 w 269779"/>
              <a:gd name="connsiteY4" fmla="*/ 165941 h 409072"/>
              <a:gd name="connsiteX5" fmla="*/ 91799 w 269779"/>
              <a:gd name="connsiteY5" fmla="*/ 127304 h 409072"/>
              <a:gd name="connsiteX6" fmla="*/ 259224 w 269779"/>
              <a:gd name="connsiteY6" fmla="*/ 50031 h 409072"/>
              <a:gd name="connsiteX7" fmla="*/ 227027 w 269779"/>
              <a:gd name="connsiteY7" fmla="*/ 4955 h 4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79" h="409072">
                <a:moveTo>
                  <a:pt x="227027" y="4955"/>
                </a:moveTo>
                <a:cubicBezTo>
                  <a:pt x="200196" y="24273"/>
                  <a:pt x="135801" y="99400"/>
                  <a:pt x="98238" y="165941"/>
                </a:cubicBezTo>
                <a:cubicBezTo>
                  <a:pt x="60675" y="232482"/>
                  <a:pt x="11306" y="379516"/>
                  <a:pt x="1647" y="404200"/>
                </a:cubicBezTo>
                <a:cubicBezTo>
                  <a:pt x="-8012" y="428884"/>
                  <a:pt x="27404" y="353758"/>
                  <a:pt x="40283" y="314048"/>
                </a:cubicBezTo>
                <a:cubicBezTo>
                  <a:pt x="53162" y="274338"/>
                  <a:pt x="78920" y="165941"/>
                  <a:pt x="78920" y="165941"/>
                </a:cubicBezTo>
                <a:cubicBezTo>
                  <a:pt x="87506" y="134817"/>
                  <a:pt x="61749" y="146622"/>
                  <a:pt x="91799" y="127304"/>
                </a:cubicBezTo>
                <a:cubicBezTo>
                  <a:pt x="121849" y="107986"/>
                  <a:pt x="231320" y="72569"/>
                  <a:pt x="259224" y="50031"/>
                </a:cubicBezTo>
                <a:cubicBezTo>
                  <a:pt x="287128" y="27493"/>
                  <a:pt x="253858" y="-14363"/>
                  <a:pt x="227027" y="4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303EC12-6C03-951E-4BA2-8FE69066B6D4}"/>
              </a:ext>
            </a:extLst>
          </p:cNvPr>
          <p:cNvSpPr/>
          <p:nvPr/>
        </p:nvSpPr>
        <p:spPr>
          <a:xfrm>
            <a:off x="7907612" y="7224879"/>
            <a:ext cx="96963" cy="284375"/>
          </a:xfrm>
          <a:custGeom>
            <a:avLst/>
            <a:gdLst>
              <a:gd name="connsiteX0" fmla="*/ 57971 w 96963"/>
              <a:gd name="connsiteY0" fmla="*/ 169 h 284375"/>
              <a:gd name="connsiteX1" fmla="*/ 45092 w 96963"/>
              <a:gd name="connsiteY1" fmla="*/ 180473 h 284375"/>
              <a:gd name="connsiteX2" fmla="*/ 96608 w 96963"/>
              <a:gd name="connsiteY2" fmla="*/ 283504 h 284375"/>
              <a:gd name="connsiteX3" fmla="*/ 64411 w 96963"/>
              <a:gd name="connsiteY3" fmla="*/ 225549 h 284375"/>
              <a:gd name="connsiteX4" fmla="*/ 16 w 96963"/>
              <a:gd name="connsiteY4" fmla="*/ 148276 h 284375"/>
              <a:gd name="connsiteX5" fmla="*/ 57971 w 96963"/>
              <a:gd name="connsiteY5" fmla="*/ 169 h 2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3" h="284375">
                <a:moveTo>
                  <a:pt x="57971" y="169"/>
                </a:moveTo>
                <a:cubicBezTo>
                  <a:pt x="65484" y="5535"/>
                  <a:pt x="38652" y="133251"/>
                  <a:pt x="45092" y="180473"/>
                </a:cubicBezTo>
                <a:cubicBezTo>
                  <a:pt x="51531" y="227696"/>
                  <a:pt x="93388" y="275991"/>
                  <a:pt x="96608" y="283504"/>
                </a:cubicBezTo>
                <a:cubicBezTo>
                  <a:pt x="99828" y="291017"/>
                  <a:pt x="80510" y="248087"/>
                  <a:pt x="64411" y="225549"/>
                </a:cubicBezTo>
                <a:cubicBezTo>
                  <a:pt x="48312" y="203011"/>
                  <a:pt x="1089" y="178327"/>
                  <a:pt x="16" y="148276"/>
                </a:cubicBezTo>
                <a:cubicBezTo>
                  <a:pt x="-1057" y="118225"/>
                  <a:pt x="50458" y="-5197"/>
                  <a:pt x="57971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E534CE-82C2-13BB-85EE-C4C34F0DB4A3}"/>
              </a:ext>
            </a:extLst>
          </p:cNvPr>
          <p:cNvSpPr/>
          <p:nvPr/>
        </p:nvSpPr>
        <p:spPr>
          <a:xfrm>
            <a:off x="6974657" y="8500034"/>
            <a:ext cx="920331" cy="840330"/>
          </a:xfrm>
          <a:custGeom>
            <a:avLst/>
            <a:gdLst>
              <a:gd name="connsiteX0" fmla="*/ 5692 w 920331"/>
              <a:gd name="connsiteY0" fmla="*/ 837149 h 840330"/>
              <a:gd name="connsiteX1" fmla="*/ 636757 w 920331"/>
              <a:gd name="connsiteY1" fmla="*/ 373510 h 840330"/>
              <a:gd name="connsiteX2" fmla="*/ 591681 w 920331"/>
              <a:gd name="connsiteY2" fmla="*/ 431465 h 840330"/>
              <a:gd name="connsiteX3" fmla="*/ 784864 w 920331"/>
              <a:gd name="connsiteY3" fmla="*/ 218963 h 840330"/>
              <a:gd name="connsiteX4" fmla="*/ 920092 w 920331"/>
              <a:gd name="connsiteY4" fmla="*/ 22 h 840330"/>
              <a:gd name="connsiteX5" fmla="*/ 752667 w 920331"/>
              <a:gd name="connsiteY5" fmla="*/ 231842 h 840330"/>
              <a:gd name="connsiteX6" fmla="*/ 346982 w 920331"/>
              <a:gd name="connsiteY6" fmla="*/ 560253 h 840330"/>
              <a:gd name="connsiteX7" fmla="*/ 5692 w 920331"/>
              <a:gd name="connsiteY7" fmla="*/ 837149 h 8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31" h="840330">
                <a:moveTo>
                  <a:pt x="5692" y="837149"/>
                </a:moveTo>
                <a:cubicBezTo>
                  <a:pt x="53988" y="806025"/>
                  <a:pt x="539092" y="441124"/>
                  <a:pt x="636757" y="373510"/>
                </a:cubicBezTo>
                <a:cubicBezTo>
                  <a:pt x="734422" y="305896"/>
                  <a:pt x="566997" y="457223"/>
                  <a:pt x="591681" y="431465"/>
                </a:cubicBezTo>
                <a:cubicBezTo>
                  <a:pt x="616365" y="405707"/>
                  <a:pt x="730129" y="290870"/>
                  <a:pt x="784864" y="218963"/>
                </a:cubicBezTo>
                <a:cubicBezTo>
                  <a:pt x="839599" y="147056"/>
                  <a:pt x="925458" y="-2125"/>
                  <a:pt x="920092" y="22"/>
                </a:cubicBezTo>
                <a:cubicBezTo>
                  <a:pt x="914726" y="2168"/>
                  <a:pt x="848185" y="138470"/>
                  <a:pt x="752667" y="231842"/>
                </a:cubicBezTo>
                <a:cubicBezTo>
                  <a:pt x="657149" y="325214"/>
                  <a:pt x="465038" y="457222"/>
                  <a:pt x="346982" y="560253"/>
                </a:cubicBezTo>
                <a:cubicBezTo>
                  <a:pt x="228926" y="663284"/>
                  <a:pt x="-42604" y="868273"/>
                  <a:pt x="5692" y="837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EAE17A-54D7-9AFE-B4AC-008C0C7168D8}"/>
              </a:ext>
            </a:extLst>
          </p:cNvPr>
          <p:cNvSpPr/>
          <p:nvPr/>
        </p:nvSpPr>
        <p:spPr>
          <a:xfrm>
            <a:off x="6508860" y="9184460"/>
            <a:ext cx="857057" cy="416760"/>
          </a:xfrm>
          <a:custGeom>
            <a:avLst/>
            <a:gdLst>
              <a:gd name="connsiteX0" fmla="*/ 14289 w 857057"/>
              <a:gd name="connsiteY0" fmla="*/ 416740 h 416760"/>
              <a:gd name="connsiteX1" fmla="*/ 387777 w 857057"/>
              <a:gd name="connsiteY1" fmla="*/ 229996 h 416760"/>
              <a:gd name="connsiteX2" fmla="*/ 349140 w 857057"/>
              <a:gd name="connsiteY2" fmla="*/ 275072 h 416760"/>
              <a:gd name="connsiteX3" fmla="*/ 851416 w 857057"/>
              <a:gd name="connsiteY3" fmla="*/ 4616 h 416760"/>
              <a:gd name="connsiteX4" fmla="*/ 580960 w 857057"/>
              <a:gd name="connsiteY4" fmla="*/ 120526 h 416760"/>
              <a:gd name="connsiteX5" fmla="*/ 1410 w 857057"/>
              <a:gd name="connsiteY5" fmla="*/ 326588 h 416760"/>
              <a:gd name="connsiteX6" fmla="*/ 407095 w 857057"/>
              <a:gd name="connsiteY6" fmla="*/ 217117 h 416760"/>
              <a:gd name="connsiteX7" fmla="*/ 14289 w 857057"/>
              <a:gd name="connsiteY7" fmla="*/ 416740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057" h="416760">
                <a:moveTo>
                  <a:pt x="14289" y="416740"/>
                </a:moveTo>
                <a:cubicBezTo>
                  <a:pt x="11069" y="418886"/>
                  <a:pt x="331969" y="253607"/>
                  <a:pt x="387777" y="229996"/>
                </a:cubicBezTo>
                <a:cubicBezTo>
                  <a:pt x="443586" y="206385"/>
                  <a:pt x="271867" y="312635"/>
                  <a:pt x="349140" y="275072"/>
                </a:cubicBezTo>
                <a:cubicBezTo>
                  <a:pt x="426413" y="237509"/>
                  <a:pt x="812779" y="30374"/>
                  <a:pt x="851416" y="4616"/>
                </a:cubicBezTo>
                <a:cubicBezTo>
                  <a:pt x="890053" y="-21142"/>
                  <a:pt x="722628" y="66864"/>
                  <a:pt x="580960" y="120526"/>
                </a:cubicBezTo>
                <a:cubicBezTo>
                  <a:pt x="439292" y="174188"/>
                  <a:pt x="30388" y="310489"/>
                  <a:pt x="1410" y="326588"/>
                </a:cubicBezTo>
                <a:cubicBezTo>
                  <a:pt x="-27568" y="342687"/>
                  <a:pt x="399582" y="205311"/>
                  <a:pt x="407095" y="217117"/>
                </a:cubicBezTo>
                <a:cubicBezTo>
                  <a:pt x="414608" y="228923"/>
                  <a:pt x="17509" y="414594"/>
                  <a:pt x="14289" y="416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8B04100-CD7D-A9D0-FE04-10AA18721C7C}"/>
              </a:ext>
            </a:extLst>
          </p:cNvPr>
          <p:cNvSpPr/>
          <p:nvPr/>
        </p:nvSpPr>
        <p:spPr>
          <a:xfrm>
            <a:off x="5871833" y="9401377"/>
            <a:ext cx="801607" cy="303365"/>
          </a:xfrm>
          <a:custGeom>
            <a:avLst/>
            <a:gdLst>
              <a:gd name="connsiteX0" fmla="*/ 933 w 801607"/>
              <a:gd name="connsiteY0" fmla="*/ 200 h 303365"/>
              <a:gd name="connsiteX1" fmla="*/ 361542 w 801607"/>
              <a:gd name="connsiteY1" fmla="*/ 206262 h 303365"/>
              <a:gd name="connsiteX2" fmla="*/ 348663 w 801607"/>
              <a:gd name="connsiteY2" fmla="*/ 135429 h 303365"/>
              <a:gd name="connsiteX3" fmla="*/ 799423 w 801607"/>
              <a:gd name="connsiteY3" fmla="*/ 302854 h 303365"/>
              <a:gd name="connsiteX4" fmla="*/ 509649 w 801607"/>
              <a:gd name="connsiteY4" fmla="*/ 186944 h 303365"/>
              <a:gd name="connsiteX5" fmla="*/ 264950 w 801607"/>
              <a:gd name="connsiteY5" fmla="*/ 167626 h 303365"/>
              <a:gd name="connsiteX6" fmla="*/ 933 w 801607"/>
              <a:gd name="connsiteY6" fmla="*/ 200 h 3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607" h="303365">
                <a:moveTo>
                  <a:pt x="933" y="200"/>
                </a:moveTo>
                <a:cubicBezTo>
                  <a:pt x="17031" y="6639"/>
                  <a:pt x="303587" y="183724"/>
                  <a:pt x="361542" y="206262"/>
                </a:cubicBezTo>
                <a:cubicBezTo>
                  <a:pt x="419497" y="228800"/>
                  <a:pt x="275683" y="119330"/>
                  <a:pt x="348663" y="135429"/>
                </a:cubicBezTo>
                <a:cubicBezTo>
                  <a:pt x="421643" y="151528"/>
                  <a:pt x="772592" y="294268"/>
                  <a:pt x="799423" y="302854"/>
                </a:cubicBezTo>
                <a:cubicBezTo>
                  <a:pt x="826254" y="311440"/>
                  <a:pt x="598728" y="209482"/>
                  <a:pt x="509649" y="186944"/>
                </a:cubicBezTo>
                <a:cubicBezTo>
                  <a:pt x="420570" y="164406"/>
                  <a:pt x="348663" y="191237"/>
                  <a:pt x="264950" y="167626"/>
                </a:cubicBezTo>
                <a:cubicBezTo>
                  <a:pt x="181237" y="144015"/>
                  <a:pt x="-15165" y="-6239"/>
                  <a:pt x="933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B637F17-8A8A-2E19-E31F-9A2446D3BDDA}"/>
              </a:ext>
            </a:extLst>
          </p:cNvPr>
          <p:cNvSpPr/>
          <p:nvPr/>
        </p:nvSpPr>
        <p:spPr>
          <a:xfrm>
            <a:off x="5503611" y="8879102"/>
            <a:ext cx="157366" cy="285189"/>
          </a:xfrm>
          <a:custGeom>
            <a:avLst/>
            <a:gdLst>
              <a:gd name="connsiteX0" fmla="*/ 34304 w 157366"/>
              <a:gd name="connsiteY0" fmla="*/ 881 h 285189"/>
              <a:gd name="connsiteX1" fmla="*/ 60062 w 157366"/>
              <a:gd name="connsiteY1" fmla="*/ 181185 h 285189"/>
              <a:gd name="connsiteX2" fmla="*/ 156654 w 157366"/>
              <a:gd name="connsiteY2" fmla="*/ 284216 h 285189"/>
              <a:gd name="connsiteX3" fmla="*/ 98699 w 157366"/>
              <a:gd name="connsiteY3" fmla="*/ 226261 h 285189"/>
              <a:gd name="connsiteX4" fmla="*/ 2107 w 157366"/>
              <a:gd name="connsiteY4" fmla="*/ 116791 h 285189"/>
              <a:gd name="connsiteX5" fmla="*/ 34304 w 157366"/>
              <a:gd name="connsiteY5" fmla="*/ 881 h 28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66" h="285189">
                <a:moveTo>
                  <a:pt x="34304" y="881"/>
                </a:moveTo>
                <a:cubicBezTo>
                  <a:pt x="43963" y="11613"/>
                  <a:pt x="39670" y="133962"/>
                  <a:pt x="60062" y="181185"/>
                </a:cubicBezTo>
                <a:cubicBezTo>
                  <a:pt x="80454" y="228408"/>
                  <a:pt x="150215" y="276703"/>
                  <a:pt x="156654" y="284216"/>
                </a:cubicBezTo>
                <a:cubicBezTo>
                  <a:pt x="163093" y="291729"/>
                  <a:pt x="124457" y="254165"/>
                  <a:pt x="98699" y="226261"/>
                </a:cubicBezTo>
                <a:cubicBezTo>
                  <a:pt x="72941" y="198357"/>
                  <a:pt x="12839" y="153281"/>
                  <a:pt x="2107" y="116791"/>
                </a:cubicBezTo>
                <a:cubicBezTo>
                  <a:pt x="-8626" y="80301"/>
                  <a:pt x="24645" y="-9851"/>
                  <a:pt x="34304" y="8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7B1CE1B-D083-E565-002D-1267839C6E47}"/>
              </a:ext>
            </a:extLst>
          </p:cNvPr>
          <p:cNvSpPr/>
          <p:nvPr/>
        </p:nvSpPr>
        <p:spPr>
          <a:xfrm>
            <a:off x="4305078" y="6664474"/>
            <a:ext cx="166080" cy="539622"/>
          </a:xfrm>
          <a:custGeom>
            <a:avLst/>
            <a:gdLst>
              <a:gd name="connsiteX0" fmla="*/ 2905 w 166080"/>
              <a:gd name="connsiteY0" fmla="*/ 343 h 539622"/>
              <a:gd name="connsiteX1" fmla="*/ 41542 w 166080"/>
              <a:gd name="connsiteY1" fmla="*/ 322315 h 539622"/>
              <a:gd name="connsiteX2" fmla="*/ 163891 w 166080"/>
              <a:gd name="connsiteY2" fmla="*/ 534816 h 539622"/>
              <a:gd name="connsiteX3" fmla="*/ 112376 w 166080"/>
              <a:gd name="connsiteY3" fmla="*/ 463982 h 539622"/>
              <a:gd name="connsiteX4" fmla="*/ 15784 w 166080"/>
              <a:gd name="connsiteY4" fmla="*/ 386709 h 539622"/>
              <a:gd name="connsiteX5" fmla="*/ 2905 w 166080"/>
              <a:gd name="connsiteY5" fmla="*/ 343 h 5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0" h="539622">
                <a:moveTo>
                  <a:pt x="2905" y="343"/>
                </a:moveTo>
                <a:cubicBezTo>
                  <a:pt x="7198" y="-10389"/>
                  <a:pt x="14711" y="233236"/>
                  <a:pt x="41542" y="322315"/>
                </a:cubicBezTo>
                <a:cubicBezTo>
                  <a:pt x="68373" y="411394"/>
                  <a:pt x="152085" y="511205"/>
                  <a:pt x="163891" y="534816"/>
                </a:cubicBezTo>
                <a:cubicBezTo>
                  <a:pt x="175697" y="558427"/>
                  <a:pt x="137060" y="488666"/>
                  <a:pt x="112376" y="463982"/>
                </a:cubicBezTo>
                <a:cubicBezTo>
                  <a:pt x="87692" y="439298"/>
                  <a:pt x="35102" y="456469"/>
                  <a:pt x="15784" y="386709"/>
                </a:cubicBezTo>
                <a:cubicBezTo>
                  <a:pt x="-3534" y="316949"/>
                  <a:pt x="-1388" y="11075"/>
                  <a:pt x="2905" y="3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F3C8D7C-6267-057D-D456-3DEEDED77A1D}"/>
              </a:ext>
            </a:extLst>
          </p:cNvPr>
          <p:cNvSpPr/>
          <p:nvPr/>
        </p:nvSpPr>
        <p:spPr>
          <a:xfrm>
            <a:off x="4798947" y="7235967"/>
            <a:ext cx="207768" cy="319253"/>
          </a:xfrm>
          <a:custGeom>
            <a:avLst/>
            <a:gdLst>
              <a:gd name="connsiteX0" fmla="*/ 56388 w 207768"/>
              <a:gd name="connsiteY0" fmla="*/ 27718 h 319253"/>
              <a:gd name="connsiteX1" fmla="*/ 204495 w 207768"/>
              <a:gd name="connsiteY1" fmla="*/ 317492 h 319253"/>
              <a:gd name="connsiteX2" fmla="*/ 146540 w 207768"/>
              <a:gd name="connsiteY2" fmla="*/ 143627 h 319253"/>
              <a:gd name="connsiteX3" fmla="*/ 4873 w 207768"/>
              <a:gd name="connsiteY3" fmla="*/ 27718 h 319253"/>
              <a:gd name="connsiteX4" fmla="*/ 56388 w 207768"/>
              <a:gd name="connsiteY4" fmla="*/ 27718 h 3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68" h="319253">
                <a:moveTo>
                  <a:pt x="56388" y="27718"/>
                </a:moveTo>
                <a:cubicBezTo>
                  <a:pt x="89658" y="76014"/>
                  <a:pt x="189470" y="298174"/>
                  <a:pt x="204495" y="317492"/>
                </a:cubicBezTo>
                <a:cubicBezTo>
                  <a:pt x="219520" y="336810"/>
                  <a:pt x="179810" y="191923"/>
                  <a:pt x="146540" y="143627"/>
                </a:cubicBezTo>
                <a:cubicBezTo>
                  <a:pt x="113270" y="95331"/>
                  <a:pt x="23118" y="51329"/>
                  <a:pt x="4873" y="27718"/>
                </a:cubicBezTo>
                <a:cubicBezTo>
                  <a:pt x="-13372" y="4107"/>
                  <a:pt x="23118" y="-20578"/>
                  <a:pt x="56388" y="277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92CB6FC-5A98-4F1B-1293-C5487DE96938}"/>
              </a:ext>
            </a:extLst>
          </p:cNvPr>
          <p:cNvSpPr/>
          <p:nvPr/>
        </p:nvSpPr>
        <p:spPr>
          <a:xfrm>
            <a:off x="5125792" y="8467353"/>
            <a:ext cx="242485" cy="319519"/>
          </a:xfrm>
          <a:custGeom>
            <a:avLst/>
            <a:gdLst>
              <a:gd name="connsiteX0" fmla="*/ 0 w 242485"/>
              <a:gd name="connsiteY0" fmla="*/ 506 h 319519"/>
              <a:gd name="connsiteX1" fmla="*/ 109470 w 242485"/>
              <a:gd name="connsiteY1" fmla="*/ 174371 h 319519"/>
              <a:gd name="connsiteX2" fmla="*/ 238259 w 242485"/>
              <a:gd name="connsiteY2" fmla="*/ 316039 h 319519"/>
              <a:gd name="connsiteX3" fmla="*/ 199622 w 242485"/>
              <a:gd name="connsiteY3" fmla="*/ 270962 h 319519"/>
              <a:gd name="connsiteX4" fmla="*/ 83712 w 242485"/>
              <a:gd name="connsiteY4" fmla="*/ 213008 h 319519"/>
              <a:gd name="connsiteX5" fmla="*/ 109470 w 242485"/>
              <a:gd name="connsiteY5" fmla="*/ 232326 h 319519"/>
              <a:gd name="connsiteX6" fmla="*/ 0 w 242485"/>
              <a:gd name="connsiteY6" fmla="*/ 506 h 31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85" h="319519">
                <a:moveTo>
                  <a:pt x="0" y="506"/>
                </a:moveTo>
                <a:cubicBezTo>
                  <a:pt x="0" y="-9153"/>
                  <a:pt x="69760" y="121782"/>
                  <a:pt x="109470" y="174371"/>
                </a:cubicBezTo>
                <a:cubicBezTo>
                  <a:pt x="149180" y="226960"/>
                  <a:pt x="223234" y="299941"/>
                  <a:pt x="238259" y="316039"/>
                </a:cubicBezTo>
                <a:cubicBezTo>
                  <a:pt x="253284" y="332137"/>
                  <a:pt x="225380" y="288134"/>
                  <a:pt x="199622" y="270962"/>
                </a:cubicBezTo>
                <a:cubicBezTo>
                  <a:pt x="173864" y="253790"/>
                  <a:pt x="83712" y="213008"/>
                  <a:pt x="83712" y="213008"/>
                </a:cubicBezTo>
                <a:cubicBezTo>
                  <a:pt x="68687" y="206569"/>
                  <a:pt x="121276" y="267743"/>
                  <a:pt x="109470" y="232326"/>
                </a:cubicBezTo>
                <a:cubicBezTo>
                  <a:pt x="97664" y="196909"/>
                  <a:pt x="0" y="10165"/>
                  <a:pt x="0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7E301DE-79DF-EE40-DD20-88ED33E5F0BC}"/>
              </a:ext>
            </a:extLst>
          </p:cNvPr>
          <p:cNvSpPr/>
          <p:nvPr/>
        </p:nvSpPr>
        <p:spPr>
          <a:xfrm>
            <a:off x="4775828" y="6825796"/>
            <a:ext cx="92762" cy="258730"/>
          </a:xfrm>
          <a:custGeom>
            <a:avLst/>
            <a:gdLst>
              <a:gd name="connsiteX0" fmla="*/ 92386 w 92762"/>
              <a:gd name="connsiteY0" fmla="*/ 7 h 258730"/>
              <a:gd name="connsiteX1" fmla="*/ 34431 w 92762"/>
              <a:gd name="connsiteY1" fmla="*/ 154553 h 258730"/>
              <a:gd name="connsiteX2" fmla="*/ 34431 w 92762"/>
              <a:gd name="connsiteY2" fmla="*/ 257584 h 258730"/>
              <a:gd name="connsiteX3" fmla="*/ 27992 w 92762"/>
              <a:gd name="connsiteY3" fmla="*/ 206069 h 258730"/>
              <a:gd name="connsiteX4" fmla="*/ 2234 w 92762"/>
              <a:gd name="connsiteY4" fmla="*/ 148114 h 258730"/>
              <a:gd name="connsiteX5" fmla="*/ 92386 w 92762"/>
              <a:gd name="connsiteY5" fmla="*/ 7 h 2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2" h="258730">
                <a:moveTo>
                  <a:pt x="92386" y="7"/>
                </a:moveTo>
                <a:cubicBezTo>
                  <a:pt x="97752" y="1080"/>
                  <a:pt x="44090" y="111624"/>
                  <a:pt x="34431" y="154553"/>
                </a:cubicBezTo>
                <a:cubicBezTo>
                  <a:pt x="24772" y="197482"/>
                  <a:pt x="35504" y="248998"/>
                  <a:pt x="34431" y="257584"/>
                </a:cubicBezTo>
                <a:cubicBezTo>
                  <a:pt x="33358" y="266170"/>
                  <a:pt x="33358" y="224314"/>
                  <a:pt x="27992" y="206069"/>
                </a:cubicBezTo>
                <a:cubicBezTo>
                  <a:pt x="22626" y="187824"/>
                  <a:pt x="-8498" y="179238"/>
                  <a:pt x="2234" y="148114"/>
                </a:cubicBezTo>
                <a:cubicBezTo>
                  <a:pt x="12966" y="116990"/>
                  <a:pt x="87020" y="-1066"/>
                  <a:pt x="9238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A1CD559-8FF0-47B0-8D02-BB2A683E22E3}"/>
              </a:ext>
            </a:extLst>
          </p:cNvPr>
          <p:cNvSpPr/>
          <p:nvPr/>
        </p:nvSpPr>
        <p:spPr>
          <a:xfrm>
            <a:off x="7849673" y="7533673"/>
            <a:ext cx="164385" cy="196408"/>
          </a:xfrm>
          <a:custGeom>
            <a:avLst/>
            <a:gdLst>
              <a:gd name="connsiteX0" fmla="*/ 0 w 164385"/>
              <a:gd name="connsiteY0" fmla="*/ 468 h 196408"/>
              <a:gd name="connsiteX1" fmla="*/ 38637 w 164385"/>
              <a:gd name="connsiteY1" fmla="*/ 109938 h 196408"/>
              <a:gd name="connsiteX2" fmla="*/ 160986 w 164385"/>
              <a:gd name="connsiteY2" fmla="*/ 193651 h 196408"/>
              <a:gd name="connsiteX3" fmla="*/ 122350 w 164385"/>
              <a:gd name="connsiteY3" fmla="*/ 174333 h 196408"/>
              <a:gd name="connsiteX4" fmla="*/ 38637 w 164385"/>
              <a:gd name="connsiteY4" fmla="*/ 155014 h 196408"/>
              <a:gd name="connsiteX5" fmla="*/ 0 w 164385"/>
              <a:gd name="connsiteY5" fmla="*/ 468 h 1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385" h="196408">
                <a:moveTo>
                  <a:pt x="0" y="468"/>
                </a:moveTo>
                <a:cubicBezTo>
                  <a:pt x="0" y="-7045"/>
                  <a:pt x="11806" y="77741"/>
                  <a:pt x="38637" y="109938"/>
                </a:cubicBezTo>
                <a:cubicBezTo>
                  <a:pt x="65468" y="142135"/>
                  <a:pt x="160986" y="193651"/>
                  <a:pt x="160986" y="193651"/>
                </a:cubicBezTo>
                <a:cubicBezTo>
                  <a:pt x="174938" y="204383"/>
                  <a:pt x="142742" y="180773"/>
                  <a:pt x="122350" y="174333"/>
                </a:cubicBezTo>
                <a:cubicBezTo>
                  <a:pt x="101958" y="167893"/>
                  <a:pt x="64395" y="178625"/>
                  <a:pt x="38637" y="155014"/>
                </a:cubicBezTo>
                <a:cubicBezTo>
                  <a:pt x="12879" y="131403"/>
                  <a:pt x="0" y="7981"/>
                  <a:pt x="0" y="4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CE9EAD-86F3-1087-480B-F75B29FE5392}"/>
              </a:ext>
            </a:extLst>
          </p:cNvPr>
          <p:cNvSpPr/>
          <p:nvPr/>
        </p:nvSpPr>
        <p:spPr>
          <a:xfrm>
            <a:off x="5428345" y="7330155"/>
            <a:ext cx="103303" cy="268965"/>
          </a:xfrm>
          <a:custGeom>
            <a:avLst/>
            <a:gdLst>
              <a:gd name="connsiteX0" fmla="*/ 70934 w 103303"/>
              <a:gd name="connsiteY0" fmla="*/ 36560 h 268965"/>
              <a:gd name="connsiteX1" fmla="*/ 83813 w 103303"/>
              <a:gd name="connsiteY1" fmla="*/ 184668 h 268965"/>
              <a:gd name="connsiteX2" fmla="*/ 100 w 103303"/>
              <a:gd name="connsiteY2" fmla="*/ 268380 h 268965"/>
              <a:gd name="connsiteX3" fmla="*/ 103131 w 103303"/>
              <a:gd name="connsiteY3" fmla="*/ 210425 h 268965"/>
              <a:gd name="connsiteX4" fmla="*/ 25858 w 103303"/>
              <a:gd name="connsiteY4" fmla="*/ 10803 h 268965"/>
              <a:gd name="connsiteX5" fmla="*/ 70934 w 103303"/>
              <a:gd name="connsiteY5" fmla="*/ 36560 h 2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3" h="268965">
                <a:moveTo>
                  <a:pt x="70934" y="36560"/>
                </a:moveTo>
                <a:cubicBezTo>
                  <a:pt x="80593" y="65537"/>
                  <a:pt x="95619" y="146031"/>
                  <a:pt x="83813" y="184668"/>
                </a:cubicBezTo>
                <a:cubicBezTo>
                  <a:pt x="72007" y="223305"/>
                  <a:pt x="-3120" y="264087"/>
                  <a:pt x="100" y="268380"/>
                </a:cubicBezTo>
                <a:cubicBezTo>
                  <a:pt x="3320" y="272673"/>
                  <a:pt x="98838" y="253354"/>
                  <a:pt x="103131" y="210425"/>
                </a:cubicBezTo>
                <a:cubicBezTo>
                  <a:pt x="107424" y="167496"/>
                  <a:pt x="30151" y="35487"/>
                  <a:pt x="25858" y="10803"/>
                </a:cubicBezTo>
                <a:cubicBezTo>
                  <a:pt x="21565" y="-13881"/>
                  <a:pt x="61275" y="7583"/>
                  <a:pt x="70934" y="365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E012FB2-BC56-CCE3-92C6-D0E8F25C7EAF}"/>
              </a:ext>
            </a:extLst>
          </p:cNvPr>
          <p:cNvSpPr/>
          <p:nvPr/>
        </p:nvSpPr>
        <p:spPr>
          <a:xfrm>
            <a:off x="4721889" y="7828875"/>
            <a:ext cx="133596" cy="299167"/>
          </a:xfrm>
          <a:custGeom>
            <a:avLst/>
            <a:gdLst>
              <a:gd name="connsiteX0" fmla="*/ 4657 w 133596"/>
              <a:gd name="connsiteY0" fmla="*/ 1480 h 299167"/>
              <a:gd name="connsiteX1" fmla="*/ 11097 w 133596"/>
              <a:gd name="connsiteY1" fmla="*/ 123829 h 299167"/>
              <a:gd name="connsiteX2" fmla="*/ 127007 w 133596"/>
              <a:gd name="connsiteY2" fmla="*/ 291255 h 299167"/>
              <a:gd name="connsiteX3" fmla="*/ 107688 w 133596"/>
              <a:gd name="connsiteY3" fmla="*/ 265497 h 299167"/>
              <a:gd name="connsiteX4" fmla="*/ 11097 w 133596"/>
              <a:gd name="connsiteY4" fmla="*/ 207542 h 299167"/>
              <a:gd name="connsiteX5" fmla="*/ 4657 w 133596"/>
              <a:gd name="connsiteY5" fmla="*/ 1480 h 2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96" h="299167">
                <a:moveTo>
                  <a:pt x="4657" y="1480"/>
                </a:moveTo>
                <a:cubicBezTo>
                  <a:pt x="4657" y="-12472"/>
                  <a:pt x="-9295" y="75533"/>
                  <a:pt x="11097" y="123829"/>
                </a:cubicBezTo>
                <a:cubicBezTo>
                  <a:pt x="31489" y="172125"/>
                  <a:pt x="127007" y="291255"/>
                  <a:pt x="127007" y="291255"/>
                </a:cubicBezTo>
                <a:cubicBezTo>
                  <a:pt x="143106" y="314866"/>
                  <a:pt x="127006" y="279449"/>
                  <a:pt x="107688" y="265497"/>
                </a:cubicBezTo>
                <a:cubicBezTo>
                  <a:pt x="88370" y="251545"/>
                  <a:pt x="26122" y="253691"/>
                  <a:pt x="11097" y="207542"/>
                </a:cubicBezTo>
                <a:cubicBezTo>
                  <a:pt x="-3928" y="161393"/>
                  <a:pt x="4657" y="15432"/>
                  <a:pt x="4657" y="1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7A17200-2FAF-781A-266B-CFC947B62DEC}"/>
              </a:ext>
            </a:extLst>
          </p:cNvPr>
          <p:cNvSpPr/>
          <p:nvPr/>
        </p:nvSpPr>
        <p:spPr>
          <a:xfrm>
            <a:off x="4155762" y="6385319"/>
            <a:ext cx="286649" cy="1264774"/>
          </a:xfrm>
          <a:custGeom>
            <a:avLst/>
            <a:gdLst>
              <a:gd name="connsiteX0" fmla="*/ 87827 w 286649"/>
              <a:gd name="connsiteY0" fmla="*/ 2602 h 1264774"/>
              <a:gd name="connsiteX1" fmla="*/ 62069 w 286649"/>
              <a:gd name="connsiteY1" fmla="*/ 311695 h 1264774"/>
              <a:gd name="connsiteX2" fmla="*/ 81387 w 286649"/>
              <a:gd name="connsiteY2" fmla="*/ 710940 h 1264774"/>
              <a:gd name="connsiteX3" fmla="*/ 81387 w 286649"/>
              <a:gd name="connsiteY3" fmla="*/ 588591 h 1264774"/>
              <a:gd name="connsiteX4" fmla="*/ 281010 w 286649"/>
              <a:gd name="connsiteY4" fmla="*/ 1245413 h 1264774"/>
              <a:gd name="connsiteX5" fmla="*/ 235934 w 286649"/>
              <a:gd name="connsiteY5" fmla="*/ 1103746 h 1264774"/>
              <a:gd name="connsiteX6" fmla="*/ 10553 w 286649"/>
              <a:gd name="connsiteY6" fmla="*/ 408287 h 1264774"/>
              <a:gd name="connsiteX7" fmla="*/ 42751 w 286649"/>
              <a:gd name="connsiteY7" fmla="*/ 485560 h 1264774"/>
              <a:gd name="connsiteX8" fmla="*/ 87827 w 286649"/>
              <a:gd name="connsiteY8" fmla="*/ 2602 h 12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49" h="1264774">
                <a:moveTo>
                  <a:pt x="87827" y="2602"/>
                </a:moveTo>
                <a:cubicBezTo>
                  <a:pt x="91047" y="-26375"/>
                  <a:pt x="63142" y="193639"/>
                  <a:pt x="62069" y="311695"/>
                </a:cubicBezTo>
                <a:cubicBezTo>
                  <a:pt x="60996" y="429751"/>
                  <a:pt x="78167" y="664791"/>
                  <a:pt x="81387" y="710940"/>
                </a:cubicBezTo>
                <a:cubicBezTo>
                  <a:pt x="84607" y="757089"/>
                  <a:pt x="48117" y="499512"/>
                  <a:pt x="81387" y="588591"/>
                </a:cubicBezTo>
                <a:cubicBezTo>
                  <a:pt x="114657" y="677670"/>
                  <a:pt x="255252" y="1159554"/>
                  <a:pt x="281010" y="1245413"/>
                </a:cubicBezTo>
                <a:cubicBezTo>
                  <a:pt x="306768" y="1331272"/>
                  <a:pt x="235934" y="1103746"/>
                  <a:pt x="235934" y="1103746"/>
                </a:cubicBezTo>
                <a:cubicBezTo>
                  <a:pt x="190858" y="964225"/>
                  <a:pt x="42750" y="511318"/>
                  <a:pt x="10553" y="408287"/>
                </a:cubicBezTo>
                <a:cubicBezTo>
                  <a:pt x="-21644" y="305256"/>
                  <a:pt x="28799" y="551028"/>
                  <a:pt x="42751" y="485560"/>
                </a:cubicBezTo>
                <a:cubicBezTo>
                  <a:pt x="56703" y="420092"/>
                  <a:pt x="84607" y="31579"/>
                  <a:pt x="87827" y="26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CD787D-101F-E2CA-14B3-827287C5F3FD}"/>
              </a:ext>
            </a:extLst>
          </p:cNvPr>
          <p:cNvSpPr/>
          <p:nvPr/>
        </p:nvSpPr>
        <p:spPr>
          <a:xfrm>
            <a:off x="4635584" y="8120076"/>
            <a:ext cx="1153607" cy="1371737"/>
          </a:xfrm>
          <a:custGeom>
            <a:avLst/>
            <a:gdLst>
              <a:gd name="connsiteX0" fmla="*/ 810 w 1153607"/>
              <a:gd name="connsiteY0" fmla="*/ 54 h 1371737"/>
              <a:gd name="connsiteX1" fmla="*/ 213312 w 1153607"/>
              <a:gd name="connsiteY1" fmla="*/ 457254 h 1371737"/>
              <a:gd name="connsiteX2" fmla="*/ 174675 w 1153607"/>
              <a:gd name="connsiteY2" fmla="*/ 399299 h 1371737"/>
              <a:gd name="connsiteX3" fmla="*/ 528844 w 1153607"/>
              <a:gd name="connsiteY3" fmla="*/ 727710 h 1371737"/>
              <a:gd name="connsiteX4" fmla="*/ 528844 w 1153607"/>
              <a:gd name="connsiteY4" fmla="*/ 753468 h 1371737"/>
              <a:gd name="connsiteX5" fmla="*/ 728467 w 1153607"/>
              <a:gd name="connsiteY5" fmla="*/ 1011045 h 1371737"/>
              <a:gd name="connsiteX6" fmla="*/ 702709 w 1153607"/>
              <a:gd name="connsiteY6" fmla="*/ 978848 h 1371737"/>
              <a:gd name="connsiteX7" fmla="*/ 1153470 w 1153607"/>
              <a:gd name="connsiteY7" fmla="*/ 1371654 h 1371737"/>
              <a:gd name="connsiteX8" fmla="*/ 747785 w 1153607"/>
              <a:gd name="connsiteY8" fmla="*/ 1011045 h 1371737"/>
              <a:gd name="connsiteX9" fmla="*/ 483768 w 1153607"/>
              <a:gd name="connsiteY9" fmla="*/ 695513 h 1371737"/>
              <a:gd name="connsiteX10" fmla="*/ 168236 w 1153607"/>
              <a:gd name="connsiteY10" fmla="*/ 322025 h 1371737"/>
              <a:gd name="connsiteX11" fmla="*/ 303464 w 1153607"/>
              <a:gd name="connsiteY11" fmla="*/ 489451 h 1371737"/>
              <a:gd name="connsiteX12" fmla="*/ 810 w 1153607"/>
              <a:gd name="connsiteY12" fmla="*/ 54 h 137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607" h="1371737">
                <a:moveTo>
                  <a:pt x="810" y="54"/>
                </a:moveTo>
                <a:cubicBezTo>
                  <a:pt x="-14215" y="-5312"/>
                  <a:pt x="184335" y="390713"/>
                  <a:pt x="213312" y="457254"/>
                </a:cubicBezTo>
                <a:cubicBezTo>
                  <a:pt x="242290" y="523795"/>
                  <a:pt x="122086" y="354223"/>
                  <a:pt x="174675" y="399299"/>
                </a:cubicBezTo>
                <a:cubicBezTo>
                  <a:pt x="227264" y="444375"/>
                  <a:pt x="469816" y="668682"/>
                  <a:pt x="528844" y="727710"/>
                </a:cubicBezTo>
                <a:cubicBezTo>
                  <a:pt x="587872" y="786738"/>
                  <a:pt x="495574" y="706246"/>
                  <a:pt x="528844" y="753468"/>
                </a:cubicBezTo>
                <a:cubicBezTo>
                  <a:pt x="562114" y="800690"/>
                  <a:pt x="699489" y="973482"/>
                  <a:pt x="728467" y="1011045"/>
                </a:cubicBezTo>
                <a:cubicBezTo>
                  <a:pt x="757445" y="1048608"/>
                  <a:pt x="631875" y="918747"/>
                  <a:pt x="702709" y="978848"/>
                </a:cubicBezTo>
                <a:cubicBezTo>
                  <a:pt x="773543" y="1038949"/>
                  <a:pt x="1145957" y="1366288"/>
                  <a:pt x="1153470" y="1371654"/>
                </a:cubicBezTo>
                <a:cubicBezTo>
                  <a:pt x="1160983" y="1377020"/>
                  <a:pt x="859402" y="1123735"/>
                  <a:pt x="747785" y="1011045"/>
                </a:cubicBezTo>
                <a:cubicBezTo>
                  <a:pt x="636168" y="898355"/>
                  <a:pt x="483768" y="695513"/>
                  <a:pt x="483768" y="695513"/>
                </a:cubicBezTo>
                <a:lnTo>
                  <a:pt x="168236" y="322025"/>
                </a:lnTo>
                <a:cubicBezTo>
                  <a:pt x="138185" y="287681"/>
                  <a:pt x="329222" y="539893"/>
                  <a:pt x="303464" y="489451"/>
                </a:cubicBezTo>
                <a:cubicBezTo>
                  <a:pt x="277706" y="439009"/>
                  <a:pt x="15835" y="5420"/>
                  <a:pt x="810" y="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3AA20C-318C-E803-6D54-E0032A80A4B2}"/>
              </a:ext>
            </a:extLst>
          </p:cNvPr>
          <p:cNvSpPr/>
          <p:nvPr/>
        </p:nvSpPr>
        <p:spPr>
          <a:xfrm>
            <a:off x="7189566" y="7978749"/>
            <a:ext cx="542341" cy="102211"/>
          </a:xfrm>
          <a:custGeom>
            <a:avLst/>
            <a:gdLst>
              <a:gd name="connsiteX0" fmla="*/ 1809 w 542341"/>
              <a:gd name="connsiteY0" fmla="*/ 101626 h 102211"/>
              <a:gd name="connsiteX1" fmla="*/ 328834 w 542341"/>
              <a:gd name="connsiteY1" fmla="*/ 31776 h 102211"/>
              <a:gd name="connsiteX2" fmla="*/ 255809 w 542341"/>
              <a:gd name="connsiteY2" fmla="*/ 69876 h 102211"/>
              <a:gd name="connsiteX3" fmla="*/ 370109 w 542341"/>
              <a:gd name="connsiteY3" fmla="*/ 19076 h 102211"/>
              <a:gd name="connsiteX4" fmla="*/ 290734 w 542341"/>
              <a:gd name="connsiteY4" fmla="*/ 26 h 102211"/>
              <a:gd name="connsiteX5" fmla="*/ 541559 w 542341"/>
              <a:gd name="connsiteY5" fmla="*/ 15901 h 102211"/>
              <a:gd name="connsiteX6" fmla="*/ 366934 w 542341"/>
              <a:gd name="connsiteY6" fmla="*/ 54001 h 102211"/>
              <a:gd name="connsiteX7" fmla="*/ 290734 w 542341"/>
              <a:gd name="connsiteY7" fmla="*/ 101626 h 102211"/>
              <a:gd name="connsiteX8" fmla="*/ 392334 w 542341"/>
              <a:gd name="connsiteY8" fmla="*/ 19076 h 102211"/>
              <a:gd name="connsiteX9" fmla="*/ 205009 w 542341"/>
              <a:gd name="connsiteY9" fmla="*/ 44476 h 102211"/>
              <a:gd name="connsiteX10" fmla="*/ 1809 w 542341"/>
              <a:gd name="connsiteY10" fmla="*/ 101626 h 1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341" h="102211">
                <a:moveTo>
                  <a:pt x="1809" y="101626"/>
                </a:moveTo>
                <a:cubicBezTo>
                  <a:pt x="22446" y="99509"/>
                  <a:pt x="286501" y="37068"/>
                  <a:pt x="328834" y="31776"/>
                </a:cubicBezTo>
                <a:cubicBezTo>
                  <a:pt x="371167" y="26484"/>
                  <a:pt x="248930" y="71993"/>
                  <a:pt x="255809" y="69876"/>
                </a:cubicBezTo>
                <a:cubicBezTo>
                  <a:pt x="262688" y="67759"/>
                  <a:pt x="364288" y="30718"/>
                  <a:pt x="370109" y="19076"/>
                </a:cubicBezTo>
                <a:cubicBezTo>
                  <a:pt x="375930" y="7434"/>
                  <a:pt x="262159" y="555"/>
                  <a:pt x="290734" y="26"/>
                </a:cubicBezTo>
                <a:cubicBezTo>
                  <a:pt x="319309" y="-503"/>
                  <a:pt x="528859" y="6905"/>
                  <a:pt x="541559" y="15901"/>
                </a:cubicBezTo>
                <a:cubicBezTo>
                  <a:pt x="554259" y="24897"/>
                  <a:pt x="408738" y="39714"/>
                  <a:pt x="366934" y="54001"/>
                </a:cubicBezTo>
                <a:cubicBezTo>
                  <a:pt x="325130" y="68288"/>
                  <a:pt x="286501" y="107447"/>
                  <a:pt x="290734" y="101626"/>
                </a:cubicBezTo>
                <a:cubicBezTo>
                  <a:pt x="294967" y="95805"/>
                  <a:pt x="406621" y="28601"/>
                  <a:pt x="392334" y="19076"/>
                </a:cubicBezTo>
                <a:cubicBezTo>
                  <a:pt x="378047" y="9551"/>
                  <a:pt x="267450" y="37068"/>
                  <a:pt x="205009" y="44476"/>
                </a:cubicBezTo>
                <a:cubicBezTo>
                  <a:pt x="142568" y="51884"/>
                  <a:pt x="-18828" y="103743"/>
                  <a:pt x="1809" y="101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A7F8F4-8938-8003-396D-05EBC8A9DF26}"/>
              </a:ext>
            </a:extLst>
          </p:cNvPr>
          <p:cNvSpPr/>
          <p:nvPr/>
        </p:nvSpPr>
        <p:spPr>
          <a:xfrm>
            <a:off x="5295741" y="7927732"/>
            <a:ext cx="311336" cy="352760"/>
          </a:xfrm>
          <a:custGeom>
            <a:avLst/>
            <a:gdLst>
              <a:gd name="connsiteX0" fmla="*/ 3334 w 311336"/>
              <a:gd name="connsiteY0" fmla="*/ 243 h 352760"/>
              <a:gd name="connsiteX1" fmla="*/ 9684 w 311336"/>
              <a:gd name="connsiteY1" fmla="*/ 117718 h 352760"/>
              <a:gd name="connsiteX2" fmla="*/ 76359 w 311336"/>
              <a:gd name="connsiteY2" fmla="*/ 336793 h 352760"/>
              <a:gd name="connsiteX3" fmla="*/ 98584 w 311336"/>
              <a:gd name="connsiteY3" fmla="*/ 273293 h 352760"/>
              <a:gd name="connsiteX4" fmla="*/ 130334 w 311336"/>
              <a:gd name="connsiteY4" fmla="*/ 352668 h 352760"/>
              <a:gd name="connsiteX5" fmla="*/ 123984 w 311336"/>
              <a:gd name="connsiteY5" fmla="*/ 254243 h 352760"/>
              <a:gd name="connsiteX6" fmla="*/ 162084 w 311336"/>
              <a:gd name="connsiteY6" fmla="*/ 190743 h 352760"/>
              <a:gd name="connsiteX7" fmla="*/ 311309 w 311336"/>
              <a:gd name="connsiteY7" fmla="*/ 212968 h 352760"/>
              <a:gd name="connsiteX8" fmla="*/ 149384 w 311336"/>
              <a:gd name="connsiteY8" fmla="*/ 101843 h 352760"/>
              <a:gd name="connsiteX9" fmla="*/ 63659 w 311336"/>
              <a:gd name="connsiteY9" fmla="*/ 139943 h 352760"/>
              <a:gd name="connsiteX10" fmla="*/ 38259 w 311336"/>
              <a:gd name="connsiteY10" fmla="*/ 146293 h 352760"/>
              <a:gd name="connsiteX11" fmla="*/ 3334 w 311336"/>
              <a:gd name="connsiteY11" fmla="*/ 243 h 3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336" h="352760">
                <a:moveTo>
                  <a:pt x="3334" y="243"/>
                </a:moveTo>
                <a:cubicBezTo>
                  <a:pt x="-1428" y="-4519"/>
                  <a:pt x="-2487" y="61626"/>
                  <a:pt x="9684" y="117718"/>
                </a:cubicBezTo>
                <a:cubicBezTo>
                  <a:pt x="21855" y="173810"/>
                  <a:pt x="61542" y="310864"/>
                  <a:pt x="76359" y="336793"/>
                </a:cubicBezTo>
                <a:cubicBezTo>
                  <a:pt x="91176" y="362722"/>
                  <a:pt x="89588" y="270647"/>
                  <a:pt x="98584" y="273293"/>
                </a:cubicBezTo>
                <a:cubicBezTo>
                  <a:pt x="107580" y="275939"/>
                  <a:pt x="126101" y="355843"/>
                  <a:pt x="130334" y="352668"/>
                </a:cubicBezTo>
                <a:cubicBezTo>
                  <a:pt x="134567" y="349493"/>
                  <a:pt x="118692" y="281231"/>
                  <a:pt x="123984" y="254243"/>
                </a:cubicBezTo>
                <a:cubicBezTo>
                  <a:pt x="129276" y="227256"/>
                  <a:pt x="130863" y="197622"/>
                  <a:pt x="162084" y="190743"/>
                </a:cubicBezTo>
                <a:cubicBezTo>
                  <a:pt x="193305" y="183864"/>
                  <a:pt x="313426" y="227785"/>
                  <a:pt x="311309" y="212968"/>
                </a:cubicBezTo>
                <a:cubicBezTo>
                  <a:pt x="309192" y="198151"/>
                  <a:pt x="190659" y="114014"/>
                  <a:pt x="149384" y="101843"/>
                </a:cubicBezTo>
                <a:cubicBezTo>
                  <a:pt x="108109" y="89672"/>
                  <a:pt x="82180" y="132535"/>
                  <a:pt x="63659" y="139943"/>
                </a:cubicBezTo>
                <a:cubicBezTo>
                  <a:pt x="45138" y="147351"/>
                  <a:pt x="46726" y="163755"/>
                  <a:pt x="38259" y="146293"/>
                </a:cubicBezTo>
                <a:cubicBezTo>
                  <a:pt x="29792" y="128831"/>
                  <a:pt x="8096" y="5005"/>
                  <a:pt x="3334" y="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314409D-72DB-4F05-9FF7-E7420CF5DD65}"/>
              </a:ext>
            </a:extLst>
          </p:cNvPr>
          <p:cNvSpPr/>
          <p:nvPr/>
        </p:nvSpPr>
        <p:spPr>
          <a:xfrm>
            <a:off x="5668673" y="8387021"/>
            <a:ext cx="536521" cy="439100"/>
          </a:xfrm>
          <a:custGeom>
            <a:avLst/>
            <a:gdLst>
              <a:gd name="connsiteX0" fmla="*/ 8227 w 536521"/>
              <a:gd name="connsiteY0" fmla="*/ 4504 h 439100"/>
              <a:gd name="connsiteX1" fmla="*/ 398752 w 536521"/>
              <a:gd name="connsiteY1" fmla="*/ 287079 h 439100"/>
              <a:gd name="connsiteX2" fmla="*/ 370177 w 536521"/>
              <a:gd name="connsiteY2" fmla="*/ 245804 h 439100"/>
              <a:gd name="connsiteX3" fmla="*/ 513052 w 536521"/>
              <a:gd name="connsiteY3" fmla="*/ 417254 h 439100"/>
              <a:gd name="connsiteX4" fmla="*/ 525752 w 536521"/>
              <a:gd name="connsiteY4" fmla="*/ 423604 h 439100"/>
              <a:gd name="connsiteX5" fmla="*/ 405102 w 536521"/>
              <a:gd name="connsiteY5" fmla="*/ 296604 h 439100"/>
              <a:gd name="connsiteX6" fmla="*/ 300327 w 536521"/>
              <a:gd name="connsiteY6" fmla="*/ 283904 h 439100"/>
              <a:gd name="connsiteX7" fmla="*/ 344777 w 536521"/>
              <a:gd name="connsiteY7" fmla="*/ 229929 h 439100"/>
              <a:gd name="connsiteX8" fmla="*/ 186027 w 536521"/>
              <a:gd name="connsiteY8" fmla="*/ 87054 h 439100"/>
              <a:gd name="connsiteX9" fmla="*/ 135227 w 536521"/>
              <a:gd name="connsiteY9" fmla="*/ 109279 h 439100"/>
              <a:gd name="connsiteX10" fmla="*/ 8227 w 536521"/>
              <a:gd name="connsiteY10" fmla="*/ 4504 h 4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21" h="439100">
                <a:moveTo>
                  <a:pt x="8227" y="4504"/>
                </a:moveTo>
                <a:cubicBezTo>
                  <a:pt x="52148" y="34137"/>
                  <a:pt x="338427" y="246862"/>
                  <a:pt x="398752" y="287079"/>
                </a:cubicBezTo>
                <a:cubicBezTo>
                  <a:pt x="459077" y="327296"/>
                  <a:pt x="351127" y="224108"/>
                  <a:pt x="370177" y="245804"/>
                </a:cubicBezTo>
                <a:cubicBezTo>
                  <a:pt x="389227" y="267500"/>
                  <a:pt x="487123" y="387621"/>
                  <a:pt x="513052" y="417254"/>
                </a:cubicBezTo>
                <a:cubicBezTo>
                  <a:pt x="538981" y="446887"/>
                  <a:pt x="543744" y="443712"/>
                  <a:pt x="525752" y="423604"/>
                </a:cubicBezTo>
                <a:cubicBezTo>
                  <a:pt x="507760" y="403496"/>
                  <a:pt x="442673" y="319887"/>
                  <a:pt x="405102" y="296604"/>
                </a:cubicBezTo>
                <a:cubicBezTo>
                  <a:pt x="367531" y="273321"/>
                  <a:pt x="310381" y="295016"/>
                  <a:pt x="300327" y="283904"/>
                </a:cubicBezTo>
                <a:cubicBezTo>
                  <a:pt x="290273" y="272792"/>
                  <a:pt x="363827" y="262737"/>
                  <a:pt x="344777" y="229929"/>
                </a:cubicBezTo>
                <a:cubicBezTo>
                  <a:pt x="325727" y="197121"/>
                  <a:pt x="220952" y="107162"/>
                  <a:pt x="186027" y="87054"/>
                </a:cubicBezTo>
                <a:cubicBezTo>
                  <a:pt x="151102" y="66946"/>
                  <a:pt x="161156" y="117746"/>
                  <a:pt x="135227" y="109279"/>
                </a:cubicBezTo>
                <a:cubicBezTo>
                  <a:pt x="109298" y="100812"/>
                  <a:pt x="-35694" y="-25129"/>
                  <a:pt x="8227" y="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93A031-56F3-42C5-04B6-CE5404119A89}"/>
              </a:ext>
            </a:extLst>
          </p:cNvPr>
          <p:cNvSpPr/>
          <p:nvPr/>
        </p:nvSpPr>
        <p:spPr>
          <a:xfrm>
            <a:off x="6107860" y="9246923"/>
            <a:ext cx="268892" cy="358638"/>
          </a:xfrm>
          <a:custGeom>
            <a:avLst/>
            <a:gdLst>
              <a:gd name="connsiteX0" fmla="*/ 188165 w 268892"/>
              <a:gd name="connsiteY0" fmla="*/ 1852 h 358638"/>
              <a:gd name="connsiteX1" fmla="*/ 165940 w 268892"/>
              <a:gd name="connsiteY1" fmla="*/ 154252 h 358638"/>
              <a:gd name="connsiteX2" fmla="*/ 264365 w 268892"/>
              <a:gd name="connsiteY2" fmla="*/ 354277 h 358638"/>
              <a:gd name="connsiteX3" fmla="*/ 226265 w 268892"/>
              <a:gd name="connsiteY3" fmla="*/ 278077 h 358638"/>
              <a:gd name="connsiteX4" fmla="*/ 840 w 268892"/>
              <a:gd name="connsiteY4" fmla="*/ 116152 h 358638"/>
              <a:gd name="connsiteX5" fmla="*/ 150065 w 268892"/>
              <a:gd name="connsiteY5" fmla="*/ 195527 h 358638"/>
              <a:gd name="connsiteX6" fmla="*/ 162765 w 268892"/>
              <a:gd name="connsiteY6" fmla="*/ 78052 h 358638"/>
              <a:gd name="connsiteX7" fmla="*/ 188165 w 268892"/>
              <a:gd name="connsiteY7" fmla="*/ 1852 h 35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92" h="358638">
                <a:moveTo>
                  <a:pt x="188165" y="1852"/>
                </a:moveTo>
                <a:cubicBezTo>
                  <a:pt x="188694" y="14552"/>
                  <a:pt x="153240" y="95515"/>
                  <a:pt x="165940" y="154252"/>
                </a:cubicBezTo>
                <a:cubicBezTo>
                  <a:pt x="178640" y="212990"/>
                  <a:pt x="254311" y="333639"/>
                  <a:pt x="264365" y="354277"/>
                </a:cubicBezTo>
                <a:cubicBezTo>
                  <a:pt x="274419" y="374915"/>
                  <a:pt x="270186" y="317765"/>
                  <a:pt x="226265" y="278077"/>
                </a:cubicBezTo>
                <a:cubicBezTo>
                  <a:pt x="182344" y="238390"/>
                  <a:pt x="13540" y="129910"/>
                  <a:pt x="840" y="116152"/>
                </a:cubicBezTo>
                <a:cubicBezTo>
                  <a:pt x="-11860" y="102394"/>
                  <a:pt x="123078" y="201877"/>
                  <a:pt x="150065" y="195527"/>
                </a:cubicBezTo>
                <a:cubicBezTo>
                  <a:pt x="177052" y="189177"/>
                  <a:pt x="155886" y="111390"/>
                  <a:pt x="162765" y="78052"/>
                </a:cubicBezTo>
                <a:cubicBezTo>
                  <a:pt x="169644" y="44714"/>
                  <a:pt x="187636" y="-10848"/>
                  <a:pt x="188165" y="1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513B654-178A-5B2C-2C4D-CE5BF05D6EB3}"/>
              </a:ext>
            </a:extLst>
          </p:cNvPr>
          <p:cNvSpPr/>
          <p:nvPr/>
        </p:nvSpPr>
        <p:spPr>
          <a:xfrm>
            <a:off x="4127911" y="6384598"/>
            <a:ext cx="254253" cy="1935175"/>
          </a:xfrm>
          <a:custGeom>
            <a:avLst/>
            <a:gdLst>
              <a:gd name="connsiteX0" fmla="*/ 50389 w 254253"/>
              <a:gd name="connsiteY0" fmla="*/ 9852 h 1935175"/>
              <a:gd name="connsiteX1" fmla="*/ 120239 w 254253"/>
              <a:gd name="connsiteY1" fmla="*/ 1108402 h 1935175"/>
              <a:gd name="connsiteX2" fmla="*/ 120239 w 254253"/>
              <a:gd name="connsiteY2" fmla="*/ 987752 h 1935175"/>
              <a:gd name="connsiteX3" fmla="*/ 253589 w 254253"/>
              <a:gd name="connsiteY3" fmla="*/ 1927552 h 1935175"/>
              <a:gd name="connsiteX4" fmla="*/ 164689 w 254253"/>
              <a:gd name="connsiteY4" fmla="*/ 1368752 h 1935175"/>
              <a:gd name="connsiteX5" fmla="*/ 12289 w 254253"/>
              <a:gd name="connsiteY5" fmla="*/ 270202 h 1935175"/>
              <a:gd name="connsiteX6" fmla="*/ 12289 w 254253"/>
              <a:gd name="connsiteY6" fmla="*/ 549602 h 1935175"/>
              <a:gd name="connsiteX7" fmla="*/ 50389 w 254253"/>
              <a:gd name="connsiteY7" fmla="*/ 9852 h 19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53" h="1935175">
                <a:moveTo>
                  <a:pt x="50389" y="9852"/>
                </a:moveTo>
                <a:cubicBezTo>
                  <a:pt x="68381" y="102985"/>
                  <a:pt x="108597" y="945419"/>
                  <a:pt x="120239" y="1108402"/>
                </a:cubicBezTo>
                <a:cubicBezTo>
                  <a:pt x="131881" y="1271385"/>
                  <a:pt x="98014" y="851227"/>
                  <a:pt x="120239" y="987752"/>
                </a:cubicBezTo>
                <a:cubicBezTo>
                  <a:pt x="142464" y="1124277"/>
                  <a:pt x="246181" y="1864052"/>
                  <a:pt x="253589" y="1927552"/>
                </a:cubicBezTo>
                <a:cubicBezTo>
                  <a:pt x="260997" y="1991052"/>
                  <a:pt x="204906" y="1644977"/>
                  <a:pt x="164689" y="1368752"/>
                </a:cubicBezTo>
                <a:cubicBezTo>
                  <a:pt x="124472" y="1092527"/>
                  <a:pt x="37689" y="406727"/>
                  <a:pt x="12289" y="270202"/>
                </a:cubicBezTo>
                <a:cubicBezTo>
                  <a:pt x="-13111" y="133677"/>
                  <a:pt x="8056" y="585585"/>
                  <a:pt x="12289" y="549602"/>
                </a:cubicBezTo>
                <a:cubicBezTo>
                  <a:pt x="16522" y="513619"/>
                  <a:pt x="32397" y="-83281"/>
                  <a:pt x="50389" y="9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BE4CC42-1454-62D4-BA20-ED218B93BE63}"/>
              </a:ext>
            </a:extLst>
          </p:cNvPr>
          <p:cNvSpPr/>
          <p:nvPr/>
        </p:nvSpPr>
        <p:spPr>
          <a:xfrm>
            <a:off x="4418470" y="8207996"/>
            <a:ext cx="1075830" cy="1180546"/>
          </a:xfrm>
          <a:custGeom>
            <a:avLst/>
            <a:gdLst>
              <a:gd name="connsiteX0" fmla="*/ 1130 w 1075830"/>
              <a:gd name="connsiteY0" fmla="*/ 2554 h 1180546"/>
              <a:gd name="connsiteX1" fmla="*/ 712330 w 1075830"/>
              <a:gd name="connsiteY1" fmla="*/ 897904 h 1180546"/>
              <a:gd name="connsiteX2" fmla="*/ 680580 w 1075830"/>
              <a:gd name="connsiteY2" fmla="*/ 777254 h 1180546"/>
              <a:gd name="connsiteX3" fmla="*/ 1074280 w 1075830"/>
              <a:gd name="connsiteY3" fmla="*/ 1177304 h 1180546"/>
              <a:gd name="connsiteX4" fmla="*/ 807580 w 1075830"/>
              <a:gd name="connsiteY4" fmla="*/ 948704 h 1180546"/>
              <a:gd name="connsiteX5" fmla="*/ 553580 w 1075830"/>
              <a:gd name="connsiteY5" fmla="*/ 637554 h 1180546"/>
              <a:gd name="connsiteX6" fmla="*/ 1130 w 1075830"/>
              <a:gd name="connsiteY6" fmla="*/ 2554 h 11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830" h="1180546">
                <a:moveTo>
                  <a:pt x="1130" y="2554"/>
                </a:moveTo>
                <a:cubicBezTo>
                  <a:pt x="27588" y="45946"/>
                  <a:pt x="599088" y="768787"/>
                  <a:pt x="712330" y="897904"/>
                </a:cubicBezTo>
                <a:cubicBezTo>
                  <a:pt x="825572" y="1027021"/>
                  <a:pt x="620255" y="730687"/>
                  <a:pt x="680580" y="777254"/>
                </a:cubicBezTo>
                <a:cubicBezTo>
                  <a:pt x="740905" y="823821"/>
                  <a:pt x="1053113" y="1148729"/>
                  <a:pt x="1074280" y="1177304"/>
                </a:cubicBezTo>
                <a:cubicBezTo>
                  <a:pt x="1095447" y="1205879"/>
                  <a:pt x="894363" y="1038662"/>
                  <a:pt x="807580" y="948704"/>
                </a:cubicBezTo>
                <a:cubicBezTo>
                  <a:pt x="720797" y="858746"/>
                  <a:pt x="686930" y="794187"/>
                  <a:pt x="553580" y="637554"/>
                </a:cubicBezTo>
                <a:cubicBezTo>
                  <a:pt x="420230" y="480921"/>
                  <a:pt x="-25328" y="-40838"/>
                  <a:pt x="1130" y="2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3F0E9CC-9577-5838-A6BC-88FF2938B316}"/>
              </a:ext>
            </a:extLst>
          </p:cNvPr>
          <p:cNvSpPr/>
          <p:nvPr/>
        </p:nvSpPr>
        <p:spPr>
          <a:xfrm>
            <a:off x="8746990" y="5853469"/>
            <a:ext cx="186169" cy="1402876"/>
          </a:xfrm>
          <a:custGeom>
            <a:avLst/>
            <a:gdLst>
              <a:gd name="connsiteX0" fmla="*/ 92210 w 186169"/>
              <a:gd name="connsiteY0" fmla="*/ 4787 h 1402876"/>
              <a:gd name="connsiteX1" fmla="*/ 128786 w 186169"/>
              <a:gd name="connsiteY1" fmla="*/ 565619 h 1402876"/>
              <a:gd name="connsiteX2" fmla="*/ 86114 w 186169"/>
              <a:gd name="connsiteY2" fmla="*/ 1089875 h 1402876"/>
              <a:gd name="connsiteX3" fmla="*/ 110498 w 186169"/>
              <a:gd name="connsiteY3" fmla="*/ 961859 h 1402876"/>
              <a:gd name="connsiteX4" fmla="*/ 770 w 186169"/>
              <a:gd name="connsiteY4" fmla="*/ 1400771 h 1402876"/>
              <a:gd name="connsiteX5" fmla="*/ 67826 w 186169"/>
              <a:gd name="connsiteY5" fmla="*/ 1102067 h 1402876"/>
              <a:gd name="connsiteX6" fmla="*/ 183650 w 186169"/>
              <a:gd name="connsiteY6" fmla="*/ 522947 h 1402876"/>
              <a:gd name="connsiteX7" fmla="*/ 147074 w 186169"/>
              <a:gd name="connsiteY7" fmla="*/ 681443 h 1402876"/>
              <a:gd name="connsiteX8" fmla="*/ 140978 w 186169"/>
              <a:gd name="connsiteY8" fmla="*/ 315683 h 1402876"/>
              <a:gd name="connsiteX9" fmla="*/ 92210 w 186169"/>
              <a:gd name="connsiteY9" fmla="*/ 4787 h 14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69" h="1402876">
                <a:moveTo>
                  <a:pt x="92210" y="4787"/>
                </a:moveTo>
                <a:cubicBezTo>
                  <a:pt x="90178" y="46443"/>
                  <a:pt x="129802" y="384771"/>
                  <a:pt x="128786" y="565619"/>
                </a:cubicBezTo>
                <a:cubicBezTo>
                  <a:pt x="127770" y="746467"/>
                  <a:pt x="89162" y="1023835"/>
                  <a:pt x="86114" y="1089875"/>
                </a:cubicBezTo>
                <a:cubicBezTo>
                  <a:pt x="83066" y="1155915"/>
                  <a:pt x="124722" y="910043"/>
                  <a:pt x="110498" y="961859"/>
                </a:cubicBezTo>
                <a:cubicBezTo>
                  <a:pt x="96274" y="1013675"/>
                  <a:pt x="7882" y="1377403"/>
                  <a:pt x="770" y="1400771"/>
                </a:cubicBezTo>
                <a:cubicBezTo>
                  <a:pt x="-6342" y="1424139"/>
                  <a:pt x="37346" y="1248371"/>
                  <a:pt x="67826" y="1102067"/>
                </a:cubicBezTo>
                <a:cubicBezTo>
                  <a:pt x="98306" y="955763"/>
                  <a:pt x="170442" y="593051"/>
                  <a:pt x="183650" y="522947"/>
                </a:cubicBezTo>
                <a:cubicBezTo>
                  <a:pt x="196858" y="452843"/>
                  <a:pt x="154186" y="715987"/>
                  <a:pt x="147074" y="681443"/>
                </a:cubicBezTo>
                <a:cubicBezTo>
                  <a:pt x="139962" y="646899"/>
                  <a:pt x="145042" y="427443"/>
                  <a:pt x="140978" y="315683"/>
                </a:cubicBezTo>
                <a:cubicBezTo>
                  <a:pt x="136914" y="203923"/>
                  <a:pt x="94242" y="-36869"/>
                  <a:pt x="92210" y="4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C0AE7F-B370-2D40-98EE-2EEC510F3E43}"/>
              </a:ext>
            </a:extLst>
          </p:cNvPr>
          <p:cNvSpPr/>
          <p:nvPr/>
        </p:nvSpPr>
        <p:spPr>
          <a:xfrm>
            <a:off x="7383185" y="8255664"/>
            <a:ext cx="853666" cy="883215"/>
          </a:xfrm>
          <a:custGeom>
            <a:avLst/>
            <a:gdLst>
              <a:gd name="connsiteX0" fmla="*/ 852511 w 853666"/>
              <a:gd name="connsiteY0" fmla="*/ 4416 h 883215"/>
              <a:gd name="connsiteX1" fmla="*/ 285583 w 853666"/>
              <a:gd name="connsiteY1" fmla="*/ 705456 h 883215"/>
              <a:gd name="connsiteX2" fmla="*/ 340447 w 853666"/>
              <a:gd name="connsiteY2" fmla="*/ 589632 h 883215"/>
              <a:gd name="connsiteX3" fmla="*/ 5167 w 853666"/>
              <a:gd name="connsiteY3" fmla="*/ 876144 h 883215"/>
              <a:gd name="connsiteX4" fmla="*/ 645247 w 853666"/>
              <a:gd name="connsiteY4" fmla="*/ 242160 h 883215"/>
              <a:gd name="connsiteX5" fmla="*/ 437983 w 853666"/>
              <a:gd name="connsiteY5" fmla="*/ 400656 h 883215"/>
              <a:gd name="connsiteX6" fmla="*/ 852511 w 853666"/>
              <a:gd name="connsiteY6" fmla="*/ 4416 h 88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666" h="883215">
                <a:moveTo>
                  <a:pt x="852511" y="4416"/>
                </a:moveTo>
                <a:cubicBezTo>
                  <a:pt x="827111" y="55216"/>
                  <a:pt x="370927" y="607920"/>
                  <a:pt x="285583" y="705456"/>
                </a:cubicBezTo>
                <a:cubicBezTo>
                  <a:pt x="200239" y="802992"/>
                  <a:pt x="387183" y="561184"/>
                  <a:pt x="340447" y="589632"/>
                </a:cubicBezTo>
                <a:cubicBezTo>
                  <a:pt x="293711" y="618080"/>
                  <a:pt x="-45633" y="934056"/>
                  <a:pt x="5167" y="876144"/>
                </a:cubicBezTo>
                <a:cubicBezTo>
                  <a:pt x="55967" y="818232"/>
                  <a:pt x="573111" y="321408"/>
                  <a:pt x="645247" y="242160"/>
                </a:cubicBezTo>
                <a:cubicBezTo>
                  <a:pt x="717383" y="162912"/>
                  <a:pt x="399375" y="444344"/>
                  <a:pt x="437983" y="400656"/>
                </a:cubicBezTo>
                <a:cubicBezTo>
                  <a:pt x="476591" y="356968"/>
                  <a:pt x="877911" y="-46384"/>
                  <a:pt x="852511" y="4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22D556F-8565-703D-489A-BB88C5210850}"/>
              </a:ext>
            </a:extLst>
          </p:cNvPr>
          <p:cNvSpPr/>
          <p:nvPr/>
        </p:nvSpPr>
        <p:spPr>
          <a:xfrm>
            <a:off x="8495129" y="6876221"/>
            <a:ext cx="253466" cy="614518"/>
          </a:xfrm>
          <a:custGeom>
            <a:avLst/>
            <a:gdLst>
              <a:gd name="connsiteX0" fmla="*/ 75847 w 253466"/>
              <a:gd name="connsiteY0" fmla="*/ 67 h 614518"/>
              <a:gd name="connsiteX1" fmla="*/ 94135 w 253466"/>
              <a:gd name="connsiteY1" fmla="*/ 310963 h 614518"/>
              <a:gd name="connsiteX2" fmla="*/ 2695 w 253466"/>
              <a:gd name="connsiteY2" fmla="*/ 609667 h 614518"/>
              <a:gd name="connsiteX3" fmla="*/ 45367 w 253466"/>
              <a:gd name="connsiteY3" fmla="*/ 469459 h 614518"/>
              <a:gd name="connsiteX4" fmla="*/ 252631 w 253466"/>
              <a:gd name="connsiteY4" fmla="*/ 128083 h 614518"/>
              <a:gd name="connsiteX5" fmla="*/ 118519 w 253466"/>
              <a:gd name="connsiteY5" fmla="*/ 323155 h 614518"/>
              <a:gd name="connsiteX6" fmla="*/ 124615 w 253466"/>
              <a:gd name="connsiteY6" fmla="*/ 237811 h 614518"/>
              <a:gd name="connsiteX7" fmla="*/ 27079 w 253466"/>
              <a:gd name="connsiteY7" fmla="*/ 42739 h 614518"/>
              <a:gd name="connsiteX8" fmla="*/ 167287 w 253466"/>
              <a:gd name="connsiteY8" fmla="*/ 280483 h 614518"/>
              <a:gd name="connsiteX9" fmla="*/ 75847 w 253466"/>
              <a:gd name="connsiteY9" fmla="*/ 67 h 61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466" h="614518">
                <a:moveTo>
                  <a:pt x="75847" y="67"/>
                </a:moveTo>
                <a:cubicBezTo>
                  <a:pt x="63655" y="5147"/>
                  <a:pt x="106327" y="209363"/>
                  <a:pt x="94135" y="310963"/>
                </a:cubicBezTo>
                <a:cubicBezTo>
                  <a:pt x="81943" y="412563"/>
                  <a:pt x="10823" y="583251"/>
                  <a:pt x="2695" y="609667"/>
                </a:cubicBezTo>
                <a:cubicBezTo>
                  <a:pt x="-5433" y="636083"/>
                  <a:pt x="3711" y="549723"/>
                  <a:pt x="45367" y="469459"/>
                </a:cubicBezTo>
                <a:cubicBezTo>
                  <a:pt x="87023" y="389195"/>
                  <a:pt x="240439" y="152467"/>
                  <a:pt x="252631" y="128083"/>
                </a:cubicBezTo>
                <a:cubicBezTo>
                  <a:pt x="264823" y="103699"/>
                  <a:pt x="139855" y="304867"/>
                  <a:pt x="118519" y="323155"/>
                </a:cubicBezTo>
                <a:cubicBezTo>
                  <a:pt x="97183" y="341443"/>
                  <a:pt x="139855" y="284547"/>
                  <a:pt x="124615" y="237811"/>
                </a:cubicBezTo>
                <a:cubicBezTo>
                  <a:pt x="109375" y="191075"/>
                  <a:pt x="19967" y="35627"/>
                  <a:pt x="27079" y="42739"/>
                </a:cubicBezTo>
                <a:cubicBezTo>
                  <a:pt x="34191" y="49851"/>
                  <a:pt x="157127" y="282515"/>
                  <a:pt x="167287" y="280483"/>
                </a:cubicBezTo>
                <a:cubicBezTo>
                  <a:pt x="177447" y="278451"/>
                  <a:pt x="88039" y="-5013"/>
                  <a:pt x="7584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887F15D-80EB-45A9-FC6E-270D10D5AE36}"/>
              </a:ext>
            </a:extLst>
          </p:cNvPr>
          <p:cNvSpPr/>
          <p:nvPr/>
        </p:nvSpPr>
        <p:spPr>
          <a:xfrm>
            <a:off x="7941554" y="6821958"/>
            <a:ext cx="62640" cy="177205"/>
          </a:xfrm>
          <a:custGeom>
            <a:avLst/>
            <a:gdLst>
              <a:gd name="connsiteX0" fmla="*/ 62621 w 62640"/>
              <a:gd name="connsiteY0" fmla="*/ 1117 h 177205"/>
              <a:gd name="connsiteX1" fmla="*/ 5471 w 62640"/>
              <a:gd name="connsiteY1" fmla="*/ 115417 h 177205"/>
              <a:gd name="connsiteX2" fmla="*/ 2296 w 62640"/>
              <a:gd name="connsiteY2" fmla="*/ 175742 h 177205"/>
              <a:gd name="connsiteX3" fmla="*/ 2296 w 62640"/>
              <a:gd name="connsiteY3" fmla="*/ 150342 h 177205"/>
              <a:gd name="connsiteX4" fmla="*/ 11821 w 62640"/>
              <a:gd name="connsiteY4" fmla="*/ 61442 h 177205"/>
              <a:gd name="connsiteX5" fmla="*/ 62621 w 62640"/>
              <a:gd name="connsiteY5" fmla="*/ 1117 h 1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0" h="177205">
                <a:moveTo>
                  <a:pt x="62621" y="1117"/>
                </a:moveTo>
                <a:cubicBezTo>
                  <a:pt x="61563" y="10113"/>
                  <a:pt x="15525" y="86313"/>
                  <a:pt x="5471" y="115417"/>
                </a:cubicBezTo>
                <a:cubicBezTo>
                  <a:pt x="-4583" y="144521"/>
                  <a:pt x="2296" y="175742"/>
                  <a:pt x="2296" y="175742"/>
                </a:cubicBezTo>
                <a:cubicBezTo>
                  <a:pt x="1767" y="181563"/>
                  <a:pt x="709" y="169392"/>
                  <a:pt x="2296" y="150342"/>
                </a:cubicBezTo>
                <a:cubicBezTo>
                  <a:pt x="3883" y="131292"/>
                  <a:pt x="1767" y="83138"/>
                  <a:pt x="11821" y="61442"/>
                </a:cubicBezTo>
                <a:cubicBezTo>
                  <a:pt x="21875" y="39746"/>
                  <a:pt x="63679" y="-7879"/>
                  <a:pt x="62621" y="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67A3F55-66F6-B693-7366-3711BA9942BF}"/>
              </a:ext>
            </a:extLst>
          </p:cNvPr>
          <p:cNvSpPr/>
          <p:nvPr/>
        </p:nvSpPr>
        <p:spPr>
          <a:xfrm>
            <a:off x="5381622" y="7010372"/>
            <a:ext cx="75198" cy="177866"/>
          </a:xfrm>
          <a:custGeom>
            <a:avLst/>
            <a:gdLst>
              <a:gd name="connsiteX0" fmla="*/ 3 w 75198"/>
              <a:gd name="connsiteY0" fmla="*/ 28 h 177866"/>
              <a:gd name="connsiteX1" fmla="*/ 69853 w 75198"/>
              <a:gd name="connsiteY1" fmla="*/ 101628 h 177866"/>
              <a:gd name="connsiteX2" fmla="*/ 57153 w 75198"/>
              <a:gd name="connsiteY2" fmla="*/ 177828 h 177866"/>
              <a:gd name="connsiteX3" fmla="*/ 73028 w 75198"/>
              <a:gd name="connsiteY3" fmla="*/ 92103 h 177866"/>
              <a:gd name="connsiteX4" fmla="*/ 3 w 75198"/>
              <a:gd name="connsiteY4" fmla="*/ 28 h 1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177866">
                <a:moveTo>
                  <a:pt x="3" y="28"/>
                </a:moveTo>
                <a:cubicBezTo>
                  <a:pt x="-526" y="1615"/>
                  <a:pt x="60328" y="71995"/>
                  <a:pt x="69853" y="101628"/>
                </a:cubicBezTo>
                <a:cubicBezTo>
                  <a:pt x="79378" y="131261"/>
                  <a:pt x="56624" y="179415"/>
                  <a:pt x="57153" y="177828"/>
                </a:cubicBezTo>
                <a:cubicBezTo>
                  <a:pt x="57682" y="176241"/>
                  <a:pt x="82553" y="120678"/>
                  <a:pt x="73028" y="92103"/>
                </a:cubicBezTo>
                <a:cubicBezTo>
                  <a:pt x="63503" y="63528"/>
                  <a:pt x="532" y="-1559"/>
                  <a:pt x="3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79F3630-7B73-051A-1953-7722CC5B7B9A}"/>
              </a:ext>
            </a:extLst>
          </p:cNvPr>
          <p:cNvSpPr/>
          <p:nvPr/>
        </p:nvSpPr>
        <p:spPr>
          <a:xfrm>
            <a:off x="4784725" y="6111875"/>
            <a:ext cx="1365761" cy="156495"/>
          </a:xfrm>
          <a:custGeom>
            <a:avLst/>
            <a:gdLst>
              <a:gd name="connsiteX0" fmla="*/ 0 w 1365761"/>
              <a:gd name="connsiteY0" fmla="*/ 0 h 156495"/>
              <a:gd name="connsiteX1" fmla="*/ 269875 w 1365761"/>
              <a:gd name="connsiteY1" fmla="*/ 38100 h 156495"/>
              <a:gd name="connsiteX2" fmla="*/ 730250 w 1365761"/>
              <a:gd name="connsiteY2" fmla="*/ 98425 h 156495"/>
              <a:gd name="connsiteX3" fmla="*/ 581025 w 1365761"/>
              <a:gd name="connsiteY3" fmla="*/ 76200 h 156495"/>
              <a:gd name="connsiteX4" fmla="*/ 803275 w 1365761"/>
              <a:gd name="connsiteY4" fmla="*/ 114300 h 156495"/>
              <a:gd name="connsiteX5" fmla="*/ 590550 w 1365761"/>
              <a:gd name="connsiteY5" fmla="*/ 127000 h 156495"/>
              <a:gd name="connsiteX6" fmla="*/ 819150 w 1365761"/>
              <a:gd name="connsiteY6" fmla="*/ 95250 h 156495"/>
              <a:gd name="connsiteX7" fmla="*/ 974725 w 1365761"/>
              <a:gd name="connsiteY7" fmla="*/ 146050 h 156495"/>
              <a:gd name="connsiteX8" fmla="*/ 844550 w 1365761"/>
              <a:gd name="connsiteY8" fmla="*/ 85725 h 156495"/>
              <a:gd name="connsiteX9" fmla="*/ 1016000 w 1365761"/>
              <a:gd name="connsiteY9" fmla="*/ 155575 h 156495"/>
              <a:gd name="connsiteX10" fmla="*/ 1054100 w 1365761"/>
              <a:gd name="connsiteY10" fmla="*/ 127000 h 156495"/>
              <a:gd name="connsiteX11" fmla="*/ 1355725 w 1365761"/>
              <a:gd name="connsiteY11" fmla="*/ 146050 h 156495"/>
              <a:gd name="connsiteX12" fmla="*/ 1295400 w 1365761"/>
              <a:gd name="connsiteY12" fmla="*/ 130175 h 156495"/>
              <a:gd name="connsiteX13" fmla="*/ 1311275 w 1365761"/>
              <a:gd name="connsiteY13" fmla="*/ 88900 h 156495"/>
              <a:gd name="connsiteX14" fmla="*/ 1276350 w 1365761"/>
              <a:gd name="connsiteY14" fmla="*/ 12700 h 156495"/>
              <a:gd name="connsiteX15" fmla="*/ 1311275 w 1365761"/>
              <a:gd name="connsiteY15" fmla="*/ 139700 h 156495"/>
              <a:gd name="connsiteX16" fmla="*/ 1028700 w 1365761"/>
              <a:gd name="connsiteY16" fmla="*/ 101600 h 156495"/>
              <a:gd name="connsiteX17" fmla="*/ 635000 w 1365761"/>
              <a:gd name="connsiteY17" fmla="*/ 53975 h 156495"/>
              <a:gd name="connsiteX18" fmla="*/ 676275 w 1365761"/>
              <a:gd name="connsiteY18" fmla="*/ 92075 h 156495"/>
              <a:gd name="connsiteX19" fmla="*/ 603250 w 1365761"/>
              <a:gd name="connsiteY19" fmla="*/ 92075 h 156495"/>
              <a:gd name="connsiteX20" fmla="*/ 0 w 1365761"/>
              <a:gd name="connsiteY20" fmla="*/ 0 h 1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5761" h="156495">
                <a:moveTo>
                  <a:pt x="0" y="0"/>
                </a:moveTo>
                <a:lnTo>
                  <a:pt x="269875" y="38100"/>
                </a:lnTo>
                <a:lnTo>
                  <a:pt x="730250" y="98425"/>
                </a:lnTo>
                <a:cubicBezTo>
                  <a:pt x="782108" y="104775"/>
                  <a:pt x="568854" y="73554"/>
                  <a:pt x="581025" y="76200"/>
                </a:cubicBezTo>
                <a:cubicBezTo>
                  <a:pt x="593196" y="78846"/>
                  <a:pt x="801688" y="105833"/>
                  <a:pt x="803275" y="114300"/>
                </a:cubicBezTo>
                <a:cubicBezTo>
                  <a:pt x="804862" y="122767"/>
                  <a:pt x="587904" y="130175"/>
                  <a:pt x="590550" y="127000"/>
                </a:cubicBezTo>
                <a:cubicBezTo>
                  <a:pt x="593196" y="123825"/>
                  <a:pt x="755121" y="92075"/>
                  <a:pt x="819150" y="95250"/>
                </a:cubicBezTo>
                <a:cubicBezTo>
                  <a:pt x="883179" y="98425"/>
                  <a:pt x="970492" y="147637"/>
                  <a:pt x="974725" y="146050"/>
                </a:cubicBezTo>
                <a:cubicBezTo>
                  <a:pt x="978958" y="144463"/>
                  <a:pt x="837671" y="84138"/>
                  <a:pt x="844550" y="85725"/>
                </a:cubicBezTo>
                <a:cubicBezTo>
                  <a:pt x="851429" y="87312"/>
                  <a:pt x="981075" y="148696"/>
                  <a:pt x="1016000" y="155575"/>
                </a:cubicBezTo>
                <a:cubicBezTo>
                  <a:pt x="1050925" y="162454"/>
                  <a:pt x="997479" y="128587"/>
                  <a:pt x="1054100" y="127000"/>
                </a:cubicBezTo>
                <a:cubicBezTo>
                  <a:pt x="1110721" y="125413"/>
                  <a:pt x="1315508" y="145521"/>
                  <a:pt x="1355725" y="146050"/>
                </a:cubicBezTo>
                <a:cubicBezTo>
                  <a:pt x="1395942" y="146579"/>
                  <a:pt x="1302808" y="139700"/>
                  <a:pt x="1295400" y="130175"/>
                </a:cubicBezTo>
                <a:cubicBezTo>
                  <a:pt x="1287992" y="120650"/>
                  <a:pt x="1314450" y="108479"/>
                  <a:pt x="1311275" y="88900"/>
                </a:cubicBezTo>
                <a:cubicBezTo>
                  <a:pt x="1308100" y="69321"/>
                  <a:pt x="1276350" y="4233"/>
                  <a:pt x="1276350" y="12700"/>
                </a:cubicBezTo>
                <a:cubicBezTo>
                  <a:pt x="1276350" y="21167"/>
                  <a:pt x="1352550" y="124883"/>
                  <a:pt x="1311275" y="139700"/>
                </a:cubicBezTo>
                <a:cubicBezTo>
                  <a:pt x="1270000" y="154517"/>
                  <a:pt x="1028700" y="101600"/>
                  <a:pt x="1028700" y="101600"/>
                </a:cubicBezTo>
                <a:cubicBezTo>
                  <a:pt x="915988" y="87313"/>
                  <a:pt x="693737" y="55562"/>
                  <a:pt x="635000" y="53975"/>
                </a:cubicBezTo>
                <a:cubicBezTo>
                  <a:pt x="576263" y="52388"/>
                  <a:pt x="681567" y="85725"/>
                  <a:pt x="676275" y="92075"/>
                </a:cubicBezTo>
                <a:cubicBezTo>
                  <a:pt x="670983" y="98425"/>
                  <a:pt x="719138" y="106363"/>
                  <a:pt x="603250" y="92075"/>
                </a:cubicBezTo>
                <a:cubicBezTo>
                  <a:pt x="487363" y="77788"/>
                  <a:pt x="234156" y="42069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6B36CD0-2498-79DB-D631-7B2A7FC0788E}"/>
              </a:ext>
            </a:extLst>
          </p:cNvPr>
          <p:cNvSpPr/>
          <p:nvPr/>
        </p:nvSpPr>
        <p:spPr>
          <a:xfrm>
            <a:off x="5003124" y="6254248"/>
            <a:ext cx="1068341" cy="81432"/>
          </a:xfrm>
          <a:custGeom>
            <a:avLst/>
            <a:gdLst>
              <a:gd name="connsiteX0" fmla="*/ 676 w 1068341"/>
              <a:gd name="connsiteY0" fmla="*/ 16377 h 81432"/>
              <a:gd name="connsiteX1" fmla="*/ 492801 w 1068341"/>
              <a:gd name="connsiteY1" fmla="*/ 79877 h 81432"/>
              <a:gd name="connsiteX2" fmla="*/ 464226 w 1068341"/>
              <a:gd name="connsiteY2" fmla="*/ 60827 h 81432"/>
              <a:gd name="connsiteX3" fmla="*/ 721401 w 1068341"/>
              <a:gd name="connsiteY3" fmla="*/ 48127 h 81432"/>
              <a:gd name="connsiteX4" fmla="*/ 794426 w 1068341"/>
              <a:gd name="connsiteY4" fmla="*/ 22727 h 81432"/>
              <a:gd name="connsiteX5" fmla="*/ 1067476 w 1068341"/>
              <a:gd name="connsiteY5" fmla="*/ 41777 h 81432"/>
              <a:gd name="connsiteX6" fmla="*/ 873801 w 1068341"/>
              <a:gd name="connsiteY6" fmla="*/ 16377 h 81432"/>
              <a:gd name="connsiteX7" fmla="*/ 676951 w 1068341"/>
              <a:gd name="connsiteY7" fmla="*/ 22727 h 81432"/>
              <a:gd name="connsiteX8" fmla="*/ 429301 w 1068341"/>
              <a:gd name="connsiteY8" fmla="*/ 502 h 81432"/>
              <a:gd name="connsiteX9" fmla="*/ 575351 w 1068341"/>
              <a:gd name="connsiteY9" fmla="*/ 48127 h 81432"/>
              <a:gd name="connsiteX10" fmla="*/ 391201 w 1068341"/>
              <a:gd name="connsiteY10" fmla="*/ 54477 h 81432"/>
              <a:gd name="connsiteX11" fmla="*/ 676 w 1068341"/>
              <a:gd name="connsiteY11" fmla="*/ 16377 h 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341" h="81432">
                <a:moveTo>
                  <a:pt x="676" y="16377"/>
                </a:moveTo>
                <a:cubicBezTo>
                  <a:pt x="17609" y="20610"/>
                  <a:pt x="415543" y="72469"/>
                  <a:pt x="492801" y="79877"/>
                </a:cubicBezTo>
                <a:cubicBezTo>
                  <a:pt x="570059" y="87285"/>
                  <a:pt x="426126" y="66119"/>
                  <a:pt x="464226" y="60827"/>
                </a:cubicBezTo>
                <a:cubicBezTo>
                  <a:pt x="502326" y="55535"/>
                  <a:pt x="666368" y="54477"/>
                  <a:pt x="721401" y="48127"/>
                </a:cubicBezTo>
                <a:cubicBezTo>
                  <a:pt x="776434" y="41777"/>
                  <a:pt x="736747" y="23785"/>
                  <a:pt x="794426" y="22727"/>
                </a:cubicBezTo>
                <a:cubicBezTo>
                  <a:pt x="852105" y="21669"/>
                  <a:pt x="1054247" y="42835"/>
                  <a:pt x="1067476" y="41777"/>
                </a:cubicBezTo>
                <a:cubicBezTo>
                  <a:pt x="1080705" y="40719"/>
                  <a:pt x="938889" y="19552"/>
                  <a:pt x="873801" y="16377"/>
                </a:cubicBezTo>
                <a:cubicBezTo>
                  <a:pt x="808714" y="13202"/>
                  <a:pt x="751034" y="25373"/>
                  <a:pt x="676951" y="22727"/>
                </a:cubicBezTo>
                <a:cubicBezTo>
                  <a:pt x="602868" y="20081"/>
                  <a:pt x="446234" y="-3731"/>
                  <a:pt x="429301" y="502"/>
                </a:cubicBezTo>
                <a:cubicBezTo>
                  <a:pt x="412368" y="4735"/>
                  <a:pt x="581701" y="39131"/>
                  <a:pt x="575351" y="48127"/>
                </a:cubicBezTo>
                <a:cubicBezTo>
                  <a:pt x="569001" y="57123"/>
                  <a:pt x="492801" y="59240"/>
                  <a:pt x="391201" y="54477"/>
                </a:cubicBezTo>
                <a:cubicBezTo>
                  <a:pt x="289601" y="49715"/>
                  <a:pt x="-16257" y="12144"/>
                  <a:pt x="676" y="1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A16DAFF-7E6C-67DF-3D0F-0B4665BC816B}"/>
              </a:ext>
            </a:extLst>
          </p:cNvPr>
          <p:cNvSpPr/>
          <p:nvPr/>
        </p:nvSpPr>
        <p:spPr>
          <a:xfrm>
            <a:off x="7220989" y="5962382"/>
            <a:ext cx="129779" cy="270538"/>
          </a:xfrm>
          <a:custGeom>
            <a:avLst/>
            <a:gdLst>
              <a:gd name="connsiteX0" fmla="*/ 129136 w 129779"/>
              <a:gd name="connsiteY0" fmla="*/ 268 h 270538"/>
              <a:gd name="connsiteX1" fmla="*/ 2136 w 129779"/>
              <a:gd name="connsiteY1" fmla="*/ 171718 h 270538"/>
              <a:gd name="connsiteX2" fmla="*/ 46586 w 129779"/>
              <a:gd name="connsiteY2" fmla="*/ 270143 h 270538"/>
              <a:gd name="connsiteX3" fmla="*/ 8486 w 129779"/>
              <a:gd name="connsiteY3" fmla="*/ 203468 h 270538"/>
              <a:gd name="connsiteX4" fmla="*/ 49761 w 129779"/>
              <a:gd name="connsiteY4" fmla="*/ 133618 h 270538"/>
              <a:gd name="connsiteX5" fmla="*/ 129136 w 129779"/>
              <a:gd name="connsiteY5" fmla="*/ 268 h 27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79" h="270538">
                <a:moveTo>
                  <a:pt x="129136" y="268"/>
                </a:moveTo>
                <a:cubicBezTo>
                  <a:pt x="121199" y="6618"/>
                  <a:pt x="15894" y="126739"/>
                  <a:pt x="2136" y="171718"/>
                </a:cubicBezTo>
                <a:cubicBezTo>
                  <a:pt x="-11622" y="216697"/>
                  <a:pt x="45528" y="264852"/>
                  <a:pt x="46586" y="270143"/>
                </a:cubicBezTo>
                <a:cubicBezTo>
                  <a:pt x="47644" y="275434"/>
                  <a:pt x="7957" y="226222"/>
                  <a:pt x="8486" y="203468"/>
                </a:cubicBezTo>
                <a:cubicBezTo>
                  <a:pt x="9015" y="180714"/>
                  <a:pt x="30182" y="165368"/>
                  <a:pt x="49761" y="133618"/>
                </a:cubicBezTo>
                <a:cubicBezTo>
                  <a:pt x="69340" y="101868"/>
                  <a:pt x="137073" y="-6082"/>
                  <a:pt x="129136" y="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9611CB3-247B-A526-4F93-021DD751FE76}"/>
              </a:ext>
            </a:extLst>
          </p:cNvPr>
          <p:cNvSpPr/>
          <p:nvPr/>
        </p:nvSpPr>
        <p:spPr>
          <a:xfrm>
            <a:off x="7341424" y="6186271"/>
            <a:ext cx="1057107" cy="108006"/>
          </a:xfrm>
          <a:custGeom>
            <a:avLst/>
            <a:gdLst>
              <a:gd name="connsiteX0" fmla="*/ 69026 w 1057107"/>
              <a:gd name="connsiteY0" fmla="*/ 103404 h 108006"/>
              <a:gd name="connsiteX1" fmla="*/ 672276 w 1057107"/>
              <a:gd name="connsiteY1" fmla="*/ 78004 h 108006"/>
              <a:gd name="connsiteX2" fmla="*/ 627826 w 1057107"/>
              <a:gd name="connsiteY2" fmla="*/ 74829 h 108006"/>
              <a:gd name="connsiteX3" fmla="*/ 792926 w 1057107"/>
              <a:gd name="connsiteY3" fmla="*/ 8154 h 108006"/>
              <a:gd name="connsiteX4" fmla="*/ 1056451 w 1057107"/>
              <a:gd name="connsiteY4" fmla="*/ 1804 h 108006"/>
              <a:gd name="connsiteX5" fmla="*/ 856426 w 1057107"/>
              <a:gd name="connsiteY5" fmla="*/ 14504 h 108006"/>
              <a:gd name="connsiteX6" fmla="*/ 510351 w 1057107"/>
              <a:gd name="connsiteY6" fmla="*/ 103404 h 108006"/>
              <a:gd name="connsiteX7" fmla="*/ 142051 w 1057107"/>
              <a:gd name="connsiteY7" fmla="*/ 71654 h 108006"/>
              <a:gd name="connsiteX8" fmla="*/ 5526 w 1057107"/>
              <a:gd name="connsiteY8" fmla="*/ 30379 h 108006"/>
              <a:gd name="connsiteX9" fmla="*/ 307151 w 1057107"/>
              <a:gd name="connsiteY9" fmla="*/ 100229 h 108006"/>
              <a:gd name="connsiteX10" fmla="*/ 69026 w 1057107"/>
              <a:gd name="connsiteY10" fmla="*/ 103404 h 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7107" h="108006">
                <a:moveTo>
                  <a:pt x="69026" y="103404"/>
                </a:moveTo>
                <a:cubicBezTo>
                  <a:pt x="129880" y="99700"/>
                  <a:pt x="579143" y="82766"/>
                  <a:pt x="672276" y="78004"/>
                </a:cubicBezTo>
                <a:cubicBezTo>
                  <a:pt x="765409" y="73242"/>
                  <a:pt x="607718" y="86471"/>
                  <a:pt x="627826" y="74829"/>
                </a:cubicBezTo>
                <a:cubicBezTo>
                  <a:pt x="647934" y="63187"/>
                  <a:pt x="721489" y="20325"/>
                  <a:pt x="792926" y="8154"/>
                </a:cubicBezTo>
                <a:cubicBezTo>
                  <a:pt x="864363" y="-4017"/>
                  <a:pt x="1045868" y="746"/>
                  <a:pt x="1056451" y="1804"/>
                </a:cubicBezTo>
                <a:cubicBezTo>
                  <a:pt x="1067034" y="2862"/>
                  <a:pt x="947443" y="-2429"/>
                  <a:pt x="856426" y="14504"/>
                </a:cubicBezTo>
                <a:cubicBezTo>
                  <a:pt x="765409" y="31437"/>
                  <a:pt x="629413" y="93879"/>
                  <a:pt x="510351" y="103404"/>
                </a:cubicBezTo>
                <a:cubicBezTo>
                  <a:pt x="391289" y="112929"/>
                  <a:pt x="226189" y="83825"/>
                  <a:pt x="142051" y="71654"/>
                </a:cubicBezTo>
                <a:cubicBezTo>
                  <a:pt x="57913" y="59483"/>
                  <a:pt x="-21991" y="25617"/>
                  <a:pt x="5526" y="30379"/>
                </a:cubicBezTo>
                <a:cubicBezTo>
                  <a:pt x="33043" y="35141"/>
                  <a:pt x="293393" y="87529"/>
                  <a:pt x="307151" y="100229"/>
                </a:cubicBezTo>
                <a:cubicBezTo>
                  <a:pt x="320909" y="112929"/>
                  <a:pt x="8172" y="107108"/>
                  <a:pt x="69026" y="103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48BAAE0-FF84-D214-0DCB-646A00BD71E1}"/>
              </a:ext>
            </a:extLst>
          </p:cNvPr>
          <p:cNvSpPr/>
          <p:nvPr/>
        </p:nvSpPr>
        <p:spPr>
          <a:xfrm>
            <a:off x="7386164" y="6301482"/>
            <a:ext cx="943130" cy="108997"/>
          </a:xfrm>
          <a:custGeom>
            <a:avLst/>
            <a:gdLst>
              <a:gd name="connsiteX0" fmla="*/ 11586 w 943130"/>
              <a:gd name="connsiteY0" fmla="*/ 893 h 108997"/>
              <a:gd name="connsiteX1" fmla="*/ 608486 w 943130"/>
              <a:gd name="connsiteY1" fmla="*/ 89793 h 108997"/>
              <a:gd name="connsiteX2" fmla="*/ 510061 w 943130"/>
              <a:gd name="connsiteY2" fmla="*/ 51693 h 108997"/>
              <a:gd name="connsiteX3" fmla="*/ 935511 w 943130"/>
              <a:gd name="connsiteY3" fmla="*/ 67568 h 108997"/>
              <a:gd name="connsiteX4" fmla="*/ 745011 w 943130"/>
              <a:gd name="connsiteY4" fmla="*/ 67568 h 108997"/>
              <a:gd name="connsiteX5" fmla="*/ 271936 w 943130"/>
              <a:gd name="connsiteY5" fmla="*/ 108843 h 108997"/>
              <a:gd name="connsiteX6" fmla="*/ 389411 w 943130"/>
              <a:gd name="connsiteY6" fmla="*/ 80268 h 108997"/>
              <a:gd name="connsiteX7" fmla="*/ 224311 w 943130"/>
              <a:gd name="connsiteY7" fmla="*/ 45343 h 108997"/>
              <a:gd name="connsiteX8" fmla="*/ 11586 w 943130"/>
              <a:gd name="connsiteY8" fmla="*/ 893 h 10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130" h="108997">
                <a:moveTo>
                  <a:pt x="11586" y="893"/>
                </a:moveTo>
                <a:cubicBezTo>
                  <a:pt x="75615" y="8301"/>
                  <a:pt x="525407" y="81326"/>
                  <a:pt x="608486" y="89793"/>
                </a:cubicBezTo>
                <a:cubicBezTo>
                  <a:pt x="691565" y="98260"/>
                  <a:pt x="455557" y="55397"/>
                  <a:pt x="510061" y="51693"/>
                </a:cubicBezTo>
                <a:cubicBezTo>
                  <a:pt x="564565" y="47989"/>
                  <a:pt x="896353" y="64922"/>
                  <a:pt x="935511" y="67568"/>
                </a:cubicBezTo>
                <a:cubicBezTo>
                  <a:pt x="974669" y="70214"/>
                  <a:pt x="855607" y="60689"/>
                  <a:pt x="745011" y="67568"/>
                </a:cubicBezTo>
                <a:cubicBezTo>
                  <a:pt x="634415" y="74447"/>
                  <a:pt x="331203" y="106726"/>
                  <a:pt x="271936" y="108843"/>
                </a:cubicBezTo>
                <a:cubicBezTo>
                  <a:pt x="212669" y="110960"/>
                  <a:pt x="397348" y="90851"/>
                  <a:pt x="389411" y="80268"/>
                </a:cubicBezTo>
                <a:cubicBezTo>
                  <a:pt x="381474" y="69685"/>
                  <a:pt x="281461" y="56456"/>
                  <a:pt x="224311" y="45343"/>
                </a:cubicBezTo>
                <a:cubicBezTo>
                  <a:pt x="167161" y="34231"/>
                  <a:pt x="-52443" y="-6515"/>
                  <a:pt x="11586" y="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DF018E0-B30A-1067-E5D1-C18B275A16B3}"/>
              </a:ext>
            </a:extLst>
          </p:cNvPr>
          <p:cNvSpPr/>
          <p:nvPr/>
        </p:nvSpPr>
        <p:spPr>
          <a:xfrm>
            <a:off x="6667285" y="5678028"/>
            <a:ext cx="247919" cy="538948"/>
          </a:xfrm>
          <a:custGeom>
            <a:avLst/>
            <a:gdLst>
              <a:gd name="connsiteX0" fmla="*/ 215 w 247919"/>
              <a:gd name="connsiteY0" fmla="*/ 2047 h 538948"/>
              <a:gd name="connsiteX1" fmla="*/ 165315 w 247919"/>
              <a:gd name="connsiteY1" fmla="*/ 405272 h 538948"/>
              <a:gd name="connsiteX2" fmla="*/ 143090 w 247919"/>
              <a:gd name="connsiteY2" fmla="*/ 338597 h 538948"/>
              <a:gd name="connsiteX3" fmla="*/ 247865 w 247919"/>
              <a:gd name="connsiteY3" fmla="*/ 538622 h 538948"/>
              <a:gd name="connsiteX4" fmla="*/ 127215 w 247919"/>
              <a:gd name="connsiteY4" fmla="*/ 383047 h 538948"/>
              <a:gd name="connsiteX5" fmla="*/ 127215 w 247919"/>
              <a:gd name="connsiteY5" fmla="*/ 284622 h 538948"/>
              <a:gd name="connsiteX6" fmla="*/ 149440 w 247919"/>
              <a:gd name="connsiteY6" fmla="*/ 71897 h 538948"/>
              <a:gd name="connsiteX7" fmla="*/ 130390 w 247919"/>
              <a:gd name="connsiteY7" fmla="*/ 240172 h 538948"/>
              <a:gd name="connsiteX8" fmla="*/ 215 w 247919"/>
              <a:gd name="connsiteY8" fmla="*/ 2047 h 5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19" h="538948">
                <a:moveTo>
                  <a:pt x="215" y="2047"/>
                </a:moveTo>
                <a:cubicBezTo>
                  <a:pt x="6036" y="29564"/>
                  <a:pt x="141503" y="349180"/>
                  <a:pt x="165315" y="405272"/>
                </a:cubicBezTo>
                <a:cubicBezTo>
                  <a:pt x="189127" y="461364"/>
                  <a:pt x="129332" y="316372"/>
                  <a:pt x="143090" y="338597"/>
                </a:cubicBezTo>
                <a:cubicBezTo>
                  <a:pt x="156848" y="360822"/>
                  <a:pt x="250511" y="531214"/>
                  <a:pt x="247865" y="538622"/>
                </a:cubicBezTo>
                <a:cubicBezTo>
                  <a:pt x="245219" y="546030"/>
                  <a:pt x="147323" y="425380"/>
                  <a:pt x="127215" y="383047"/>
                </a:cubicBezTo>
                <a:cubicBezTo>
                  <a:pt x="107107" y="340714"/>
                  <a:pt x="123511" y="336480"/>
                  <a:pt x="127215" y="284622"/>
                </a:cubicBezTo>
                <a:cubicBezTo>
                  <a:pt x="130919" y="232764"/>
                  <a:pt x="148911" y="79305"/>
                  <a:pt x="149440" y="71897"/>
                </a:cubicBezTo>
                <a:cubicBezTo>
                  <a:pt x="149969" y="64489"/>
                  <a:pt x="152615" y="247051"/>
                  <a:pt x="130390" y="240172"/>
                </a:cubicBezTo>
                <a:cubicBezTo>
                  <a:pt x="108165" y="233293"/>
                  <a:pt x="-5606" y="-25470"/>
                  <a:pt x="215" y="2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3773403-9E6A-0566-0E79-2DF738A58B51}"/>
              </a:ext>
            </a:extLst>
          </p:cNvPr>
          <p:cNvSpPr/>
          <p:nvPr/>
        </p:nvSpPr>
        <p:spPr>
          <a:xfrm>
            <a:off x="5406876" y="8252331"/>
            <a:ext cx="570289" cy="388087"/>
          </a:xfrm>
          <a:custGeom>
            <a:avLst/>
            <a:gdLst>
              <a:gd name="connsiteX0" fmla="*/ 6499 w 570289"/>
              <a:gd name="connsiteY0" fmla="*/ 2669 h 388087"/>
              <a:gd name="connsiteX1" fmla="*/ 47774 w 570289"/>
              <a:gd name="connsiteY1" fmla="*/ 40769 h 388087"/>
              <a:gd name="connsiteX2" fmla="*/ 235099 w 570289"/>
              <a:gd name="connsiteY2" fmla="*/ 174119 h 388087"/>
              <a:gd name="connsiteX3" fmla="*/ 219224 w 570289"/>
              <a:gd name="connsiteY3" fmla="*/ 113794 h 388087"/>
              <a:gd name="connsiteX4" fmla="*/ 352574 w 570289"/>
              <a:gd name="connsiteY4" fmla="*/ 282069 h 388087"/>
              <a:gd name="connsiteX5" fmla="*/ 362099 w 570289"/>
              <a:gd name="connsiteY5" fmla="*/ 240794 h 388087"/>
              <a:gd name="connsiteX6" fmla="*/ 568474 w 570289"/>
              <a:gd name="connsiteY6" fmla="*/ 386844 h 388087"/>
              <a:gd name="connsiteX7" fmla="*/ 444649 w 570289"/>
              <a:gd name="connsiteY7" fmla="*/ 294769 h 388087"/>
              <a:gd name="connsiteX8" fmla="*/ 143024 w 570289"/>
              <a:gd name="connsiteY8" fmla="*/ 24894 h 388087"/>
              <a:gd name="connsiteX9" fmla="*/ 212874 w 570289"/>
              <a:gd name="connsiteY9" fmla="*/ 116969 h 388087"/>
              <a:gd name="connsiteX10" fmla="*/ 155724 w 570289"/>
              <a:gd name="connsiteY10" fmla="*/ 101094 h 388087"/>
              <a:gd name="connsiteX11" fmla="*/ 6499 w 570289"/>
              <a:gd name="connsiteY11" fmla="*/ 2669 h 38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289" h="388087">
                <a:moveTo>
                  <a:pt x="6499" y="2669"/>
                </a:moveTo>
                <a:cubicBezTo>
                  <a:pt x="-11493" y="-7385"/>
                  <a:pt x="9674" y="12194"/>
                  <a:pt x="47774" y="40769"/>
                </a:cubicBezTo>
                <a:cubicBezTo>
                  <a:pt x="85874" y="69344"/>
                  <a:pt x="206524" y="161948"/>
                  <a:pt x="235099" y="174119"/>
                </a:cubicBezTo>
                <a:cubicBezTo>
                  <a:pt x="263674" y="186290"/>
                  <a:pt x="199645" y="95802"/>
                  <a:pt x="219224" y="113794"/>
                </a:cubicBezTo>
                <a:cubicBezTo>
                  <a:pt x="238803" y="131786"/>
                  <a:pt x="328762" y="260902"/>
                  <a:pt x="352574" y="282069"/>
                </a:cubicBezTo>
                <a:cubicBezTo>
                  <a:pt x="376387" y="303236"/>
                  <a:pt x="326116" y="223332"/>
                  <a:pt x="362099" y="240794"/>
                </a:cubicBezTo>
                <a:cubicBezTo>
                  <a:pt x="398082" y="258256"/>
                  <a:pt x="554716" y="377848"/>
                  <a:pt x="568474" y="386844"/>
                </a:cubicBezTo>
                <a:cubicBezTo>
                  <a:pt x="582232" y="395840"/>
                  <a:pt x="515557" y="355094"/>
                  <a:pt x="444649" y="294769"/>
                </a:cubicBezTo>
                <a:cubicBezTo>
                  <a:pt x="373741" y="234444"/>
                  <a:pt x="181653" y="54527"/>
                  <a:pt x="143024" y="24894"/>
                </a:cubicBezTo>
                <a:cubicBezTo>
                  <a:pt x="104395" y="-4739"/>
                  <a:pt x="210757" y="104269"/>
                  <a:pt x="212874" y="116969"/>
                </a:cubicBezTo>
                <a:cubicBezTo>
                  <a:pt x="214991" y="129669"/>
                  <a:pt x="185887" y="116440"/>
                  <a:pt x="155724" y="101094"/>
                </a:cubicBezTo>
                <a:cubicBezTo>
                  <a:pt x="125562" y="85748"/>
                  <a:pt x="24491" y="12723"/>
                  <a:pt x="6499" y="2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34AE10A-2346-6842-A7C9-8B0EA67F400D}"/>
              </a:ext>
            </a:extLst>
          </p:cNvPr>
          <p:cNvSpPr/>
          <p:nvPr/>
        </p:nvSpPr>
        <p:spPr>
          <a:xfrm>
            <a:off x="5712604" y="8672649"/>
            <a:ext cx="472296" cy="291479"/>
          </a:xfrm>
          <a:custGeom>
            <a:avLst/>
            <a:gdLst>
              <a:gd name="connsiteX0" fmla="*/ 2396 w 472296"/>
              <a:gd name="connsiteY0" fmla="*/ 1451 h 291479"/>
              <a:gd name="connsiteX1" fmla="*/ 434196 w 472296"/>
              <a:gd name="connsiteY1" fmla="*/ 280851 h 291479"/>
              <a:gd name="connsiteX2" fmla="*/ 402446 w 472296"/>
              <a:gd name="connsiteY2" fmla="*/ 236401 h 291479"/>
              <a:gd name="connsiteX3" fmla="*/ 472296 w 472296"/>
              <a:gd name="connsiteY3" fmla="*/ 268151 h 291479"/>
              <a:gd name="connsiteX4" fmla="*/ 269096 w 472296"/>
              <a:gd name="connsiteY4" fmla="*/ 176076 h 291479"/>
              <a:gd name="connsiteX5" fmla="*/ 2396 w 472296"/>
              <a:gd name="connsiteY5" fmla="*/ 1451 h 2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96" h="291479">
                <a:moveTo>
                  <a:pt x="2396" y="1451"/>
                </a:moveTo>
                <a:cubicBezTo>
                  <a:pt x="29913" y="18914"/>
                  <a:pt x="367521" y="241693"/>
                  <a:pt x="434196" y="280851"/>
                </a:cubicBezTo>
                <a:cubicBezTo>
                  <a:pt x="500871" y="320009"/>
                  <a:pt x="396096" y="238518"/>
                  <a:pt x="402446" y="236401"/>
                </a:cubicBezTo>
                <a:cubicBezTo>
                  <a:pt x="408796" y="234284"/>
                  <a:pt x="472296" y="268151"/>
                  <a:pt x="472296" y="268151"/>
                </a:cubicBezTo>
                <a:cubicBezTo>
                  <a:pt x="450071" y="258097"/>
                  <a:pt x="346354" y="223172"/>
                  <a:pt x="269096" y="176076"/>
                </a:cubicBezTo>
                <a:cubicBezTo>
                  <a:pt x="191838" y="128980"/>
                  <a:pt x="-25121" y="-16012"/>
                  <a:pt x="2396" y="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3D27DBA-70A0-355B-139C-F834D881A9E8}"/>
              </a:ext>
            </a:extLst>
          </p:cNvPr>
          <p:cNvSpPr/>
          <p:nvPr/>
        </p:nvSpPr>
        <p:spPr>
          <a:xfrm>
            <a:off x="6403973" y="7823152"/>
            <a:ext cx="152225" cy="184198"/>
          </a:xfrm>
          <a:custGeom>
            <a:avLst/>
            <a:gdLst>
              <a:gd name="connsiteX0" fmla="*/ 146052 w 152225"/>
              <a:gd name="connsiteY0" fmla="*/ 48 h 184198"/>
              <a:gd name="connsiteX1" fmla="*/ 142877 w 152225"/>
              <a:gd name="connsiteY1" fmla="*/ 92123 h 184198"/>
              <a:gd name="connsiteX2" fmla="*/ 38102 w 152225"/>
              <a:gd name="connsiteY2" fmla="*/ 165148 h 184198"/>
              <a:gd name="connsiteX3" fmla="*/ 92077 w 152225"/>
              <a:gd name="connsiteY3" fmla="*/ 127048 h 184198"/>
              <a:gd name="connsiteX4" fmla="*/ 2 w 152225"/>
              <a:gd name="connsiteY4" fmla="*/ 184198 h 184198"/>
              <a:gd name="connsiteX5" fmla="*/ 95252 w 152225"/>
              <a:gd name="connsiteY5" fmla="*/ 127048 h 184198"/>
              <a:gd name="connsiteX6" fmla="*/ 60327 w 152225"/>
              <a:gd name="connsiteY6" fmla="*/ 133398 h 184198"/>
              <a:gd name="connsiteX7" fmla="*/ 104777 w 152225"/>
              <a:gd name="connsiteY7" fmla="*/ 101648 h 184198"/>
              <a:gd name="connsiteX8" fmla="*/ 133352 w 152225"/>
              <a:gd name="connsiteY8" fmla="*/ 79423 h 184198"/>
              <a:gd name="connsiteX9" fmla="*/ 146052 w 152225"/>
              <a:gd name="connsiteY9" fmla="*/ 48 h 18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25" h="184198">
                <a:moveTo>
                  <a:pt x="146052" y="48"/>
                </a:moveTo>
                <a:cubicBezTo>
                  <a:pt x="147640" y="2165"/>
                  <a:pt x="160869" y="64606"/>
                  <a:pt x="142877" y="92123"/>
                </a:cubicBezTo>
                <a:cubicBezTo>
                  <a:pt x="124885" y="119640"/>
                  <a:pt x="46569" y="159327"/>
                  <a:pt x="38102" y="165148"/>
                </a:cubicBezTo>
                <a:cubicBezTo>
                  <a:pt x="29635" y="170969"/>
                  <a:pt x="98427" y="123873"/>
                  <a:pt x="92077" y="127048"/>
                </a:cubicBezTo>
                <a:cubicBezTo>
                  <a:pt x="85727" y="130223"/>
                  <a:pt x="-527" y="184198"/>
                  <a:pt x="2" y="184198"/>
                </a:cubicBezTo>
                <a:cubicBezTo>
                  <a:pt x="531" y="184198"/>
                  <a:pt x="85198" y="135515"/>
                  <a:pt x="95252" y="127048"/>
                </a:cubicBezTo>
                <a:cubicBezTo>
                  <a:pt x="105306" y="118581"/>
                  <a:pt x="58740" y="137631"/>
                  <a:pt x="60327" y="133398"/>
                </a:cubicBezTo>
                <a:cubicBezTo>
                  <a:pt x="61914" y="129165"/>
                  <a:pt x="92606" y="110644"/>
                  <a:pt x="104777" y="101648"/>
                </a:cubicBezTo>
                <a:cubicBezTo>
                  <a:pt x="116948" y="92652"/>
                  <a:pt x="126473" y="92652"/>
                  <a:pt x="133352" y="79423"/>
                </a:cubicBezTo>
                <a:cubicBezTo>
                  <a:pt x="140231" y="66194"/>
                  <a:pt x="144464" y="-2069"/>
                  <a:pt x="146052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E49E092-121B-8A51-E89B-C7CF77E7D37F}"/>
              </a:ext>
            </a:extLst>
          </p:cNvPr>
          <p:cNvSpPr/>
          <p:nvPr/>
        </p:nvSpPr>
        <p:spPr>
          <a:xfrm>
            <a:off x="6603726" y="7845421"/>
            <a:ext cx="41549" cy="120660"/>
          </a:xfrm>
          <a:custGeom>
            <a:avLst/>
            <a:gdLst>
              <a:gd name="connsiteX0" fmla="*/ 274 w 41549"/>
              <a:gd name="connsiteY0" fmla="*/ 4 h 120660"/>
              <a:gd name="connsiteX1" fmla="*/ 22499 w 41549"/>
              <a:gd name="connsiteY1" fmla="*/ 69854 h 120660"/>
              <a:gd name="connsiteX2" fmla="*/ 274 w 41549"/>
              <a:gd name="connsiteY2" fmla="*/ 120654 h 120660"/>
              <a:gd name="connsiteX3" fmla="*/ 41549 w 41549"/>
              <a:gd name="connsiteY3" fmla="*/ 73029 h 120660"/>
              <a:gd name="connsiteX4" fmla="*/ 274 w 41549"/>
              <a:gd name="connsiteY4" fmla="*/ 4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9" h="120660">
                <a:moveTo>
                  <a:pt x="274" y="4"/>
                </a:moveTo>
                <a:cubicBezTo>
                  <a:pt x="-2901" y="-525"/>
                  <a:pt x="22499" y="49746"/>
                  <a:pt x="22499" y="69854"/>
                </a:cubicBezTo>
                <a:cubicBezTo>
                  <a:pt x="22499" y="89962"/>
                  <a:pt x="-2901" y="120125"/>
                  <a:pt x="274" y="120654"/>
                </a:cubicBezTo>
                <a:cubicBezTo>
                  <a:pt x="3449" y="121183"/>
                  <a:pt x="41549" y="89433"/>
                  <a:pt x="41549" y="73029"/>
                </a:cubicBezTo>
                <a:cubicBezTo>
                  <a:pt x="41549" y="56625"/>
                  <a:pt x="3449" y="533"/>
                  <a:pt x="274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D23A4ED-C5AB-DC54-D0CE-A67F626DF724}"/>
              </a:ext>
            </a:extLst>
          </p:cNvPr>
          <p:cNvSpPr/>
          <p:nvPr/>
        </p:nvSpPr>
        <p:spPr>
          <a:xfrm>
            <a:off x="5708650" y="7985125"/>
            <a:ext cx="782276" cy="117482"/>
          </a:xfrm>
          <a:custGeom>
            <a:avLst/>
            <a:gdLst>
              <a:gd name="connsiteX0" fmla="*/ 0 w 782276"/>
              <a:gd name="connsiteY0" fmla="*/ 0 h 117482"/>
              <a:gd name="connsiteX1" fmla="*/ 365125 w 782276"/>
              <a:gd name="connsiteY1" fmla="*/ 69850 h 117482"/>
              <a:gd name="connsiteX2" fmla="*/ 215900 w 782276"/>
              <a:gd name="connsiteY2" fmla="*/ 73025 h 117482"/>
              <a:gd name="connsiteX3" fmla="*/ 479425 w 782276"/>
              <a:gd name="connsiteY3" fmla="*/ 73025 h 117482"/>
              <a:gd name="connsiteX4" fmla="*/ 650875 w 782276"/>
              <a:gd name="connsiteY4" fmla="*/ 107950 h 117482"/>
              <a:gd name="connsiteX5" fmla="*/ 641350 w 782276"/>
              <a:gd name="connsiteY5" fmla="*/ 88900 h 117482"/>
              <a:gd name="connsiteX6" fmla="*/ 781050 w 782276"/>
              <a:gd name="connsiteY6" fmla="*/ 117475 h 117482"/>
              <a:gd name="connsiteX7" fmla="*/ 549275 w 782276"/>
              <a:gd name="connsiteY7" fmla="*/ 85725 h 117482"/>
              <a:gd name="connsiteX8" fmla="*/ 374650 w 782276"/>
              <a:gd name="connsiteY8" fmla="*/ 76200 h 117482"/>
              <a:gd name="connsiteX9" fmla="*/ 95250 w 782276"/>
              <a:gd name="connsiteY9" fmla="*/ 79375 h 117482"/>
              <a:gd name="connsiteX10" fmla="*/ 349250 w 782276"/>
              <a:gd name="connsiteY10" fmla="*/ 73025 h 117482"/>
              <a:gd name="connsiteX11" fmla="*/ 190500 w 782276"/>
              <a:gd name="connsiteY11" fmla="*/ 44450 h 117482"/>
              <a:gd name="connsiteX12" fmla="*/ 0 w 782276"/>
              <a:gd name="connsiteY12" fmla="*/ 0 h 1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276" h="117482">
                <a:moveTo>
                  <a:pt x="0" y="0"/>
                </a:moveTo>
                <a:cubicBezTo>
                  <a:pt x="164571" y="28839"/>
                  <a:pt x="329142" y="57679"/>
                  <a:pt x="365125" y="69850"/>
                </a:cubicBezTo>
                <a:cubicBezTo>
                  <a:pt x="401108" y="82021"/>
                  <a:pt x="196850" y="72496"/>
                  <a:pt x="215900" y="73025"/>
                </a:cubicBezTo>
                <a:cubicBezTo>
                  <a:pt x="234950" y="73554"/>
                  <a:pt x="406929" y="67204"/>
                  <a:pt x="479425" y="73025"/>
                </a:cubicBezTo>
                <a:cubicBezTo>
                  <a:pt x="551921" y="78846"/>
                  <a:pt x="623888" y="105304"/>
                  <a:pt x="650875" y="107950"/>
                </a:cubicBezTo>
                <a:cubicBezTo>
                  <a:pt x="677863" y="110596"/>
                  <a:pt x="619654" y="87313"/>
                  <a:pt x="641350" y="88900"/>
                </a:cubicBezTo>
                <a:cubicBezTo>
                  <a:pt x="663046" y="90487"/>
                  <a:pt x="796396" y="118004"/>
                  <a:pt x="781050" y="117475"/>
                </a:cubicBezTo>
                <a:cubicBezTo>
                  <a:pt x="765704" y="116946"/>
                  <a:pt x="617008" y="92604"/>
                  <a:pt x="549275" y="85725"/>
                </a:cubicBezTo>
                <a:cubicBezTo>
                  <a:pt x="481542" y="78846"/>
                  <a:pt x="374650" y="76200"/>
                  <a:pt x="374650" y="76200"/>
                </a:cubicBezTo>
                <a:lnTo>
                  <a:pt x="95250" y="79375"/>
                </a:lnTo>
                <a:cubicBezTo>
                  <a:pt x="91017" y="78846"/>
                  <a:pt x="333375" y="78846"/>
                  <a:pt x="349250" y="73025"/>
                </a:cubicBezTo>
                <a:cubicBezTo>
                  <a:pt x="365125" y="67204"/>
                  <a:pt x="190500" y="44450"/>
                  <a:pt x="190500" y="44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BE9CF6C-8FEB-8733-2F4A-D7025935683A}"/>
              </a:ext>
            </a:extLst>
          </p:cNvPr>
          <p:cNvSpPr/>
          <p:nvPr/>
        </p:nvSpPr>
        <p:spPr>
          <a:xfrm>
            <a:off x="3045581" y="4999191"/>
            <a:ext cx="305086" cy="367560"/>
          </a:xfrm>
          <a:custGeom>
            <a:avLst/>
            <a:gdLst>
              <a:gd name="connsiteX0" fmla="*/ 304865 w 305086"/>
              <a:gd name="connsiteY0" fmla="*/ 109445 h 367560"/>
              <a:gd name="connsiteX1" fmla="*/ 188359 w 305086"/>
              <a:gd name="connsiteY1" fmla="*/ 35305 h 367560"/>
              <a:gd name="connsiteX2" fmla="*/ 4773 w 305086"/>
              <a:gd name="connsiteY2" fmla="*/ 151811 h 367560"/>
              <a:gd name="connsiteX3" fmla="*/ 54200 w 305086"/>
              <a:gd name="connsiteY3" fmla="*/ 130628 h 367560"/>
              <a:gd name="connsiteX4" fmla="*/ 57730 w 305086"/>
              <a:gd name="connsiteY4" fmla="*/ 215360 h 367560"/>
              <a:gd name="connsiteX5" fmla="*/ 54200 w 305086"/>
              <a:gd name="connsiteY5" fmla="*/ 367172 h 367560"/>
              <a:gd name="connsiteX6" fmla="*/ 25956 w 305086"/>
              <a:gd name="connsiteY6" fmla="*/ 254196 h 367560"/>
              <a:gd name="connsiteX7" fmla="*/ 50669 w 305086"/>
              <a:gd name="connsiteY7" fmla="*/ 105915 h 367560"/>
              <a:gd name="connsiteX8" fmla="*/ 160115 w 305086"/>
              <a:gd name="connsiteY8" fmla="*/ 0 h 367560"/>
              <a:gd name="connsiteX9" fmla="*/ 304865 w 305086"/>
              <a:gd name="connsiteY9" fmla="*/ 109445 h 36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86" h="367560">
                <a:moveTo>
                  <a:pt x="304865" y="109445"/>
                </a:moveTo>
                <a:cubicBezTo>
                  <a:pt x="309572" y="115329"/>
                  <a:pt x="238374" y="28244"/>
                  <a:pt x="188359" y="35305"/>
                </a:cubicBezTo>
                <a:cubicBezTo>
                  <a:pt x="138344" y="42366"/>
                  <a:pt x="27133" y="135924"/>
                  <a:pt x="4773" y="151811"/>
                </a:cubicBezTo>
                <a:cubicBezTo>
                  <a:pt x="-17587" y="167698"/>
                  <a:pt x="45374" y="120037"/>
                  <a:pt x="54200" y="130628"/>
                </a:cubicBezTo>
                <a:cubicBezTo>
                  <a:pt x="63026" y="141219"/>
                  <a:pt x="57730" y="175936"/>
                  <a:pt x="57730" y="215360"/>
                </a:cubicBezTo>
                <a:cubicBezTo>
                  <a:pt x="57730" y="254784"/>
                  <a:pt x="59496" y="360699"/>
                  <a:pt x="54200" y="367172"/>
                </a:cubicBezTo>
                <a:cubicBezTo>
                  <a:pt x="48904" y="373645"/>
                  <a:pt x="26544" y="297739"/>
                  <a:pt x="25956" y="254196"/>
                </a:cubicBezTo>
                <a:cubicBezTo>
                  <a:pt x="25367" y="210653"/>
                  <a:pt x="28309" y="148281"/>
                  <a:pt x="50669" y="105915"/>
                </a:cubicBezTo>
                <a:cubicBezTo>
                  <a:pt x="73029" y="63549"/>
                  <a:pt x="120691" y="0"/>
                  <a:pt x="160115" y="0"/>
                </a:cubicBezTo>
                <a:cubicBezTo>
                  <a:pt x="199539" y="0"/>
                  <a:pt x="300158" y="103561"/>
                  <a:pt x="304865" y="109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57E8FE-7ED3-13E2-0D4D-2646BD39CD27}"/>
              </a:ext>
            </a:extLst>
          </p:cNvPr>
          <p:cNvSpPr/>
          <p:nvPr/>
        </p:nvSpPr>
        <p:spPr>
          <a:xfrm>
            <a:off x="3071537" y="5052025"/>
            <a:ext cx="211850" cy="554464"/>
          </a:xfrm>
          <a:custGeom>
            <a:avLst/>
            <a:gdLst>
              <a:gd name="connsiteX0" fmla="*/ 211830 w 211850"/>
              <a:gd name="connsiteY0" fmla="*/ 123 h 554464"/>
              <a:gd name="connsiteX1" fmla="*/ 56488 w 211850"/>
              <a:gd name="connsiteY1" fmla="*/ 67203 h 554464"/>
              <a:gd name="connsiteX2" fmla="*/ 56488 w 211850"/>
              <a:gd name="connsiteY2" fmla="*/ 261380 h 554464"/>
              <a:gd name="connsiteX3" fmla="*/ 52957 w 211850"/>
              <a:gd name="connsiteY3" fmla="*/ 264911 h 554464"/>
              <a:gd name="connsiteX4" fmla="*/ 10591 w 211850"/>
              <a:gd name="connsiteY4" fmla="*/ 430844 h 554464"/>
              <a:gd name="connsiteX5" fmla="*/ 0 w 211850"/>
              <a:gd name="connsiteY5" fmla="*/ 554412 h 554464"/>
              <a:gd name="connsiteX6" fmla="*/ 10591 w 211850"/>
              <a:gd name="connsiteY6" fmla="*/ 441436 h 554464"/>
              <a:gd name="connsiteX7" fmla="*/ 17652 w 211850"/>
              <a:gd name="connsiteY7" fmla="*/ 123691 h 554464"/>
              <a:gd name="connsiteX8" fmla="*/ 67079 w 211850"/>
              <a:gd name="connsiteY8" fmla="*/ 53081 h 554464"/>
              <a:gd name="connsiteX9" fmla="*/ 211830 w 211850"/>
              <a:gd name="connsiteY9" fmla="*/ 123 h 55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50" h="554464">
                <a:moveTo>
                  <a:pt x="211830" y="123"/>
                </a:moveTo>
                <a:cubicBezTo>
                  <a:pt x="210065" y="2477"/>
                  <a:pt x="82378" y="23660"/>
                  <a:pt x="56488" y="67203"/>
                </a:cubicBezTo>
                <a:cubicBezTo>
                  <a:pt x="30598" y="110746"/>
                  <a:pt x="57076" y="228429"/>
                  <a:pt x="56488" y="261380"/>
                </a:cubicBezTo>
                <a:cubicBezTo>
                  <a:pt x="55900" y="294331"/>
                  <a:pt x="60606" y="236667"/>
                  <a:pt x="52957" y="264911"/>
                </a:cubicBezTo>
                <a:cubicBezTo>
                  <a:pt x="45308" y="293155"/>
                  <a:pt x="19417" y="382594"/>
                  <a:pt x="10591" y="430844"/>
                </a:cubicBezTo>
                <a:cubicBezTo>
                  <a:pt x="1765" y="479094"/>
                  <a:pt x="0" y="552647"/>
                  <a:pt x="0" y="554412"/>
                </a:cubicBezTo>
                <a:cubicBezTo>
                  <a:pt x="0" y="556177"/>
                  <a:pt x="7649" y="513223"/>
                  <a:pt x="10591" y="441436"/>
                </a:cubicBezTo>
                <a:cubicBezTo>
                  <a:pt x="13533" y="369649"/>
                  <a:pt x="8237" y="188417"/>
                  <a:pt x="17652" y="123691"/>
                </a:cubicBezTo>
                <a:cubicBezTo>
                  <a:pt x="27067" y="58965"/>
                  <a:pt x="32362" y="76618"/>
                  <a:pt x="67079" y="53081"/>
                </a:cubicBezTo>
                <a:cubicBezTo>
                  <a:pt x="101796" y="29544"/>
                  <a:pt x="213595" y="-2231"/>
                  <a:pt x="211830" y="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AA87D83-DD1B-0F5E-8CE9-41381ACD5D7A}"/>
              </a:ext>
            </a:extLst>
          </p:cNvPr>
          <p:cNvSpPr/>
          <p:nvPr/>
        </p:nvSpPr>
        <p:spPr>
          <a:xfrm>
            <a:off x="3084718" y="5606367"/>
            <a:ext cx="269452" cy="661120"/>
          </a:xfrm>
          <a:custGeom>
            <a:avLst/>
            <a:gdLst>
              <a:gd name="connsiteX0" fmla="*/ 4471 w 269452"/>
              <a:gd name="connsiteY0" fmla="*/ 7131 h 661120"/>
              <a:gd name="connsiteX1" fmla="*/ 198649 w 269452"/>
              <a:gd name="connsiteY1" fmla="*/ 519054 h 661120"/>
              <a:gd name="connsiteX2" fmla="*/ 163344 w 269452"/>
              <a:gd name="connsiteY2" fmla="*/ 427261 h 661120"/>
              <a:gd name="connsiteX3" fmla="*/ 269259 w 269452"/>
              <a:gd name="connsiteY3" fmla="*/ 660274 h 661120"/>
              <a:gd name="connsiteX4" fmla="*/ 184527 w 269452"/>
              <a:gd name="connsiteY4" fmla="*/ 490810 h 661120"/>
              <a:gd name="connsiteX5" fmla="*/ 11532 w 269452"/>
              <a:gd name="connsiteY5" fmla="*/ 123638 h 661120"/>
              <a:gd name="connsiteX6" fmla="*/ 57429 w 269452"/>
              <a:gd name="connsiteY6" fmla="*/ 211900 h 661120"/>
              <a:gd name="connsiteX7" fmla="*/ 4471 w 269452"/>
              <a:gd name="connsiteY7" fmla="*/ 7131 h 66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52" h="661120">
                <a:moveTo>
                  <a:pt x="4471" y="7131"/>
                </a:moveTo>
                <a:cubicBezTo>
                  <a:pt x="28008" y="58323"/>
                  <a:pt x="172170" y="449033"/>
                  <a:pt x="198649" y="519054"/>
                </a:cubicBezTo>
                <a:cubicBezTo>
                  <a:pt x="225128" y="589075"/>
                  <a:pt x="151576" y="403724"/>
                  <a:pt x="163344" y="427261"/>
                </a:cubicBezTo>
                <a:cubicBezTo>
                  <a:pt x="175112" y="450798"/>
                  <a:pt x="265728" y="649682"/>
                  <a:pt x="269259" y="660274"/>
                </a:cubicBezTo>
                <a:cubicBezTo>
                  <a:pt x="272790" y="670866"/>
                  <a:pt x="227481" y="580249"/>
                  <a:pt x="184527" y="490810"/>
                </a:cubicBezTo>
                <a:cubicBezTo>
                  <a:pt x="141573" y="401371"/>
                  <a:pt x="32715" y="170123"/>
                  <a:pt x="11532" y="123638"/>
                </a:cubicBezTo>
                <a:cubicBezTo>
                  <a:pt x="-9651" y="77153"/>
                  <a:pt x="56841" y="227199"/>
                  <a:pt x="57429" y="211900"/>
                </a:cubicBezTo>
                <a:cubicBezTo>
                  <a:pt x="58017" y="196601"/>
                  <a:pt x="-19066" y="-44061"/>
                  <a:pt x="4471" y="7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638CFD7-BD2B-CB70-8E9A-A4AB8F9177C4}"/>
              </a:ext>
            </a:extLst>
          </p:cNvPr>
          <p:cNvSpPr/>
          <p:nvPr/>
        </p:nvSpPr>
        <p:spPr>
          <a:xfrm>
            <a:off x="3124187" y="5069751"/>
            <a:ext cx="230025" cy="222516"/>
          </a:xfrm>
          <a:custGeom>
            <a:avLst/>
            <a:gdLst>
              <a:gd name="connsiteX0" fmla="*/ 307 w 230025"/>
              <a:gd name="connsiteY0" fmla="*/ 116556 h 222516"/>
              <a:gd name="connsiteX1" fmla="*/ 77978 w 230025"/>
              <a:gd name="connsiteY1" fmla="*/ 81251 h 222516"/>
              <a:gd name="connsiteX2" fmla="*/ 109753 w 230025"/>
              <a:gd name="connsiteY2" fmla="*/ 169514 h 222516"/>
              <a:gd name="connsiteX3" fmla="*/ 155649 w 230025"/>
              <a:gd name="connsiteY3" fmla="*/ 127148 h 222516"/>
              <a:gd name="connsiteX4" fmla="*/ 152119 w 230025"/>
              <a:gd name="connsiteY4" fmla="*/ 222471 h 222516"/>
              <a:gd name="connsiteX5" fmla="*/ 194485 w 230025"/>
              <a:gd name="connsiteY5" fmla="*/ 137739 h 222516"/>
              <a:gd name="connsiteX6" fmla="*/ 229790 w 230025"/>
              <a:gd name="connsiteY6" fmla="*/ 3580 h 222516"/>
              <a:gd name="connsiteX7" fmla="*/ 176832 w 230025"/>
              <a:gd name="connsiteY7" fmla="*/ 155392 h 222516"/>
              <a:gd name="connsiteX8" fmla="*/ 141527 w 230025"/>
              <a:gd name="connsiteY8" fmla="*/ 50 h 222516"/>
              <a:gd name="connsiteX9" fmla="*/ 194485 w 230025"/>
              <a:gd name="connsiteY9" fmla="*/ 137739 h 222516"/>
              <a:gd name="connsiteX10" fmla="*/ 109753 w 230025"/>
              <a:gd name="connsiteY10" fmla="*/ 77721 h 222516"/>
              <a:gd name="connsiteX11" fmla="*/ 307 w 230025"/>
              <a:gd name="connsiteY11" fmla="*/ 116556 h 22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025" h="222516">
                <a:moveTo>
                  <a:pt x="307" y="116556"/>
                </a:moveTo>
                <a:cubicBezTo>
                  <a:pt x="-4989" y="117144"/>
                  <a:pt x="59737" y="72425"/>
                  <a:pt x="77978" y="81251"/>
                </a:cubicBezTo>
                <a:cubicBezTo>
                  <a:pt x="96219" y="90077"/>
                  <a:pt x="96808" y="161865"/>
                  <a:pt x="109753" y="169514"/>
                </a:cubicBezTo>
                <a:cubicBezTo>
                  <a:pt x="122698" y="177163"/>
                  <a:pt x="148588" y="118322"/>
                  <a:pt x="155649" y="127148"/>
                </a:cubicBezTo>
                <a:cubicBezTo>
                  <a:pt x="162710" y="135974"/>
                  <a:pt x="145646" y="220706"/>
                  <a:pt x="152119" y="222471"/>
                </a:cubicBezTo>
                <a:cubicBezTo>
                  <a:pt x="158592" y="224236"/>
                  <a:pt x="181540" y="174221"/>
                  <a:pt x="194485" y="137739"/>
                </a:cubicBezTo>
                <a:cubicBezTo>
                  <a:pt x="207430" y="101257"/>
                  <a:pt x="232732" y="638"/>
                  <a:pt x="229790" y="3580"/>
                </a:cubicBezTo>
                <a:cubicBezTo>
                  <a:pt x="226848" y="6522"/>
                  <a:pt x="191542" y="155980"/>
                  <a:pt x="176832" y="155392"/>
                </a:cubicBezTo>
                <a:cubicBezTo>
                  <a:pt x="162122" y="154804"/>
                  <a:pt x="138585" y="2992"/>
                  <a:pt x="141527" y="50"/>
                </a:cubicBezTo>
                <a:cubicBezTo>
                  <a:pt x="144469" y="-2892"/>
                  <a:pt x="199781" y="124794"/>
                  <a:pt x="194485" y="137739"/>
                </a:cubicBezTo>
                <a:cubicBezTo>
                  <a:pt x="189189" y="150684"/>
                  <a:pt x="143293" y="81840"/>
                  <a:pt x="109753" y="77721"/>
                </a:cubicBezTo>
                <a:cubicBezTo>
                  <a:pt x="76213" y="73602"/>
                  <a:pt x="5603" y="115968"/>
                  <a:pt x="307" y="116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677CB0-EAAD-6200-B8C3-C3EFA600E229}"/>
              </a:ext>
            </a:extLst>
          </p:cNvPr>
          <p:cNvSpPr/>
          <p:nvPr/>
        </p:nvSpPr>
        <p:spPr>
          <a:xfrm>
            <a:off x="3138021" y="5281613"/>
            <a:ext cx="276029" cy="985452"/>
          </a:xfrm>
          <a:custGeom>
            <a:avLst/>
            <a:gdLst>
              <a:gd name="connsiteX0" fmla="*/ 180651 w 276029"/>
              <a:gd name="connsiteY0" fmla="*/ 18 h 985452"/>
              <a:gd name="connsiteX1" fmla="*/ 152407 w 276029"/>
              <a:gd name="connsiteY1" fmla="*/ 222440 h 985452"/>
              <a:gd name="connsiteX2" fmla="*/ 134754 w 276029"/>
              <a:gd name="connsiteY2" fmla="*/ 504880 h 985452"/>
              <a:gd name="connsiteX3" fmla="*/ 145346 w 276029"/>
              <a:gd name="connsiteY3" fmla="*/ 430739 h 985452"/>
              <a:gd name="connsiteX4" fmla="*/ 145346 w 276029"/>
              <a:gd name="connsiteY4" fmla="*/ 635508 h 985452"/>
              <a:gd name="connsiteX5" fmla="*/ 275974 w 276029"/>
              <a:gd name="connsiteY5" fmla="*/ 985028 h 985452"/>
              <a:gd name="connsiteX6" fmla="*/ 159468 w 276029"/>
              <a:gd name="connsiteY6" fmla="*/ 699057 h 985452"/>
              <a:gd name="connsiteX7" fmla="*/ 595 w 276029"/>
              <a:gd name="connsiteY7" fmla="*/ 346007 h 985452"/>
              <a:gd name="connsiteX8" fmla="*/ 106510 w 276029"/>
              <a:gd name="connsiteY8" fmla="*/ 487227 h 985452"/>
              <a:gd name="connsiteX9" fmla="*/ 138285 w 276029"/>
              <a:gd name="connsiteY9" fmla="*/ 211848 h 985452"/>
              <a:gd name="connsiteX10" fmla="*/ 180651 w 276029"/>
              <a:gd name="connsiteY10" fmla="*/ 18 h 9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029" h="985452">
                <a:moveTo>
                  <a:pt x="180651" y="18"/>
                </a:moveTo>
                <a:cubicBezTo>
                  <a:pt x="183005" y="1783"/>
                  <a:pt x="160056" y="138296"/>
                  <a:pt x="152407" y="222440"/>
                </a:cubicBezTo>
                <a:cubicBezTo>
                  <a:pt x="144758" y="306584"/>
                  <a:pt x="135931" y="470164"/>
                  <a:pt x="134754" y="504880"/>
                </a:cubicBezTo>
                <a:cubicBezTo>
                  <a:pt x="133577" y="539596"/>
                  <a:pt x="143581" y="408968"/>
                  <a:pt x="145346" y="430739"/>
                </a:cubicBezTo>
                <a:cubicBezTo>
                  <a:pt x="147111" y="452510"/>
                  <a:pt x="123575" y="543127"/>
                  <a:pt x="145346" y="635508"/>
                </a:cubicBezTo>
                <a:cubicBezTo>
                  <a:pt x="167117" y="727890"/>
                  <a:pt x="273620" y="974437"/>
                  <a:pt x="275974" y="985028"/>
                </a:cubicBezTo>
                <a:cubicBezTo>
                  <a:pt x="278328" y="995619"/>
                  <a:pt x="205364" y="805560"/>
                  <a:pt x="159468" y="699057"/>
                </a:cubicBezTo>
                <a:cubicBezTo>
                  <a:pt x="113572" y="592554"/>
                  <a:pt x="9421" y="381312"/>
                  <a:pt x="595" y="346007"/>
                </a:cubicBezTo>
                <a:cubicBezTo>
                  <a:pt x="-8231" y="310702"/>
                  <a:pt x="83562" y="509587"/>
                  <a:pt x="106510" y="487227"/>
                </a:cubicBezTo>
                <a:cubicBezTo>
                  <a:pt x="129458" y="464867"/>
                  <a:pt x="128282" y="300110"/>
                  <a:pt x="138285" y="211848"/>
                </a:cubicBezTo>
                <a:cubicBezTo>
                  <a:pt x="148288" y="123586"/>
                  <a:pt x="178297" y="-1747"/>
                  <a:pt x="18065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718A6A7-8ABD-6064-A287-328EC1E2ABDC}"/>
              </a:ext>
            </a:extLst>
          </p:cNvPr>
          <p:cNvSpPr/>
          <p:nvPr/>
        </p:nvSpPr>
        <p:spPr>
          <a:xfrm>
            <a:off x="3308077" y="5218060"/>
            <a:ext cx="151676" cy="1095598"/>
          </a:xfrm>
          <a:custGeom>
            <a:avLst/>
            <a:gdLst>
              <a:gd name="connsiteX0" fmla="*/ 88266 w 151676"/>
              <a:gd name="connsiteY0" fmla="*/ 22 h 1095598"/>
              <a:gd name="connsiteX1" fmla="*/ 52961 w 151676"/>
              <a:gd name="connsiteY1" fmla="*/ 247157 h 1095598"/>
              <a:gd name="connsiteX2" fmla="*/ 148284 w 151676"/>
              <a:gd name="connsiteY2" fmla="*/ 420152 h 1095598"/>
              <a:gd name="connsiteX3" fmla="*/ 127101 w 151676"/>
              <a:gd name="connsiteY3" fmla="*/ 314237 h 1095598"/>
              <a:gd name="connsiteX4" fmla="*/ 95327 w 151676"/>
              <a:gd name="connsiteY4" fmla="*/ 589616 h 1095598"/>
              <a:gd name="connsiteX5" fmla="*/ 120040 w 151676"/>
              <a:gd name="connsiteY5" fmla="*/ 910891 h 1095598"/>
              <a:gd name="connsiteX6" fmla="*/ 109449 w 151676"/>
              <a:gd name="connsiteY6" fmla="*/ 737897 h 1095598"/>
              <a:gd name="connsiteX7" fmla="*/ 95327 w 151676"/>
              <a:gd name="connsiteY7" fmla="*/ 1094477 h 1095598"/>
              <a:gd name="connsiteX8" fmla="*/ 88266 w 151676"/>
              <a:gd name="connsiteY8" fmla="*/ 836751 h 1095598"/>
              <a:gd name="connsiteX9" fmla="*/ 3 w 151676"/>
              <a:gd name="connsiteY9" fmla="*/ 462518 h 1095598"/>
              <a:gd name="connsiteX10" fmla="*/ 91796 w 151676"/>
              <a:gd name="connsiteY10" fmla="*/ 631982 h 1095598"/>
              <a:gd name="connsiteX11" fmla="*/ 91796 w 151676"/>
              <a:gd name="connsiteY11" fmla="*/ 374255 h 1095598"/>
              <a:gd name="connsiteX12" fmla="*/ 70613 w 151676"/>
              <a:gd name="connsiteY12" fmla="*/ 233035 h 1095598"/>
              <a:gd name="connsiteX13" fmla="*/ 88266 w 151676"/>
              <a:gd name="connsiteY13" fmla="*/ 22 h 10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676" h="1095598">
                <a:moveTo>
                  <a:pt x="88266" y="22"/>
                </a:moveTo>
                <a:cubicBezTo>
                  <a:pt x="85324" y="2376"/>
                  <a:pt x="42958" y="177135"/>
                  <a:pt x="52961" y="247157"/>
                </a:cubicBezTo>
                <a:cubicBezTo>
                  <a:pt x="62964" y="317179"/>
                  <a:pt x="135927" y="408972"/>
                  <a:pt x="148284" y="420152"/>
                </a:cubicBezTo>
                <a:cubicBezTo>
                  <a:pt x="160641" y="431332"/>
                  <a:pt x="135927" y="285993"/>
                  <a:pt x="127101" y="314237"/>
                </a:cubicBezTo>
                <a:cubicBezTo>
                  <a:pt x="118275" y="342481"/>
                  <a:pt x="96504" y="490174"/>
                  <a:pt x="95327" y="589616"/>
                </a:cubicBezTo>
                <a:cubicBezTo>
                  <a:pt x="94150" y="689058"/>
                  <a:pt x="117686" y="886178"/>
                  <a:pt x="120040" y="910891"/>
                </a:cubicBezTo>
                <a:cubicBezTo>
                  <a:pt x="122394" y="935604"/>
                  <a:pt x="113568" y="707299"/>
                  <a:pt x="109449" y="737897"/>
                </a:cubicBezTo>
                <a:cubicBezTo>
                  <a:pt x="105330" y="768495"/>
                  <a:pt x="98857" y="1078001"/>
                  <a:pt x="95327" y="1094477"/>
                </a:cubicBezTo>
                <a:cubicBezTo>
                  <a:pt x="91797" y="1110953"/>
                  <a:pt x="104153" y="942077"/>
                  <a:pt x="88266" y="836751"/>
                </a:cubicBezTo>
                <a:cubicBezTo>
                  <a:pt x="72379" y="731425"/>
                  <a:pt x="-585" y="496646"/>
                  <a:pt x="3" y="462518"/>
                </a:cubicBezTo>
                <a:cubicBezTo>
                  <a:pt x="591" y="428390"/>
                  <a:pt x="76497" y="646693"/>
                  <a:pt x="91796" y="631982"/>
                </a:cubicBezTo>
                <a:cubicBezTo>
                  <a:pt x="107095" y="617272"/>
                  <a:pt x="95326" y="440746"/>
                  <a:pt x="91796" y="374255"/>
                </a:cubicBezTo>
                <a:cubicBezTo>
                  <a:pt x="88266" y="307764"/>
                  <a:pt x="70025" y="287758"/>
                  <a:pt x="70613" y="233035"/>
                </a:cubicBezTo>
                <a:cubicBezTo>
                  <a:pt x="71201" y="178312"/>
                  <a:pt x="91208" y="-2332"/>
                  <a:pt x="88266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DC9F935-4989-B04B-9684-1D11A1CA40CE}"/>
              </a:ext>
            </a:extLst>
          </p:cNvPr>
          <p:cNvSpPr/>
          <p:nvPr/>
        </p:nvSpPr>
        <p:spPr>
          <a:xfrm>
            <a:off x="3145232" y="5210936"/>
            <a:ext cx="158003" cy="471114"/>
          </a:xfrm>
          <a:custGeom>
            <a:avLst/>
            <a:gdLst>
              <a:gd name="connsiteX0" fmla="*/ 445 w 158003"/>
              <a:gd name="connsiteY0" fmla="*/ 85 h 471114"/>
              <a:gd name="connsiteX1" fmla="*/ 109891 w 158003"/>
              <a:gd name="connsiteY1" fmla="*/ 84817 h 471114"/>
              <a:gd name="connsiteX2" fmla="*/ 145196 w 158003"/>
              <a:gd name="connsiteY2" fmla="*/ 81286 h 471114"/>
              <a:gd name="connsiteX3" fmla="*/ 95769 w 158003"/>
              <a:gd name="connsiteY3" fmla="*/ 247220 h 471114"/>
              <a:gd name="connsiteX4" fmla="*/ 109891 w 158003"/>
              <a:gd name="connsiteY4" fmla="*/ 469642 h 471114"/>
              <a:gd name="connsiteX5" fmla="*/ 113421 w 158003"/>
              <a:gd name="connsiteY5" fmla="*/ 331952 h 471114"/>
              <a:gd name="connsiteX6" fmla="*/ 155787 w 158003"/>
              <a:gd name="connsiteY6" fmla="*/ 102469 h 471114"/>
              <a:gd name="connsiteX7" fmla="*/ 445 w 158003"/>
              <a:gd name="connsiteY7" fmla="*/ 85 h 4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03" h="471114">
                <a:moveTo>
                  <a:pt x="445" y="85"/>
                </a:moveTo>
                <a:cubicBezTo>
                  <a:pt x="-7204" y="-2857"/>
                  <a:pt x="85766" y="71284"/>
                  <a:pt x="109891" y="84817"/>
                </a:cubicBezTo>
                <a:cubicBezTo>
                  <a:pt x="134016" y="98350"/>
                  <a:pt x="147550" y="54219"/>
                  <a:pt x="145196" y="81286"/>
                </a:cubicBezTo>
                <a:cubicBezTo>
                  <a:pt x="142842" y="108353"/>
                  <a:pt x="101653" y="182494"/>
                  <a:pt x="95769" y="247220"/>
                </a:cubicBezTo>
                <a:cubicBezTo>
                  <a:pt x="89885" y="311946"/>
                  <a:pt x="106949" y="455520"/>
                  <a:pt x="109891" y="469642"/>
                </a:cubicBezTo>
                <a:cubicBezTo>
                  <a:pt x="112833" y="483764"/>
                  <a:pt x="105772" y="393148"/>
                  <a:pt x="113421" y="331952"/>
                </a:cubicBezTo>
                <a:cubicBezTo>
                  <a:pt x="121070" y="270756"/>
                  <a:pt x="168732" y="153073"/>
                  <a:pt x="155787" y="102469"/>
                </a:cubicBezTo>
                <a:cubicBezTo>
                  <a:pt x="142842" y="51865"/>
                  <a:pt x="8094" y="3027"/>
                  <a:pt x="445" y="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92AA89E-F278-E8B7-C56B-137530AB61A7}"/>
              </a:ext>
            </a:extLst>
          </p:cNvPr>
          <p:cNvSpPr/>
          <p:nvPr/>
        </p:nvSpPr>
        <p:spPr>
          <a:xfrm>
            <a:off x="3113346" y="5186302"/>
            <a:ext cx="166710" cy="540262"/>
          </a:xfrm>
          <a:custGeom>
            <a:avLst/>
            <a:gdLst>
              <a:gd name="connsiteX0" fmla="*/ 18209 w 166710"/>
              <a:gd name="connsiteY0" fmla="*/ 5 h 540262"/>
              <a:gd name="connsiteX1" fmla="*/ 557 w 166710"/>
              <a:gd name="connsiteY1" fmla="*/ 247140 h 540262"/>
              <a:gd name="connsiteX2" fmla="*/ 42923 w 166710"/>
              <a:gd name="connsiteY2" fmla="*/ 349525 h 540262"/>
              <a:gd name="connsiteX3" fmla="*/ 60575 w 166710"/>
              <a:gd name="connsiteY3" fmla="*/ 282445 h 540262"/>
              <a:gd name="connsiteX4" fmla="*/ 67636 w 166710"/>
              <a:gd name="connsiteY4" fmla="*/ 374239 h 540262"/>
              <a:gd name="connsiteX5" fmla="*/ 81758 w 166710"/>
              <a:gd name="connsiteY5" fmla="*/ 540172 h 540262"/>
              <a:gd name="connsiteX6" fmla="*/ 88819 w 166710"/>
              <a:gd name="connsiteY6" fmla="*/ 395422 h 540262"/>
              <a:gd name="connsiteX7" fmla="*/ 102941 w 166710"/>
              <a:gd name="connsiteY7" fmla="*/ 254201 h 540262"/>
              <a:gd name="connsiteX8" fmla="*/ 166490 w 166710"/>
              <a:gd name="connsiteY8" fmla="*/ 141225 h 540262"/>
              <a:gd name="connsiteX9" fmla="*/ 78228 w 166710"/>
              <a:gd name="connsiteY9" fmla="*/ 310690 h 540262"/>
              <a:gd name="connsiteX10" fmla="*/ 49984 w 166710"/>
              <a:gd name="connsiteY10" fmla="*/ 197713 h 540262"/>
              <a:gd name="connsiteX11" fmla="*/ 46453 w 166710"/>
              <a:gd name="connsiteY11" fmla="*/ 321281 h 540262"/>
              <a:gd name="connsiteX12" fmla="*/ 11148 w 166710"/>
              <a:gd name="connsiteY12" fmla="*/ 240079 h 540262"/>
              <a:gd name="connsiteX13" fmla="*/ 18209 w 166710"/>
              <a:gd name="connsiteY13" fmla="*/ 5 h 5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710" h="540262">
                <a:moveTo>
                  <a:pt x="18209" y="5"/>
                </a:moveTo>
                <a:cubicBezTo>
                  <a:pt x="16444" y="1182"/>
                  <a:pt x="-3562" y="188887"/>
                  <a:pt x="557" y="247140"/>
                </a:cubicBezTo>
                <a:cubicBezTo>
                  <a:pt x="4676" y="305393"/>
                  <a:pt x="32920" y="343641"/>
                  <a:pt x="42923" y="349525"/>
                </a:cubicBezTo>
                <a:cubicBezTo>
                  <a:pt x="52926" y="355409"/>
                  <a:pt x="56456" y="278326"/>
                  <a:pt x="60575" y="282445"/>
                </a:cubicBezTo>
                <a:cubicBezTo>
                  <a:pt x="64694" y="286564"/>
                  <a:pt x="64106" y="331285"/>
                  <a:pt x="67636" y="374239"/>
                </a:cubicBezTo>
                <a:cubicBezTo>
                  <a:pt x="71166" y="417193"/>
                  <a:pt x="78228" y="536642"/>
                  <a:pt x="81758" y="540172"/>
                </a:cubicBezTo>
                <a:cubicBezTo>
                  <a:pt x="85288" y="543702"/>
                  <a:pt x="85289" y="443084"/>
                  <a:pt x="88819" y="395422"/>
                </a:cubicBezTo>
                <a:cubicBezTo>
                  <a:pt x="92350" y="347760"/>
                  <a:pt x="89996" y="296567"/>
                  <a:pt x="102941" y="254201"/>
                </a:cubicBezTo>
                <a:cubicBezTo>
                  <a:pt x="115886" y="211835"/>
                  <a:pt x="170609" y="131810"/>
                  <a:pt x="166490" y="141225"/>
                </a:cubicBezTo>
                <a:cubicBezTo>
                  <a:pt x="162371" y="150640"/>
                  <a:pt x="97646" y="301275"/>
                  <a:pt x="78228" y="310690"/>
                </a:cubicBezTo>
                <a:cubicBezTo>
                  <a:pt x="58810" y="320105"/>
                  <a:pt x="55280" y="195948"/>
                  <a:pt x="49984" y="197713"/>
                </a:cubicBezTo>
                <a:cubicBezTo>
                  <a:pt x="44688" y="199478"/>
                  <a:pt x="52926" y="314220"/>
                  <a:pt x="46453" y="321281"/>
                </a:cubicBezTo>
                <a:cubicBezTo>
                  <a:pt x="39980" y="328342"/>
                  <a:pt x="12325" y="289506"/>
                  <a:pt x="11148" y="240079"/>
                </a:cubicBezTo>
                <a:cubicBezTo>
                  <a:pt x="9971" y="190652"/>
                  <a:pt x="19974" y="-1172"/>
                  <a:pt x="18209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38B655E-F6AC-2528-AB77-CE268CAF453E}"/>
              </a:ext>
            </a:extLst>
          </p:cNvPr>
          <p:cNvSpPr/>
          <p:nvPr/>
        </p:nvSpPr>
        <p:spPr>
          <a:xfrm>
            <a:off x="4068704" y="6552618"/>
            <a:ext cx="122334" cy="1336961"/>
          </a:xfrm>
          <a:custGeom>
            <a:avLst/>
            <a:gdLst>
              <a:gd name="connsiteX0" fmla="*/ 7996 w 122334"/>
              <a:gd name="connsiteY0" fmla="*/ 13282 h 1336961"/>
              <a:gd name="connsiteX1" fmla="*/ 122296 w 122334"/>
              <a:gd name="connsiteY1" fmla="*/ 1321382 h 1336961"/>
              <a:gd name="connsiteX2" fmla="*/ 20696 w 122334"/>
              <a:gd name="connsiteY2" fmla="*/ 686382 h 1336961"/>
              <a:gd name="connsiteX3" fmla="*/ 7996 w 122334"/>
              <a:gd name="connsiteY3" fmla="*/ 13282 h 13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4" h="1336961">
                <a:moveTo>
                  <a:pt x="7996" y="13282"/>
                </a:moveTo>
                <a:cubicBezTo>
                  <a:pt x="24929" y="119115"/>
                  <a:pt x="120179" y="1209199"/>
                  <a:pt x="122296" y="1321382"/>
                </a:cubicBezTo>
                <a:cubicBezTo>
                  <a:pt x="124413" y="1433565"/>
                  <a:pt x="37629" y="910749"/>
                  <a:pt x="20696" y="686382"/>
                </a:cubicBezTo>
                <a:cubicBezTo>
                  <a:pt x="3763" y="462015"/>
                  <a:pt x="-8937" y="-92551"/>
                  <a:pt x="7996" y="13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B152FA2-865A-0F72-34A2-38808F416FC5}"/>
              </a:ext>
            </a:extLst>
          </p:cNvPr>
          <p:cNvSpPr/>
          <p:nvPr/>
        </p:nvSpPr>
        <p:spPr>
          <a:xfrm>
            <a:off x="6558776" y="9117210"/>
            <a:ext cx="928794" cy="620006"/>
          </a:xfrm>
          <a:custGeom>
            <a:avLst/>
            <a:gdLst>
              <a:gd name="connsiteX0" fmla="*/ 10299 w 928794"/>
              <a:gd name="connsiteY0" fmla="*/ 610990 h 620006"/>
              <a:gd name="connsiteX1" fmla="*/ 578624 w 928794"/>
              <a:gd name="connsiteY1" fmla="*/ 214115 h 620006"/>
              <a:gd name="connsiteX2" fmla="*/ 423049 w 928794"/>
              <a:gd name="connsiteY2" fmla="*/ 395090 h 620006"/>
              <a:gd name="connsiteX3" fmla="*/ 927874 w 928794"/>
              <a:gd name="connsiteY3" fmla="*/ 1390 h 620006"/>
              <a:gd name="connsiteX4" fmla="*/ 540524 w 928794"/>
              <a:gd name="connsiteY4" fmla="*/ 274440 h 620006"/>
              <a:gd name="connsiteX5" fmla="*/ 273824 w 928794"/>
              <a:gd name="connsiteY5" fmla="*/ 541140 h 620006"/>
              <a:gd name="connsiteX6" fmla="*/ 480199 w 928794"/>
              <a:gd name="connsiteY6" fmla="*/ 296665 h 620006"/>
              <a:gd name="connsiteX7" fmla="*/ 229374 w 928794"/>
              <a:gd name="connsiteY7" fmla="*/ 474465 h 620006"/>
              <a:gd name="connsiteX8" fmla="*/ 10299 w 928794"/>
              <a:gd name="connsiteY8" fmla="*/ 610990 h 62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94" h="620006">
                <a:moveTo>
                  <a:pt x="10299" y="610990"/>
                </a:moveTo>
                <a:cubicBezTo>
                  <a:pt x="68507" y="567598"/>
                  <a:pt x="509832" y="250098"/>
                  <a:pt x="578624" y="214115"/>
                </a:cubicBezTo>
                <a:cubicBezTo>
                  <a:pt x="647416" y="178132"/>
                  <a:pt x="364841" y="430544"/>
                  <a:pt x="423049" y="395090"/>
                </a:cubicBezTo>
                <a:cubicBezTo>
                  <a:pt x="481257" y="359636"/>
                  <a:pt x="908295" y="21498"/>
                  <a:pt x="927874" y="1390"/>
                </a:cubicBezTo>
                <a:cubicBezTo>
                  <a:pt x="947453" y="-18718"/>
                  <a:pt x="649532" y="184482"/>
                  <a:pt x="540524" y="274440"/>
                </a:cubicBezTo>
                <a:cubicBezTo>
                  <a:pt x="431516" y="364398"/>
                  <a:pt x="283878" y="537436"/>
                  <a:pt x="273824" y="541140"/>
                </a:cubicBezTo>
                <a:cubicBezTo>
                  <a:pt x="263770" y="544844"/>
                  <a:pt x="487607" y="307777"/>
                  <a:pt x="480199" y="296665"/>
                </a:cubicBezTo>
                <a:cubicBezTo>
                  <a:pt x="472791" y="285552"/>
                  <a:pt x="302399" y="418903"/>
                  <a:pt x="229374" y="474465"/>
                </a:cubicBezTo>
                <a:cubicBezTo>
                  <a:pt x="156349" y="530027"/>
                  <a:pt x="-47909" y="654382"/>
                  <a:pt x="10299" y="610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FE5D59-AFA9-B4D2-DC4A-E0082120CC9B}"/>
              </a:ext>
            </a:extLst>
          </p:cNvPr>
          <p:cNvSpPr/>
          <p:nvPr/>
        </p:nvSpPr>
        <p:spPr>
          <a:xfrm>
            <a:off x="5901677" y="9517762"/>
            <a:ext cx="674148" cy="220021"/>
          </a:xfrm>
          <a:custGeom>
            <a:avLst/>
            <a:gdLst>
              <a:gd name="connsiteX0" fmla="*/ 648 w 674148"/>
              <a:gd name="connsiteY0" fmla="*/ 888 h 220021"/>
              <a:gd name="connsiteX1" fmla="*/ 511823 w 674148"/>
              <a:gd name="connsiteY1" fmla="*/ 178688 h 220021"/>
              <a:gd name="connsiteX2" fmla="*/ 483248 w 674148"/>
              <a:gd name="connsiteY2" fmla="*/ 153288 h 220021"/>
              <a:gd name="connsiteX3" fmla="*/ 673748 w 674148"/>
              <a:gd name="connsiteY3" fmla="*/ 219963 h 220021"/>
              <a:gd name="connsiteX4" fmla="*/ 537223 w 674148"/>
              <a:gd name="connsiteY4" fmla="*/ 165988 h 220021"/>
              <a:gd name="connsiteX5" fmla="*/ 407048 w 674148"/>
              <a:gd name="connsiteY5" fmla="*/ 112013 h 220021"/>
              <a:gd name="connsiteX6" fmla="*/ 648 w 674148"/>
              <a:gd name="connsiteY6" fmla="*/ 888 h 22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8" h="220021">
                <a:moveTo>
                  <a:pt x="648" y="888"/>
                </a:moveTo>
                <a:cubicBezTo>
                  <a:pt x="18110" y="12000"/>
                  <a:pt x="431390" y="153288"/>
                  <a:pt x="511823" y="178688"/>
                </a:cubicBezTo>
                <a:cubicBezTo>
                  <a:pt x="592256" y="204088"/>
                  <a:pt x="456261" y="146409"/>
                  <a:pt x="483248" y="153288"/>
                </a:cubicBezTo>
                <a:cubicBezTo>
                  <a:pt x="510235" y="160167"/>
                  <a:pt x="664752" y="217846"/>
                  <a:pt x="673748" y="219963"/>
                </a:cubicBezTo>
                <a:cubicBezTo>
                  <a:pt x="682744" y="222080"/>
                  <a:pt x="537223" y="165988"/>
                  <a:pt x="537223" y="165988"/>
                </a:cubicBezTo>
                <a:cubicBezTo>
                  <a:pt x="492773" y="147996"/>
                  <a:pt x="490656" y="137942"/>
                  <a:pt x="407048" y="112013"/>
                </a:cubicBezTo>
                <a:cubicBezTo>
                  <a:pt x="323440" y="86084"/>
                  <a:pt x="-16814" y="-10224"/>
                  <a:pt x="648" y="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5FE2F80-F9C9-CB35-9D0E-AB4B46DF136C}"/>
              </a:ext>
            </a:extLst>
          </p:cNvPr>
          <p:cNvSpPr/>
          <p:nvPr/>
        </p:nvSpPr>
        <p:spPr>
          <a:xfrm>
            <a:off x="5574793" y="2505547"/>
            <a:ext cx="1183738" cy="3136892"/>
          </a:xfrm>
          <a:custGeom>
            <a:avLst/>
            <a:gdLst>
              <a:gd name="connsiteX0" fmla="*/ 1182468 w 1183738"/>
              <a:gd name="connsiteY0" fmla="*/ 5178 h 3136892"/>
              <a:gd name="connsiteX1" fmla="*/ 531539 w 1183738"/>
              <a:gd name="connsiteY1" fmla="*/ 2112948 h 3136892"/>
              <a:gd name="connsiteX2" fmla="*/ 578034 w 1183738"/>
              <a:gd name="connsiteY2" fmla="*/ 1802982 h 3136892"/>
              <a:gd name="connsiteX3" fmla="*/ 35593 w 1183738"/>
              <a:gd name="connsiteY3" fmla="*/ 3089341 h 3136892"/>
              <a:gd name="connsiteX4" fmla="*/ 144082 w 1183738"/>
              <a:gd name="connsiteY4" fmla="*/ 2701884 h 3136892"/>
              <a:gd name="connsiteX5" fmla="*/ 888000 w 1183738"/>
              <a:gd name="connsiteY5" fmla="*/ 1214046 h 3136892"/>
              <a:gd name="connsiteX6" fmla="*/ 702021 w 1183738"/>
              <a:gd name="connsiteY6" fmla="*/ 1508514 h 3136892"/>
              <a:gd name="connsiteX7" fmla="*/ 1182468 w 1183738"/>
              <a:gd name="connsiteY7" fmla="*/ 5178 h 31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738" h="3136892">
                <a:moveTo>
                  <a:pt x="1182468" y="5178"/>
                </a:moveTo>
                <a:cubicBezTo>
                  <a:pt x="1154054" y="105917"/>
                  <a:pt x="632278" y="1813314"/>
                  <a:pt x="531539" y="2112948"/>
                </a:cubicBezTo>
                <a:cubicBezTo>
                  <a:pt x="430800" y="2412582"/>
                  <a:pt x="660692" y="1640250"/>
                  <a:pt x="578034" y="1802982"/>
                </a:cubicBezTo>
                <a:cubicBezTo>
                  <a:pt x="495376" y="1965714"/>
                  <a:pt x="107918" y="2939524"/>
                  <a:pt x="35593" y="3089341"/>
                </a:cubicBezTo>
                <a:cubicBezTo>
                  <a:pt x="-36732" y="3239158"/>
                  <a:pt x="2014" y="3014433"/>
                  <a:pt x="144082" y="2701884"/>
                </a:cubicBezTo>
                <a:cubicBezTo>
                  <a:pt x="286150" y="2389335"/>
                  <a:pt x="795010" y="1412941"/>
                  <a:pt x="888000" y="1214046"/>
                </a:cubicBezTo>
                <a:cubicBezTo>
                  <a:pt x="980990" y="1015151"/>
                  <a:pt x="650360" y="1712575"/>
                  <a:pt x="702021" y="1508514"/>
                </a:cubicBezTo>
                <a:cubicBezTo>
                  <a:pt x="753682" y="1304453"/>
                  <a:pt x="1210882" y="-95561"/>
                  <a:pt x="1182468" y="51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EC3E158-0EAB-54A3-6959-38AB86E84369}"/>
              </a:ext>
            </a:extLst>
          </p:cNvPr>
          <p:cNvSpPr/>
          <p:nvPr/>
        </p:nvSpPr>
        <p:spPr>
          <a:xfrm>
            <a:off x="5418774" y="2510237"/>
            <a:ext cx="1292202" cy="3080929"/>
          </a:xfrm>
          <a:custGeom>
            <a:avLst/>
            <a:gdLst>
              <a:gd name="connsiteX0" fmla="*/ 1291992 w 1292202"/>
              <a:gd name="connsiteY0" fmla="*/ 488 h 3080929"/>
              <a:gd name="connsiteX1" fmla="*/ 780548 w 1292202"/>
              <a:gd name="connsiteY1" fmla="*/ 1255851 h 3080929"/>
              <a:gd name="connsiteX2" fmla="*/ 393090 w 1292202"/>
              <a:gd name="connsiteY2" fmla="*/ 2294238 h 3080929"/>
              <a:gd name="connsiteX3" fmla="*/ 610067 w 1292202"/>
              <a:gd name="connsiteY3" fmla="*/ 1643309 h 3080929"/>
              <a:gd name="connsiteX4" fmla="*/ 5633 w 1292202"/>
              <a:gd name="connsiteY4" fmla="*/ 3053655 h 3080929"/>
              <a:gd name="connsiteX5" fmla="*/ 331097 w 1292202"/>
              <a:gd name="connsiteY5" fmla="*/ 2495716 h 3080929"/>
              <a:gd name="connsiteX6" fmla="*/ 718555 w 1292202"/>
              <a:gd name="connsiteY6" fmla="*/ 1534821 h 3080929"/>
              <a:gd name="connsiteX7" fmla="*/ 532575 w 1292202"/>
              <a:gd name="connsiteY7" fmla="*/ 1999770 h 3080929"/>
              <a:gd name="connsiteX8" fmla="*/ 858040 w 1292202"/>
              <a:gd name="connsiteY8" fmla="*/ 713410 h 3080929"/>
              <a:gd name="connsiteX9" fmla="*/ 718555 w 1292202"/>
              <a:gd name="connsiteY9" fmla="*/ 1100868 h 3080929"/>
              <a:gd name="connsiteX10" fmla="*/ 1291992 w 1292202"/>
              <a:gd name="connsiteY10" fmla="*/ 488 h 308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202" h="3080929">
                <a:moveTo>
                  <a:pt x="1291992" y="488"/>
                </a:moveTo>
                <a:cubicBezTo>
                  <a:pt x="1302324" y="26319"/>
                  <a:pt x="930365" y="873559"/>
                  <a:pt x="780548" y="1255851"/>
                </a:cubicBezTo>
                <a:cubicBezTo>
                  <a:pt x="630731" y="1638143"/>
                  <a:pt x="421503" y="2229662"/>
                  <a:pt x="393090" y="2294238"/>
                </a:cubicBezTo>
                <a:cubicBezTo>
                  <a:pt x="364677" y="2358814"/>
                  <a:pt x="674643" y="1516740"/>
                  <a:pt x="610067" y="1643309"/>
                </a:cubicBezTo>
                <a:cubicBezTo>
                  <a:pt x="545491" y="1769878"/>
                  <a:pt x="52128" y="2911587"/>
                  <a:pt x="5633" y="3053655"/>
                </a:cubicBezTo>
                <a:cubicBezTo>
                  <a:pt x="-40862" y="3195723"/>
                  <a:pt x="212277" y="2748855"/>
                  <a:pt x="331097" y="2495716"/>
                </a:cubicBezTo>
                <a:cubicBezTo>
                  <a:pt x="449917" y="2242577"/>
                  <a:pt x="684975" y="1617479"/>
                  <a:pt x="718555" y="1534821"/>
                </a:cubicBezTo>
                <a:cubicBezTo>
                  <a:pt x="752135" y="1452163"/>
                  <a:pt x="509328" y="2136672"/>
                  <a:pt x="532575" y="1999770"/>
                </a:cubicBezTo>
                <a:cubicBezTo>
                  <a:pt x="555822" y="1862868"/>
                  <a:pt x="827043" y="863227"/>
                  <a:pt x="858040" y="713410"/>
                </a:cubicBezTo>
                <a:cubicBezTo>
                  <a:pt x="889037" y="563593"/>
                  <a:pt x="643647" y="1219688"/>
                  <a:pt x="718555" y="1100868"/>
                </a:cubicBezTo>
                <a:cubicBezTo>
                  <a:pt x="793463" y="982048"/>
                  <a:pt x="1281660" y="-25343"/>
                  <a:pt x="1291992" y="4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8DDBBC-166D-6204-3B06-C316F2ACD058}"/>
              </a:ext>
            </a:extLst>
          </p:cNvPr>
          <p:cNvSpPr/>
          <p:nvPr/>
        </p:nvSpPr>
        <p:spPr>
          <a:xfrm>
            <a:off x="5224091" y="2309083"/>
            <a:ext cx="1587309" cy="3534515"/>
          </a:xfrm>
          <a:custGeom>
            <a:avLst/>
            <a:gdLst>
              <a:gd name="connsiteX0" fmla="*/ 1502173 w 1587309"/>
              <a:gd name="connsiteY0" fmla="*/ 93154 h 3534515"/>
              <a:gd name="connsiteX1" fmla="*/ 649767 w 1587309"/>
              <a:gd name="connsiteY1" fmla="*/ 1193534 h 3534515"/>
              <a:gd name="connsiteX2" fmla="*/ 246811 w 1587309"/>
              <a:gd name="connsiteY2" fmla="*/ 2588381 h 3534515"/>
              <a:gd name="connsiteX3" fmla="*/ 370797 w 1587309"/>
              <a:gd name="connsiteY3" fmla="*/ 2014944 h 3534515"/>
              <a:gd name="connsiteX4" fmla="*/ 14336 w 1587309"/>
              <a:gd name="connsiteY4" fmla="*/ 3471785 h 3534515"/>
              <a:gd name="connsiteX5" fmla="*/ 91828 w 1587309"/>
              <a:gd name="connsiteY5" fmla="*/ 3192815 h 3534515"/>
              <a:gd name="connsiteX6" fmla="*/ 293306 w 1587309"/>
              <a:gd name="connsiteY6" fmla="*/ 2495392 h 3534515"/>
              <a:gd name="connsiteX7" fmla="*/ 742756 w 1587309"/>
              <a:gd name="connsiteY7" fmla="*/ 728585 h 3534515"/>
              <a:gd name="connsiteX8" fmla="*/ 448289 w 1587309"/>
              <a:gd name="connsiteY8" fmla="*/ 1317520 h 3534515"/>
              <a:gd name="connsiteX9" fmla="*/ 944234 w 1587309"/>
              <a:gd name="connsiteY9" fmla="*/ 341127 h 3534515"/>
              <a:gd name="connsiteX10" fmla="*/ 758255 w 1587309"/>
              <a:gd name="connsiteY10" fmla="*/ 837073 h 3534515"/>
              <a:gd name="connsiteX11" fmla="*/ 1471177 w 1587309"/>
              <a:gd name="connsiteY11" fmla="*/ 139649 h 3534515"/>
              <a:gd name="connsiteX12" fmla="*/ 1502173 w 1587309"/>
              <a:gd name="connsiteY12" fmla="*/ 93154 h 35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7309" h="3534515">
                <a:moveTo>
                  <a:pt x="1502173" y="93154"/>
                </a:moveTo>
                <a:cubicBezTo>
                  <a:pt x="1365271" y="268801"/>
                  <a:pt x="858994" y="777663"/>
                  <a:pt x="649767" y="1193534"/>
                </a:cubicBezTo>
                <a:cubicBezTo>
                  <a:pt x="440540" y="1609405"/>
                  <a:pt x="293306" y="2451479"/>
                  <a:pt x="246811" y="2588381"/>
                </a:cubicBezTo>
                <a:cubicBezTo>
                  <a:pt x="200316" y="2725283"/>
                  <a:pt x="409543" y="1867710"/>
                  <a:pt x="370797" y="2014944"/>
                </a:cubicBezTo>
                <a:cubicBezTo>
                  <a:pt x="332051" y="2162178"/>
                  <a:pt x="60831" y="3275473"/>
                  <a:pt x="14336" y="3471785"/>
                </a:cubicBezTo>
                <a:cubicBezTo>
                  <a:pt x="-32159" y="3668097"/>
                  <a:pt x="45333" y="3355547"/>
                  <a:pt x="91828" y="3192815"/>
                </a:cubicBezTo>
                <a:cubicBezTo>
                  <a:pt x="138323" y="3030083"/>
                  <a:pt x="184818" y="2906097"/>
                  <a:pt x="293306" y="2495392"/>
                </a:cubicBezTo>
                <a:cubicBezTo>
                  <a:pt x="401794" y="2084687"/>
                  <a:pt x="716925" y="924897"/>
                  <a:pt x="742756" y="728585"/>
                </a:cubicBezTo>
                <a:cubicBezTo>
                  <a:pt x="768586" y="532273"/>
                  <a:pt x="414709" y="1382096"/>
                  <a:pt x="448289" y="1317520"/>
                </a:cubicBezTo>
                <a:cubicBezTo>
                  <a:pt x="481869" y="1252944"/>
                  <a:pt x="892573" y="421201"/>
                  <a:pt x="944234" y="341127"/>
                </a:cubicBezTo>
                <a:cubicBezTo>
                  <a:pt x="995895" y="261053"/>
                  <a:pt x="670431" y="870653"/>
                  <a:pt x="758255" y="837073"/>
                </a:cubicBezTo>
                <a:cubicBezTo>
                  <a:pt x="846079" y="803493"/>
                  <a:pt x="1344607" y="255886"/>
                  <a:pt x="1471177" y="139649"/>
                </a:cubicBezTo>
                <a:cubicBezTo>
                  <a:pt x="1597747" y="23412"/>
                  <a:pt x="1639075" y="-82493"/>
                  <a:pt x="1502173" y="931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99ED60A-273B-F0BE-D39B-4F3618099EC0}"/>
              </a:ext>
            </a:extLst>
          </p:cNvPr>
          <p:cNvSpPr/>
          <p:nvPr/>
        </p:nvSpPr>
        <p:spPr>
          <a:xfrm>
            <a:off x="4991602" y="2148701"/>
            <a:ext cx="1581640" cy="3926458"/>
          </a:xfrm>
          <a:custGeom>
            <a:avLst/>
            <a:gdLst>
              <a:gd name="connsiteX0" fmla="*/ 1579679 w 1581640"/>
              <a:gd name="connsiteY0" fmla="*/ 5563 h 3926458"/>
              <a:gd name="connsiteX1" fmla="*/ 789266 w 1581640"/>
              <a:gd name="connsiteY1" fmla="*/ 1059448 h 3926458"/>
              <a:gd name="connsiteX2" fmla="*/ 308818 w 1581640"/>
              <a:gd name="connsiteY2" fmla="*/ 1570892 h 3926458"/>
              <a:gd name="connsiteX3" fmla="*/ 91842 w 1581640"/>
              <a:gd name="connsiteY3" fmla="*/ 2562784 h 3926458"/>
              <a:gd name="connsiteX4" fmla="*/ 525795 w 1581640"/>
              <a:gd name="connsiteY4" fmla="*/ 1415909 h 3926458"/>
              <a:gd name="connsiteX5" fmla="*/ 14351 w 1581640"/>
              <a:gd name="connsiteY5" fmla="*/ 3818146 h 3926458"/>
              <a:gd name="connsiteX6" fmla="*/ 169334 w 1581640"/>
              <a:gd name="connsiteY6" fmla="*/ 3322201 h 3926458"/>
              <a:gd name="connsiteX7" fmla="*/ 463801 w 1581640"/>
              <a:gd name="connsiteY7" fmla="*/ 1617387 h 3926458"/>
              <a:gd name="connsiteX8" fmla="*/ 913252 w 1581640"/>
              <a:gd name="connsiteY8" fmla="*/ 687489 h 3926458"/>
              <a:gd name="connsiteX9" fmla="*/ 789266 w 1581640"/>
              <a:gd name="connsiteY9" fmla="*/ 1012953 h 3926458"/>
              <a:gd name="connsiteX10" fmla="*/ 1300710 w 1581640"/>
              <a:gd name="connsiteY10" fmla="*/ 238038 h 3926458"/>
              <a:gd name="connsiteX11" fmla="*/ 1021740 w 1581640"/>
              <a:gd name="connsiteY11" fmla="*/ 625496 h 3926458"/>
              <a:gd name="connsiteX12" fmla="*/ 1579679 w 1581640"/>
              <a:gd name="connsiteY12" fmla="*/ 5563 h 39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1640" h="3926458">
                <a:moveTo>
                  <a:pt x="1579679" y="5563"/>
                </a:moveTo>
                <a:cubicBezTo>
                  <a:pt x="1540933" y="77888"/>
                  <a:pt x="1001076" y="798560"/>
                  <a:pt x="789266" y="1059448"/>
                </a:cubicBezTo>
                <a:cubicBezTo>
                  <a:pt x="577456" y="1320336"/>
                  <a:pt x="425055" y="1320336"/>
                  <a:pt x="308818" y="1570892"/>
                </a:cubicBezTo>
                <a:cubicBezTo>
                  <a:pt x="192581" y="1821448"/>
                  <a:pt x="55679" y="2588615"/>
                  <a:pt x="91842" y="2562784"/>
                </a:cubicBezTo>
                <a:cubicBezTo>
                  <a:pt x="128005" y="2536954"/>
                  <a:pt x="538710" y="1206682"/>
                  <a:pt x="525795" y="1415909"/>
                </a:cubicBezTo>
                <a:cubicBezTo>
                  <a:pt x="512880" y="1625136"/>
                  <a:pt x="73761" y="3500431"/>
                  <a:pt x="14351" y="3818146"/>
                </a:cubicBezTo>
                <a:cubicBezTo>
                  <a:pt x="-45059" y="4135861"/>
                  <a:pt x="94426" y="3688994"/>
                  <a:pt x="169334" y="3322201"/>
                </a:cubicBezTo>
                <a:cubicBezTo>
                  <a:pt x="244242" y="2955408"/>
                  <a:pt x="339815" y="2056506"/>
                  <a:pt x="463801" y="1617387"/>
                </a:cubicBezTo>
                <a:cubicBezTo>
                  <a:pt x="587787" y="1178268"/>
                  <a:pt x="859008" y="788228"/>
                  <a:pt x="913252" y="687489"/>
                </a:cubicBezTo>
                <a:cubicBezTo>
                  <a:pt x="967496" y="586750"/>
                  <a:pt x="724690" y="1087862"/>
                  <a:pt x="789266" y="1012953"/>
                </a:cubicBezTo>
                <a:cubicBezTo>
                  <a:pt x="853842" y="938045"/>
                  <a:pt x="1261964" y="302614"/>
                  <a:pt x="1300710" y="238038"/>
                </a:cubicBezTo>
                <a:cubicBezTo>
                  <a:pt x="1339456" y="173462"/>
                  <a:pt x="972662" y="661659"/>
                  <a:pt x="1021740" y="625496"/>
                </a:cubicBezTo>
                <a:cubicBezTo>
                  <a:pt x="1070818" y="589333"/>
                  <a:pt x="1618425" y="-66762"/>
                  <a:pt x="1579679" y="55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C811389-2BCF-E84C-781A-6C39C73FF12B}"/>
              </a:ext>
            </a:extLst>
          </p:cNvPr>
          <p:cNvSpPr/>
          <p:nvPr/>
        </p:nvSpPr>
        <p:spPr>
          <a:xfrm>
            <a:off x="3711733" y="1943874"/>
            <a:ext cx="2862943" cy="4952861"/>
          </a:xfrm>
          <a:custGeom>
            <a:avLst/>
            <a:gdLst>
              <a:gd name="connsiteX0" fmla="*/ 2859548 w 2862943"/>
              <a:gd name="connsiteY0" fmla="*/ 8912 h 4952861"/>
              <a:gd name="connsiteX1" fmla="*/ 1821162 w 2862943"/>
              <a:gd name="connsiteY1" fmla="*/ 954309 h 4952861"/>
              <a:gd name="connsiteX2" fmla="*/ 1247725 w 2862943"/>
              <a:gd name="connsiteY2" fmla="*/ 2628126 h 4952861"/>
              <a:gd name="connsiteX3" fmla="*/ 1387209 w 2862943"/>
              <a:gd name="connsiteY3" fmla="*/ 2147679 h 4952861"/>
              <a:gd name="connsiteX4" fmla="*/ 1061745 w 2862943"/>
              <a:gd name="connsiteY4" fmla="*/ 3217062 h 4952861"/>
              <a:gd name="connsiteX5" fmla="*/ 999752 w 2862943"/>
              <a:gd name="connsiteY5" fmla="*/ 3666512 h 4952861"/>
              <a:gd name="connsiteX6" fmla="*/ 1077243 w 2862943"/>
              <a:gd name="connsiteY6" fmla="*/ 3434038 h 4952861"/>
              <a:gd name="connsiteX7" fmla="*/ 813772 w 2862943"/>
              <a:gd name="connsiteY7" fmla="*/ 3852492 h 4952861"/>
              <a:gd name="connsiteX8" fmla="*/ 23359 w 2862943"/>
              <a:gd name="connsiteY8" fmla="*/ 4921875 h 4952861"/>
              <a:gd name="connsiteX9" fmla="*/ 286830 w 2862943"/>
              <a:gd name="connsiteY9" fmla="*/ 4549916 h 4952861"/>
              <a:gd name="connsiteX10" fmla="*/ 1077243 w 2862943"/>
              <a:gd name="connsiteY10" fmla="*/ 3372045 h 4952861"/>
              <a:gd name="connsiteX11" fmla="*/ 1325216 w 2862943"/>
              <a:gd name="connsiteY11" fmla="*/ 2473143 h 4952861"/>
              <a:gd name="connsiteX12" fmla="*/ 1433704 w 2862943"/>
              <a:gd name="connsiteY12" fmla="*/ 1388262 h 4952861"/>
              <a:gd name="connsiteX13" fmla="*/ 1433704 w 2862943"/>
              <a:gd name="connsiteY13" fmla="*/ 1760221 h 4952861"/>
              <a:gd name="connsiteX14" fmla="*/ 1867657 w 2862943"/>
              <a:gd name="connsiteY14" fmla="*/ 442865 h 4952861"/>
              <a:gd name="connsiteX15" fmla="*/ 1790165 w 2862943"/>
              <a:gd name="connsiteY15" fmla="*/ 938811 h 4952861"/>
              <a:gd name="connsiteX16" fmla="*/ 2348104 w 2862943"/>
              <a:gd name="connsiteY16" fmla="*/ 117401 h 4952861"/>
              <a:gd name="connsiteX17" fmla="*/ 2162125 w 2862943"/>
              <a:gd name="connsiteY17" fmla="*/ 458363 h 4952861"/>
              <a:gd name="connsiteX18" fmla="*/ 2859548 w 2862943"/>
              <a:gd name="connsiteY18" fmla="*/ 8912 h 49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2943" h="4952861">
                <a:moveTo>
                  <a:pt x="2859548" y="8912"/>
                </a:moveTo>
                <a:cubicBezTo>
                  <a:pt x="2802721" y="91570"/>
                  <a:pt x="2089799" y="517773"/>
                  <a:pt x="1821162" y="954309"/>
                </a:cubicBezTo>
                <a:cubicBezTo>
                  <a:pt x="1552525" y="1390845"/>
                  <a:pt x="1320050" y="2429231"/>
                  <a:pt x="1247725" y="2628126"/>
                </a:cubicBezTo>
                <a:cubicBezTo>
                  <a:pt x="1175400" y="2827021"/>
                  <a:pt x="1418206" y="2049523"/>
                  <a:pt x="1387209" y="2147679"/>
                </a:cubicBezTo>
                <a:cubicBezTo>
                  <a:pt x="1356212" y="2245835"/>
                  <a:pt x="1126321" y="2963923"/>
                  <a:pt x="1061745" y="3217062"/>
                </a:cubicBezTo>
                <a:cubicBezTo>
                  <a:pt x="997169" y="3470201"/>
                  <a:pt x="997169" y="3630349"/>
                  <a:pt x="999752" y="3666512"/>
                </a:cubicBezTo>
                <a:cubicBezTo>
                  <a:pt x="1002335" y="3702675"/>
                  <a:pt x="1108240" y="3403041"/>
                  <a:pt x="1077243" y="3434038"/>
                </a:cubicBezTo>
                <a:cubicBezTo>
                  <a:pt x="1046246" y="3465035"/>
                  <a:pt x="989419" y="3604519"/>
                  <a:pt x="813772" y="3852492"/>
                </a:cubicBezTo>
                <a:cubicBezTo>
                  <a:pt x="638125" y="4100465"/>
                  <a:pt x="111183" y="4805638"/>
                  <a:pt x="23359" y="4921875"/>
                </a:cubicBezTo>
                <a:cubicBezTo>
                  <a:pt x="-64465" y="5038112"/>
                  <a:pt x="111183" y="4808221"/>
                  <a:pt x="286830" y="4549916"/>
                </a:cubicBezTo>
                <a:cubicBezTo>
                  <a:pt x="462477" y="4291611"/>
                  <a:pt x="904179" y="3718174"/>
                  <a:pt x="1077243" y="3372045"/>
                </a:cubicBezTo>
                <a:cubicBezTo>
                  <a:pt x="1250307" y="3025916"/>
                  <a:pt x="1265806" y="2803774"/>
                  <a:pt x="1325216" y="2473143"/>
                </a:cubicBezTo>
                <a:cubicBezTo>
                  <a:pt x="1384626" y="2142513"/>
                  <a:pt x="1415623" y="1507082"/>
                  <a:pt x="1433704" y="1388262"/>
                </a:cubicBezTo>
                <a:cubicBezTo>
                  <a:pt x="1451785" y="1269442"/>
                  <a:pt x="1361378" y="1917787"/>
                  <a:pt x="1433704" y="1760221"/>
                </a:cubicBezTo>
                <a:cubicBezTo>
                  <a:pt x="1506029" y="1602655"/>
                  <a:pt x="1808247" y="579767"/>
                  <a:pt x="1867657" y="442865"/>
                </a:cubicBezTo>
                <a:cubicBezTo>
                  <a:pt x="1927067" y="305963"/>
                  <a:pt x="1710091" y="993055"/>
                  <a:pt x="1790165" y="938811"/>
                </a:cubicBezTo>
                <a:cubicBezTo>
                  <a:pt x="1870239" y="884567"/>
                  <a:pt x="2286111" y="197476"/>
                  <a:pt x="2348104" y="117401"/>
                </a:cubicBezTo>
                <a:cubicBezTo>
                  <a:pt x="2410097" y="37326"/>
                  <a:pt x="2082050" y="471278"/>
                  <a:pt x="2162125" y="458363"/>
                </a:cubicBezTo>
                <a:cubicBezTo>
                  <a:pt x="2242200" y="445448"/>
                  <a:pt x="2916375" y="-73746"/>
                  <a:pt x="2859548" y="89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97404C0-F115-4368-F7C4-2BC8EFC41636}"/>
              </a:ext>
            </a:extLst>
          </p:cNvPr>
          <p:cNvSpPr/>
          <p:nvPr/>
        </p:nvSpPr>
        <p:spPr>
          <a:xfrm>
            <a:off x="3298018" y="1759110"/>
            <a:ext cx="3107317" cy="5576327"/>
          </a:xfrm>
          <a:custGeom>
            <a:avLst/>
            <a:gdLst>
              <a:gd name="connsiteX0" fmla="*/ 3102782 w 3107317"/>
              <a:gd name="connsiteY0" fmla="*/ 7697 h 5576327"/>
              <a:gd name="connsiteX1" fmla="*/ 1769928 w 3107317"/>
              <a:gd name="connsiteY1" fmla="*/ 1077080 h 5576327"/>
              <a:gd name="connsiteX2" fmla="*/ 778036 w 3107317"/>
              <a:gd name="connsiteY2" fmla="*/ 3541310 h 5576327"/>
              <a:gd name="connsiteX3" fmla="*/ 964016 w 3107317"/>
              <a:gd name="connsiteY3" fmla="*/ 2998870 h 5576327"/>
              <a:gd name="connsiteX4" fmla="*/ 886524 w 3107317"/>
              <a:gd name="connsiteY4" fmla="*/ 3649798 h 5576327"/>
              <a:gd name="connsiteX5" fmla="*/ 762538 w 3107317"/>
              <a:gd name="connsiteY5" fmla="*/ 4269731 h 5576327"/>
              <a:gd name="connsiteX6" fmla="*/ 3121 w 3107317"/>
              <a:gd name="connsiteY6" fmla="*/ 5571588 h 5576327"/>
              <a:gd name="connsiteX7" fmla="*/ 514565 w 3107317"/>
              <a:gd name="connsiteY7" fmla="*/ 4672687 h 5576327"/>
              <a:gd name="connsiteX8" fmla="*/ 1041507 w 3107317"/>
              <a:gd name="connsiteY8" fmla="*/ 3758287 h 5576327"/>
              <a:gd name="connsiteX9" fmla="*/ 1924911 w 3107317"/>
              <a:gd name="connsiteY9" fmla="*/ 1960483 h 5576327"/>
              <a:gd name="connsiteX10" fmla="*/ 855528 w 3107317"/>
              <a:gd name="connsiteY10" fmla="*/ 4068253 h 5576327"/>
              <a:gd name="connsiteX11" fmla="*/ 1103501 w 3107317"/>
              <a:gd name="connsiteY11" fmla="*/ 3231344 h 5576327"/>
              <a:gd name="connsiteX12" fmla="*/ 1754429 w 3107317"/>
              <a:gd name="connsiteY12" fmla="*/ 922097 h 5576327"/>
              <a:gd name="connsiteX13" fmla="*/ 2188382 w 3107317"/>
              <a:gd name="connsiteY13" fmla="*/ 612131 h 5576327"/>
              <a:gd name="connsiteX14" fmla="*/ 3102782 w 3107317"/>
              <a:gd name="connsiteY14" fmla="*/ 7697 h 557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7317" h="5576327">
                <a:moveTo>
                  <a:pt x="3102782" y="7697"/>
                </a:moveTo>
                <a:cubicBezTo>
                  <a:pt x="3033040" y="85188"/>
                  <a:pt x="2157386" y="488145"/>
                  <a:pt x="1769928" y="1077080"/>
                </a:cubicBezTo>
                <a:cubicBezTo>
                  <a:pt x="1382470" y="1666015"/>
                  <a:pt x="912355" y="3221012"/>
                  <a:pt x="778036" y="3541310"/>
                </a:cubicBezTo>
                <a:cubicBezTo>
                  <a:pt x="643717" y="3861608"/>
                  <a:pt x="945935" y="2980789"/>
                  <a:pt x="964016" y="2998870"/>
                </a:cubicBezTo>
                <a:cubicBezTo>
                  <a:pt x="982097" y="3016951"/>
                  <a:pt x="920104" y="3437988"/>
                  <a:pt x="886524" y="3649798"/>
                </a:cubicBezTo>
                <a:cubicBezTo>
                  <a:pt x="852944" y="3861608"/>
                  <a:pt x="909772" y="3949433"/>
                  <a:pt x="762538" y="4269731"/>
                </a:cubicBezTo>
                <a:cubicBezTo>
                  <a:pt x="615304" y="4590029"/>
                  <a:pt x="44450" y="5504429"/>
                  <a:pt x="3121" y="5571588"/>
                </a:cubicBezTo>
                <a:cubicBezTo>
                  <a:pt x="-38208" y="5638747"/>
                  <a:pt x="341501" y="4974904"/>
                  <a:pt x="514565" y="4672687"/>
                </a:cubicBezTo>
                <a:cubicBezTo>
                  <a:pt x="687629" y="4370470"/>
                  <a:pt x="806449" y="4210321"/>
                  <a:pt x="1041507" y="3758287"/>
                </a:cubicBezTo>
                <a:cubicBezTo>
                  <a:pt x="1276565" y="3306253"/>
                  <a:pt x="1955908" y="1908822"/>
                  <a:pt x="1924911" y="1960483"/>
                </a:cubicBezTo>
                <a:cubicBezTo>
                  <a:pt x="1893914" y="2012144"/>
                  <a:pt x="992430" y="3856443"/>
                  <a:pt x="855528" y="4068253"/>
                </a:cubicBezTo>
                <a:cubicBezTo>
                  <a:pt x="718626" y="4280063"/>
                  <a:pt x="953684" y="3755703"/>
                  <a:pt x="1103501" y="3231344"/>
                </a:cubicBezTo>
                <a:cubicBezTo>
                  <a:pt x="1253318" y="2706985"/>
                  <a:pt x="1573616" y="1358632"/>
                  <a:pt x="1754429" y="922097"/>
                </a:cubicBezTo>
                <a:cubicBezTo>
                  <a:pt x="1935242" y="485562"/>
                  <a:pt x="1958490" y="764531"/>
                  <a:pt x="2188382" y="612131"/>
                </a:cubicBezTo>
                <a:cubicBezTo>
                  <a:pt x="2418274" y="459731"/>
                  <a:pt x="3172524" y="-69794"/>
                  <a:pt x="3102782" y="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D17E537-7EE1-8075-26B2-DC872581B896}"/>
              </a:ext>
            </a:extLst>
          </p:cNvPr>
          <p:cNvSpPr/>
          <p:nvPr/>
        </p:nvSpPr>
        <p:spPr>
          <a:xfrm>
            <a:off x="2887094" y="1682979"/>
            <a:ext cx="3529364" cy="2843154"/>
          </a:xfrm>
          <a:custGeom>
            <a:avLst/>
            <a:gdLst>
              <a:gd name="connsiteX0" fmla="*/ 3529204 w 3529364"/>
              <a:gd name="connsiteY0" fmla="*/ 6336 h 2843154"/>
              <a:gd name="connsiteX1" fmla="*/ 1762398 w 3529364"/>
              <a:gd name="connsiteY1" fmla="*/ 858743 h 2843154"/>
              <a:gd name="connsiteX2" fmla="*/ 73082 w 3529364"/>
              <a:gd name="connsiteY2" fmla="*/ 2765035 h 2843154"/>
              <a:gd name="connsiteX3" fmla="*/ 476038 w 3529364"/>
              <a:gd name="connsiteY3" fmla="*/ 2284587 h 2843154"/>
              <a:gd name="connsiteX4" fmla="*/ 2010370 w 3529364"/>
              <a:gd name="connsiteY4" fmla="*/ 533279 h 2843154"/>
              <a:gd name="connsiteX5" fmla="*/ 1700404 w 3529364"/>
              <a:gd name="connsiteY5" fmla="*/ 719258 h 2843154"/>
              <a:gd name="connsiteX6" fmla="*/ 2568309 w 3529364"/>
              <a:gd name="connsiteY6" fmla="*/ 192316 h 2843154"/>
              <a:gd name="connsiteX7" fmla="*/ 1870886 w 3529364"/>
              <a:gd name="connsiteY7" fmla="*/ 455787 h 2843154"/>
              <a:gd name="connsiteX8" fmla="*/ 3529204 w 3529364"/>
              <a:gd name="connsiteY8" fmla="*/ 6336 h 284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9364" h="2843154">
                <a:moveTo>
                  <a:pt x="3529204" y="6336"/>
                </a:moveTo>
                <a:cubicBezTo>
                  <a:pt x="3511123" y="73495"/>
                  <a:pt x="2338418" y="398960"/>
                  <a:pt x="1762398" y="858743"/>
                </a:cubicBezTo>
                <a:cubicBezTo>
                  <a:pt x="1186378" y="1318526"/>
                  <a:pt x="287475" y="2527394"/>
                  <a:pt x="73082" y="2765035"/>
                </a:cubicBezTo>
                <a:cubicBezTo>
                  <a:pt x="-141311" y="3002676"/>
                  <a:pt x="153157" y="2656546"/>
                  <a:pt x="476038" y="2284587"/>
                </a:cubicBezTo>
                <a:cubicBezTo>
                  <a:pt x="798919" y="1912628"/>
                  <a:pt x="1806309" y="794167"/>
                  <a:pt x="2010370" y="533279"/>
                </a:cubicBezTo>
                <a:cubicBezTo>
                  <a:pt x="2214431" y="272391"/>
                  <a:pt x="1700404" y="719258"/>
                  <a:pt x="1700404" y="719258"/>
                </a:cubicBezTo>
                <a:cubicBezTo>
                  <a:pt x="1793394" y="662431"/>
                  <a:pt x="2539895" y="236228"/>
                  <a:pt x="2568309" y="192316"/>
                </a:cubicBezTo>
                <a:cubicBezTo>
                  <a:pt x="2596723" y="148404"/>
                  <a:pt x="1708154" y="484201"/>
                  <a:pt x="1870886" y="455787"/>
                </a:cubicBezTo>
                <a:cubicBezTo>
                  <a:pt x="2033618" y="427374"/>
                  <a:pt x="3547285" y="-60823"/>
                  <a:pt x="3529204" y="6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08325D4-ADD5-C4DA-2428-6712864DDA7A}"/>
              </a:ext>
            </a:extLst>
          </p:cNvPr>
          <p:cNvSpPr/>
          <p:nvPr/>
        </p:nvSpPr>
        <p:spPr>
          <a:xfrm>
            <a:off x="3455776" y="1541562"/>
            <a:ext cx="2666746" cy="5293874"/>
          </a:xfrm>
          <a:custGeom>
            <a:avLst/>
            <a:gdLst>
              <a:gd name="connsiteX0" fmla="*/ 2542068 w 2666746"/>
              <a:gd name="connsiteY0" fmla="*/ 70262 h 5293874"/>
              <a:gd name="connsiteX1" fmla="*/ 2480075 w 2666746"/>
              <a:gd name="connsiteY1" fmla="*/ 163252 h 5293874"/>
              <a:gd name="connsiteX2" fmla="*/ 961241 w 2666746"/>
              <a:gd name="connsiteY2" fmla="*/ 1914560 h 5293874"/>
              <a:gd name="connsiteX3" fmla="*/ 465295 w 2666746"/>
              <a:gd name="connsiteY3" fmla="*/ 3681367 h 5293874"/>
              <a:gd name="connsiteX4" fmla="*/ 511790 w 2666746"/>
              <a:gd name="connsiteY4" fmla="*/ 3324906 h 5293874"/>
              <a:gd name="connsiteX5" fmla="*/ 201824 w 2666746"/>
              <a:gd name="connsiteY5" fmla="*/ 4533774 h 5293874"/>
              <a:gd name="connsiteX6" fmla="*/ 346 w 2666746"/>
              <a:gd name="connsiteY6" fmla="*/ 5293191 h 5293874"/>
              <a:gd name="connsiteX7" fmla="*/ 248319 w 2666746"/>
              <a:gd name="connsiteY7" fmla="*/ 4409787 h 5293874"/>
              <a:gd name="connsiteX8" fmla="*/ 697770 w 2666746"/>
              <a:gd name="connsiteY8" fmla="*/ 2007550 h 5293874"/>
              <a:gd name="connsiteX9" fmla="*/ 868251 w 2666746"/>
              <a:gd name="connsiteY9" fmla="*/ 1883563 h 5293874"/>
              <a:gd name="connsiteX10" fmla="*/ 1503682 w 2666746"/>
              <a:gd name="connsiteY10" fmla="*/ 1077652 h 5293874"/>
              <a:gd name="connsiteX11" fmla="*/ 1534678 w 2666746"/>
              <a:gd name="connsiteY11" fmla="*/ 1155143 h 5293874"/>
              <a:gd name="connsiteX12" fmla="*/ 1984129 w 2666746"/>
              <a:gd name="connsiteY12" fmla="*/ 488716 h 5293874"/>
              <a:gd name="connsiteX13" fmla="*/ 1937634 w 2666746"/>
              <a:gd name="connsiteY13" fmla="*/ 674696 h 5293874"/>
              <a:gd name="connsiteX14" fmla="*/ 2619560 w 2666746"/>
              <a:gd name="connsiteY14" fmla="*/ 39265 h 5293874"/>
              <a:gd name="connsiteX15" fmla="*/ 2604061 w 2666746"/>
              <a:gd name="connsiteY15" fmla="*/ 70262 h 5293874"/>
              <a:gd name="connsiteX16" fmla="*/ 2542068 w 2666746"/>
              <a:gd name="connsiteY16" fmla="*/ 70262 h 52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746" h="5293874">
                <a:moveTo>
                  <a:pt x="2542068" y="70262"/>
                </a:moveTo>
                <a:cubicBezTo>
                  <a:pt x="2521404" y="85760"/>
                  <a:pt x="2743546" y="-144131"/>
                  <a:pt x="2480075" y="163252"/>
                </a:cubicBezTo>
                <a:cubicBezTo>
                  <a:pt x="2216604" y="470635"/>
                  <a:pt x="1297038" y="1328208"/>
                  <a:pt x="961241" y="1914560"/>
                </a:cubicBezTo>
                <a:cubicBezTo>
                  <a:pt x="625444" y="2500912"/>
                  <a:pt x="540203" y="3446309"/>
                  <a:pt x="465295" y="3681367"/>
                </a:cubicBezTo>
                <a:cubicBezTo>
                  <a:pt x="390386" y="3916425"/>
                  <a:pt x="555702" y="3182838"/>
                  <a:pt x="511790" y="3324906"/>
                </a:cubicBezTo>
                <a:cubicBezTo>
                  <a:pt x="467878" y="3466974"/>
                  <a:pt x="287065" y="4205727"/>
                  <a:pt x="201824" y="4533774"/>
                </a:cubicBezTo>
                <a:cubicBezTo>
                  <a:pt x="116583" y="4861821"/>
                  <a:pt x="-7403" y="5313856"/>
                  <a:pt x="346" y="5293191"/>
                </a:cubicBezTo>
                <a:cubicBezTo>
                  <a:pt x="8095" y="5272527"/>
                  <a:pt x="132082" y="4957394"/>
                  <a:pt x="248319" y="4409787"/>
                </a:cubicBezTo>
                <a:cubicBezTo>
                  <a:pt x="364556" y="3862180"/>
                  <a:pt x="594448" y="2428587"/>
                  <a:pt x="697770" y="2007550"/>
                </a:cubicBezTo>
                <a:cubicBezTo>
                  <a:pt x="801092" y="1586513"/>
                  <a:pt x="733932" y="2038546"/>
                  <a:pt x="868251" y="1883563"/>
                </a:cubicBezTo>
                <a:cubicBezTo>
                  <a:pt x="1002570" y="1728580"/>
                  <a:pt x="1392611" y="1199055"/>
                  <a:pt x="1503682" y="1077652"/>
                </a:cubicBezTo>
                <a:cubicBezTo>
                  <a:pt x="1614753" y="956249"/>
                  <a:pt x="1454603" y="1253299"/>
                  <a:pt x="1534678" y="1155143"/>
                </a:cubicBezTo>
                <a:cubicBezTo>
                  <a:pt x="1614752" y="1056987"/>
                  <a:pt x="1916970" y="568790"/>
                  <a:pt x="1984129" y="488716"/>
                </a:cubicBezTo>
                <a:cubicBezTo>
                  <a:pt x="2051288" y="408642"/>
                  <a:pt x="1831729" y="749605"/>
                  <a:pt x="1937634" y="674696"/>
                </a:cubicBezTo>
                <a:cubicBezTo>
                  <a:pt x="2043539" y="599788"/>
                  <a:pt x="2508489" y="140004"/>
                  <a:pt x="2619560" y="39265"/>
                </a:cubicBezTo>
                <a:cubicBezTo>
                  <a:pt x="2730631" y="-61474"/>
                  <a:pt x="2611810" y="62513"/>
                  <a:pt x="2604061" y="70262"/>
                </a:cubicBezTo>
                <a:cubicBezTo>
                  <a:pt x="2596312" y="78011"/>
                  <a:pt x="2562732" y="54764"/>
                  <a:pt x="2542068" y="70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BCEA7A61-F499-AD04-A803-10B180A1AFD3}"/>
              </a:ext>
            </a:extLst>
          </p:cNvPr>
          <p:cNvSpPr/>
          <p:nvPr/>
        </p:nvSpPr>
        <p:spPr>
          <a:xfrm>
            <a:off x="3481840" y="1179694"/>
            <a:ext cx="2926062" cy="1256820"/>
          </a:xfrm>
          <a:custGeom>
            <a:avLst/>
            <a:gdLst>
              <a:gd name="connsiteX0" fmla="*/ 2918960 w 2926062"/>
              <a:gd name="connsiteY0" fmla="*/ 323642 h 1256820"/>
              <a:gd name="connsiteX1" fmla="*/ 2423014 w 2926062"/>
              <a:gd name="connsiteY1" fmla="*/ 261648 h 1256820"/>
              <a:gd name="connsiteX2" fmla="*/ 1911570 w 2926062"/>
              <a:gd name="connsiteY2" fmla="*/ 29174 h 1256820"/>
              <a:gd name="connsiteX3" fmla="*/ 857685 w 2926062"/>
              <a:gd name="connsiteY3" fmla="*/ 525120 h 1256820"/>
              <a:gd name="connsiteX4" fmla="*/ 1105658 w 2926062"/>
              <a:gd name="connsiteY4" fmla="*/ 354638 h 1256820"/>
              <a:gd name="connsiteX5" fmla="*/ 5279 w 2926062"/>
              <a:gd name="connsiteY5" fmla="*/ 1253540 h 1256820"/>
              <a:gd name="connsiteX6" fmla="*/ 733699 w 2926062"/>
              <a:gd name="connsiteY6" fmla="*/ 633608 h 1256820"/>
              <a:gd name="connsiteX7" fmla="*/ 1756587 w 2926062"/>
              <a:gd name="connsiteY7" fmla="*/ 13675 h 1256820"/>
              <a:gd name="connsiteX8" fmla="*/ 2035557 w 2926062"/>
              <a:gd name="connsiteY8" fmla="*/ 215153 h 1256820"/>
              <a:gd name="connsiteX9" fmla="*/ 2918960 w 2926062"/>
              <a:gd name="connsiteY9" fmla="*/ 323642 h 125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6062" h="1256820">
                <a:moveTo>
                  <a:pt x="2918960" y="323642"/>
                </a:moveTo>
                <a:cubicBezTo>
                  <a:pt x="2983536" y="331391"/>
                  <a:pt x="2590912" y="310726"/>
                  <a:pt x="2423014" y="261648"/>
                </a:cubicBezTo>
                <a:cubicBezTo>
                  <a:pt x="2255116" y="212570"/>
                  <a:pt x="2172458" y="-14738"/>
                  <a:pt x="1911570" y="29174"/>
                </a:cubicBezTo>
                <a:cubicBezTo>
                  <a:pt x="1650682" y="73086"/>
                  <a:pt x="992004" y="470876"/>
                  <a:pt x="857685" y="525120"/>
                </a:cubicBezTo>
                <a:cubicBezTo>
                  <a:pt x="723366" y="579364"/>
                  <a:pt x="1247726" y="233235"/>
                  <a:pt x="1105658" y="354638"/>
                </a:cubicBezTo>
                <a:cubicBezTo>
                  <a:pt x="963590" y="476041"/>
                  <a:pt x="67272" y="1207045"/>
                  <a:pt x="5279" y="1253540"/>
                </a:cubicBezTo>
                <a:cubicBezTo>
                  <a:pt x="-56714" y="1300035"/>
                  <a:pt x="441814" y="840252"/>
                  <a:pt x="733699" y="633608"/>
                </a:cubicBezTo>
                <a:cubicBezTo>
                  <a:pt x="1025584" y="426964"/>
                  <a:pt x="1539611" y="83417"/>
                  <a:pt x="1756587" y="13675"/>
                </a:cubicBezTo>
                <a:cubicBezTo>
                  <a:pt x="1973563" y="-56067"/>
                  <a:pt x="1844411" y="160909"/>
                  <a:pt x="2035557" y="215153"/>
                </a:cubicBezTo>
                <a:cubicBezTo>
                  <a:pt x="2226703" y="269397"/>
                  <a:pt x="2854384" y="315893"/>
                  <a:pt x="2918960" y="3236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930AFE9-5E39-01FB-8B9E-4E610DA9AB19}"/>
              </a:ext>
            </a:extLst>
          </p:cNvPr>
          <p:cNvSpPr/>
          <p:nvPr/>
        </p:nvSpPr>
        <p:spPr>
          <a:xfrm>
            <a:off x="3383282" y="1502527"/>
            <a:ext cx="3128169" cy="1404366"/>
          </a:xfrm>
          <a:custGeom>
            <a:avLst/>
            <a:gdLst>
              <a:gd name="connsiteX0" fmla="*/ 3126006 w 3128169"/>
              <a:gd name="connsiteY0" fmla="*/ 809 h 1404366"/>
              <a:gd name="connsiteX1" fmla="*/ 1684664 w 3128169"/>
              <a:gd name="connsiteY1" fmla="*/ 310775 h 1404366"/>
              <a:gd name="connsiteX2" fmla="*/ 26345 w 3128169"/>
              <a:gd name="connsiteY2" fmla="*/ 1395656 h 1404366"/>
              <a:gd name="connsiteX3" fmla="*/ 739267 w 3128169"/>
              <a:gd name="connsiteY3" fmla="*/ 791222 h 1404366"/>
              <a:gd name="connsiteX4" fmla="*/ 1715660 w 3128169"/>
              <a:gd name="connsiteY4" fmla="*/ 248781 h 1404366"/>
              <a:gd name="connsiteX5" fmla="*/ 1359199 w 3128169"/>
              <a:gd name="connsiteY5" fmla="*/ 372768 h 1404366"/>
              <a:gd name="connsiteX6" fmla="*/ 3126006 w 3128169"/>
              <a:gd name="connsiteY6" fmla="*/ 809 h 1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169" h="1404366">
                <a:moveTo>
                  <a:pt x="3126006" y="809"/>
                </a:moveTo>
                <a:cubicBezTo>
                  <a:pt x="3180250" y="-9523"/>
                  <a:pt x="2201274" y="78300"/>
                  <a:pt x="1684664" y="310775"/>
                </a:cubicBezTo>
                <a:cubicBezTo>
                  <a:pt x="1168054" y="543250"/>
                  <a:pt x="183911" y="1315582"/>
                  <a:pt x="26345" y="1395656"/>
                </a:cubicBezTo>
                <a:cubicBezTo>
                  <a:pt x="-131221" y="1475730"/>
                  <a:pt x="457715" y="982368"/>
                  <a:pt x="739267" y="791222"/>
                </a:cubicBezTo>
                <a:cubicBezTo>
                  <a:pt x="1020819" y="600076"/>
                  <a:pt x="1612338" y="318523"/>
                  <a:pt x="1715660" y="248781"/>
                </a:cubicBezTo>
                <a:cubicBezTo>
                  <a:pt x="1818982" y="179039"/>
                  <a:pt x="1129307" y="414097"/>
                  <a:pt x="1359199" y="372768"/>
                </a:cubicBezTo>
                <a:cubicBezTo>
                  <a:pt x="1589091" y="331439"/>
                  <a:pt x="3071762" y="11141"/>
                  <a:pt x="3126006" y="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924761E-042A-9053-0516-F56DABDDB98E}"/>
              </a:ext>
            </a:extLst>
          </p:cNvPr>
          <p:cNvSpPr/>
          <p:nvPr/>
        </p:nvSpPr>
        <p:spPr>
          <a:xfrm>
            <a:off x="2889463" y="2200534"/>
            <a:ext cx="1915018" cy="3100621"/>
          </a:xfrm>
          <a:custGeom>
            <a:avLst/>
            <a:gdLst>
              <a:gd name="connsiteX0" fmla="*/ 1915012 w 1915018"/>
              <a:gd name="connsiteY0" fmla="*/ 225 h 3100621"/>
              <a:gd name="connsiteX1" fmla="*/ 892123 w 1915018"/>
              <a:gd name="connsiteY1" fmla="*/ 852632 h 3100621"/>
              <a:gd name="connsiteX2" fmla="*/ 179201 w 1915018"/>
              <a:gd name="connsiteY2" fmla="*/ 2216483 h 3100621"/>
              <a:gd name="connsiteX3" fmla="*/ 396178 w 1915018"/>
              <a:gd name="connsiteY3" fmla="*/ 1643046 h 3100621"/>
              <a:gd name="connsiteX4" fmla="*/ 8720 w 1915018"/>
              <a:gd name="connsiteY4" fmla="*/ 3084388 h 3100621"/>
              <a:gd name="connsiteX5" fmla="*/ 179201 w 1915018"/>
              <a:gd name="connsiteY5" fmla="*/ 2278476 h 3100621"/>
              <a:gd name="connsiteX6" fmla="*/ 768137 w 1915018"/>
              <a:gd name="connsiteY6" fmla="*/ 186205 h 3100621"/>
              <a:gd name="connsiteX7" fmla="*/ 411676 w 1915018"/>
              <a:gd name="connsiteY7" fmla="*/ 1410571 h 3100621"/>
              <a:gd name="connsiteX8" fmla="*/ 876625 w 1915018"/>
              <a:gd name="connsiteY8" fmla="*/ 775141 h 3100621"/>
              <a:gd name="connsiteX9" fmla="*/ 1915012 w 1915018"/>
              <a:gd name="connsiteY9" fmla="*/ 225 h 310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018" h="3100621">
                <a:moveTo>
                  <a:pt x="1915012" y="225"/>
                </a:moveTo>
                <a:cubicBezTo>
                  <a:pt x="1917595" y="13140"/>
                  <a:pt x="1181425" y="483256"/>
                  <a:pt x="892123" y="852632"/>
                </a:cubicBezTo>
                <a:cubicBezTo>
                  <a:pt x="602821" y="1222008"/>
                  <a:pt x="261858" y="2084747"/>
                  <a:pt x="179201" y="2216483"/>
                </a:cubicBezTo>
                <a:cubicBezTo>
                  <a:pt x="96543" y="2348219"/>
                  <a:pt x="424592" y="1498395"/>
                  <a:pt x="396178" y="1643046"/>
                </a:cubicBezTo>
                <a:cubicBezTo>
                  <a:pt x="367764" y="1787697"/>
                  <a:pt x="44883" y="2978483"/>
                  <a:pt x="8720" y="3084388"/>
                </a:cubicBezTo>
                <a:cubicBezTo>
                  <a:pt x="-27443" y="3190293"/>
                  <a:pt x="52632" y="2761506"/>
                  <a:pt x="179201" y="2278476"/>
                </a:cubicBezTo>
                <a:cubicBezTo>
                  <a:pt x="305770" y="1795446"/>
                  <a:pt x="729391" y="330856"/>
                  <a:pt x="768137" y="186205"/>
                </a:cubicBezTo>
                <a:cubicBezTo>
                  <a:pt x="806883" y="41554"/>
                  <a:pt x="393595" y="1312415"/>
                  <a:pt x="411676" y="1410571"/>
                </a:cubicBezTo>
                <a:cubicBezTo>
                  <a:pt x="429757" y="1508727"/>
                  <a:pt x="626069" y="1017948"/>
                  <a:pt x="876625" y="775141"/>
                </a:cubicBezTo>
                <a:cubicBezTo>
                  <a:pt x="1127181" y="532334"/>
                  <a:pt x="1912429" y="-12690"/>
                  <a:pt x="1915012" y="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FD7495-7FDB-C3F7-3042-D345A1D411C4}"/>
              </a:ext>
            </a:extLst>
          </p:cNvPr>
          <p:cNvSpPr/>
          <p:nvPr/>
        </p:nvSpPr>
        <p:spPr>
          <a:xfrm>
            <a:off x="5189672" y="956693"/>
            <a:ext cx="1211399" cy="562157"/>
          </a:xfrm>
          <a:custGeom>
            <a:avLst/>
            <a:gdLst>
              <a:gd name="connsiteX0" fmla="*/ 1211128 w 1211399"/>
              <a:gd name="connsiteY0" fmla="*/ 562141 h 562157"/>
              <a:gd name="connsiteX1" fmla="*/ 994152 w 1211399"/>
              <a:gd name="connsiteY1" fmla="*/ 174683 h 562157"/>
              <a:gd name="connsiteX2" fmla="*/ 823670 w 1211399"/>
              <a:gd name="connsiteY2" fmla="*/ 4202 h 562157"/>
              <a:gd name="connsiteX3" fmla="*/ 2260 w 1211399"/>
              <a:gd name="connsiteY3" fmla="*/ 50697 h 562157"/>
              <a:gd name="connsiteX4" fmla="*/ 591196 w 1211399"/>
              <a:gd name="connsiteY4" fmla="*/ 35199 h 562157"/>
              <a:gd name="connsiteX5" fmla="*/ 947657 w 1211399"/>
              <a:gd name="connsiteY5" fmla="*/ 159185 h 562157"/>
              <a:gd name="connsiteX6" fmla="*/ 1211128 w 1211399"/>
              <a:gd name="connsiteY6" fmla="*/ 562141 h 56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399" h="562157">
                <a:moveTo>
                  <a:pt x="1211128" y="562141"/>
                </a:moveTo>
                <a:cubicBezTo>
                  <a:pt x="1218877" y="564724"/>
                  <a:pt x="1058728" y="267673"/>
                  <a:pt x="994152" y="174683"/>
                </a:cubicBezTo>
                <a:cubicBezTo>
                  <a:pt x="929576" y="81693"/>
                  <a:pt x="988985" y="24866"/>
                  <a:pt x="823670" y="4202"/>
                </a:cubicBezTo>
                <a:cubicBezTo>
                  <a:pt x="658355" y="-16462"/>
                  <a:pt x="41006" y="45531"/>
                  <a:pt x="2260" y="50697"/>
                </a:cubicBezTo>
                <a:cubicBezTo>
                  <a:pt x="-36486" y="55863"/>
                  <a:pt x="433630" y="17118"/>
                  <a:pt x="591196" y="35199"/>
                </a:cubicBezTo>
                <a:cubicBezTo>
                  <a:pt x="748762" y="53280"/>
                  <a:pt x="846918" y="66195"/>
                  <a:pt x="947657" y="159185"/>
                </a:cubicBezTo>
                <a:cubicBezTo>
                  <a:pt x="1048396" y="252175"/>
                  <a:pt x="1203379" y="559558"/>
                  <a:pt x="1211128" y="56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D1C8D3F-B0DD-46EF-C317-0EE944B67690}"/>
              </a:ext>
            </a:extLst>
          </p:cNvPr>
          <p:cNvSpPr/>
          <p:nvPr/>
        </p:nvSpPr>
        <p:spPr>
          <a:xfrm>
            <a:off x="5982159" y="907384"/>
            <a:ext cx="837525" cy="472306"/>
          </a:xfrm>
          <a:custGeom>
            <a:avLst/>
            <a:gdLst>
              <a:gd name="connsiteX0" fmla="*/ 187 w 837525"/>
              <a:gd name="connsiteY0" fmla="*/ 471965 h 472306"/>
              <a:gd name="connsiteX1" fmla="*/ 310153 w 837525"/>
              <a:gd name="connsiteY1" fmla="*/ 146501 h 472306"/>
              <a:gd name="connsiteX2" fmla="*/ 496133 w 837525"/>
              <a:gd name="connsiteY2" fmla="*/ 161999 h 472306"/>
              <a:gd name="connsiteX3" fmla="*/ 527129 w 837525"/>
              <a:gd name="connsiteY3" fmla="*/ 7016 h 472306"/>
              <a:gd name="connsiteX4" fmla="*/ 837095 w 837525"/>
              <a:gd name="connsiteY4" fmla="*/ 425470 h 472306"/>
              <a:gd name="connsiteX5" fmla="*/ 589122 w 837525"/>
              <a:gd name="connsiteY5" fmla="*/ 161999 h 472306"/>
              <a:gd name="connsiteX6" fmla="*/ 356648 w 837525"/>
              <a:gd name="connsiteY6" fmla="*/ 208494 h 472306"/>
              <a:gd name="connsiteX7" fmla="*/ 187 w 837525"/>
              <a:gd name="connsiteY7" fmla="*/ 471965 h 47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525" h="472306">
                <a:moveTo>
                  <a:pt x="187" y="471965"/>
                </a:moveTo>
                <a:cubicBezTo>
                  <a:pt x="-7562" y="461633"/>
                  <a:pt x="227495" y="198162"/>
                  <a:pt x="310153" y="146501"/>
                </a:cubicBezTo>
                <a:cubicBezTo>
                  <a:pt x="392811" y="94840"/>
                  <a:pt x="459970" y="185247"/>
                  <a:pt x="496133" y="161999"/>
                </a:cubicBezTo>
                <a:cubicBezTo>
                  <a:pt x="532296" y="138751"/>
                  <a:pt x="470302" y="-36896"/>
                  <a:pt x="527129" y="7016"/>
                </a:cubicBezTo>
                <a:cubicBezTo>
                  <a:pt x="583956" y="50928"/>
                  <a:pt x="826763" y="399639"/>
                  <a:pt x="837095" y="425470"/>
                </a:cubicBezTo>
                <a:cubicBezTo>
                  <a:pt x="847427" y="451300"/>
                  <a:pt x="669197" y="198162"/>
                  <a:pt x="589122" y="161999"/>
                </a:cubicBezTo>
                <a:cubicBezTo>
                  <a:pt x="509048" y="125836"/>
                  <a:pt x="449638" y="161999"/>
                  <a:pt x="356648" y="208494"/>
                </a:cubicBezTo>
                <a:cubicBezTo>
                  <a:pt x="263658" y="254989"/>
                  <a:pt x="7936" y="482297"/>
                  <a:pt x="187" y="471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98439D-1938-D467-1811-92BE31C32B4F}"/>
              </a:ext>
            </a:extLst>
          </p:cNvPr>
          <p:cNvSpPr/>
          <p:nvPr/>
        </p:nvSpPr>
        <p:spPr>
          <a:xfrm>
            <a:off x="6741680" y="2470817"/>
            <a:ext cx="313923" cy="3217231"/>
          </a:xfrm>
          <a:custGeom>
            <a:avLst/>
            <a:gdLst>
              <a:gd name="connsiteX0" fmla="*/ 83 w 313923"/>
              <a:gd name="connsiteY0" fmla="*/ 24410 h 3217231"/>
              <a:gd name="connsiteX1" fmla="*/ 279052 w 313923"/>
              <a:gd name="connsiteY1" fmla="*/ 3015583 h 3217231"/>
              <a:gd name="connsiteX2" fmla="*/ 310049 w 313923"/>
              <a:gd name="connsiteY2" fmla="*/ 2302661 h 3217231"/>
              <a:gd name="connsiteX3" fmla="*/ 310049 w 313923"/>
              <a:gd name="connsiteY3" fmla="*/ 3217061 h 3217231"/>
              <a:gd name="connsiteX4" fmla="*/ 279052 w 313923"/>
              <a:gd name="connsiteY4" fmla="*/ 2364654 h 3217231"/>
              <a:gd name="connsiteX5" fmla="*/ 124069 w 313923"/>
              <a:gd name="connsiteY5" fmla="*/ 814824 h 3217231"/>
              <a:gd name="connsiteX6" fmla="*/ 248056 w 313923"/>
              <a:gd name="connsiteY6" fmla="*/ 1558742 h 3217231"/>
              <a:gd name="connsiteX7" fmla="*/ 83 w 313923"/>
              <a:gd name="connsiteY7" fmla="*/ 24410 h 321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923" h="3217231">
                <a:moveTo>
                  <a:pt x="83" y="24410"/>
                </a:moveTo>
                <a:cubicBezTo>
                  <a:pt x="5249" y="267217"/>
                  <a:pt x="227391" y="2635875"/>
                  <a:pt x="279052" y="3015583"/>
                </a:cubicBezTo>
                <a:cubicBezTo>
                  <a:pt x="330713" y="3395292"/>
                  <a:pt x="304883" y="2269081"/>
                  <a:pt x="310049" y="2302661"/>
                </a:cubicBezTo>
                <a:cubicBezTo>
                  <a:pt x="315215" y="2336241"/>
                  <a:pt x="315215" y="3206729"/>
                  <a:pt x="310049" y="3217061"/>
                </a:cubicBezTo>
                <a:cubicBezTo>
                  <a:pt x="304883" y="3227393"/>
                  <a:pt x="310049" y="2765027"/>
                  <a:pt x="279052" y="2364654"/>
                </a:cubicBezTo>
                <a:cubicBezTo>
                  <a:pt x="248055" y="1964281"/>
                  <a:pt x="129235" y="949143"/>
                  <a:pt x="124069" y="814824"/>
                </a:cubicBezTo>
                <a:cubicBezTo>
                  <a:pt x="118903" y="680505"/>
                  <a:pt x="266137" y="1690478"/>
                  <a:pt x="248056" y="1558742"/>
                </a:cubicBezTo>
                <a:cubicBezTo>
                  <a:pt x="229975" y="1427006"/>
                  <a:pt x="-5083" y="-218397"/>
                  <a:pt x="83" y="24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681479E-4186-CBCA-0504-F8CA58D8AF6D}"/>
              </a:ext>
            </a:extLst>
          </p:cNvPr>
          <p:cNvSpPr/>
          <p:nvPr/>
        </p:nvSpPr>
        <p:spPr>
          <a:xfrm>
            <a:off x="6943215" y="2433193"/>
            <a:ext cx="372922" cy="3551168"/>
          </a:xfrm>
          <a:custGeom>
            <a:avLst/>
            <a:gdLst>
              <a:gd name="connsiteX0" fmla="*/ 26 w 372922"/>
              <a:gd name="connsiteY0" fmla="*/ 41 h 3551168"/>
              <a:gd name="connsiteX1" fmla="*/ 232500 w 372922"/>
              <a:gd name="connsiteY1" fmla="*/ 2014821 h 3551168"/>
              <a:gd name="connsiteX2" fmla="*/ 294493 w 372922"/>
              <a:gd name="connsiteY2" fmla="*/ 1751349 h 3551168"/>
              <a:gd name="connsiteX3" fmla="*/ 247999 w 372922"/>
              <a:gd name="connsiteY3" fmla="*/ 2991214 h 3551168"/>
              <a:gd name="connsiteX4" fmla="*/ 108514 w 372922"/>
              <a:gd name="connsiteY4" fmla="*/ 3549153 h 3551168"/>
              <a:gd name="connsiteX5" fmla="*/ 217002 w 372922"/>
              <a:gd name="connsiteY5" fmla="*/ 3146197 h 3551168"/>
              <a:gd name="connsiteX6" fmla="*/ 371985 w 372922"/>
              <a:gd name="connsiteY6" fmla="*/ 2340285 h 3551168"/>
              <a:gd name="connsiteX7" fmla="*/ 139510 w 372922"/>
              <a:gd name="connsiteY7" fmla="*/ 325505 h 3551168"/>
              <a:gd name="connsiteX8" fmla="*/ 247999 w 372922"/>
              <a:gd name="connsiteY8" fmla="*/ 1952827 h 3551168"/>
              <a:gd name="connsiteX9" fmla="*/ 26 w 372922"/>
              <a:gd name="connsiteY9" fmla="*/ 41 h 355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922" h="3551168">
                <a:moveTo>
                  <a:pt x="26" y="41"/>
                </a:moveTo>
                <a:cubicBezTo>
                  <a:pt x="-2557" y="10373"/>
                  <a:pt x="183422" y="1722936"/>
                  <a:pt x="232500" y="2014821"/>
                </a:cubicBezTo>
                <a:cubicBezTo>
                  <a:pt x="281578" y="2306706"/>
                  <a:pt x="291910" y="1588617"/>
                  <a:pt x="294493" y="1751349"/>
                </a:cubicBezTo>
                <a:cubicBezTo>
                  <a:pt x="297076" y="1914081"/>
                  <a:pt x="278996" y="2691580"/>
                  <a:pt x="247999" y="2991214"/>
                </a:cubicBezTo>
                <a:cubicBezTo>
                  <a:pt x="217003" y="3290848"/>
                  <a:pt x="113680" y="3523323"/>
                  <a:pt x="108514" y="3549153"/>
                </a:cubicBezTo>
                <a:cubicBezTo>
                  <a:pt x="103348" y="3574984"/>
                  <a:pt x="173090" y="3347675"/>
                  <a:pt x="217002" y="3146197"/>
                </a:cubicBezTo>
                <a:cubicBezTo>
                  <a:pt x="260914" y="2944719"/>
                  <a:pt x="384900" y="2810400"/>
                  <a:pt x="371985" y="2340285"/>
                </a:cubicBezTo>
                <a:cubicBezTo>
                  <a:pt x="359070" y="1870170"/>
                  <a:pt x="160174" y="390081"/>
                  <a:pt x="139510" y="325505"/>
                </a:cubicBezTo>
                <a:cubicBezTo>
                  <a:pt x="118846" y="260929"/>
                  <a:pt x="276413" y="2009654"/>
                  <a:pt x="247999" y="1952827"/>
                </a:cubicBezTo>
                <a:cubicBezTo>
                  <a:pt x="219586" y="1896000"/>
                  <a:pt x="2609" y="-10291"/>
                  <a:pt x="26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AA61B43-5959-E4D7-439A-A8E4C14DF124}"/>
              </a:ext>
            </a:extLst>
          </p:cNvPr>
          <p:cNvSpPr/>
          <p:nvPr/>
        </p:nvSpPr>
        <p:spPr>
          <a:xfrm>
            <a:off x="6547758" y="1726121"/>
            <a:ext cx="2227342" cy="4270321"/>
          </a:xfrm>
          <a:custGeom>
            <a:avLst/>
            <a:gdLst>
              <a:gd name="connsiteX0" fmla="*/ 101015 w 2227342"/>
              <a:gd name="connsiteY0" fmla="*/ 242164 h 4270321"/>
              <a:gd name="connsiteX1" fmla="*/ 178506 w 2227342"/>
              <a:gd name="connsiteY1" fmla="*/ 335154 h 4270321"/>
              <a:gd name="connsiteX2" fmla="*/ 1464866 w 2227342"/>
              <a:gd name="connsiteY2" fmla="*/ 3093852 h 4270321"/>
              <a:gd name="connsiteX3" fmla="*/ 1433869 w 2227342"/>
              <a:gd name="connsiteY3" fmla="*/ 2892374 h 4270321"/>
              <a:gd name="connsiteX4" fmla="*/ 2193286 w 2227342"/>
              <a:gd name="connsiteY4" fmla="*/ 4209730 h 4270321"/>
              <a:gd name="connsiteX5" fmla="*/ 2022805 w 2227342"/>
              <a:gd name="connsiteY5" fmla="*/ 3946259 h 4270321"/>
              <a:gd name="connsiteX6" fmla="*/ 1371876 w 2227342"/>
              <a:gd name="connsiteY6" fmla="*/ 3031859 h 4270321"/>
              <a:gd name="connsiteX7" fmla="*/ 1743835 w 2227342"/>
              <a:gd name="connsiteY7" fmla="*/ 3357323 h 4270321"/>
              <a:gd name="connsiteX8" fmla="*/ 1712839 w 2227342"/>
              <a:gd name="connsiteY8" fmla="*/ 3450313 h 4270321"/>
              <a:gd name="connsiteX9" fmla="*/ 1263388 w 2227342"/>
              <a:gd name="connsiteY9" fmla="*/ 2504916 h 4270321"/>
              <a:gd name="connsiteX10" fmla="*/ 999917 w 2227342"/>
              <a:gd name="connsiteY10" fmla="*/ 1884984 h 4270321"/>
              <a:gd name="connsiteX11" fmla="*/ 1030913 w 2227342"/>
              <a:gd name="connsiteY11" fmla="*/ 2101960 h 4270321"/>
              <a:gd name="connsiteX12" fmla="*/ 101015 w 2227342"/>
              <a:gd name="connsiteY12" fmla="*/ 242164 h 42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7342" h="4270321">
                <a:moveTo>
                  <a:pt x="101015" y="242164"/>
                </a:moveTo>
                <a:cubicBezTo>
                  <a:pt x="-41053" y="-52304"/>
                  <a:pt x="-48802" y="-140127"/>
                  <a:pt x="178506" y="335154"/>
                </a:cubicBezTo>
                <a:cubicBezTo>
                  <a:pt x="405814" y="810435"/>
                  <a:pt x="1255639" y="2667649"/>
                  <a:pt x="1464866" y="3093852"/>
                </a:cubicBezTo>
                <a:cubicBezTo>
                  <a:pt x="1674093" y="3520055"/>
                  <a:pt x="1312466" y="2706394"/>
                  <a:pt x="1433869" y="2892374"/>
                </a:cubicBezTo>
                <a:cubicBezTo>
                  <a:pt x="1555272" y="3078354"/>
                  <a:pt x="2095130" y="4034083"/>
                  <a:pt x="2193286" y="4209730"/>
                </a:cubicBezTo>
                <a:cubicBezTo>
                  <a:pt x="2291442" y="4385378"/>
                  <a:pt x="2159707" y="4142571"/>
                  <a:pt x="2022805" y="3946259"/>
                </a:cubicBezTo>
                <a:cubicBezTo>
                  <a:pt x="1885903" y="3749947"/>
                  <a:pt x="1418371" y="3130015"/>
                  <a:pt x="1371876" y="3031859"/>
                </a:cubicBezTo>
                <a:cubicBezTo>
                  <a:pt x="1325381" y="2933703"/>
                  <a:pt x="1687008" y="3287581"/>
                  <a:pt x="1743835" y="3357323"/>
                </a:cubicBezTo>
                <a:cubicBezTo>
                  <a:pt x="1800662" y="3427065"/>
                  <a:pt x="1792913" y="3592381"/>
                  <a:pt x="1712839" y="3450313"/>
                </a:cubicBezTo>
                <a:cubicBezTo>
                  <a:pt x="1632765" y="3308245"/>
                  <a:pt x="1382208" y="2765804"/>
                  <a:pt x="1263388" y="2504916"/>
                </a:cubicBezTo>
                <a:cubicBezTo>
                  <a:pt x="1144568" y="2244028"/>
                  <a:pt x="1038663" y="1952143"/>
                  <a:pt x="999917" y="1884984"/>
                </a:cubicBezTo>
                <a:cubicBezTo>
                  <a:pt x="961171" y="1817825"/>
                  <a:pt x="1178147" y="2375763"/>
                  <a:pt x="1030913" y="2101960"/>
                </a:cubicBezTo>
                <a:cubicBezTo>
                  <a:pt x="883679" y="1828157"/>
                  <a:pt x="243083" y="536632"/>
                  <a:pt x="101015" y="242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86C63CF4-18CF-1864-BF8A-D93FB37472B1}"/>
              </a:ext>
            </a:extLst>
          </p:cNvPr>
          <p:cNvSpPr/>
          <p:nvPr/>
        </p:nvSpPr>
        <p:spPr>
          <a:xfrm>
            <a:off x="7284197" y="3021883"/>
            <a:ext cx="1487922" cy="2712823"/>
          </a:xfrm>
          <a:custGeom>
            <a:avLst/>
            <a:gdLst>
              <a:gd name="connsiteX0" fmla="*/ 6 w 1487922"/>
              <a:gd name="connsiteY0" fmla="*/ 286 h 2712823"/>
              <a:gd name="connsiteX1" fmla="*/ 945403 w 1487922"/>
              <a:gd name="connsiteY1" fmla="*/ 1317642 h 2712823"/>
              <a:gd name="connsiteX2" fmla="*/ 1286366 w 1487922"/>
              <a:gd name="connsiteY2" fmla="*/ 2573005 h 2712823"/>
              <a:gd name="connsiteX3" fmla="*/ 1208874 w 1487922"/>
              <a:gd name="connsiteY3" fmla="*/ 1984070 h 2712823"/>
              <a:gd name="connsiteX4" fmla="*/ 1487844 w 1487922"/>
              <a:gd name="connsiteY4" fmla="*/ 2712490 h 2712823"/>
              <a:gd name="connsiteX5" fmla="*/ 1177878 w 1487922"/>
              <a:gd name="connsiteY5" fmla="*/ 1875581 h 2712823"/>
              <a:gd name="connsiteX6" fmla="*/ 883410 w 1487922"/>
              <a:gd name="connsiteY6" fmla="*/ 542727 h 2712823"/>
              <a:gd name="connsiteX7" fmla="*/ 1177878 w 1487922"/>
              <a:gd name="connsiteY7" fmla="*/ 1426131 h 2712823"/>
              <a:gd name="connsiteX8" fmla="*/ 759423 w 1487922"/>
              <a:gd name="connsiteY8" fmla="*/ 682212 h 2712823"/>
              <a:gd name="connsiteX9" fmla="*/ 929905 w 1487922"/>
              <a:gd name="connsiteY9" fmla="*/ 1193656 h 2712823"/>
              <a:gd name="connsiteX10" fmla="*/ 6 w 1487922"/>
              <a:gd name="connsiteY10" fmla="*/ 286 h 27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7922" h="2712823">
                <a:moveTo>
                  <a:pt x="6" y="286"/>
                </a:moveTo>
                <a:cubicBezTo>
                  <a:pt x="2589" y="20950"/>
                  <a:pt x="731010" y="888856"/>
                  <a:pt x="945403" y="1317642"/>
                </a:cubicBezTo>
                <a:cubicBezTo>
                  <a:pt x="1159796" y="1746429"/>
                  <a:pt x="1242454" y="2461934"/>
                  <a:pt x="1286366" y="2573005"/>
                </a:cubicBezTo>
                <a:cubicBezTo>
                  <a:pt x="1330278" y="2684076"/>
                  <a:pt x="1175294" y="1960823"/>
                  <a:pt x="1208874" y="1984070"/>
                </a:cubicBezTo>
                <a:cubicBezTo>
                  <a:pt x="1242454" y="2007317"/>
                  <a:pt x="1493010" y="2730572"/>
                  <a:pt x="1487844" y="2712490"/>
                </a:cubicBezTo>
                <a:cubicBezTo>
                  <a:pt x="1482678" y="2694408"/>
                  <a:pt x="1278617" y="2237208"/>
                  <a:pt x="1177878" y="1875581"/>
                </a:cubicBezTo>
                <a:cubicBezTo>
                  <a:pt x="1077139" y="1513954"/>
                  <a:pt x="883410" y="617635"/>
                  <a:pt x="883410" y="542727"/>
                </a:cubicBezTo>
                <a:cubicBezTo>
                  <a:pt x="883410" y="467819"/>
                  <a:pt x="1198542" y="1402884"/>
                  <a:pt x="1177878" y="1426131"/>
                </a:cubicBezTo>
                <a:cubicBezTo>
                  <a:pt x="1157214" y="1449378"/>
                  <a:pt x="800752" y="720958"/>
                  <a:pt x="759423" y="682212"/>
                </a:cubicBezTo>
                <a:cubicBezTo>
                  <a:pt x="718094" y="643466"/>
                  <a:pt x="1053891" y="1302144"/>
                  <a:pt x="929905" y="1193656"/>
                </a:cubicBezTo>
                <a:cubicBezTo>
                  <a:pt x="805919" y="1085168"/>
                  <a:pt x="-2577" y="-20378"/>
                  <a:pt x="6" y="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34EF0772-BC6C-5E27-3F67-49D3FC6A17D9}"/>
              </a:ext>
            </a:extLst>
          </p:cNvPr>
          <p:cNvSpPr/>
          <p:nvPr/>
        </p:nvSpPr>
        <p:spPr>
          <a:xfrm>
            <a:off x="6014811" y="938054"/>
            <a:ext cx="2989835" cy="1433467"/>
          </a:xfrm>
          <a:custGeom>
            <a:avLst/>
            <a:gdLst>
              <a:gd name="connsiteX0" fmla="*/ 200009 w 2989835"/>
              <a:gd name="connsiteY0" fmla="*/ 782258 h 1433467"/>
              <a:gd name="connsiteX1" fmla="*/ 1408877 w 2989835"/>
              <a:gd name="connsiteY1" fmla="*/ 410299 h 1433467"/>
              <a:gd name="connsiteX2" fmla="*/ 2137297 w 2989835"/>
              <a:gd name="connsiteY2" fmla="*/ 782258 h 1433467"/>
              <a:gd name="connsiteX3" fmla="*/ 1920321 w 2989835"/>
              <a:gd name="connsiteY3" fmla="*/ 487790 h 1433467"/>
              <a:gd name="connsiteX4" fmla="*/ 2989704 w 2989835"/>
              <a:gd name="connsiteY4" fmla="*/ 1433187 h 1433467"/>
              <a:gd name="connsiteX5" fmla="*/ 1842830 w 2989835"/>
              <a:gd name="connsiteY5" fmla="*/ 580780 h 1433467"/>
              <a:gd name="connsiteX6" fmla="*/ 757948 w 2989835"/>
              <a:gd name="connsiteY6" fmla="*/ 7343 h 1433467"/>
              <a:gd name="connsiteX7" fmla="*/ 1222897 w 2989835"/>
              <a:gd name="connsiteY7" fmla="*/ 270814 h 1433467"/>
              <a:gd name="connsiteX8" fmla="*/ 835440 w 2989835"/>
              <a:gd name="connsiteY8" fmla="*/ 487790 h 1433467"/>
              <a:gd name="connsiteX9" fmla="*/ 60525 w 2989835"/>
              <a:gd name="connsiteY9" fmla="*/ 890746 h 1433467"/>
              <a:gd name="connsiteX10" fmla="*/ 200009 w 2989835"/>
              <a:gd name="connsiteY10" fmla="*/ 782258 h 14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835" h="1433467">
                <a:moveTo>
                  <a:pt x="200009" y="782258"/>
                </a:moveTo>
                <a:cubicBezTo>
                  <a:pt x="424734" y="702184"/>
                  <a:pt x="1085996" y="410299"/>
                  <a:pt x="1408877" y="410299"/>
                </a:cubicBezTo>
                <a:cubicBezTo>
                  <a:pt x="1731758" y="410299"/>
                  <a:pt x="2052056" y="769343"/>
                  <a:pt x="2137297" y="782258"/>
                </a:cubicBezTo>
                <a:cubicBezTo>
                  <a:pt x="2222538" y="795173"/>
                  <a:pt x="1778253" y="379302"/>
                  <a:pt x="1920321" y="487790"/>
                </a:cubicBezTo>
                <a:cubicBezTo>
                  <a:pt x="2062389" y="596278"/>
                  <a:pt x="3002619" y="1417689"/>
                  <a:pt x="2989704" y="1433187"/>
                </a:cubicBezTo>
                <a:cubicBezTo>
                  <a:pt x="2976789" y="1448685"/>
                  <a:pt x="2214789" y="818421"/>
                  <a:pt x="1842830" y="580780"/>
                </a:cubicBezTo>
                <a:cubicBezTo>
                  <a:pt x="1470871" y="343139"/>
                  <a:pt x="861270" y="59004"/>
                  <a:pt x="757948" y="7343"/>
                </a:cubicBezTo>
                <a:cubicBezTo>
                  <a:pt x="654626" y="-44318"/>
                  <a:pt x="1209982" y="190740"/>
                  <a:pt x="1222897" y="270814"/>
                </a:cubicBezTo>
                <a:cubicBezTo>
                  <a:pt x="1235812" y="350888"/>
                  <a:pt x="1029169" y="384468"/>
                  <a:pt x="835440" y="487790"/>
                </a:cubicBezTo>
                <a:cubicBezTo>
                  <a:pt x="641711" y="591112"/>
                  <a:pt x="163847" y="849417"/>
                  <a:pt x="60525" y="890746"/>
                </a:cubicBezTo>
                <a:cubicBezTo>
                  <a:pt x="-42797" y="932075"/>
                  <a:pt x="-24716" y="862332"/>
                  <a:pt x="200009" y="782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EC78AC3-8B92-F09D-9981-98B564B23834}"/>
              </a:ext>
            </a:extLst>
          </p:cNvPr>
          <p:cNvSpPr/>
          <p:nvPr/>
        </p:nvSpPr>
        <p:spPr>
          <a:xfrm>
            <a:off x="6705282" y="1876443"/>
            <a:ext cx="2620359" cy="1940156"/>
          </a:xfrm>
          <a:custGeom>
            <a:avLst/>
            <a:gdLst>
              <a:gd name="connsiteX0" fmla="*/ 5484 w 2620359"/>
              <a:gd name="connsiteY0" fmla="*/ 231326 h 1940156"/>
              <a:gd name="connsiteX1" fmla="*/ 1167857 w 2620359"/>
              <a:gd name="connsiteY1" fmla="*/ 76343 h 1940156"/>
              <a:gd name="connsiteX2" fmla="*/ 1725796 w 2620359"/>
              <a:gd name="connsiteY2" fmla="*/ 634282 h 1940156"/>
              <a:gd name="connsiteX3" fmla="*/ 1865281 w 2620359"/>
              <a:gd name="connsiteY3" fmla="*/ 510296 h 1940156"/>
              <a:gd name="connsiteX4" fmla="*/ 2593701 w 2620359"/>
              <a:gd name="connsiteY4" fmla="*/ 1889645 h 1940156"/>
              <a:gd name="connsiteX5" fmla="*/ 2423220 w 2620359"/>
              <a:gd name="connsiteY5" fmla="*/ 1533184 h 1940156"/>
              <a:gd name="connsiteX6" fmla="*/ 2051260 w 2620359"/>
              <a:gd name="connsiteY6" fmla="*/ 510296 h 1940156"/>
              <a:gd name="connsiteX7" fmla="*/ 2066759 w 2620359"/>
              <a:gd name="connsiteY7" fmla="*/ 882255 h 1940156"/>
              <a:gd name="connsiteX8" fmla="*/ 1214352 w 2620359"/>
              <a:gd name="connsiteY8" fmla="*/ 122838 h 1940156"/>
              <a:gd name="connsiteX9" fmla="*/ 749403 w 2620359"/>
              <a:gd name="connsiteY9" fmla="*/ 14350 h 1940156"/>
              <a:gd name="connsiteX10" fmla="*/ 5484 w 2620359"/>
              <a:gd name="connsiteY10" fmla="*/ 231326 h 19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359" h="1940156">
                <a:moveTo>
                  <a:pt x="5484" y="231326"/>
                </a:moveTo>
                <a:cubicBezTo>
                  <a:pt x="75226" y="241658"/>
                  <a:pt x="881138" y="9184"/>
                  <a:pt x="1167857" y="76343"/>
                </a:cubicBezTo>
                <a:cubicBezTo>
                  <a:pt x="1454576" y="143502"/>
                  <a:pt x="1609559" y="561957"/>
                  <a:pt x="1725796" y="634282"/>
                </a:cubicBezTo>
                <a:cubicBezTo>
                  <a:pt x="1842033" y="706607"/>
                  <a:pt x="1720630" y="301069"/>
                  <a:pt x="1865281" y="510296"/>
                </a:cubicBezTo>
                <a:cubicBezTo>
                  <a:pt x="2009932" y="719523"/>
                  <a:pt x="2500711" y="1719164"/>
                  <a:pt x="2593701" y="1889645"/>
                </a:cubicBezTo>
                <a:cubicBezTo>
                  <a:pt x="2686691" y="2060126"/>
                  <a:pt x="2513627" y="1763076"/>
                  <a:pt x="2423220" y="1533184"/>
                </a:cubicBezTo>
                <a:cubicBezTo>
                  <a:pt x="2332813" y="1303292"/>
                  <a:pt x="2110670" y="618784"/>
                  <a:pt x="2051260" y="510296"/>
                </a:cubicBezTo>
                <a:cubicBezTo>
                  <a:pt x="1991850" y="401808"/>
                  <a:pt x="2206244" y="946831"/>
                  <a:pt x="2066759" y="882255"/>
                </a:cubicBezTo>
                <a:cubicBezTo>
                  <a:pt x="1927274" y="817679"/>
                  <a:pt x="1433911" y="267489"/>
                  <a:pt x="1214352" y="122838"/>
                </a:cubicBezTo>
                <a:cubicBezTo>
                  <a:pt x="994793" y="-21813"/>
                  <a:pt x="948298" y="-8897"/>
                  <a:pt x="749403" y="14350"/>
                </a:cubicBezTo>
                <a:cubicBezTo>
                  <a:pt x="550508" y="37597"/>
                  <a:pt x="-64258" y="220994"/>
                  <a:pt x="5484" y="231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BC0EA27-CA76-9986-CFB7-46B77409589E}"/>
              </a:ext>
            </a:extLst>
          </p:cNvPr>
          <p:cNvSpPr/>
          <p:nvPr/>
        </p:nvSpPr>
        <p:spPr>
          <a:xfrm>
            <a:off x="6445312" y="1639153"/>
            <a:ext cx="1794907" cy="381689"/>
          </a:xfrm>
          <a:custGeom>
            <a:avLst/>
            <a:gdLst>
              <a:gd name="connsiteX0" fmla="*/ 32980 w 1794907"/>
              <a:gd name="connsiteY0" fmla="*/ 344630 h 381689"/>
              <a:gd name="connsiteX1" fmla="*/ 125969 w 1794907"/>
              <a:gd name="connsiteY1" fmla="*/ 360128 h 381689"/>
              <a:gd name="connsiteX2" fmla="*/ 1257346 w 1794907"/>
              <a:gd name="connsiteY2" fmla="*/ 19166 h 381689"/>
              <a:gd name="connsiteX3" fmla="*/ 1784288 w 1794907"/>
              <a:gd name="connsiteY3" fmla="*/ 205145 h 381689"/>
              <a:gd name="connsiteX4" fmla="*/ 1567312 w 1794907"/>
              <a:gd name="connsiteY4" fmla="*/ 96657 h 381689"/>
              <a:gd name="connsiteX5" fmla="*/ 1055868 w 1794907"/>
              <a:gd name="connsiteY5" fmla="*/ 3667 h 381689"/>
              <a:gd name="connsiteX6" fmla="*/ 668410 w 1794907"/>
              <a:gd name="connsiteY6" fmla="*/ 50162 h 381689"/>
              <a:gd name="connsiteX7" fmla="*/ 172464 w 1794907"/>
              <a:gd name="connsiteY7" fmla="*/ 329132 h 381689"/>
              <a:gd name="connsiteX8" fmla="*/ 32980 w 1794907"/>
              <a:gd name="connsiteY8" fmla="*/ 344630 h 38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4907" h="381689">
                <a:moveTo>
                  <a:pt x="32980" y="344630"/>
                </a:moveTo>
                <a:cubicBezTo>
                  <a:pt x="25231" y="349796"/>
                  <a:pt x="-78092" y="414372"/>
                  <a:pt x="125969" y="360128"/>
                </a:cubicBezTo>
                <a:cubicBezTo>
                  <a:pt x="330030" y="305884"/>
                  <a:pt x="980960" y="44996"/>
                  <a:pt x="1257346" y="19166"/>
                </a:cubicBezTo>
                <a:cubicBezTo>
                  <a:pt x="1533732" y="-6664"/>
                  <a:pt x="1732627" y="192230"/>
                  <a:pt x="1784288" y="205145"/>
                </a:cubicBezTo>
                <a:cubicBezTo>
                  <a:pt x="1835949" y="218060"/>
                  <a:pt x="1688715" y="130237"/>
                  <a:pt x="1567312" y="96657"/>
                </a:cubicBezTo>
                <a:cubicBezTo>
                  <a:pt x="1445909" y="63077"/>
                  <a:pt x="1205685" y="11416"/>
                  <a:pt x="1055868" y="3667"/>
                </a:cubicBezTo>
                <a:cubicBezTo>
                  <a:pt x="906051" y="-4082"/>
                  <a:pt x="815644" y="-4082"/>
                  <a:pt x="668410" y="50162"/>
                </a:cubicBezTo>
                <a:cubicBezTo>
                  <a:pt x="521176" y="104406"/>
                  <a:pt x="278369" y="272305"/>
                  <a:pt x="172464" y="329132"/>
                </a:cubicBezTo>
                <a:cubicBezTo>
                  <a:pt x="66559" y="385959"/>
                  <a:pt x="40729" y="339464"/>
                  <a:pt x="32980" y="344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C7346D2-6AE6-D67F-106B-A34FED4AA9E1}"/>
              </a:ext>
            </a:extLst>
          </p:cNvPr>
          <p:cNvSpPr/>
          <p:nvPr/>
        </p:nvSpPr>
        <p:spPr>
          <a:xfrm>
            <a:off x="7342134" y="2285970"/>
            <a:ext cx="2050864" cy="2288716"/>
          </a:xfrm>
          <a:custGeom>
            <a:avLst/>
            <a:gdLst>
              <a:gd name="connsiteX0" fmla="*/ 50558 w 2050864"/>
              <a:gd name="connsiteY0" fmla="*/ 69772 h 2288716"/>
              <a:gd name="connsiteX1" fmla="*/ 174544 w 2050864"/>
              <a:gd name="connsiteY1" fmla="*/ 178261 h 2288716"/>
              <a:gd name="connsiteX2" fmla="*/ 1507398 w 2050864"/>
              <a:gd name="connsiteY2" fmla="*/ 1681596 h 2288716"/>
              <a:gd name="connsiteX3" fmla="*/ 1553893 w 2050864"/>
              <a:gd name="connsiteY3" fmla="*/ 1557610 h 2288716"/>
              <a:gd name="connsiteX4" fmla="*/ 2049839 w 2050864"/>
              <a:gd name="connsiteY4" fmla="*/ 2286030 h 2288716"/>
              <a:gd name="connsiteX5" fmla="*/ 1693378 w 2050864"/>
              <a:gd name="connsiteY5" fmla="*/ 1821081 h 2288716"/>
              <a:gd name="connsiteX6" fmla="*/ 1290422 w 2050864"/>
              <a:gd name="connsiteY6" fmla="*/ 1294138 h 2288716"/>
              <a:gd name="connsiteX7" fmla="*/ 608497 w 2050864"/>
              <a:gd name="connsiteY7" fmla="*/ 162762 h 2288716"/>
              <a:gd name="connsiteX8" fmla="*/ 716985 w 2050864"/>
              <a:gd name="connsiteY8" fmla="*/ 705203 h 2288716"/>
              <a:gd name="connsiteX9" fmla="*/ 500008 w 2050864"/>
              <a:gd name="connsiteY9" fmla="*/ 550220 h 2288716"/>
              <a:gd name="connsiteX10" fmla="*/ 50558 w 2050864"/>
              <a:gd name="connsiteY10" fmla="*/ 69772 h 228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0864" h="2288716">
                <a:moveTo>
                  <a:pt x="50558" y="69772"/>
                </a:moveTo>
                <a:cubicBezTo>
                  <a:pt x="-3686" y="7779"/>
                  <a:pt x="-68263" y="-90376"/>
                  <a:pt x="174544" y="178261"/>
                </a:cubicBezTo>
                <a:cubicBezTo>
                  <a:pt x="417351" y="446898"/>
                  <a:pt x="1277507" y="1451705"/>
                  <a:pt x="1507398" y="1681596"/>
                </a:cubicBezTo>
                <a:cubicBezTo>
                  <a:pt x="1737289" y="1911487"/>
                  <a:pt x="1463486" y="1456871"/>
                  <a:pt x="1553893" y="1557610"/>
                </a:cubicBezTo>
                <a:cubicBezTo>
                  <a:pt x="1644300" y="1658349"/>
                  <a:pt x="2026592" y="2242118"/>
                  <a:pt x="2049839" y="2286030"/>
                </a:cubicBezTo>
                <a:cubicBezTo>
                  <a:pt x="2073087" y="2329942"/>
                  <a:pt x="1693378" y="1821081"/>
                  <a:pt x="1693378" y="1821081"/>
                </a:cubicBezTo>
                <a:cubicBezTo>
                  <a:pt x="1566809" y="1655766"/>
                  <a:pt x="1471235" y="1570524"/>
                  <a:pt x="1290422" y="1294138"/>
                </a:cubicBezTo>
                <a:cubicBezTo>
                  <a:pt x="1109609" y="1017752"/>
                  <a:pt x="704070" y="260918"/>
                  <a:pt x="608497" y="162762"/>
                </a:cubicBezTo>
                <a:cubicBezTo>
                  <a:pt x="512924" y="64606"/>
                  <a:pt x="735066" y="640627"/>
                  <a:pt x="716985" y="705203"/>
                </a:cubicBezTo>
                <a:cubicBezTo>
                  <a:pt x="698904" y="769779"/>
                  <a:pt x="611079" y="656125"/>
                  <a:pt x="500008" y="550220"/>
                </a:cubicBezTo>
                <a:cubicBezTo>
                  <a:pt x="388937" y="444315"/>
                  <a:pt x="104802" y="131765"/>
                  <a:pt x="50558" y="69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65BA2EA-1E31-4E9C-6064-6F9F640628A6}"/>
              </a:ext>
            </a:extLst>
          </p:cNvPr>
          <p:cNvSpPr/>
          <p:nvPr/>
        </p:nvSpPr>
        <p:spPr>
          <a:xfrm>
            <a:off x="7723822" y="1935887"/>
            <a:ext cx="1301447" cy="4229418"/>
          </a:xfrm>
          <a:custGeom>
            <a:avLst/>
            <a:gdLst>
              <a:gd name="connsiteX0" fmla="*/ 56327 w 1301447"/>
              <a:gd name="connsiteY0" fmla="*/ 187381 h 4229418"/>
              <a:gd name="connsiteX1" fmla="*/ 118320 w 1301447"/>
              <a:gd name="connsiteY1" fmla="*/ 295869 h 4229418"/>
              <a:gd name="connsiteX2" fmla="*/ 1172205 w 1301447"/>
              <a:gd name="connsiteY2" fmla="*/ 3271544 h 4229418"/>
              <a:gd name="connsiteX3" fmla="*/ 1249697 w 1301447"/>
              <a:gd name="connsiteY3" fmla="*/ 4185944 h 4229418"/>
              <a:gd name="connsiteX4" fmla="*/ 1280693 w 1301447"/>
              <a:gd name="connsiteY4" fmla="*/ 3860479 h 4229418"/>
              <a:gd name="connsiteX5" fmla="*/ 924232 w 1301447"/>
              <a:gd name="connsiteY5" fmla="*/ 1954188 h 4229418"/>
              <a:gd name="connsiteX6" fmla="*/ 1017222 w 1301447"/>
              <a:gd name="connsiteY6" fmla="*/ 2357144 h 4229418"/>
              <a:gd name="connsiteX7" fmla="*/ 784747 w 1301447"/>
              <a:gd name="connsiteY7" fmla="*/ 1814703 h 4229418"/>
              <a:gd name="connsiteX8" fmla="*/ 56327 w 1301447"/>
              <a:gd name="connsiteY8" fmla="*/ 109889 h 4229418"/>
              <a:gd name="connsiteX9" fmla="*/ 56327 w 1301447"/>
              <a:gd name="connsiteY9" fmla="*/ 187381 h 422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447" h="4229418">
                <a:moveTo>
                  <a:pt x="56327" y="187381"/>
                </a:moveTo>
                <a:cubicBezTo>
                  <a:pt x="66659" y="218378"/>
                  <a:pt x="-67660" y="-218158"/>
                  <a:pt x="118320" y="295869"/>
                </a:cubicBezTo>
                <a:cubicBezTo>
                  <a:pt x="304300" y="809896"/>
                  <a:pt x="983642" y="2623198"/>
                  <a:pt x="1172205" y="3271544"/>
                </a:cubicBezTo>
                <a:cubicBezTo>
                  <a:pt x="1360768" y="3919890"/>
                  <a:pt x="1231616" y="4087788"/>
                  <a:pt x="1249697" y="4185944"/>
                </a:cubicBezTo>
                <a:cubicBezTo>
                  <a:pt x="1267778" y="4284100"/>
                  <a:pt x="1334937" y="4232438"/>
                  <a:pt x="1280693" y="3860479"/>
                </a:cubicBezTo>
                <a:cubicBezTo>
                  <a:pt x="1226449" y="3488520"/>
                  <a:pt x="968144" y="2204744"/>
                  <a:pt x="924232" y="1954188"/>
                </a:cubicBezTo>
                <a:cubicBezTo>
                  <a:pt x="880320" y="1703632"/>
                  <a:pt x="1040469" y="2380391"/>
                  <a:pt x="1017222" y="2357144"/>
                </a:cubicBezTo>
                <a:cubicBezTo>
                  <a:pt x="993975" y="2333897"/>
                  <a:pt x="784747" y="1814703"/>
                  <a:pt x="784747" y="1814703"/>
                </a:cubicBezTo>
                <a:cubicBezTo>
                  <a:pt x="624598" y="1440161"/>
                  <a:pt x="177730" y="383692"/>
                  <a:pt x="56327" y="109889"/>
                </a:cubicBezTo>
                <a:cubicBezTo>
                  <a:pt x="-65076" y="-163914"/>
                  <a:pt x="45995" y="156384"/>
                  <a:pt x="56327" y="187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C398108-B5F0-3611-0F62-86A0DC3E0832}"/>
              </a:ext>
            </a:extLst>
          </p:cNvPr>
          <p:cNvSpPr/>
          <p:nvPr/>
        </p:nvSpPr>
        <p:spPr>
          <a:xfrm>
            <a:off x="7397858" y="2169217"/>
            <a:ext cx="383765" cy="1862669"/>
          </a:xfrm>
          <a:custGeom>
            <a:avLst/>
            <a:gdLst>
              <a:gd name="connsiteX0" fmla="*/ 10332 w 383765"/>
              <a:gd name="connsiteY0" fmla="*/ 546 h 1862669"/>
              <a:gd name="connsiteX1" fmla="*/ 10332 w 383765"/>
              <a:gd name="connsiteY1" fmla="*/ 899447 h 1862669"/>
              <a:gd name="connsiteX2" fmla="*/ 103322 w 383765"/>
              <a:gd name="connsiteY2" fmla="*/ 728966 h 1862669"/>
              <a:gd name="connsiteX3" fmla="*/ 273803 w 383765"/>
              <a:gd name="connsiteY3" fmla="*/ 1503881 h 1862669"/>
              <a:gd name="connsiteX4" fmla="*/ 382291 w 383765"/>
              <a:gd name="connsiteY4" fmla="*/ 1860342 h 1862669"/>
              <a:gd name="connsiteX5" fmla="*/ 196311 w 383765"/>
              <a:gd name="connsiteY5" fmla="*/ 1348898 h 1862669"/>
              <a:gd name="connsiteX6" fmla="*/ 10332 w 383765"/>
              <a:gd name="connsiteY6" fmla="*/ 775461 h 1862669"/>
              <a:gd name="connsiteX7" fmla="*/ 10332 w 383765"/>
              <a:gd name="connsiteY7" fmla="*/ 546 h 186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65" h="1862669">
                <a:moveTo>
                  <a:pt x="10332" y="546"/>
                </a:moveTo>
                <a:cubicBezTo>
                  <a:pt x="10332" y="21210"/>
                  <a:pt x="-5166" y="778044"/>
                  <a:pt x="10332" y="899447"/>
                </a:cubicBezTo>
                <a:cubicBezTo>
                  <a:pt x="25830" y="1020850"/>
                  <a:pt x="59410" y="628227"/>
                  <a:pt x="103322" y="728966"/>
                </a:cubicBezTo>
                <a:cubicBezTo>
                  <a:pt x="147234" y="829705"/>
                  <a:pt x="227308" y="1315318"/>
                  <a:pt x="273803" y="1503881"/>
                </a:cubicBezTo>
                <a:cubicBezTo>
                  <a:pt x="320298" y="1692444"/>
                  <a:pt x="395206" y="1886172"/>
                  <a:pt x="382291" y="1860342"/>
                </a:cubicBezTo>
                <a:cubicBezTo>
                  <a:pt x="369376" y="1834512"/>
                  <a:pt x="258304" y="1529712"/>
                  <a:pt x="196311" y="1348898"/>
                </a:cubicBezTo>
                <a:cubicBezTo>
                  <a:pt x="134318" y="1168085"/>
                  <a:pt x="33579" y="1000186"/>
                  <a:pt x="10332" y="775461"/>
                </a:cubicBezTo>
                <a:cubicBezTo>
                  <a:pt x="-12915" y="550736"/>
                  <a:pt x="10332" y="-20118"/>
                  <a:pt x="1033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87977D3-E97D-0A5F-D054-D574F69EC53B}"/>
              </a:ext>
            </a:extLst>
          </p:cNvPr>
          <p:cNvSpPr/>
          <p:nvPr/>
        </p:nvSpPr>
        <p:spPr>
          <a:xfrm>
            <a:off x="8059497" y="2583009"/>
            <a:ext cx="1292538" cy="1800730"/>
          </a:xfrm>
          <a:custGeom>
            <a:avLst/>
            <a:gdLst>
              <a:gd name="connsiteX0" fmla="*/ 61615 w 1292538"/>
              <a:gd name="connsiteY0" fmla="*/ 67201 h 1800730"/>
              <a:gd name="connsiteX1" fmla="*/ 154605 w 1292538"/>
              <a:gd name="connsiteY1" fmla="*/ 144693 h 1800730"/>
              <a:gd name="connsiteX2" fmla="*/ 1022510 w 1292538"/>
              <a:gd name="connsiteY2" fmla="*/ 1012598 h 1800730"/>
              <a:gd name="connsiteX3" fmla="*/ 1285981 w 1292538"/>
              <a:gd name="connsiteY3" fmla="*/ 1787513 h 1800730"/>
              <a:gd name="connsiteX4" fmla="*/ 1208489 w 1292538"/>
              <a:gd name="connsiteY4" fmla="*/ 1477547 h 1800730"/>
              <a:gd name="connsiteX5" fmla="*/ 1161995 w 1292538"/>
              <a:gd name="connsiteY5" fmla="*/ 1167581 h 1800730"/>
              <a:gd name="connsiteX6" fmla="*/ 1161995 w 1292538"/>
              <a:gd name="connsiteY6" fmla="*/ 439160 h 1800730"/>
              <a:gd name="connsiteX7" fmla="*/ 1038008 w 1292538"/>
              <a:gd name="connsiteY7" fmla="*/ 98198 h 1800730"/>
              <a:gd name="connsiteX8" fmla="*/ 1223988 w 1292538"/>
              <a:gd name="connsiteY8" fmla="*/ 997099 h 1800730"/>
              <a:gd name="connsiteX9" fmla="*/ 821032 w 1292538"/>
              <a:gd name="connsiteY9" fmla="*/ 826618 h 1800730"/>
              <a:gd name="connsiteX10" fmla="*/ 61615 w 1292538"/>
              <a:gd name="connsiteY10" fmla="*/ 67201 h 180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38" h="1800730">
                <a:moveTo>
                  <a:pt x="61615" y="67201"/>
                </a:moveTo>
                <a:cubicBezTo>
                  <a:pt x="-49456" y="-46453"/>
                  <a:pt x="-5544" y="-12873"/>
                  <a:pt x="154605" y="144693"/>
                </a:cubicBezTo>
                <a:cubicBezTo>
                  <a:pt x="314754" y="302259"/>
                  <a:pt x="833947" y="738795"/>
                  <a:pt x="1022510" y="1012598"/>
                </a:cubicBezTo>
                <a:cubicBezTo>
                  <a:pt x="1211073" y="1286401"/>
                  <a:pt x="1254985" y="1710022"/>
                  <a:pt x="1285981" y="1787513"/>
                </a:cubicBezTo>
                <a:cubicBezTo>
                  <a:pt x="1316977" y="1865004"/>
                  <a:pt x="1229153" y="1580869"/>
                  <a:pt x="1208489" y="1477547"/>
                </a:cubicBezTo>
                <a:cubicBezTo>
                  <a:pt x="1187825" y="1374225"/>
                  <a:pt x="1169744" y="1340646"/>
                  <a:pt x="1161995" y="1167581"/>
                </a:cubicBezTo>
                <a:cubicBezTo>
                  <a:pt x="1154246" y="994517"/>
                  <a:pt x="1182659" y="617390"/>
                  <a:pt x="1161995" y="439160"/>
                </a:cubicBezTo>
                <a:cubicBezTo>
                  <a:pt x="1141331" y="260930"/>
                  <a:pt x="1027676" y="5208"/>
                  <a:pt x="1038008" y="98198"/>
                </a:cubicBezTo>
                <a:cubicBezTo>
                  <a:pt x="1048340" y="191188"/>
                  <a:pt x="1260151" y="875696"/>
                  <a:pt x="1223988" y="997099"/>
                </a:cubicBezTo>
                <a:cubicBezTo>
                  <a:pt x="1187825" y="1118502"/>
                  <a:pt x="1017344" y="986767"/>
                  <a:pt x="821032" y="826618"/>
                </a:cubicBezTo>
                <a:cubicBezTo>
                  <a:pt x="624720" y="666469"/>
                  <a:pt x="172686" y="180855"/>
                  <a:pt x="61615" y="67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68961F0-81EA-69DE-2E24-FD23F458CC6D}"/>
              </a:ext>
            </a:extLst>
          </p:cNvPr>
          <p:cNvSpPr/>
          <p:nvPr/>
        </p:nvSpPr>
        <p:spPr>
          <a:xfrm>
            <a:off x="8461790" y="2928743"/>
            <a:ext cx="884782" cy="2883877"/>
          </a:xfrm>
          <a:custGeom>
            <a:avLst/>
            <a:gdLst>
              <a:gd name="connsiteX0" fmla="*/ 285 w 884782"/>
              <a:gd name="connsiteY0" fmla="*/ 437 h 2883877"/>
              <a:gd name="connsiteX1" fmla="*/ 511729 w 884782"/>
              <a:gd name="connsiteY1" fmla="*/ 1317793 h 2883877"/>
              <a:gd name="connsiteX2" fmla="*/ 573722 w 884782"/>
              <a:gd name="connsiteY2" fmla="*/ 2588654 h 2883877"/>
              <a:gd name="connsiteX3" fmla="*/ 635715 w 884782"/>
              <a:gd name="connsiteY3" fmla="*/ 2170199 h 2883877"/>
              <a:gd name="connsiteX4" fmla="*/ 728705 w 884782"/>
              <a:gd name="connsiteY4" fmla="*/ 2883121 h 2883877"/>
              <a:gd name="connsiteX5" fmla="*/ 759702 w 884782"/>
              <a:gd name="connsiteY5" fmla="*/ 2294186 h 2883877"/>
              <a:gd name="connsiteX6" fmla="*/ 868190 w 884782"/>
              <a:gd name="connsiteY6" fmla="*/ 1674254 h 2883877"/>
              <a:gd name="connsiteX7" fmla="*/ 868190 w 884782"/>
              <a:gd name="connsiteY7" fmla="*/ 666864 h 2883877"/>
              <a:gd name="connsiteX8" fmla="*/ 713207 w 884782"/>
              <a:gd name="connsiteY8" fmla="*/ 2418172 h 2883877"/>
              <a:gd name="connsiteX9" fmla="*/ 635715 w 884782"/>
              <a:gd name="connsiteY9" fmla="*/ 1922226 h 2883877"/>
              <a:gd name="connsiteX10" fmla="*/ 589220 w 884782"/>
              <a:gd name="connsiteY10" fmla="*/ 1457277 h 2883877"/>
              <a:gd name="connsiteX11" fmla="*/ 285 w 884782"/>
              <a:gd name="connsiteY11" fmla="*/ 437 h 28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782" h="2883877">
                <a:moveTo>
                  <a:pt x="285" y="437"/>
                </a:moveTo>
                <a:cubicBezTo>
                  <a:pt x="-12630" y="-22810"/>
                  <a:pt x="416156" y="886424"/>
                  <a:pt x="511729" y="1317793"/>
                </a:cubicBezTo>
                <a:cubicBezTo>
                  <a:pt x="607302" y="1749163"/>
                  <a:pt x="553058" y="2446586"/>
                  <a:pt x="573722" y="2588654"/>
                </a:cubicBezTo>
                <a:cubicBezTo>
                  <a:pt x="594386" y="2730722"/>
                  <a:pt x="609885" y="2121121"/>
                  <a:pt x="635715" y="2170199"/>
                </a:cubicBezTo>
                <a:cubicBezTo>
                  <a:pt x="661545" y="2219277"/>
                  <a:pt x="708041" y="2862457"/>
                  <a:pt x="728705" y="2883121"/>
                </a:cubicBezTo>
                <a:cubicBezTo>
                  <a:pt x="749369" y="2903785"/>
                  <a:pt x="736455" y="2495664"/>
                  <a:pt x="759702" y="2294186"/>
                </a:cubicBezTo>
                <a:cubicBezTo>
                  <a:pt x="782949" y="2092708"/>
                  <a:pt x="850109" y="1945474"/>
                  <a:pt x="868190" y="1674254"/>
                </a:cubicBezTo>
                <a:cubicBezTo>
                  <a:pt x="886271" y="1403034"/>
                  <a:pt x="894020" y="542878"/>
                  <a:pt x="868190" y="666864"/>
                </a:cubicBezTo>
                <a:cubicBezTo>
                  <a:pt x="842360" y="790850"/>
                  <a:pt x="751953" y="2208945"/>
                  <a:pt x="713207" y="2418172"/>
                </a:cubicBezTo>
                <a:cubicBezTo>
                  <a:pt x="674461" y="2627399"/>
                  <a:pt x="656379" y="2082375"/>
                  <a:pt x="635715" y="1922226"/>
                </a:cubicBezTo>
                <a:cubicBezTo>
                  <a:pt x="615051" y="1762077"/>
                  <a:pt x="689959" y="1777575"/>
                  <a:pt x="589220" y="1457277"/>
                </a:cubicBezTo>
                <a:cubicBezTo>
                  <a:pt x="488481" y="1136979"/>
                  <a:pt x="13200" y="23684"/>
                  <a:pt x="285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9A2111C-9DB2-88A2-A91C-E12FBE2D0EC2}"/>
              </a:ext>
            </a:extLst>
          </p:cNvPr>
          <p:cNvSpPr/>
          <p:nvPr/>
        </p:nvSpPr>
        <p:spPr>
          <a:xfrm>
            <a:off x="6428152" y="5086465"/>
            <a:ext cx="135773" cy="724748"/>
          </a:xfrm>
          <a:custGeom>
            <a:avLst/>
            <a:gdLst>
              <a:gd name="connsiteX0" fmla="*/ 134573 w 135773"/>
              <a:gd name="connsiteY0" fmla="*/ 3060 h 724748"/>
              <a:gd name="connsiteX1" fmla="*/ 4398 w 135773"/>
              <a:gd name="connsiteY1" fmla="*/ 390410 h 724748"/>
              <a:gd name="connsiteX2" fmla="*/ 39323 w 135773"/>
              <a:gd name="connsiteY2" fmla="*/ 406285 h 724748"/>
              <a:gd name="connsiteX3" fmla="*/ 125048 w 135773"/>
              <a:gd name="connsiteY3" fmla="*/ 723785 h 724748"/>
              <a:gd name="connsiteX4" fmla="*/ 77423 w 135773"/>
              <a:gd name="connsiteY4" fmla="*/ 498360 h 724748"/>
              <a:gd name="connsiteX5" fmla="*/ 45673 w 135773"/>
              <a:gd name="connsiteY5" fmla="*/ 311035 h 724748"/>
              <a:gd name="connsiteX6" fmla="*/ 67898 w 135773"/>
              <a:gd name="connsiteY6" fmla="*/ 212610 h 724748"/>
              <a:gd name="connsiteX7" fmla="*/ 134573 w 135773"/>
              <a:gd name="connsiteY7" fmla="*/ 3060 h 7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773" h="724748">
                <a:moveTo>
                  <a:pt x="134573" y="3060"/>
                </a:moveTo>
                <a:cubicBezTo>
                  <a:pt x="123990" y="32693"/>
                  <a:pt x="20273" y="323206"/>
                  <a:pt x="4398" y="390410"/>
                </a:cubicBezTo>
                <a:cubicBezTo>
                  <a:pt x="-11477" y="457614"/>
                  <a:pt x="19215" y="350723"/>
                  <a:pt x="39323" y="406285"/>
                </a:cubicBezTo>
                <a:cubicBezTo>
                  <a:pt x="59431" y="461848"/>
                  <a:pt x="118698" y="708439"/>
                  <a:pt x="125048" y="723785"/>
                </a:cubicBezTo>
                <a:cubicBezTo>
                  <a:pt x="131398" y="739131"/>
                  <a:pt x="90652" y="567152"/>
                  <a:pt x="77423" y="498360"/>
                </a:cubicBezTo>
                <a:cubicBezTo>
                  <a:pt x="64194" y="429568"/>
                  <a:pt x="47260" y="358660"/>
                  <a:pt x="45673" y="311035"/>
                </a:cubicBezTo>
                <a:cubicBezTo>
                  <a:pt x="44086" y="263410"/>
                  <a:pt x="53081" y="257589"/>
                  <a:pt x="67898" y="212610"/>
                </a:cubicBezTo>
                <a:cubicBezTo>
                  <a:pt x="82715" y="167631"/>
                  <a:pt x="145156" y="-26573"/>
                  <a:pt x="134573" y="30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CB33081-83CA-FA85-13EB-62898A6B888E}"/>
              </a:ext>
            </a:extLst>
          </p:cNvPr>
          <p:cNvSpPr/>
          <p:nvPr/>
        </p:nvSpPr>
        <p:spPr>
          <a:xfrm>
            <a:off x="6561454" y="4546011"/>
            <a:ext cx="117952" cy="1113210"/>
          </a:xfrm>
          <a:custGeom>
            <a:avLst/>
            <a:gdLst>
              <a:gd name="connsiteX0" fmla="*/ 1271 w 117952"/>
              <a:gd name="connsiteY0" fmla="*/ 6939 h 1113210"/>
              <a:gd name="connsiteX1" fmla="*/ 112396 w 117952"/>
              <a:gd name="connsiteY1" fmla="*/ 1064214 h 1113210"/>
              <a:gd name="connsiteX2" fmla="*/ 96521 w 117952"/>
              <a:gd name="connsiteY2" fmla="*/ 905464 h 1113210"/>
              <a:gd name="connsiteX3" fmla="*/ 55246 w 117952"/>
              <a:gd name="connsiteY3" fmla="*/ 619714 h 1113210"/>
              <a:gd name="connsiteX4" fmla="*/ 1271 w 117952"/>
              <a:gd name="connsiteY4" fmla="*/ 6939 h 111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52" h="1113210">
                <a:moveTo>
                  <a:pt x="1271" y="6939"/>
                </a:moveTo>
                <a:cubicBezTo>
                  <a:pt x="10796" y="81022"/>
                  <a:pt x="96521" y="914460"/>
                  <a:pt x="112396" y="1064214"/>
                </a:cubicBezTo>
                <a:cubicBezTo>
                  <a:pt x="128271" y="1213968"/>
                  <a:pt x="106046" y="979547"/>
                  <a:pt x="96521" y="905464"/>
                </a:cubicBezTo>
                <a:cubicBezTo>
                  <a:pt x="86996" y="831381"/>
                  <a:pt x="72179" y="766293"/>
                  <a:pt x="55246" y="619714"/>
                </a:cubicBezTo>
                <a:cubicBezTo>
                  <a:pt x="38313" y="473135"/>
                  <a:pt x="-8254" y="-67144"/>
                  <a:pt x="1271" y="6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700DBEF-93D6-D5BE-0113-881756D9A9CB}"/>
              </a:ext>
            </a:extLst>
          </p:cNvPr>
          <p:cNvSpPr/>
          <p:nvPr/>
        </p:nvSpPr>
        <p:spPr>
          <a:xfrm>
            <a:off x="6409614" y="5498725"/>
            <a:ext cx="118196" cy="435447"/>
          </a:xfrm>
          <a:custGeom>
            <a:avLst/>
            <a:gdLst>
              <a:gd name="connsiteX0" fmla="*/ 118186 w 118196"/>
              <a:gd name="connsiteY0" fmla="*/ 375 h 435447"/>
              <a:gd name="connsiteX1" fmla="*/ 26111 w 118196"/>
              <a:gd name="connsiteY1" fmla="*/ 263900 h 435447"/>
              <a:gd name="connsiteX2" fmla="*/ 41986 w 118196"/>
              <a:gd name="connsiteY2" fmla="*/ 435350 h 435447"/>
              <a:gd name="connsiteX3" fmla="*/ 32461 w 118196"/>
              <a:gd name="connsiteY3" fmla="*/ 286125 h 435447"/>
              <a:gd name="connsiteX4" fmla="*/ 711 w 118196"/>
              <a:gd name="connsiteY4" fmla="*/ 136900 h 435447"/>
              <a:gd name="connsiteX5" fmla="*/ 19761 w 118196"/>
              <a:gd name="connsiteY5" fmla="*/ 203575 h 435447"/>
              <a:gd name="connsiteX6" fmla="*/ 118186 w 118196"/>
              <a:gd name="connsiteY6" fmla="*/ 375 h 43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6" h="435447">
                <a:moveTo>
                  <a:pt x="118186" y="375"/>
                </a:moveTo>
                <a:cubicBezTo>
                  <a:pt x="119244" y="10429"/>
                  <a:pt x="38811" y="191404"/>
                  <a:pt x="26111" y="263900"/>
                </a:cubicBezTo>
                <a:cubicBezTo>
                  <a:pt x="13411" y="336396"/>
                  <a:pt x="40928" y="431646"/>
                  <a:pt x="41986" y="435350"/>
                </a:cubicBezTo>
                <a:cubicBezTo>
                  <a:pt x="43044" y="439054"/>
                  <a:pt x="39340" y="335867"/>
                  <a:pt x="32461" y="286125"/>
                </a:cubicBezTo>
                <a:cubicBezTo>
                  <a:pt x="25582" y="236383"/>
                  <a:pt x="2828" y="150658"/>
                  <a:pt x="711" y="136900"/>
                </a:cubicBezTo>
                <a:cubicBezTo>
                  <a:pt x="-1406" y="123142"/>
                  <a:pt x="182" y="221567"/>
                  <a:pt x="19761" y="203575"/>
                </a:cubicBezTo>
                <a:cubicBezTo>
                  <a:pt x="39340" y="185583"/>
                  <a:pt x="117128" y="-9679"/>
                  <a:pt x="118186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1CA960B-62BB-E585-B59C-48C216A7B87E}"/>
              </a:ext>
            </a:extLst>
          </p:cNvPr>
          <p:cNvSpPr/>
          <p:nvPr/>
        </p:nvSpPr>
        <p:spPr>
          <a:xfrm>
            <a:off x="5533975" y="6781781"/>
            <a:ext cx="96392" cy="177830"/>
          </a:xfrm>
          <a:custGeom>
            <a:avLst/>
            <a:gdLst>
              <a:gd name="connsiteX0" fmla="*/ 50 w 96392"/>
              <a:gd name="connsiteY0" fmla="*/ 19 h 177830"/>
              <a:gd name="connsiteX1" fmla="*/ 76250 w 96392"/>
              <a:gd name="connsiteY1" fmla="*/ 76219 h 177830"/>
              <a:gd name="connsiteX2" fmla="*/ 82600 w 96392"/>
              <a:gd name="connsiteY2" fmla="*/ 177819 h 177830"/>
              <a:gd name="connsiteX3" fmla="*/ 88950 w 96392"/>
              <a:gd name="connsiteY3" fmla="*/ 69869 h 177830"/>
              <a:gd name="connsiteX4" fmla="*/ 50 w 96392"/>
              <a:gd name="connsiteY4" fmla="*/ 19 h 17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92" h="177830">
                <a:moveTo>
                  <a:pt x="50" y="19"/>
                </a:moveTo>
                <a:cubicBezTo>
                  <a:pt x="-2067" y="1077"/>
                  <a:pt x="62492" y="46586"/>
                  <a:pt x="76250" y="76219"/>
                </a:cubicBezTo>
                <a:cubicBezTo>
                  <a:pt x="90008" y="105852"/>
                  <a:pt x="80483" y="178877"/>
                  <a:pt x="82600" y="177819"/>
                </a:cubicBezTo>
                <a:cubicBezTo>
                  <a:pt x="84717" y="176761"/>
                  <a:pt x="108000" y="99502"/>
                  <a:pt x="88950" y="69869"/>
                </a:cubicBezTo>
                <a:cubicBezTo>
                  <a:pt x="69900" y="40236"/>
                  <a:pt x="2167" y="-1039"/>
                  <a:pt x="50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65784B8-6421-4272-E6B5-0EAED145E9BE}"/>
              </a:ext>
            </a:extLst>
          </p:cNvPr>
          <p:cNvSpPr/>
          <p:nvPr/>
        </p:nvSpPr>
        <p:spPr>
          <a:xfrm>
            <a:off x="6368527" y="4646290"/>
            <a:ext cx="172122" cy="776117"/>
          </a:xfrm>
          <a:custGeom>
            <a:avLst/>
            <a:gdLst>
              <a:gd name="connsiteX0" fmla="*/ 172122 w 172122"/>
              <a:gd name="connsiteY0" fmla="*/ 1014 h 776117"/>
              <a:gd name="connsiteX1" fmla="*/ 21515 w 172122"/>
              <a:gd name="connsiteY1" fmla="*/ 560411 h 776117"/>
              <a:gd name="connsiteX2" fmla="*/ 21515 w 172122"/>
              <a:gd name="connsiteY2" fmla="*/ 764806 h 776117"/>
              <a:gd name="connsiteX3" fmla="*/ 0 w 172122"/>
              <a:gd name="connsiteY3" fmla="*/ 711018 h 776117"/>
              <a:gd name="connsiteX4" fmla="*/ 21515 w 172122"/>
              <a:gd name="connsiteY4" fmla="*/ 388289 h 776117"/>
              <a:gd name="connsiteX5" fmla="*/ 21515 w 172122"/>
              <a:gd name="connsiteY5" fmla="*/ 420562 h 776117"/>
              <a:gd name="connsiteX6" fmla="*/ 172122 w 172122"/>
              <a:gd name="connsiteY6" fmla="*/ 1014 h 77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2" h="776117">
                <a:moveTo>
                  <a:pt x="172122" y="1014"/>
                </a:moveTo>
                <a:cubicBezTo>
                  <a:pt x="172122" y="24322"/>
                  <a:pt x="46616" y="433112"/>
                  <a:pt x="21515" y="560411"/>
                </a:cubicBezTo>
                <a:cubicBezTo>
                  <a:pt x="-3586" y="687710"/>
                  <a:pt x="21515" y="764806"/>
                  <a:pt x="21515" y="764806"/>
                </a:cubicBezTo>
                <a:cubicBezTo>
                  <a:pt x="17929" y="789907"/>
                  <a:pt x="0" y="773771"/>
                  <a:pt x="0" y="711018"/>
                </a:cubicBezTo>
                <a:cubicBezTo>
                  <a:pt x="0" y="648265"/>
                  <a:pt x="21515" y="388289"/>
                  <a:pt x="21515" y="388289"/>
                </a:cubicBezTo>
                <a:cubicBezTo>
                  <a:pt x="25101" y="339880"/>
                  <a:pt x="-3586" y="477936"/>
                  <a:pt x="21515" y="420562"/>
                </a:cubicBezTo>
                <a:cubicBezTo>
                  <a:pt x="46616" y="363188"/>
                  <a:pt x="172122" y="-22294"/>
                  <a:pt x="172122" y="1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DA08F13-C593-4916-FD26-B8F14B85D100}"/>
              </a:ext>
            </a:extLst>
          </p:cNvPr>
          <p:cNvSpPr/>
          <p:nvPr/>
        </p:nvSpPr>
        <p:spPr>
          <a:xfrm>
            <a:off x="6163974" y="5290932"/>
            <a:ext cx="205126" cy="187250"/>
          </a:xfrm>
          <a:custGeom>
            <a:avLst/>
            <a:gdLst>
              <a:gd name="connsiteX0" fmla="*/ 158 w 205126"/>
              <a:gd name="connsiteY0" fmla="*/ 1830 h 187250"/>
              <a:gd name="connsiteX1" fmla="*/ 193795 w 205126"/>
              <a:gd name="connsiteY1" fmla="*/ 184710 h 187250"/>
              <a:gd name="connsiteX2" fmla="*/ 161522 w 205126"/>
              <a:gd name="connsiteY2" fmla="*/ 98649 h 187250"/>
              <a:gd name="connsiteX3" fmla="*/ 158 w 205126"/>
              <a:gd name="connsiteY3" fmla="*/ 1830 h 18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126" h="187250">
                <a:moveTo>
                  <a:pt x="158" y="1830"/>
                </a:moveTo>
                <a:cubicBezTo>
                  <a:pt x="5537" y="16174"/>
                  <a:pt x="166901" y="168574"/>
                  <a:pt x="193795" y="184710"/>
                </a:cubicBezTo>
                <a:cubicBezTo>
                  <a:pt x="220689" y="200846"/>
                  <a:pt x="195588" y="136301"/>
                  <a:pt x="161522" y="98649"/>
                </a:cubicBezTo>
                <a:cubicBezTo>
                  <a:pt x="127456" y="60997"/>
                  <a:pt x="-5221" y="-12514"/>
                  <a:pt x="158" y="18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3BCCF93-9D73-A438-0BD4-BCEE7969490E}"/>
              </a:ext>
            </a:extLst>
          </p:cNvPr>
          <p:cNvSpPr/>
          <p:nvPr/>
        </p:nvSpPr>
        <p:spPr>
          <a:xfrm>
            <a:off x="4598889" y="6658429"/>
            <a:ext cx="112988" cy="280253"/>
          </a:xfrm>
          <a:custGeom>
            <a:avLst/>
            <a:gdLst>
              <a:gd name="connsiteX0" fmla="*/ 112960 w 112988"/>
              <a:gd name="connsiteY0" fmla="*/ 555 h 280253"/>
              <a:gd name="connsiteX1" fmla="*/ 16142 w 112988"/>
              <a:gd name="connsiteY1" fmla="*/ 172677 h 280253"/>
              <a:gd name="connsiteX2" fmla="*/ 16142 w 112988"/>
              <a:gd name="connsiteY2" fmla="*/ 280253 h 280253"/>
              <a:gd name="connsiteX3" fmla="*/ 16142 w 112988"/>
              <a:gd name="connsiteY3" fmla="*/ 172677 h 280253"/>
              <a:gd name="connsiteX4" fmla="*/ 5384 w 112988"/>
              <a:gd name="connsiteY4" fmla="*/ 118889 h 280253"/>
              <a:gd name="connsiteX5" fmla="*/ 112960 w 112988"/>
              <a:gd name="connsiteY5" fmla="*/ 555 h 2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88" h="280253">
                <a:moveTo>
                  <a:pt x="112960" y="555"/>
                </a:moveTo>
                <a:cubicBezTo>
                  <a:pt x="114753" y="9520"/>
                  <a:pt x="32278" y="126061"/>
                  <a:pt x="16142" y="172677"/>
                </a:cubicBezTo>
                <a:cubicBezTo>
                  <a:pt x="6" y="219293"/>
                  <a:pt x="16142" y="280253"/>
                  <a:pt x="16142" y="280253"/>
                </a:cubicBezTo>
                <a:lnTo>
                  <a:pt x="16142" y="172677"/>
                </a:lnTo>
                <a:cubicBezTo>
                  <a:pt x="14349" y="145783"/>
                  <a:pt x="-10752" y="143990"/>
                  <a:pt x="5384" y="118889"/>
                </a:cubicBezTo>
                <a:cubicBezTo>
                  <a:pt x="21520" y="93788"/>
                  <a:pt x="111167" y="-8410"/>
                  <a:pt x="112960" y="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94A652-A107-E8E0-0722-C48D83CA7A13}"/>
              </a:ext>
            </a:extLst>
          </p:cNvPr>
          <p:cNvSpPr/>
          <p:nvPr/>
        </p:nvSpPr>
        <p:spPr>
          <a:xfrm>
            <a:off x="7669755" y="7078508"/>
            <a:ext cx="65205" cy="268996"/>
          </a:xfrm>
          <a:custGeom>
            <a:avLst/>
            <a:gdLst>
              <a:gd name="connsiteX0" fmla="*/ 64993 w 65205"/>
              <a:gd name="connsiteY0" fmla="*/ 24 h 268996"/>
              <a:gd name="connsiteX1" fmla="*/ 21963 w 65205"/>
              <a:gd name="connsiteY1" fmla="*/ 150631 h 268996"/>
              <a:gd name="connsiteX2" fmla="*/ 43478 w 65205"/>
              <a:gd name="connsiteY2" fmla="*/ 268965 h 268996"/>
              <a:gd name="connsiteX3" fmla="*/ 447 w 65205"/>
              <a:gd name="connsiteY3" fmla="*/ 139873 h 268996"/>
              <a:gd name="connsiteX4" fmla="*/ 64993 w 65205"/>
              <a:gd name="connsiteY4" fmla="*/ 24 h 26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05" h="268996">
                <a:moveTo>
                  <a:pt x="64993" y="24"/>
                </a:moveTo>
                <a:cubicBezTo>
                  <a:pt x="68579" y="1817"/>
                  <a:pt x="25549" y="105807"/>
                  <a:pt x="21963" y="150631"/>
                </a:cubicBezTo>
                <a:cubicBezTo>
                  <a:pt x="18377" y="195455"/>
                  <a:pt x="47064" y="270758"/>
                  <a:pt x="43478" y="268965"/>
                </a:cubicBezTo>
                <a:cubicBezTo>
                  <a:pt x="39892" y="267172"/>
                  <a:pt x="-4932" y="182904"/>
                  <a:pt x="447" y="139873"/>
                </a:cubicBezTo>
                <a:cubicBezTo>
                  <a:pt x="5826" y="96842"/>
                  <a:pt x="61407" y="-1769"/>
                  <a:pt x="64993" y="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74A4200-0E69-A898-E169-627C51097150}"/>
              </a:ext>
            </a:extLst>
          </p:cNvPr>
          <p:cNvSpPr/>
          <p:nvPr/>
        </p:nvSpPr>
        <p:spPr>
          <a:xfrm>
            <a:off x="4539361" y="6471963"/>
            <a:ext cx="92186" cy="283884"/>
          </a:xfrm>
          <a:custGeom>
            <a:avLst/>
            <a:gdLst>
              <a:gd name="connsiteX0" fmla="*/ 64912 w 92186"/>
              <a:gd name="connsiteY0" fmla="*/ 4141 h 283884"/>
              <a:gd name="connsiteX1" fmla="*/ 21881 w 92186"/>
              <a:gd name="connsiteY1" fmla="*/ 187021 h 283884"/>
              <a:gd name="connsiteX2" fmla="*/ 54154 w 92186"/>
              <a:gd name="connsiteY2" fmla="*/ 283839 h 283884"/>
              <a:gd name="connsiteX3" fmla="*/ 366 w 92186"/>
              <a:gd name="connsiteY3" fmla="*/ 176263 h 283884"/>
              <a:gd name="connsiteX4" fmla="*/ 86427 w 92186"/>
              <a:gd name="connsiteY4" fmla="*/ 68686 h 283884"/>
              <a:gd name="connsiteX5" fmla="*/ 64912 w 92186"/>
              <a:gd name="connsiteY5" fmla="*/ 4141 h 28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86" h="283884">
                <a:moveTo>
                  <a:pt x="64912" y="4141"/>
                </a:moveTo>
                <a:cubicBezTo>
                  <a:pt x="54154" y="23864"/>
                  <a:pt x="23674" y="140405"/>
                  <a:pt x="21881" y="187021"/>
                </a:cubicBezTo>
                <a:cubicBezTo>
                  <a:pt x="20088" y="233637"/>
                  <a:pt x="57740" y="285632"/>
                  <a:pt x="54154" y="283839"/>
                </a:cubicBezTo>
                <a:cubicBezTo>
                  <a:pt x="50568" y="282046"/>
                  <a:pt x="-5013" y="212122"/>
                  <a:pt x="366" y="176263"/>
                </a:cubicBezTo>
                <a:cubicBezTo>
                  <a:pt x="5745" y="140404"/>
                  <a:pt x="68498" y="97373"/>
                  <a:pt x="86427" y="68686"/>
                </a:cubicBezTo>
                <a:cubicBezTo>
                  <a:pt x="104357" y="39999"/>
                  <a:pt x="75670" y="-15582"/>
                  <a:pt x="64912" y="4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E533A0B-D22A-553C-B0E8-6320E210316E}"/>
              </a:ext>
            </a:extLst>
          </p:cNvPr>
          <p:cNvSpPr/>
          <p:nvPr/>
        </p:nvSpPr>
        <p:spPr>
          <a:xfrm>
            <a:off x="7496649" y="7035501"/>
            <a:ext cx="77217" cy="279699"/>
          </a:xfrm>
          <a:custGeom>
            <a:avLst/>
            <a:gdLst>
              <a:gd name="connsiteX0" fmla="*/ 76735 w 77217"/>
              <a:gd name="connsiteY0" fmla="*/ 0 h 279699"/>
              <a:gd name="connsiteX1" fmla="*/ 33704 w 77217"/>
              <a:gd name="connsiteY1" fmla="*/ 139850 h 279699"/>
              <a:gd name="connsiteX2" fmla="*/ 33704 w 77217"/>
              <a:gd name="connsiteY2" fmla="*/ 279699 h 279699"/>
              <a:gd name="connsiteX3" fmla="*/ 1431 w 77217"/>
              <a:gd name="connsiteY3" fmla="*/ 139850 h 279699"/>
              <a:gd name="connsiteX4" fmla="*/ 76735 w 77217"/>
              <a:gd name="connsiteY4" fmla="*/ 0 h 27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17" h="279699">
                <a:moveTo>
                  <a:pt x="76735" y="0"/>
                </a:moveTo>
                <a:cubicBezTo>
                  <a:pt x="82114" y="0"/>
                  <a:pt x="40876" y="93234"/>
                  <a:pt x="33704" y="139850"/>
                </a:cubicBezTo>
                <a:cubicBezTo>
                  <a:pt x="26532" y="186466"/>
                  <a:pt x="39083" y="279699"/>
                  <a:pt x="33704" y="279699"/>
                </a:cubicBezTo>
                <a:cubicBezTo>
                  <a:pt x="28325" y="279699"/>
                  <a:pt x="-7534" y="181088"/>
                  <a:pt x="1431" y="139850"/>
                </a:cubicBezTo>
                <a:cubicBezTo>
                  <a:pt x="10396" y="98612"/>
                  <a:pt x="71356" y="0"/>
                  <a:pt x="7673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F43E336-E6BA-14C8-1166-0F71F4BEAF0C}"/>
              </a:ext>
            </a:extLst>
          </p:cNvPr>
          <p:cNvSpPr/>
          <p:nvPr/>
        </p:nvSpPr>
        <p:spPr>
          <a:xfrm>
            <a:off x="8229256" y="7046055"/>
            <a:ext cx="99085" cy="258772"/>
          </a:xfrm>
          <a:custGeom>
            <a:avLst/>
            <a:gdLst>
              <a:gd name="connsiteX0" fmla="*/ 344 w 99085"/>
              <a:gd name="connsiteY0" fmla="*/ 204 h 258772"/>
              <a:gd name="connsiteX1" fmla="*/ 64890 w 99085"/>
              <a:gd name="connsiteY1" fmla="*/ 140053 h 258772"/>
              <a:gd name="connsiteX2" fmla="*/ 64890 w 99085"/>
              <a:gd name="connsiteY2" fmla="*/ 258387 h 258772"/>
              <a:gd name="connsiteX3" fmla="*/ 97163 w 99085"/>
              <a:gd name="connsiteY3" fmla="*/ 172326 h 258772"/>
              <a:gd name="connsiteX4" fmla="*/ 344 w 99085"/>
              <a:gd name="connsiteY4" fmla="*/ 204 h 2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85" h="258772">
                <a:moveTo>
                  <a:pt x="344" y="204"/>
                </a:moveTo>
                <a:cubicBezTo>
                  <a:pt x="-5035" y="-5175"/>
                  <a:pt x="54132" y="97022"/>
                  <a:pt x="64890" y="140053"/>
                </a:cubicBezTo>
                <a:cubicBezTo>
                  <a:pt x="75648" y="183084"/>
                  <a:pt x="59511" y="253008"/>
                  <a:pt x="64890" y="258387"/>
                </a:cubicBezTo>
                <a:cubicBezTo>
                  <a:pt x="70269" y="263766"/>
                  <a:pt x="107921" y="211771"/>
                  <a:pt x="97163" y="172326"/>
                </a:cubicBezTo>
                <a:cubicBezTo>
                  <a:pt x="86405" y="132881"/>
                  <a:pt x="5723" y="5583"/>
                  <a:pt x="344" y="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F8BC4A4-6D36-08ED-971F-B0A71F16FF92}"/>
              </a:ext>
            </a:extLst>
          </p:cNvPr>
          <p:cNvSpPr/>
          <p:nvPr/>
        </p:nvSpPr>
        <p:spPr>
          <a:xfrm>
            <a:off x="8616623" y="6164119"/>
            <a:ext cx="54212" cy="398077"/>
          </a:xfrm>
          <a:custGeom>
            <a:avLst/>
            <a:gdLst>
              <a:gd name="connsiteX0" fmla="*/ 252 w 54212"/>
              <a:gd name="connsiteY0" fmla="*/ 13 h 398077"/>
              <a:gd name="connsiteX1" fmla="*/ 32525 w 54212"/>
              <a:gd name="connsiteY1" fmla="*/ 258196 h 398077"/>
              <a:gd name="connsiteX2" fmla="*/ 252 w 54212"/>
              <a:gd name="connsiteY2" fmla="*/ 398046 h 398077"/>
              <a:gd name="connsiteX3" fmla="*/ 54041 w 54212"/>
              <a:gd name="connsiteY3" fmla="*/ 247439 h 398077"/>
              <a:gd name="connsiteX4" fmla="*/ 252 w 54212"/>
              <a:gd name="connsiteY4" fmla="*/ 13 h 39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12" h="398077">
                <a:moveTo>
                  <a:pt x="252" y="13"/>
                </a:moveTo>
                <a:cubicBezTo>
                  <a:pt x="-3334" y="1806"/>
                  <a:pt x="32525" y="191857"/>
                  <a:pt x="32525" y="258196"/>
                </a:cubicBezTo>
                <a:cubicBezTo>
                  <a:pt x="32525" y="324535"/>
                  <a:pt x="-3334" y="399839"/>
                  <a:pt x="252" y="398046"/>
                </a:cubicBezTo>
                <a:cubicBezTo>
                  <a:pt x="3838" y="396253"/>
                  <a:pt x="57627" y="317364"/>
                  <a:pt x="54041" y="247439"/>
                </a:cubicBezTo>
                <a:cubicBezTo>
                  <a:pt x="50455" y="177514"/>
                  <a:pt x="3838" y="-1780"/>
                  <a:pt x="25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53332198-A2EE-3ED2-377B-7472E55C7E28}"/>
              </a:ext>
            </a:extLst>
          </p:cNvPr>
          <p:cNvSpPr/>
          <p:nvPr/>
        </p:nvSpPr>
        <p:spPr>
          <a:xfrm>
            <a:off x="5765964" y="5733138"/>
            <a:ext cx="227868" cy="210636"/>
          </a:xfrm>
          <a:custGeom>
            <a:avLst/>
            <a:gdLst>
              <a:gd name="connsiteX0" fmla="*/ 135 w 227868"/>
              <a:gd name="connsiteY0" fmla="*/ 688 h 210636"/>
              <a:gd name="connsiteX1" fmla="*/ 215288 w 227868"/>
              <a:gd name="connsiteY1" fmla="*/ 205083 h 210636"/>
              <a:gd name="connsiteX2" fmla="*/ 183015 w 227868"/>
              <a:gd name="connsiteY2" fmla="*/ 140537 h 210636"/>
              <a:gd name="connsiteX3" fmla="*/ 135 w 227868"/>
              <a:gd name="connsiteY3" fmla="*/ 688 h 2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68" h="210636">
                <a:moveTo>
                  <a:pt x="135" y="688"/>
                </a:moveTo>
                <a:cubicBezTo>
                  <a:pt x="5514" y="11446"/>
                  <a:pt x="215288" y="205083"/>
                  <a:pt x="215288" y="205083"/>
                </a:cubicBezTo>
                <a:cubicBezTo>
                  <a:pt x="245768" y="228391"/>
                  <a:pt x="215288" y="172810"/>
                  <a:pt x="183015" y="140537"/>
                </a:cubicBezTo>
                <a:cubicBezTo>
                  <a:pt x="150742" y="108264"/>
                  <a:pt x="-5244" y="-10070"/>
                  <a:pt x="135" y="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CF04BC3-2961-937C-FAE7-78EA28967BD8}"/>
              </a:ext>
            </a:extLst>
          </p:cNvPr>
          <p:cNvSpPr/>
          <p:nvPr/>
        </p:nvSpPr>
        <p:spPr>
          <a:xfrm>
            <a:off x="7344760" y="5642859"/>
            <a:ext cx="673453" cy="209481"/>
          </a:xfrm>
          <a:custGeom>
            <a:avLst/>
            <a:gdLst>
              <a:gd name="connsiteX0" fmla="*/ 2713 w 673453"/>
              <a:gd name="connsiteY0" fmla="*/ 209301 h 209481"/>
              <a:gd name="connsiteX1" fmla="*/ 443776 w 673453"/>
              <a:gd name="connsiteY1" fmla="*/ 26421 h 209481"/>
              <a:gd name="connsiteX2" fmla="*/ 669687 w 673453"/>
              <a:gd name="connsiteY2" fmla="*/ 4906 h 209481"/>
              <a:gd name="connsiteX3" fmla="*/ 562111 w 673453"/>
              <a:gd name="connsiteY3" fmla="*/ 4906 h 209481"/>
              <a:gd name="connsiteX4" fmla="*/ 271654 w 673453"/>
              <a:gd name="connsiteY4" fmla="*/ 58694 h 209481"/>
              <a:gd name="connsiteX5" fmla="*/ 2713 w 673453"/>
              <a:gd name="connsiteY5" fmla="*/ 209301 h 20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453" h="209481">
                <a:moveTo>
                  <a:pt x="2713" y="209301"/>
                </a:moveTo>
                <a:cubicBezTo>
                  <a:pt x="31400" y="203922"/>
                  <a:pt x="332614" y="60487"/>
                  <a:pt x="443776" y="26421"/>
                </a:cubicBezTo>
                <a:cubicBezTo>
                  <a:pt x="554938" y="-7645"/>
                  <a:pt x="649964" y="8492"/>
                  <a:pt x="669687" y="4906"/>
                </a:cubicBezTo>
                <a:cubicBezTo>
                  <a:pt x="689410" y="1320"/>
                  <a:pt x="628450" y="-4059"/>
                  <a:pt x="562111" y="4906"/>
                </a:cubicBezTo>
                <a:cubicBezTo>
                  <a:pt x="495772" y="13871"/>
                  <a:pt x="363094" y="19249"/>
                  <a:pt x="271654" y="58694"/>
                </a:cubicBezTo>
                <a:cubicBezTo>
                  <a:pt x="180214" y="98139"/>
                  <a:pt x="-25974" y="214680"/>
                  <a:pt x="2713" y="209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6B54933-B88B-9B0D-C0AE-6CF02F8FA941}"/>
              </a:ext>
            </a:extLst>
          </p:cNvPr>
          <p:cNvSpPr/>
          <p:nvPr/>
        </p:nvSpPr>
        <p:spPr>
          <a:xfrm>
            <a:off x="3340078" y="2790118"/>
            <a:ext cx="1264467" cy="4110956"/>
          </a:xfrm>
          <a:custGeom>
            <a:avLst/>
            <a:gdLst>
              <a:gd name="connsiteX0" fmla="*/ 1181122 w 1264467"/>
              <a:gd name="connsiteY0" fmla="*/ 143582 h 4110956"/>
              <a:gd name="connsiteX1" fmla="*/ 304822 w 1264467"/>
              <a:gd name="connsiteY1" fmla="*/ 1908882 h 4110956"/>
              <a:gd name="connsiteX2" fmla="*/ 127022 w 1264467"/>
              <a:gd name="connsiteY2" fmla="*/ 3013782 h 4110956"/>
              <a:gd name="connsiteX3" fmla="*/ 266722 w 1264467"/>
              <a:gd name="connsiteY3" fmla="*/ 2302582 h 4110956"/>
              <a:gd name="connsiteX4" fmla="*/ 190522 w 1264467"/>
              <a:gd name="connsiteY4" fmla="*/ 3623382 h 4110956"/>
              <a:gd name="connsiteX5" fmla="*/ 22 w 1264467"/>
              <a:gd name="connsiteY5" fmla="*/ 4093282 h 4110956"/>
              <a:gd name="connsiteX6" fmla="*/ 203222 w 1264467"/>
              <a:gd name="connsiteY6" fmla="*/ 3089982 h 4110956"/>
              <a:gd name="connsiteX7" fmla="*/ 685822 w 1264467"/>
              <a:gd name="connsiteY7" fmla="*/ 1426282 h 4110956"/>
              <a:gd name="connsiteX8" fmla="*/ 241322 w 1264467"/>
              <a:gd name="connsiteY8" fmla="*/ 2112082 h 4110956"/>
              <a:gd name="connsiteX9" fmla="*/ 736622 w 1264467"/>
              <a:gd name="connsiteY9" fmla="*/ 956382 h 4110956"/>
              <a:gd name="connsiteX10" fmla="*/ 1181122 w 1264467"/>
              <a:gd name="connsiteY10" fmla="*/ 194382 h 4110956"/>
              <a:gd name="connsiteX11" fmla="*/ 1181122 w 1264467"/>
              <a:gd name="connsiteY11" fmla="*/ 143582 h 411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467" h="4110956">
                <a:moveTo>
                  <a:pt x="1181122" y="143582"/>
                </a:moveTo>
                <a:cubicBezTo>
                  <a:pt x="1035072" y="429332"/>
                  <a:pt x="480505" y="1430515"/>
                  <a:pt x="304822" y="1908882"/>
                </a:cubicBezTo>
                <a:cubicBezTo>
                  <a:pt x="129139" y="2387249"/>
                  <a:pt x="133372" y="2948165"/>
                  <a:pt x="127022" y="3013782"/>
                </a:cubicBezTo>
                <a:cubicBezTo>
                  <a:pt x="120672" y="3079399"/>
                  <a:pt x="256139" y="2200982"/>
                  <a:pt x="266722" y="2302582"/>
                </a:cubicBezTo>
                <a:cubicBezTo>
                  <a:pt x="277305" y="2404182"/>
                  <a:pt x="234972" y="3324932"/>
                  <a:pt x="190522" y="3623382"/>
                </a:cubicBezTo>
                <a:cubicBezTo>
                  <a:pt x="146072" y="3921832"/>
                  <a:pt x="-2095" y="4182182"/>
                  <a:pt x="22" y="4093282"/>
                </a:cubicBezTo>
                <a:cubicBezTo>
                  <a:pt x="2139" y="4004382"/>
                  <a:pt x="88922" y="3534482"/>
                  <a:pt x="203222" y="3089982"/>
                </a:cubicBezTo>
                <a:cubicBezTo>
                  <a:pt x="317522" y="2645482"/>
                  <a:pt x="679472" y="1589265"/>
                  <a:pt x="685822" y="1426282"/>
                </a:cubicBezTo>
                <a:cubicBezTo>
                  <a:pt x="692172" y="1263299"/>
                  <a:pt x="232855" y="2190399"/>
                  <a:pt x="241322" y="2112082"/>
                </a:cubicBezTo>
                <a:cubicBezTo>
                  <a:pt x="249789" y="2033765"/>
                  <a:pt x="579989" y="1275999"/>
                  <a:pt x="736622" y="956382"/>
                </a:cubicBezTo>
                <a:cubicBezTo>
                  <a:pt x="893255" y="636765"/>
                  <a:pt x="1111272" y="323499"/>
                  <a:pt x="1181122" y="194382"/>
                </a:cubicBezTo>
                <a:cubicBezTo>
                  <a:pt x="1250972" y="65265"/>
                  <a:pt x="1327172" y="-142168"/>
                  <a:pt x="1181122" y="1435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A7385B9-2612-0AF3-8BB9-977288B76F5E}"/>
              </a:ext>
            </a:extLst>
          </p:cNvPr>
          <p:cNvSpPr/>
          <p:nvPr/>
        </p:nvSpPr>
        <p:spPr>
          <a:xfrm>
            <a:off x="3113378" y="2427371"/>
            <a:ext cx="1930226" cy="3431502"/>
          </a:xfrm>
          <a:custGeom>
            <a:avLst/>
            <a:gdLst>
              <a:gd name="connsiteX0" fmla="*/ 1928522 w 1930226"/>
              <a:gd name="connsiteY0" fmla="*/ 11029 h 3431502"/>
              <a:gd name="connsiteX1" fmla="*/ 620422 w 1930226"/>
              <a:gd name="connsiteY1" fmla="*/ 1420729 h 3431502"/>
              <a:gd name="connsiteX2" fmla="*/ 328322 w 1930226"/>
              <a:gd name="connsiteY2" fmla="*/ 2131929 h 3431502"/>
              <a:gd name="connsiteX3" fmla="*/ 264822 w 1930226"/>
              <a:gd name="connsiteY3" fmla="*/ 2017629 h 3431502"/>
              <a:gd name="connsiteX4" fmla="*/ 302922 w 1930226"/>
              <a:gd name="connsiteY4" fmla="*/ 2678029 h 3431502"/>
              <a:gd name="connsiteX5" fmla="*/ 315622 w 1930226"/>
              <a:gd name="connsiteY5" fmla="*/ 3427329 h 3431502"/>
              <a:gd name="connsiteX6" fmla="*/ 226722 w 1930226"/>
              <a:gd name="connsiteY6" fmla="*/ 2932029 h 3431502"/>
              <a:gd name="connsiteX7" fmla="*/ 23522 w 1930226"/>
              <a:gd name="connsiteY7" fmla="*/ 1928729 h 3431502"/>
              <a:gd name="connsiteX8" fmla="*/ 36222 w 1930226"/>
              <a:gd name="connsiteY8" fmla="*/ 2551029 h 3431502"/>
              <a:gd name="connsiteX9" fmla="*/ 36222 w 1930226"/>
              <a:gd name="connsiteY9" fmla="*/ 2004929 h 3431502"/>
              <a:gd name="connsiteX10" fmla="*/ 531522 w 1930226"/>
              <a:gd name="connsiteY10" fmla="*/ 1255629 h 3431502"/>
              <a:gd name="connsiteX11" fmla="*/ 125122 w 1930226"/>
              <a:gd name="connsiteY11" fmla="*/ 1928729 h 3431502"/>
              <a:gd name="connsiteX12" fmla="*/ 429922 w 1930226"/>
              <a:gd name="connsiteY12" fmla="*/ 1420729 h 3431502"/>
              <a:gd name="connsiteX13" fmla="*/ 1636422 w 1930226"/>
              <a:gd name="connsiteY13" fmla="*/ 417429 h 3431502"/>
              <a:gd name="connsiteX14" fmla="*/ 912522 w 1930226"/>
              <a:gd name="connsiteY14" fmla="*/ 747629 h 3431502"/>
              <a:gd name="connsiteX15" fmla="*/ 1928522 w 1930226"/>
              <a:gd name="connsiteY15" fmla="*/ 11029 h 343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0226" h="3431502">
                <a:moveTo>
                  <a:pt x="1928522" y="11029"/>
                </a:moveTo>
                <a:cubicBezTo>
                  <a:pt x="1879839" y="123212"/>
                  <a:pt x="887122" y="1067246"/>
                  <a:pt x="620422" y="1420729"/>
                </a:cubicBezTo>
                <a:cubicBezTo>
                  <a:pt x="353722" y="1774212"/>
                  <a:pt x="387589" y="2032446"/>
                  <a:pt x="328322" y="2131929"/>
                </a:cubicBezTo>
                <a:cubicBezTo>
                  <a:pt x="269055" y="2231412"/>
                  <a:pt x="269055" y="1926612"/>
                  <a:pt x="264822" y="2017629"/>
                </a:cubicBezTo>
                <a:cubicBezTo>
                  <a:pt x="260589" y="2108646"/>
                  <a:pt x="294455" y="2443079"/>
                  <a:pt x="302922" y="2678029"/>
                </a:cubicBezTo>
                <a:cubicBezTo>
                  <a:pt x="311389" y="2912979"/>
                  <a:pt x="328322" y="3384996"/>
                  <a:pt x="315622" y="3427329"/>
                </a:cubicBezTo>
                <a:cubicBezTo>
                  <a:pt x="302922" y="3469662"/>
                  <a:pt x="275405" y="3181796"/>
                  <a:pt x="226722" y="2932029"/>
                </a:cubicBezTo>
                <a:cubicBezTo>
                  <a:pt x="178039" y="2682262"/>
                  <a:pt x="55272" y="1992229"/>
                  <a:pt x="23522" y="1928729"/>
                </a:cubicBezTo>
                <a:cubicBezTo>
                  <a:pt x="-8228" y="1865229"/>
                  <a:pt x="34105" y="2538329"/>
                  <a:pt x="36222" y="2551029"/>
                </a:cubicBezTo>
                <a:cubicBezTo>
                  <a:pt x="38339" y="2563729"/>
                  <a:pt x="-46328" y="2220829"/>
                  <a:pt x="36222" y="2004929"/>
                </a:cubicBezTo>
                <a:cubicBezTo>
                  <a:pt x="118772" y="1789029"/>
                  <a:pt x="516705" y="1268329"/>
                  <a:pt x="531522" y="1255629"/>
                </a:cubicBezTo>
                <a:cubicBezTo>
                  <a:pt x="546339" y="1242929"/>
                  <a:pt x="142055" y="1901212"/>
                  <a:pt x="125122" y="1928729"/>
                </a:cubicBezTo>
                <a:cubicBezTo>
                  <a:pt x="108189" y="1956246"/>
                  <a:pt x="178039" y="1672612"/>
                  <a:pt x="429922" y="1420729"/>
                </a:cubicBezTo>
                <a:cubicBezTo>
                  <a:pt x="681805" y="1168846"/>
                  <a:pt x="1555989" y="529612"/>
                  <a:pt x="1636422" y="417429"/>
                </a:cubicBezTo>
                <a:cubicBezTo>
                  <a:pt x="1716855" y="305246"/>
                  <a:pt x="857489" y="817479"/>
                  <a:pt x="912522" y="747629"/>
                </a:cubicBezTo>
                <a:cubicBezTo>
                  <a:pt x="967555" y="677779"/>
                  <a:pt x="1977205" y="-101154"/>
                  <a:pt x="1928522" y="11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77DEE5A1-3201-51CC-6573-075DE309BEAB}"/>
              </a:ext>
            </a:extLst>
          </p:cNvPr>
          <p:cNvSpPr/>
          <p:nvPr/>
        </p:nvSpPr>
        <p:spPr>
          <a:xfrm>
            <a:off x="3833016" y="5017172"/>
            <a:ext cx="307617" cy="3217867"/>
          </a:xfrm>
          <a:custGeom>
            <a:avLst/>
            <a:gdLst>
              <a:gd name="connsiteX0" fmla="*/ 307184 w 307617"/>
              <a:gd name="connsiteY0" fmla="*/ 24728 h 3217867"/>
              <a:gd name="connsiteX1" fmla="*/ 15084 w 307617"/>
              <a:gd name="connsiteY1" fmla="*/ 1548728 h 3217867"/>
              <a:gd name="connsiteX2" fmla="*/ 40484 w 307617"/>
              <a:gd name="connsiteY2" fmla="*/ 2679028 h 3217867"/>
              <a:gd name="connsiteX3" fmla="*/ 27784 w 307617"/>
              <a:gd name="connsiteY3" fmla="*/ 2425028 h 3217867"/>
              <a:gd name="connsiteX4" fmla="*/ 78584 w 307617"/>
              <a:gd name="connsiteY4" fmla="*/ 3212428 h 3217867"/>
              <a:gd name="connsiteX5" fmla="*/ 27784 w 307617"/>
              <a:gd name="connsiteY5" fmla="*/ 2691728 h 3217867"/>
              <a:gd name="connsiteX6" fmla="*/ 2384 w 307617"/>
              <a:gd name="connsiteY6" fmla="*/ 1218528 h 3217867"/>
              <a:gd name="connsiteX7" fmla="*/ 78584 w 307617"/>
              <a:gd name="connsiteY7" fmla="*/ 647028 h 3217867"/>
              <a:gd name="connsiteX8" fmla="*/ 307184 w 307617"/>
              <a:gd name="connsiteY8" fmla="*/ 24728 h 32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17" h="3217867">
                <a:moveTo>
                  <a:pt x="307184" y="24728"/>
                </a:moveTo>
                <a:cubicBezTo>
                  <a:pt x="296601" y="175011"/>
                  <a:pt x="59534" y="1106345"/>
                  <a:pt x="15084" y="1548728"/>
                </a:cubicBezTo>
                <a:cubicBezTo>
                  <a:pt x="-29366" y="1991111"/>
                  <a:pt x="38367" y="2532978"/>
                  <a:pt x="40484" y="2679028"/>
                </a:cubicBezTo>
                <a:cubicBezTo>
                  <a:pt x="42601" y="2825078"/>
                  <a:pt x="21434" y="2336128"/>
                  <a:pt x="27784" y="2425028"/>
                </a:cubicBezTo>
                <a:cubicBezTo>
                  <a:pt x="34134" y="2513928"/>
                  <a:pt x="78584" y="3167978"/>
                  <a:pt x="78584" y="3212428"/>
                </a:cubicBezTo>
                <a:cubicBezTo>
                  <a:pt x="78584" y="3256878"/>
                  <a:pt x="40484" y="3024045"/>
                  <a:pt x="27784" y="2691728"/>
                </a:cubicBezTo>
                <a:cubicBezTo>
                  <a:pt x="15084" y="2359411"/>
                  <a:pt x="-6083" y="1559311"/>
                  <a:pt x="2384" y="1218528"/>
                </a:cubicBezTo>
                <a:cubicBezTo>
                  <a:pt x="10851" y="877745"/>
                  <a:pt x="25667" y="843878"/>
                  <a:pt x="78584" y="647028"/>
                </a:cubicBezTo>
                <a:cubicBezTo>
                  <a:pt x="131501" y="450178"/>
                  <a:pt x="317767" y="-125555"/>
                  <a:pt x="307184" y="247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646A108-BDBF-EFD1-8AD2-0A5FFCE57F7C}"/>
              </a:ext>
            </a:extLst>
          </p:cNvPr>
          <p:cNvSpPr/>
          <p:nvPr/>
        </p:nvSpPr>
        <p:spPr>
          <a:xfrm>
            <a:off x="3276154" y="6324300"/>
            <a:ext cx="283205" cy="2053010"/>
          </a:xfrm>
          <a:custGeom>
            <a:avLst/>
            <a:gdLst>
              <a:gd name="connsiteX0" fmla="*/ 178246 w 283205"/>
              <a:gd name="connsiteY0" fmla="*/ 300 h 2053010"/>
              <a:gd name="connsiteX1" fmla="*/ 13146 w 283205"/>
              <a:gd name="connsiteY1" fmla="*/ 1029000 h 2053010"/>
              <a:gd name="connsiteX2" fmla="*/ 279846 w 283205"/>
              <a:gd name="connsiteY2" fmla="*/ 2045000 h 2053010"/>
              <a:gd name="connsiteX3" fmla="*/ 152846 w 283205"/>
              <a:gd name="connsiteY3" fmla="*/ 1473500 h 2053010"/>
              <a:gd name="connsiteX4" fmla="*/ 446 w 283205"/>
              <a:gd name="connsiteY4" fmla="*/ 927400 h 2053010"/>
              <a:gd name="connsiteX5" fmla="*/ 178246 w 283205"/>
              <a:gd name="connsiteY5" fmla="*/ 300 h 20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05" h="2053010">
                <a:moveTo>
                  <a:pt x="178246" y="300"/>
                </a:moveTo>
                <a:cubicBezTo>
                  <a:pt x="180363" y="17233"/>
                  <a:pt x="-3787" y="688217"/>
                  <a:pt x="13146" y="1029000"/>
                </a:cubicBezTo>
                <a:cubicBezTo>
                  <a:pt x="30079" y="1369783"/>
                  <a:pt x="256563" y="1970917"/>
                  <a:pt x="279846" y="2045000"/>
                </a:cubicBezTo>
                <a:cubicBezTo>
                  <a:pt x="303129" y="2119083"/>
                  <a:pt x="199413" y="1659766"/>
                  <a:pt x="152846" y="1473500"/>
                </a:cubicBezTo>
                <a:cubicBezTo>
                  <a:pt x="106279" y="1287234"/>
                  <a:pt x="-8021" y="1168700"/>
                  <a:pt x="446" y="927400"/>
                </a:cubicBezTo>
                <a:cubicBezTo>
                  <a:pt x="8913" y="686100"/>
                  <a:pt x="176129" y="-16633"/>
                  <a:pt x="17824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647140C-BE66-274A-9511-438DFD74C6E5}"/>
              </a:ext>
            </a:extLst>
          </p:cNvPr>
          <p:cNvSpPr/>
          <p:nvPr/>
        </p:nvSpPr>
        <p:spPr>
          <a:xfrm>
            <a:off x="8444485" y="5615073"/>
            <a:ext cx="851125" cy="4704626"/>
          </a:xfrm>
          <a:custGeom>
            <a:avLst/>
            <a:gdLst>
              <a:gd name="connsiteX0" fmla="*/ 509015 w 851125"/>
              <a:gd name="connsiteY0" fmla="*/ 11027 h 4704626"/>
              <a:gd name="connsiteX1" fmla="*/ 737615 w 851125"/>
              <a:gd name="connsiteY1" fmla="*/ 900027 h 4704626"/>
              <a:gd name="connsiteX2" fmla="*/ 724915 w 851125"/>
              <a:gd name="connsiteY2" fmla="*/ 2208127 h 4704626"/>
              <a:gd name="connsiteX3" fmla="*/ 775715 w 851125"/>
              <a:gd name="connsiteY3" fmla="*/ 2017627 h 4704626"/>
              <a:gd name="connsiteX4" fmla="*/ 407415 w 851125"/>
              <a:gd name="connsiteY4" fmla="*/ 2843127 h 4704626"/>
              <a:gd name="connsiteX5" fmla="*/ 115315 w 851125"/>
              <a:gd name="connsiteY5" fmla="*/ 3478127 h 4704626"/>
              <a:gd name="connsiteX6" fmla="*/ 13715 w 851125"/>
              <a:gd name="connsiteY6" fmla="*/ 4671927 h 4704626"/>
              <a:gd name="connsiteX7" fmla="*/ 1015 w 851125"/>
              <a:gd name="connsiteY7" fmla="*/ 4329027 h 4704626"/>
              <a:gd name="connsiteX8" fmla="*/ 13715 w 851125"/>
              <a:gd name="connsiteY8" fmla="*/ 3909927 h 4704626"/>
              <a:gd name="connsiteX9" fmla="*/ 102615 w 851125"/>
              <a:gd name="connsiteY9" fmla="*/ 3287627 h 4704626"/>
              <a:gd name="connsiteX10" fmla="*/ 204215 w 851125"/>
              <a:gd name="connsiteY10" fmla="*/ 3338427 h 4704626"/>
              <a:gd name="connsiteX11" fmla="*/ 509015 w 851125"/>
              <a:gd name="connsiteY11" fmla="*/ 2551027 h 4704626"/>
              <a:gd name="connsiteX12" fmla="*/ 813815 w 851125"/>
              <a:gd name="connsiteY12" fmla="*/ 1941427 h 4704626"/>
              <a:gd name="connsiteX13" fmla="*/ 813815 w 851125"/>
              <a:gd name="connsiteY13" fmla="*/ 1509627 h 4704626"/>
              <a:gd name="connsiteX14" fmla="*/ 509015 w 851125"/>
              <a:gd name="connsiteY14" fmla="*/ 11027 h 470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1125" h="4704626">
                <a:moveTo>
                  <a:pt x="509015" y="11027"/>
                </a:moveTo>
                <a:cubicBezTo>
                  <a:pt x="496315" y="-90573"/>
                  <a:pt x="701632" y="533844"/>
                  <a:pt x="737615" y="900027"/>
                </a:cubicBezTo>
                <a:cubicBezTo>
                  <a:pt x="773598" y="1266210"/>
                  <a:pt x="718565" y="2021860"/>
                  <a:pt x="724915" y="2208127"/>
                </a:cubicBezTo>
                <a:cubicBezTo>
                  <a:pt x="731265" y="2394394"/>
                  <a:pt x="828632" y="1911794"/>
                  <a:pt x="775715" y="2017627"/>
                </a:cubicBezTo>
                <a:cubicBezTo>
                  <a:pt x="722798" y="2123460"/>
                  <a:pt x="517482" y="2599710"/>
                  <a:pt x="407415" y="2843127"/>
                </a:cubicBezTo>
                <a:cubicBezTo>
                  <a:pt x="297348" y="3086544"/>
                  <a:pt x="180932" y="3173327"/>
                  <a:pt x="115315" y="3478127"/>
                </a:cubicBezTo>
                <a:cubicBezTo>
                  <a:pt x="49698" y="3782927"/>
                  <a:pt x="32765" y="4530110"/>
                  <a:pt x="13715" y="4671927"/>
                </a:cubicBezTo>
                <a:cubicBezTo>
                  <a:pt x="-5335" y="4813744"/>
                  <a:pt x="1015" y="4456027"/>
                  <a:pt x="1015" y="4329027"/>
                </a:cubicBezTo>
                <a:cubicBezTo>
                  <a:pt x="1015" y="4202027"/>
                  <a:pt x="-3218" y="4083494"/>
                  <a:pt x="13715" y="3909927"/>
                </a:cubicBezTo>
                <a:cubicBezTo>
                  <a:pt x="30648" y="3736360"/>
                  <a:pt x="70865" y="3382877"/>
                  <a:pt x="102615" y="3287627"/>
                </a:cubicBezTo>
                <a:cubicBezTo>
                  <a:pt x="134365" y="3192377"/>
                  <a:pt x="136482" y="3461194"/>
                  <a:pt x="204215" y="3338427"/>
                </a:cubicBezTo>
                <a:cubicBezTo>
                  <a:pt x="271948" y="3215660"/>
                  <a:pt x="407415" y="2783860"/>
                  <a:pt x="509015" y="2551027"/>
                </a:cubicBezTo>
                <a:cubicBezTo>
                  <a:pt x="610615" y="2318194"/>
                  <a:pt x="763015" y="2114994"/>
                  <a:pt x="813815" y="1941427"/>
                </a:cubicBezTo>
                <a:cubicBezTo>
                  <a:pt x="864615" y="1767860"/>
                  <a:pt x="862498" y="1833477"/>
                  <a:pt x="813815" y="1509627"/>
                </a:cubicBezTo>
                <a:cubicBezTo>
                  <a:pt x="765132" y="1185777"/>
                  <a:pt x="521715" y="112627"/>
                  <a:pt x="509015" y="110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EF17424C-308D-CCEC-69D9-9FDF0525748B}"/>
              </a:ext>
            </a:extLst>
          </p:cNvPr>
          <p:cNvSpPr/>
          <p:nvPr/>
        </p:nvSpPr>
        <p:spPr>
          <a:xfrm>
            <a:off x="3301223" y="6181700"/>
            <a:ext cx="800939" cy="707630"/>
          </a:xfrm>
          <a:custGeom>
            <a:avLst/>
            <a:gdLst>
              <a:gd name="connsiteX0" fmla="*/ 42052 w 800939"/>
              <a:gd name="connsiteY0" fmla="*/ 25 h 707630"/>
              <a:gd name="connsiteX1" fmla="*/ 10302 w 800939"/>
              <a:gd name="connsiteY1" fmla="*/ 298475 h 707630"/>
              <a:gd name="connsiteX2" fmla="*/ 248427 w 800939"/>
              <a:gd name="connsiteY2" fmla="*/ 584225 h 707630"/>
              <a:gd name="connsiteX3" fmla="*/ 175402 w 800939"/>
              <a:gd name="connsiteY3" fmla="*/ 527075 h 707630"/>
              <a:gd name="connsiteX4" fmla="*/ 467502 w 800939"/>
              <a:gd name="connsiteY4" fmla="*/ 701700 h 707630"/>
              <a:gd name="connsiteX5" fmla="*/ 375427 w 800939"/>
              <a:gd name="connsiteY5" fmla="*/ 666775 h 707630"/>
              <a:gd name="connsiteX6" fmla="*/ 797702 w 800939"/>
              <a:gd name="connsiteY6" fmla="*/ 666775 h 707630"/>
              <a:gd name="connsiteX7" fmla="*/ 556402 w 800939"/>
              <a:gd name="connsiteY7" fmla="*/ 657250 h 707630"/>
              <a:gd name="connsiteX8" fmla="*/ 299227 w 800939"/>
              <a:gd name="connsiteY8" fmla="*/ 574700 h 707630"/>
              <a:gd name="connsiteX9" fmla="*/ 137302 w 800939"/>
              <a:gd name="connsiteY9" fmla="*/ 435000 h 707630"/>
              <a:gd name="connsiteX10" fmla="*/ 86502 w 800939"/>
              <a:gd name="connsiteY10" fmla="*/ 377850 h 707630"/>
              <a:gd name="connsiteX11" fmla="*/ 89677 w 800939"/>
              <a:gd name="connsiteY11" fmla="*/ 311175 h 707630"/>
              <a:gd name="connsiteX12" fmla="*/ 54752 w 800939"/>
              <a:gd name="connsiteY12" fmla="*/ 368325 h 707630"/>
              <a:gd name="connsiteX13" fmla="*/ 32527 w 800939"/>
              <a:gd name="connsiteY13" fmla="*/ 314350 h 707630"/>
              <a:gd name="connsiteX14" fmla="*/ 42052 w 800939"/>
              <a:gd name="connsiteY14" fmla="*/ 25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0939" h="707630">
                <a:moveTo>
                  <a:pt x="42052" y="25"/>
                </a:moveTo>
                <a:cubicBezTo>
                  <a:pt x="38348" y="-2621"/>
                  <a:pt x="-24094" y="201108"/>
                  <a:pt x="10302" y="298475"/>
                </a:cubicBezTo>
                <a:cubicBezTo>
                  <a:pt x="44698" y="395842"/>
                  <a:pt x="220910" y="546125"/>
                  <a:pt x="248427" y="584225"/>
                </a:cubicBezTo>
                <a:cubicBezTo>
                  <a:pt x="275944" y="622325"/>
                  <a:pt x="138890" y="507496"/>
                  <a:pt x="175402" y="527075"/>
                </a:cubicBezTo>
                <a:cubicBezTo>
                  <a:pt x="211915" y="546654"/>
                  <a:pt x="434165" y="678417"/>
                  <a:pt x="467502" y="701700"/>
                </a:cubicBezTo>
                <a:cubicBezTo>
                  <a:pt x="500839" y="724983"/>
                  <a:pt x="320394" y="672596"/>
                  <a:pt x="375427" y="666775"/>
                </a:cubicBezTo>
                <a:cubicBezTo>
                  <a:pt x="430460" y="660954"/>
                  <a:pt x="767540" y="668362"/>
                  <a:pt x="797702" y="666775"/>
                </a:cubicBezTo>
                <a:cubicBezTo>
                  <a:pt x="827864" y="665188"/>
                  <a:pt x="639481" y="672596"/>
                  <a:pt x="556402" y="657250"/>
                </a:cubicBezTo>
                <a:cubicBezTo>
                  <a:pt x="473323" y="641904"/>
                  <a:pt x="369077" y="611742"/>
                  <a:pt x="299227" y="574700"/>
                </a:cubicBezTo>
                <a:cubicBezTo>
                  <a:pt x="229377" y="537658"/>
                  <a:pt x="172756" y="467808"/>
                  <a:pt x="137302" y="435000"/>
                </a:cubicBezTo>
                <a:cubicBezTo>
                  <a:pt x="101848" y="402192"/>
                  <a:pt x="94440" y="398488"/>
                  <a:pt x="86502" y="377850"/>
                </a:cubicBezTo>
                <a:cubicBezTo>
                  <a:pt x="78565" y="357213"/>
                  <a:pt x="94969" y="312762"/>
                  <a:pt x="89677" y="311175"/>
                </a:cubicBezTo>
                <a:cubicBezTo>
                  <a:pt x="84385" y="309588"/>
                  <a:pt x="64277" y="367796"/>
                  <a:pt x="54752" y="368325"/>
                </a:cubicBezTo>
                <a:cubicBezTo>
                  <a:pt x="45227" y="368854"/>
                  <a:pt x="31998" y="372558"/>
                  <a:pt x="32527" y="314350"/>
                </a:cubicBezTo>
                <a:cubicBezTo>
                  <a:pt x="33056" y="256142"/>
                  <a:pt x="45756" y="2671"/>
                  <a:pt x="4205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51129F8-1478-9790-1B5F-9ED01E7D9290}"/>
              </a:ext>
            </a:extLst>
          </p:cNvPr>
          <p:cNvSpPr/>
          <p:nvPr/>
        </p:nvSpPr>
        <p:spPr>
          <a:xfrm>
            <a:off x="3428878" y="6461125"/>
            <a:ext cx="615160" cy="458514"/>
          </a:xfrm>
          <a:custGeom>
            <a:avLst/>
            <a:gdLst>
              <a:gd name="connsiteX0" fmla="*/ 19172 w 615160"/>
              <a:gd name="connsiteY0" fmla="*/ 234950 h 458514"/>
              <a:gd name="connsiteX1" fmla="*/ 66797 w 615160"/>
              <a:gd name="connsiteY1" fmla="*/ 263525 h 458514"/>
              <a:gd name="connsiteX2" fmla="*/ 396997 w 615160"/>
              <a:gd name="connsiteY2" fmla="*/ 441325 h 458514"/>
              <a:gd name="connsiteX3" fmla="*/ 606547 w 615160"/>
              <a:gd name="connsiteY3" fmla="*/ 450850 h 458514"/>
              <a:gd name="connsiteX4" fmla="*/ 577972 w 615160"/>
              <a:gd name="connsiteY4" fmla="*/ 434975 h 458514"/>
              <a:gd name="connsiteX5" fmla="*/ 593847 w 615160"/>
              <a:gd name="connsiteY5" fmla="*/ 412750 h 458514"/>
              <a:gd name="connsiteX6" fmla="*/ 562097 w 615160"/>
              <a:gd name="connsiteY6" fmla="*/ 0 h 458514"/>
              <a:gd name="connsiteX7" fmla="*/ 606547 w 615160"/>
              <a:gd name="connsiteY7" fmla="*/ 415925 h 458514"/>
              <a:gd name="connsiteX8" fmla="*/ 441447 w 615160"/>
              <a:gd name="connsiteY8" fmla="*/ 403225 h 458514"/>
              <a:gd name="connsiteX9" fmla="*/ 19172 w 615160"/>
              <a:gd name="connsiteY9" fmla="*/ 234950 h 45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160" h="458514">
                <a:moveTo>
                  <a:pt x="19172" y="234950"/>
                </a:moveTo>
                <a:cubicBezTo>
                  <a:pt x="-43270" y="211667"/>
                  <a:pt x="66797" y="263525"/>
                  <a:pt x="66797" y="263525"/>
                </a:cubicBezTo>
                <a:cubicBezTo>
                  <a:pt x="129768" y="297921"/>
                  <a:pt x="307039" y="410104"/>
                  <a:pt x="396997" y="441325"/>
                </a:cubicBezTo>
                <a:cubicBezTo>
                  <a:pt x="486955" y="472546"/>
                  <a:pt x="576385" y="451908"/>
                  <a:pt x="606547" y="450850"/>
                </a:cubicBezTo>
                <a:cubicBezTo>
                  <a:pt x="636709" y="449792"/>
                  <a:pt x="577972" y="434975"/>
                  <a:pt x="577972" y="434975"/>
                </a:cubicBezTo>
                <a:cubicBezTo>
                  <a:pt x="575855" y="428625"/>
                  <a:pt x="596493" y="485246"/>
                  <a:pt x="593847" y="412750"/>
                </a:cubicBezTo>
                <a:cubicBezTo>
                  <a:pt x="591201" y="340254"/>
                  <a:pt x="559980" y="-529"/>
                  <a:pt x="562097" y="0"/>
                </a:cubicBezTo>
                <a:cubicBezTo>
                  <a:pt x="564214" y="529"/>
                  <a:pt x="626655" y="348721"/>
                  <a:pt x="606547" y="415925"/>
                </a:cubicBezTo>
                <a:cubicBezTo>
                  <a:pt x="586439" y="483129"/>
                  <a:pt x="534051" y="431800"/>
                  <a:pt x="441447" y="403225"/>
                </a:cubicBezTo>
                <a:cubicBezTo>
                  <a:pt x="348843" y="374650"/>
                  <a:pt x="81614" y="258233"/>
                  <a:pt x="19172" y="234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DAFFB79-64BD-EE3C-E7C7-4037E79543D0}"/>
              </a:ext>
            </a:extLst>
          </p:cNvPr>
          <p:cNvSpPr/>
          <p:nvPr/>
        </p:nvSpPr>
        <p:spPr>
          <a:xfrm>
            <a:off x="6091305" y="4511819"/>
            <a:ext cx="305049" cy="710494"/>
          </a:xfrm>
          <a:custGeom>
            <a:avLst/>
            <a:gdLst>
              <a:gd name="connsiteX0" fmla="*/ 304806 w 305049"/>
              <a:gd name="connsiteY0" fmla="*/ 3910 h 710494"/>
              <a:gd name="connsiteX1" fmla="*/ 84412 w 305049"/>
              <a:gd name="connsiteY1" fmla="*/ 622889 h 710494"/>
              <a:gd name="connsiteX2" fmla="*/ 84412 w 305049"/>
              <a:gd name="connsiteY2" fmla="*/ 702606 h 710494"/>
              <a:gd name="connsiteX3" fmla="*/ 89101 w 305049"/>
              <a:gd name="connsiteY3" fmla="*/ 590064 h 710494"/>
              <a:gd name="connsiteX4" fmla="*/ 6 w 305049"/>
              <a:gd name="connsiteY4" fmla="*/ 233683 h 710494"/>
              <a:gd name="connsiteX5" fmla="*/ 84412 w 305049"/>
              <a:gd name="connsiteY5" fmla="*/ 505658 h 710494"/>
              <a:gd name="connsiteX6" fmla="*/ 112547 w 305049"/>
              <a:gd name="connsiteY6" fmla="*/ 454076 h 710494"/>
              <a:gd name="connsiteX7" fmla="*/ 98480 w 305049"/>
              <a:gd name="connsiteY7" fmla="*/ 97695 h 710494"/>
              <a:gd name="connsiteX8" fmla="*/ 126615 w 305049"/>
              <a:gd name="connsiteY8" fmla="*/ 346224 h 710494"/>
              <a:gd name="connsiteX9" fmla="*/ 304806 w 305049"/>
              <a:gd name="connsiteY9" fmla="*/ 3910 h 71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9" h="710494">
                <a:moveTo>
                  <a:pt x="304806" y="3910"/>
                </a:moveTo>
                <a:cubicBezTo>
                  <a:pt x="297772" y="50021"/>
                  <a:pt x="121144" y="506440"/>
                  <a:pt x="84412" y="622889"/>
                </a:cubicBezTo>
                <a:cubicBezTo>
                  <a:pt x="47680" y="739338"/>
                  <a:pt x="83631" y="708077"/>
                  <a:pt x="84412" y="702606"/>
                </a:cubicBezTo>
                <a:cubicBezTo>
                  <a:pt x="85193" y="697135"/>
                  <a:pt x="103169" y="668218"/>
                  <a:pt x="89101" y="590064"/>
                </a:cubicBezTo>
                <a:cubicBezTo>
                  <a:pt x="75033" y="511910"/>
                  <a:pt x="787" y="247751"/>
                  <a:pt x="6" y="233683"/>
                </a:cubicBezTo>
                <a:cubicBezTo>
                  <a:pt x="-776" y="219615"/>
                  <a:pt x="65655" y="468926"/>
                  <a:pt x="84412" y="505658"/>
                </a:cubicBezTo>
                <a:cubicBezTo>
                  <a:pt x="103169" y="542390"/>
                  <a:pt x="110202" y="522070"/>
                  <a:pt x="112547" y="454076"/>
                </a:cubicBezTo>
                <a:cubicBezTo>
                  <a:pt x="114892" y="386082"/>
                  <a:pt x="96135" y="115670"/>
                  <a:pt x="98480" y="97695"/>
                </a:cubicBezTo>
                <a:cubicBezTo>
                  <a:pt x="100825" y="79720"/>
                  <a:pt x="89101" y="357947"/>
                  <a:pt x="126615" y="346224"/>
                </a:cubicBezTo>
                <a:cubicBezTo>
                  <a:pt x="164129" y="334501"/>
                  <a:pt x="311840" y="-42201"/>
                  <a:pt x="304806" y="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364D65-C1E0-82A2-0A9F-0C37E1813528}"/>
              </a:ext>
            </a:extLst>
          </p:cNvPr>
          <p:cNvSpPr/>
          <p:nvPr/>
        </p:nvSpPr>
        <p:spPr>
          <a:xfrm>
            <a:off x="6620530" y="4505631"/>
            <a:ext cx="124966" cy="1102047"/>
          </a:xfrm>
          <a:custGeom>
            <a:avLst/>
            <a:gdLst>
              <a:gd name="connsiteX0" fmla="*/ 664 w 124966"/>
              <a:gd name="connsiteY0" fmla="*/ 10098 h 1102047"/>
              <a:gd name="connsiteX1" fmla="*/ 122584 w 124966"/>
              <a:gd name="connsiteY1" fmla="*/ 1088621 h 1102047"/>
              <a:gd name="connsiteX2" fmla="*/ 75692 w 124966"/>
              <a:gd name="connsiteY2" fmla="*/ 577495 h 1102047"/>
              <a:gd name="connsiteX3" fmla="*/ 664 w 124966"/>
              <a:gd name="connsiteY3" fmla="*/ 10098 h 110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66" h="1102047">
                <a:moveTo>
                  <a:pt x="664" y="10098"/>
                </a:moveTo>
                <a:cubicBezTo>
                  <a:pt x="8479" y="95286"/>
                  <a:pt x="110079" y="994055"/>
                  <a:pt x="122584" y="1088621"/>
                </a:cubicBezTo>
                <a:cubicBezTo>
                  <a:pt x="135089" y="1183187"/>
                  <a:pt x="95230" y="753341"/>
                  <a:pt x="75692" y="577495"/>
                </a:cubicBezTo>
                <a:cubicBezTo>
                  <a:pt x="56154" y="401649"/>
                  <a:pt x="-7151" y="-75090"/>
                  <a:pt x="664" y="10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AF05309-685C-93B2-9774-ED13478C209A}"/>
              </a:ext>
            </a:extLst>
          </p:cNvPr>
          <p:cNvSpPr/>
          <p:nvPr/>
        </p:nvSpPr>
        <p:spPr>
          <a:xfrm>
            <a:off x="6227233" y="5491089"/>
            <a:ext cx="155821" cy="282332"/>
          </a:xfrm>
          <a:custGeom>
            <a:avLst/>
            <a:gdLst>
              <a:gd name="connsiteX0" fmla="*/ 65 w 155821"/>
              <a:gd name="connsiteY0" fmla="*/ 0 h 282332"/>
              <a:gd name="connsiteX1" fmla="*/ 131364 w 155821"/>
              <a:gd name="connsiteY1" fmla="*/ 131299 h 282332"/>
              <a:gd name="connsiteX2" fmla="*/ 150121 w 155821"/>
              <a:gd name="connsiteY2" fmla="*/ 276665 h 282332"/>
              <a:gd name="connsiteX3" fmla="*/ 154810 w 155821"/>
              <a:gd name="connsiteY3" fmla="*/ 229773 h 282332"/>
              <a:gd name="connsiteX4" fmla="*/ 136053 w 155821"/>
              <a:gd name="connsiteY4" fmla="*/ 18757 h 282332"/>
              <a:gd name="connsiteX5" fmla="*/ 150121 w 155821"/>
              <a:gd name="connsiteY5" fmla="*/ 131299 h 282332"/>
              <a:gd name="connsiteX6" fmla="*/ 65 w 155821"/>
              <a:gd name="connsiteY6" fmla="*/ 0 h 2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821" h="282332">
                <a:moveTo>
                  <a:pt x="65" y="0"/>
                </a:moveTo>
                <a:cubicBezTo>
                  <a:pt x="-3061" y="0"/>
                  <a:pt x="106355" y="85188"/>
                  <a:pt x="131364" y="131299"/>
                </a:cubicBezTo>
                <a:cubicBezTo>
                  <a:pt x="156373" y="177410"/>
                  <a:pt x="146213" y="260253"/>
                  <a:pt x="150121" y="276665"/>
                </a:cubicBezTo>
                <a:cubicBezTo>
                  <a:pt x="154029" y="293077"/>
                  <a:pt x="157155" y="272758"/>
                  <a:pt x="154810" y="229773"/>
                </a:cubicBezTo>
                <a:cubicBezTo>
                  <a:pt x="152465" y="186788"/>
                  <a:pt x="136834" y="35169"/>
                  <a:pt x="136053" y="18757"/>
                </a:cubicBezTo>
                <a:cubicBezTo>
                  <a:pt x="135272" y="2345"/>
                  <a:pt x="168878" y="130518"/>
                  <a:pt x="150121" y="131299"/>
                </a:cubicBezTo>
                <a:cubicBezTo>
                  <a:pt x="131364" y="132080"/>
                  <a:pt x="3191" y="0"/>
                  <a:pt x="6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9F4F1E4-41DD-7AEF-4578-3877C28B7459}"/>
              </a:ext>
            </a:extLst>
          </p:cNvPr>
          <p:cNvSpPr/>
          <p:nvPr/>
        </p:nvSpPr>
        <p:spPr>
          <a:xfrm>
            <a:off x="6056108" y="5073689"/>
            <a:ext cx="77633" cy="188511"/>
          </a:xfrm>
          <a:custGeom>
            <a:avLst/>
            <a:gdLst>
              <a:gd name="connsiteX0" fmla="*/ 77406 w 77633"/>
              <a:gd name="connsiteY0" fmla="*/ 59 h 188511"/>
              <a:gd name="connsiteX1" fmla="*/ 25824 w 77633"/>
              <a:gd name="connsiteY1" fmla="*/ 98533 h 188511"/>
              <a:gd name="connsiteX2" fmla="*/ 30514 w 77633"/>
              <a:gd name="connsiteY2" fmla="*/ 187628 h 188511"/>
              <a:gd name="connsiteX3" fmla="*/ 30514 w 77633"/>
              <a:gd name="connsiteY3" fmla="*/ 140736 h 188511"/>
              <a:gd name="connsiteX4" fmla="*/ 2378 w 77633"/>
              <a:gd name="connsiteY4" fmla="*/ 84465 h 188511"/>
              <a:gd name="connsiteX5" fmla="*/ 77406 w 77633"/>
              <a:gd name="connsiteY5" fmla="*/ 59 h 18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33" h="188511">
                <a:moveTo>
                  <a:pt x="77406" y="59"/>
                </a:moveTo>
                <a:cubicBezTo>
                  <a:pt x="81314" y="2404"/>
                  <a:pt x="33639" y="67272"/>
                  <a:pt x="25824" y="98533"/>
                </a:cubicBezTo>
                <a:cubicBezTo>
                  <a:pt x="18009" y="129795"/>
                  <a:pt x="29732" y="180594"/>
                  <a:pt x="30514" y="187628"/>
                </a:cubicBezTo>
                <a:cubicBezTo>
                  <a:pt x="31296" y="194662"/>
                  <a:pt x="35203" y="157930"/>
                  <a:pt x="30514" y="140736"/>
                </a:cubicBezTo>
                <a:cubicBezTo>
                  <a:pt x="25825" y="123542"/>
                  <a:pt x="-9345" y="104003"/>
                  <a:pt x="2378" y="84465"/>
                </a:cubicBezTo>
                <a:cubicBezTo>
                  <a:pt x="14101" y="64927"/>
                  <a:pt x="73498" y="-2286"/>
                  <a:pt x="77406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CF5297F-C696-D4AB-B714-8444B08D702F}"/>
              </a:ext>
            </a:extLst>
          </p:cNvPr>
          <p:cNvSpPr/>
          <p:nvPr/>
        </p:nvSpPr>
        <p:spPr>
          <a:xfrm>
            <a:off x="4975089" y="6621170"/>
            <a:ext cx="289509" cy="60997"/>
          </a:xfrm>
          <a:custGeom>
            <a:avLst/>
            <a:gdLst>
              <a:gd name="connsiteX0" fmla="*/ 185 w 289509"/>
              <a:gd name="connsiteY0" fmla="*/ 60984 h 60997"/>
              <a:gd name="connsiteX1" fmla="*/ 159619 w 289509"/>
              <a:gd name="connsiteY1" fmla="*/ 28159 h 60997"/>
              <a:gd name="connsiteX2" fmla="*/ 286228 w 289509"/>
              <a:gd name="connsiteY2" fmla="*/ 56295 h 60997"/>
              <a:gd name="connsiteX3" fmla="*/ 244025 w 289509"/>
              <a:gd name="connsiteY3" fmla="*/ 28159 h 60997"/>
              <a:gd name="connsiteX4" fmla="*/ 154929 w 289509"/>
              <a:gd name="connsiteY4" fmla="*/ 24 h 60997"/>
              <a:gd name="connsiteX5" fmla="*/ 192443 w 289509"/>
              <a:gd name="connsiteY5" fmla="*/ 23470 h 60997"/>
              <a:gd name="connsiteX6" fmla="*/ 185 w 289509"/>
              <a:gd name="connsiteY6" fmla="*/ 60984 h 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09" h="60997">
                <a:moveTo>
                  <a:pt x="185" y="60984"/>
                </a:moveTo>
                <a:cubicBezTo>
                  <a:pt x="-5286" y="61765"/>
                  <a:pt x="111945" y="28940"/>
                  <a:pt x="159619" y="28159"/>
                </a:cubicBezTo>
                <a:cubicBezTo>
                  <a:pt x="207293" y="27378"/>
                  <a:pt x="272160" y="56295"/>
                  <a:pt x="286228" y="56295"/>
                </a:cubicBezTo>
                <a:cubicBezTo>
                  <a:pt x="300296" y="56295"/>
                  <a:pt x="265908" y="37538"/>
                  <a:pt x="244025" y="28159"/>
                </a:cubicBezTo>
                <a:cubicBezTo>
                  <a:pt x="222142" y="18780"/>
                  <a:pt x="163526" y="805"/>
                  <a:pt x="154929" y="24"/>
                </a:cubicBezTo>
                <a:cubicBezTo>
                  <a:pt x="146332" y="-757"/>
                  <a:pt x="212763" y="17218"/>
                  <a:pt x="192443" y="23470"/>
                </a:cubicBezTo>
                <a:cubicBezTo>
                  <a:pt x="172123" y="29722"/>
                  <a:pt x="5656" y="60203"/>
                  <a:pt x="185" y="60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750021E-6FD9-C6DB-2EBA-D00E69F5B13B}"/>
              </a:ext>
            </a:extLst>
          </p:cNvPr>
          <p:cNvSpPr/>
          <p:nvPr/>
        </p:nvSpPr>
        <p:spPr>
          <a:xfrm>
            <a:off x="5650414" y="6642228"/>
            <a:ext cx="211780" cy="68061"/>
          </a:xfrm>
          <a:custGeom>
            <a:avLst/>
            <a:gdLst>
              <a:gd name="connsiteX0" fmla="*/ 109 w 211780"/>
              <a:gd name="connsiteY0" fmla="*/ 2412 h 68061"/>
              <a:gd name="connsiteX1" fmla="*/ 173611 w 211780"/>
              <a:gd name="connsiteY1" fmla="*/ 7101 h 68061"/>
              <a:gd name="connsiteX2" fmla="*/ 187678 w 211780"/>
              <a:gd name="connsiteY2" fmla="*/ 68061 h 68061"/>
              <a:gd name="connsiteX3" fmla="*/ 201746 w 211780"/>
              <a:gd name="connsiteY3" fmla="*/ 7101 h 68061"/>
              <a:gd name="connsiteX4" fmla="*/ 109 w 211780"/>
              <a:gd name="connsiteY4" fmla="*/ 2412 h 6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80" h="68061">
                <a:moveTo>
                  <a:pt x="109" y="2412"/>
                </a:moveTo>
                <a:cubicBezTo>
                  <a:pt x="-4580" y="2412"/>
                  <a:pt x="142350" y="-3840"/>
                  <a:pt x="173611" y="7101"/>
                </a:cubicBezTo>
                <a:cubicBezTo>
                  <a:pt x="204872" y="18042"/>
                  <a:pt x="182989" y="68061"/>
                  <a:pt x="187678" y="68061"/>
                </a:cubicBezTo>
                <a:cubicBezTo>
                  <a:pt x="192367" y="68061"/>
                  <a:pt x="229100" y="19605"/>
                  <a:pt x="201746" y="7101"/>
                </a:cubicBezTo>
                <a:cubicBezTo>
                  <a:pt x="174392" y="-5403"/>
                  <a:pt x="4798" y="2412"/>
                  <a:pt x="109" y="2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4D83E6C-32C5-BE02-4BC1-35583918955F}"/>
              </a:ext>
            </a:extLst>
          </p:cNvPr>
          <p:cNvSpPr/>
          <p:nvPr/>
        </p:nvSpPr>
        <p:spPr>
          <a:xfrm>
            <a:off x="8239182" y="6714936"/>
            <a:ext cx="98543" cy="152155"/>
          </a:xfrm>
          <a:custGeom>
            <a:avLst/>
            <a:gdLst>
              <a:gd name="connsiteX0" fmla="*/ 98270 w 98543"/>
              <a:gd name="connsiteY0" fmla="*/ 42 h 152155"/>
              <a:gd name="connsiteX1" fmla="*/ 32621 w 98543"/>
              <a:gd name="connsiteY1" fmla="*/ 65692 h 152155"/>
              <a:gd name="connsiteX2" fmla="*/ 18553 w 98543"/>
              <a:gd name="connsiteY2" fmla="*/ 150098 h 152155"/>
              <a:gd name="connsiteX3" fmla="*/ 18553 w 98543"/>
              <a:gd name="connsiteY3" fmla="*/ 121962 h 152155"/>
              <a:gd name="connsiteX4" fmla="*/ 4486 w 98543"/>
              <a:gd name="connsiteY4" fmla="*/ 75070 h 152155"/>
              <a:gd name="connsiteX5" fmla="*/ 98270 w 98543"/>
              <a:gd name="connsiteY5" fmla="*/ 42 h 15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43" h="152155">
                <a:moveTo>
                  <a:pt x="98270" y="42"/>
                </a:moveTo>
                <a:cubicBezTo>
                  <a:pt x="102959" y="-1521"/>
                  <a:pt x="45907" y="40683"/>
                  <a:pt x="32621" y="65692"/>
                </a:cubicBezTo>
                <a:cubicBezTo>
                  <a:pt x="19335" y="90701"/>
                  <a:pt x="18553" y="150098"/>
                  <a:pt x="18553" y="150098"/>
                </a:cubicBezTo>
                <a:cubicBezTo>
                  <a:pt x="16208" y="159476"/>
                  <a:pt x="20897" y="134467"/>
                  <a:pt x="18553" y="121962"/>
                </a:cubicBezTo>
                <a:cubicBezTo>
                  <a:pt x="16208" y="109457"/>
                  <a:pt x="-10363" y="91482"/>
                  <a:pt x="4486" y="75070"/>
                </a:cubicBezTo>
                <a:cubicBezTo>
                  <a:pt x="19335" y="58658"/>
                  <a:pt x="93581" y="1605"/>
                  <a:pt x="98270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2821EE0-1AAF-9948-0811-D273AA576AD3}"/>
              </a:ext>
            </a:extLst>
          </p:cNvPr>
          <p:cNvSpPr/>
          <p:nvPr/>
        </p:nvSpPr>
        <p:spPr>
          <a:xfrm>
            <a:off x="7741911" y="6792363"/>
            <a:ext cx="121942" cy="82120"/>
          </a:xfrm>
          <a:custGeom>
            <a:avLst/>
            <a:gdLst>
              <a:gd name="connsiteX0" fmla="*/ 9 w 121942"/>
              <a:gd name="connsiteY0" fmla="*/ 82049 h 82120"/>
              <a:gd name="connsiteX1" fmla="*/ 65658 w 121942"/>
              <a:gd name="connsiteY1" fmla="*/ 16400 h 82120"/>
              <a:gd name="connsiteX2" fmla="*/ 121929 w 121942"/>
              <a:gd name="connsiteY2" fmla="*/ 11711 h 82120"/>
              <a:gd name="connsiteX3" fmla="*/ 70347 w 121942"/>
              <a:gd name="connsiteY3" fmla="*/ 21089 h 82120"/>
              <a:gd name="connsiteX4" fmla="*/ 14077 w 121942"/>
              <a:gd name="connsiteY4" fmla="*/ 11711 h 82120"/>
              <a:gd name="connsiteX5" fmla="*/ 70347 w 121942"/>
              <a:gd name="connsiteY5" fmla="*/ 2332 h 82120"/>
              <a:gd name="connsiteX6" fmla="*/ 9 w 121942"/>
              <a:gd name="connsiteY6" fmla="*/ 82049 h 8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42" h="82120">
                <a:moveTo>
                  <a:pt x="9" y="82049"/>
                </a:moveTo>
                <a:cubicBezTo>
                  <a:pt x="-773" y="84394"/>
                  <a:pt x="45338" y="28123"/>
                  <a:pt x="65658" y="16400"/>
                </a:cubicBezTo>
                <a:cubicBezTo>
                  <a:pt x="85978" y="4677"/>
                  <a:pt x="121148" y="10930"/>
                  <a:pt x="121929" y="11711"/>
                </a:cubicBezTo>
                <a:cubicBezTo>
                  <a:pt x="122710" y="12492"/>
                  <a:pt x="88322" y="21089"/>
                  <a:pt x="70347" y="21089"/>
                </a:cubicBezTo>
                <a:cubicBezTo>
                  <a:pt x="52372" y="21089"/>
                  <a:pt x="14077" y="14837"/>
                  <a:pt x="14077" y="11711"/>
                </a:cubicBezTo>
                <a:cubicBezTo>
                  <a:pt x="14077" y="8585"/>
                  <a:pt x="69566" y="-5483"/>
                  <a:pt x="70347" y="2332"/>
                </a:cubicBezTo>
                <a:cubicBezTo>
                  <a:pt x="71129" y="10147"/>
                  <a:pt x="791" y="79704"/>
                  <a:pt x="9" y="820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50AACE4-AD4E-BA49-C207-6533C9922648}"/>
              </a:ext>
            </a:extLst>
          </p:cNvPr>
          <p:cNvSpPr/>
          <p:nvPr/>
        </p:nvSpPr>
        <p:spPr>
          <a:xfrm>
            <a:off x="6245664" y="5597756"/>
            <a:ext cx="153232" cy="479645"/>
          </a:xfrm>
          <a:custGeom>
            <a:avLst/>
            <a:gdLst>
              <a:gd name="connsiteX0" fmla="*/ 391 w 153232"/>
              <a:gd name="connsiteY0" fmla="*/ 1186 h 479645"/>
              <a:gd name="connsiteX1" fmla="*/ 145758 w 153232"/>
              <a:gd name="connsiteY1" fmla="*/ 174687 h 479645"/>
              <a:gd name="connsiteX2" fmla="*/ 131690 w 153232"/>
              <a:gd name="connsiteY2" fmla="*/ 109038 h 479645"/>
              <a:gd name="connsiteX3" fmla="*/ 127001 w 153232"/>
              <a:gd name="connsiteY3" fmla="*/ 296607 h 479645"/>
              <a:gd name="connsiteX4" fmla="*/ 122311 w 153232"/>
              <a:gd name="connsiteY4" fmla="*/ 352878 h 479645"/>
              <a:gd name="connsiteX5" fmla="*/ 136379 w 153232"/>
              <a:gd name="connsiteY5" fmla="*/ 479487 h 479645"/>
              <a:gd name="connsiteX6" fmla="*/ 136379 w 153232"/>
              <a:gd name="connsiteY6" fmla="*/ 324742 h 479645"/>
              <a:gd name="connsiteX7" fmla="*/ 42594 w 153232"/>
              <a:gd name="connsiteY7" fmla="*/ 165309 h 479645"/>
              <a:gd name="connsiteX8" fmla="*/ 127001 w 153232"/>
              <a:gd name="connsiteY8" fmla="*/ 221579 h 479645"/>
              <a:gd name="connsiteX9" fmla="*/ 103554 w 153232"/>
              <a:gd name="connsiteY9" fmla="*/ 104349 h 479645"/>
              <a:gd name="connsiteX10" fmla="*/ 391 w 153232"/>
              <a:gd name="connsiteY10" fmla="*/ 1186 h 4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232" h="479645">
                <a:moveTo>
                  <a:pt x="391" y="1186"/>
                </a:moveTo>
                <a:cubicBezTo>
                  <a:pt x="7425" y="12909"/>
                  <a:pt x="123875" y="156712"/>
                  <a:pt x="145758" y="174687"/>
                </a:cubicBezTo>
                <a:cubicBezTo>
                  <a:pt x="167641" y="192662"/>
                  <a:pt x="134816" y="88718"/>
                  <a:pt x="131690" y="109038"/>
                </a:cubicBezTo>
                <a:cubicBezTo>
                  <a:pt x="128564" y="129358"/>
                  <a:pt x="128564" y="255967"/>
                  <a:pt x="127001" y="296607"/>
                </a:cubicBezTo>
                <a:cubicBezTo>
                  <a:pt x="125438" y="337247"/>
                  <a:pt x="120748" y="322398"/>
                  <a:pt x="122311" y="352878"/>
                </a:cubicBezTo>
                <a:cubicBezTo>
                  <a:pt x="123874" y="383358"/>
                  <a:pt x="134034" y="484176"/>
                  <a:pt x="136379" y="479487"/>
                </a:cubicBezTo>
                <a:cubicBezTo>
                  <a:pt x="138724" y="474798"/>
                  <a:pt x="152010" y="377105"/>
                  <a:pt x="136379" y="324742"/>
                </a:cubicBezTo>
                <a:cubicBezTo>
                  <a:pt x="120748" y="272379"/>
                  <a:pt x="44157" y="182503"/>
                  <a:pt x="42594" y="165309"/>
                </a:cubicBezTo>
                <a:cubicBezTo>
                  <a:pt x="41031" y="148115"/>
                  <a:pt x="116841" y="231739"/>
                  <a:pt x="127001" y="221579"/>
                </a:cubicBezTo>
                <a:cubicBezTo>
                  <a:pt x="137161" y="211419"/>
                  <a:pt x="123874" y="141081"/>
                  <a:pt x="103554" y="104349"/>
                </a:cubicBezTo>
                <a:cubicBezTo>
                  <a:pt x="83234" y="67617"/>
                  <a:pt x="-6643" y="-10537"/>
                  <a:pt x="391" y="11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A2CF948-247C-C3B8-1306-B675E9018F6D}"/>
              </a:ext>
            </a:extLst>
          </p:cNvPr>
          <p:cNvSpPr/>
          <p:nvPr/>
        </p:nvSpPr>
        <p:spPr>
          <a:xfrm>
            <a:off x="6113817" y="5451212"/>
            <a:ext cx="227944" cy="489074"/>
          </a:xfrm>
          <a:custGeom>
            <a:avLst/>
            <a:gdLst>
              <a:gd name="connsiteX0" fmla="*/ 93308 w 227944"/>
              <a:gd name="connsiteY0" fmla="*/ 263 h 489074"/>
              <a:gd name="connsiteX1" fmla="*/ 99658 w 227944"/>
              <a:gd name="connsiteY1" fmla="*/ 171713 h 489074"/>
              <a:gd name="connsiteX2" fmla="*/ 128233 w 227944"/>
              <a:gd name="connsiteY2" fmla="*/ 292363 h 489074"/>
              <a:gd name="connsiteX3" fmla="*/ 118708 w 227944"/>
              <a:gd name="connsiteY3" fmla="*/ 279663 h 489074"/>
              <a:gd name="connsiteX4" fmla="*/ 226658 w 227944"/>
              <a:gd name="connsiteY4" fmla="*/ 486038 h 489074"/>
              <a:gd name="connsiteX5" fmla="*/ 175858 w 227944"/>
              <a:gd name="connsiteY5" fmla="*/ 397138 h 489074"/>
              <a:gd name="connsiteX6" fmla="*/ 140933 w 227944"/>
              <a:gd name="connsiteY6" fmla="*/ 317763 h 489074"/>
              <a:gd name="connsiteX7" fmla="*/ 1233 w 227944"/>
              <a:gd name="connsiteY7" fmla="*/ 203463 h 489074"/>
              <a:gd name="connsiteX8" fmla="*/ 74258 w 227944"/>
              <a:gd name="connsiteY8" fmla="*/ 260613 h 489074"/>
              <a:gd name="connsiteX9" fmla="*/ 102833 w 227944"/>
              <a:gd name="connsiteY9" fmla="*/ 212988 h 489074"/>
              <a:gd name="connsiteX10" fmla="*/ 93308 w 227944"/>
              <a:gd name="connsiteY10" fmla="*/ 263 h 4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44" h="489074">
                <a:moveTo>
                  <a:pt x="93308" y="263"/>
                </a:moveTo>
                <a:cubicBezTo>
                  <a:pt x="92779" y="-6616"/>
                  <a:pt x="93837" y="123030"/>
                  <a:pt x="99658" y="171713"/>
                </a:cubicBezTo>
                <a:cubicBezTo>
                  <a:pt x="105479" y="220396"/>
                  <a:pt x="125058" y="274371"/>
                  <a:pt x="128233" y="292363"/>
                </a:cubicBezTo>
                <a:cubicBezTo>
                  <a:pt x="131408" y="310355"/>
                  <a:pt x="102304" y="247384"/>
                  <a:pt x="118708" y="279663"/>
                </a:cubicBezTo>
                <a:cubicBezTo>
                  <a:pt x="135112" y="311942"/>
                  <a:pt x="217133" y="466459"/>
                  <a:pt x="226658" y="486038"/>
                </a:cubicBezTo>
                <a:cubicBezTo>
                  <a:pt x="236183" y="505617"/>
                  <a:pt x="190146" y="425184"/>
                  <a:pt x="175858" y="397138"/>
                </a:cubicBezTo>
                <a:cubicBezTo>
                  <a:pt x="161571" y="369092"/>
                  <a:pt x="170037" y="350042"/>
                  <a:pt x="140933" y="317763"/>
                </a:cubicBezTo>
                <a:cubicBezTo>
                  <a:pt x="111829" y="285484"/>
                  <a:pt x="12345" y="212988"/>
                  <a:pt x="1233" y="203463"/>
                </a:cubicBezTo>
                <a:cubicBezTo>
                  <a:pt x="-9880" y="193938"/>
                  <a:pt x="57325" y="259026"/>
                  <a:pt x="74258" y="260613"/>
                </a:cubicBezTo>
                <a:cubicBezTo>
                  <a:pt x="91191" y="262201"/>
                  <a:pt x="100187" y="252146"/>
                  <a:pt x="102833" y="212988"/>
                </a:cubicBezTo>
                <a:cubicBezTo>
                  <a:pt x="105479" y="173830"/>
                  <a:pt x="93837" y="7142"/>
                  <a:pt x="93308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7F68E29-208F-8569-451F-9A8A28FA6E9B}"/>
              </a:ext>
            </a:extLst>
          </p:cNvPr>
          <p:cNvSpPr/>
          <p:nvPr/>
        </p:nvSpPr>
        <p:spPr>
          <a:xfrm>
            <a:off x="6810196" y="5670351"/>
            <a:ext cx="191021" cy="467389"/>
          </a:xfrm>
          <a:custGeom>
            <a:avLst/>
            <a:gdLst>
              <a:gd name="connsiteX0" fmla="*/ 179 w 191021"/>
              <a:gd name="connsiteY0" fmla="*/ 199 h 467389"/>
              <a:gd name="connsiteX1" fmla="*/ 76379 w 191021"/>
              <a:gd name="connsiteY1" fmla="*/ 362149 h 467389"/>
              <a:gd name="connsiteX2" fmla="*/ 111304 w 191021"/>
              <a:gd name="connsiteY2" fmla="*/ 320874 h 467389"/>
              <a:gd name="connsiteX3" fmla="*/ 190679 w 191021"/>
              <a:gd name="connsiteY3" fmla="*/ 466924 h 467389"/>
              <a:gd name="connsiteX4" fmla="*/ 136704 w 191021"/>
              <a:gd name="connsiteY4" fmla="*/ 365324 h 467389"/>
              <a:gd name="connsiteX5" fmla="*/ 57329 w 191021"/>
              <a:gd name="connsiteY5" fmla="*/ 311349 h 467389"/>
              <a:gd name="connsiteX6" fmla="*/ 179 w 191021"/>
              <a:gd name="connsiteY6" fmla="*/ 199 h 46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21" h="467389">
                <a:moveTo>
                  <a:pt x="179" y="199"/>
                </a:moveTo>
                <a:cubicBezTo>
                  <a:pt x="3354" y="8666"/>
                  <a:pt x="57858" y="308703"/>
                  <a:pt x="76379" y="362149"/>
                </a:cubicBezTo>
                <a:cubicBezTo>
                  <a:pt x="94900" y="415595"/>
                  <a:pt x="92254" y="303412"/>
                  <a:pt x="111304" y="320874"/>
                </a:cubicBezTo>
                <a:cubicBezTo>
                  <a:pt x="130354" y="338336"/>
                  <a:pt x="186446" y="459516"/>
                  <a:pt x="190679" y="466924"/>
                </a:cubicBezTo>
                <a:cubicBezTo>
                  <a:pt x="194912" y="474332"/>
                  <a:pt x="158929" y="391253"/>
                  <a:pt x="136704" y="365324"/>
                </a:cubicBezTo>
                <a:cubicBezTo>
                  <a:pt x="114479" y="339395"/>
                  <a:pt x="77966" y="367441"/>
                  <a:pt x="57329" y="311349"/>
                </a:cubicBezTo>
                <a:cubicBezTo>
                  <a:pt x="36692" y="255257"/>
                  <a:pt x="-2996" y="-8268"/>
                  <a:pt x="179" y="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4F99EDD-0CA4-8919-36AF-7ADB76A4742D}"/>
              </a:ext>
            </a:extLst>
          </p:cNvPr>
          <p:cNvSpPr/>
          <p:nvPr/>
        </p:nvSpPr>
        <p:spPr>
          <a:xfrm>
            <a:off x="6784952" y="6317047"/>
            <a:ext cx="302212" cy="791944"/>
          </a:xfrm>
          <a:custGeom>
            <a:avLst/>
            <a:gdLst>
              <a:gd name="connsiteX0" fmla="*/ 187348 w 302212"/>
              <a:gd name="connsiteY0" fmla="*/ 1203 h 791944"/>
              <a:gd name="connsiteX1" fmla="*/ 276248 w 302212"/>
              <a:gd name="connsiteY1" fmla="*/ 372678 h 791944"/>
              <a:gd name="connsiteX2" fmla="*/ 155598 w 302212"/>
              <a:gd name="connsiteY2" fmla="*/ 579053 h 791944"/>
              <a:gd name="connsiteX3" fmla="*/ 165123 w 302212"/>
              <a:gd name="connsiteY3" fmla="*/ 556828 h 791944"/>
              <a:gd name="connsiteX4" fmla="*/ 23 w 302212"/>
              <a:gd name="connsiteY4" fmla="*/ 791778 h 791944"/>
              <a:gd name="connsiteX5" fmla="*/ 177823 w 302212"/>
              <a:gd name="connsiteY5" fmla="*/ 591753 h 791944"/>
              <a:gd name="connsiteX6" fmla="*/ 301648 w 302212"/>
              <a:gd name="connsiteY6" fmla="*/ 448878 h 791944"/>
              <a:gd name="connsiteX7" fmla="*/ 222273 w 302212"/>
              <a:gd name="connsiteY7" fmla="*/ 486978 h 791944"/>
              <a:gd name="connsiteX8" fmla="*/ 250848 w 302212"/>
              <a:gd name="connsiteY8" fmla="*/ 385378 h 791944"/>
              <a:gd name="connsiteX9" fmla="*/ 276248 w 302212"/>
              <a:gd name="connsiteY9" fmla="*/ 353628 h 791944"/>
              <a:gd name="connsiteX10" fmla="*/ 298473 w 302212"/>
              <a:gd name="connsiteY10" fmla="*/ 242503 h 791944"/>
              <a:gd name="connsiteX11" fmla="*/ 193698 w 302212"/>
              <a:gd name="connsiteY11" fmla="*/ 128203 h 791944"/>
              <a:gd name="connsiteX12" fmla="*/ 244498 w 302212"/>
              <a:gd name="connsiteY12" fmla="*/ 248853 h 791944"/>
              <a:gd name="connsiteX13" fmla="*/ 187348 w 302212"/>
              <a:gd name="connsiteY13" fmla="*/ 1203 h 7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212" h="791944">
                <a:moveTo>
                  <a:pt x="187348" y="1203"/>
                </a:moveTo>
                <a:cubicBezTo>
                  <a:pt x="192640" y="21840"/>
                  <a:pt x="281540" y="276370"/>
                  <a:pt x="276248" y="372678"/>
                </a:cubicBezTo>
                <a:cubicBezTo>
                  <a:pt x="270956" y="468986"/>
                  <a:pt x="174119" y="548362"/>
                  <a:pt x="155598" y="579053"/>
                </a:cubicBezTo>
                <a:cubicBezTo>
                  <a:pt x="137077" y="609744"/>
                  <a:pt x="191052" y="521374"/>
                  <a:pt x="165123" y="556828"/>
                </a:cubicBezTo>
                <a:cubicBezTo>
                  <a:pt x="139194" y="592282"/>
                  <a:pt x="-2094" y="785957"/>
                  <a:pt x="23" y="791778"/>
                </a:cubicBezTo>
                <a:cubicBezTo>
                  <a:pt x="2140" y="797599"/>
                  <a:pt x="127552" y="648903"/>
                  <a:pt x="177823" y="591753"/>
                </a:cubicBezTo>
                <a:cubicBezTo>
                  <a:pt x="228094" y="534603"/>
                  <a:pt x="294240" y="466340"/>
                  <a:pt x="301648" y="448878"/>
                </a:cubicBezTo>
                <a:cubicBezTo>
                  <a:pt x="309056" y="431416"/>
                  <a:pt x="230740" y="497561"/>
                  <a:pt x="222273" y="486978"/>
                </a:cubicBezTo>
                <a:cubicBezTo>
                  <a:pt x="213806" y="476395"/>
                  <a:pt x="241852" y="407603"/>
                  <a:pt x="250848" y="385378"/>
                </a:cubicBezTo>
                <a:cubicBezTo>
                  <a:pt x="259844" y="363153"/>
                  <a:pt x="268311" y="377441"/>
                  <a:pt x="276248" y="353628"/>
                </a:cubicBezTo>
                <a:cubicBezTo>
                  <a:pt x="284186" y="329816"/>
                  <a:pt x="312231" y="280074"/>
                  <a:pt x="298473" y="242503"/>
                </a:cubicBezTo>
                <a:cubicBezTo>
                  <a:pt x="284715" y="204932"/>
                  <a:pt x="202694" y="127145"/>
                  <a:pt x="193698" y="128203"/>
                </a:cubicBezTo>
                <a:cubicBezTo>
                  <a:pt x="184702" y="129261"/>
                  <a:pt x="241852" y="265786"/>
                  <a:pt x="244498" y="248853"/>
                </a:cubicBezTo>
                <a:cubicBezTo>
                  <a:pt x="247144" y="231920"/>
                  <a:pt x="182056" y="-19434"/>
                  <a:pt x="187348" y="1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7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 hidden="1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7124120-7588-4363-6714-A507D3866FD1}"/>
              </a:ext>
            </a:extLst>
          </p:cNvPr>
          <p:cNvSpPr/>
          <p:nvPr/>
        </p:nvSpPr>
        <p:spPr>
          <a:xfrm>
            <a:off x="5713738" y="5866452"/>
            <a:ext cx="183864" cy="268043"/>
          </a:xfrm>
          <a:custGeom>
            <a:avLst/>
            <a:gdLst>
              <a:gd name="connsiteX0" fmla="*/ 1262 w 183864"/>
              <a:gd name="connsiteY0" fmla="*/ 4123 h 268043"/>
              <a:gd name="connsiteX1" fmla="*/ 109212 w 183864"/>
              <a:gd name="connsiteY1" fmla="*/ 166048 h 268043"/>
              <a:gd name="connsiteX2" fmla="*/ 93337 w 183864"/>
              <a:gd name="connsiteY2" fmla="*/ 131123 h 268043"/>
              <a:gd name="connsiteX3" fmla="*/ 102862 w 183864"/>
              <a:gd name="connsiteY3" fmla="*/ 248598 h 268043"/>
              <a:gd name="connsiteX4" fmla="*/ 106037 w 183864"/>
              <a:gd name="connsiteY4" fmla="*/ 169223 h 268043"/>
              <a:gd name="connsiteX5" fmla="*/ 182237 w 183864"/>
              <a:gd name="connsiteY5" fmla="*/ 267648 h 268043"/>
              <a:gd name="connsiteX6" fmla="*/ 156837 w 183864"/>
              <a:gd name="connsiteY6" fmla="*/ 200973 h 268043"/>
              <a:gd name="connsiteX7" fmla="*/ 140962 w 183864"/>
              <a:gd name="connsiteY7" fmla="*/ 131123 h 268043"/>
              <a:gd name="connsiteX8" fmla="*/ 55237 w 183864"/>
              <a:gd name="connsiteY8" fmla="*/ 54923 h 268043"/>
              <a:gd name="connsiteX9" fmla="*/ 1262 w 183864"/>
              <a:gd name="connsiteY9" fmla="*/ 4123 h 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864" h="268043">
                <a:moveTo>
                  <a:pt x="1262" y="4123"/>
                </a:moveTo>
                <a:cubicBezTo>
                  <a:pt x="10258" y="22644"/>
                  <a:pt x="93866" y="144881"/>
                  <a:pt x="109212" y="166048"/>
                </a:cubicBezTo>
                <a:cubicBezTo>
                  <a:pt x="124558" y="187215"/>
                  <a:pt x="94395" y="117365"/>
                  <a:pt x="93337" y="131123"/>
                </a:cubicBezTo>
                <a:cubicBezTo>
                  <a:pt x="92279" y="144881"/>
                  <a:pt x="100745" y="242248"/>
                  <a:pt x="102862" y="248598"/>
                </a:cubicBezTo>
                <a:cubicBezTo>
                  <a:pt x="104979" y="254948"/>
                  <a:pt x="92808" y="166048"/>
                  <a:pt x="106037" y="169223"/>
                </a:cubicBezTo>
                <a:cubicBezTo>
                  <a:pt x="119266" y="172398"/>
                  <a:pt x="173770" y="262356"/>
                  <a:pt x="182237" y="267648"/>
                </a:cubicBezTo>
                <a:cubicBezTo>
                  <a:pt x="190704" y="272940"/>
                  <a:pt x="163716" y="223727"/>
                  <a:pt x="156837" y="200973"/>
                </a:cubicBezTo>
                <a:cubicBezTo>
                  <a:pt x="149958" y="178219"/>
                  <a:pt x="157895" y="155465"/>
                  <a:pt x="140962" y="131123"/>
                </a:cubicBezTo>
                <a:cubicBezTo>
                  <a:pt x="124029" y="106781"/>
                  <a:pt x="76933" y="75561"/>
                  <a:pt x="55237" y="54923"/>
                </a:cubicBezTo>
                <a:cubicBezTo>
                  <a:pt x="33541" y="34286"/>
                  <a:pt x="-7734" y="-14398"/>
                  <a:pt x="1262" y="4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1C78479-43F8-8B2F-CBC8-66B8FB2FD9BD}"/>
              </a:ext>
            </a:extLst>
          </p:cNvPr>
          <p:cNvSpPr/>
          <p:nvPr/>
        </p:nvSpPr>
        <p:spPr>
          <a:xfrm>
            <a:off x="5713775" y="5817273"/>
            <a:ext cx="320873" cy="367932"/>
          </a:xfrm>
          <a:custGeom>
            <a:avLst/>
            <a:gdLst>
              <a:gd name="connsiteX0" fmla="*/ 1225 w 320873"/>
              <a:gd name="connsiteY0" fmla="*/ 2502 h 367932"/>
              <a:gd name="connsiteX1" fmla="*/ 163150 w 320873"/>
              <a:gd name="connsiteY1" fmla="*/ 126327 h 367932"/>
              <a:gd name="connsiteX2" fmla="*/ 71075 w 320873"/>
              <a:gd name="connsiteY2" fmla="*/ 12027 h 367932"/>
              <a:gd name="connsiteX3" fmla="*/ 217125 w 320873"/>
              <a:gd name="connsiteY3" fmla="*/ 183477 h 367932"/>
              <a:gd name="connsiteX4" fmla="*/ 210775 w 320873"/>
              <a:gd name="connsiteY4" fmla="*/ 158077 h 367932"/>
              <a:gd name="connsiteX5" fmla="*/ 318725 w 320873"/>
              <a:gd name="connsiteY5" fmla="*/ 361277 h 367932"/>
              <a:gd name="connsiteX6" fmla="*/ 274275 w 320873"/>
              <a:gd name="connsiteY6" fmla="*/ 297777 h 367932"/>
              <a:gd name="connsiteX7" fmla="*/ 172675 w 320873"/>
              <a:gd name="connsiteY7" fmla="*/ 91402 h 367932"/>
              <a:gd name="connsiteX8" fmla="*/ 188550 w 320873"/>
              <a:gd name="connsiteY8" fmla="*/ 123152 h 367932"/>
              <a:gd name="connsiteX9" fmla="*/ 147275 w 320873"/>
              <a:gd name="connsiteY9" fmla="*/ 72352 h 367932"/>
              <a:gd name="connsiteX10" fmla="*/ 90125 w 320873"/>
              <a:gd name="connsiteY10" fmla="*/ 43777 h 367932"/>
              <a:gd name="connsiteX11" fmla="*/ 1225 w 320873"/>
              <a:gd name="connsiteY11" fmla="*/ 2502 h 3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873" h="367932">
                <a:moveTo>
                  <a:pt x="1225" y="2502"/>
                </a:moveTo>
                <a:cubicBezTo>
                  <a:pt x="13396" y="16260"/>
                  <a:pt x="151508" y="124740"/>
                  <a:pt x="163150" y="126327"/>
                </a:cubicBezTo>
                <a:cubicBezTo>
                  <a:pt x="174792" y="127914"/>
                  <a:pt x="62079" y="2502"/>
                  <a:pt x="71075" y="12027"/>
                </a:cubicBezTo>
                <a:cubicBezTo>
                  <a:pt x="80071" y="21552"/>
                  <a:pt x="193842" y="159135"/>
                  <a:pt x="217125" y="183477"/>
                </a:cubicBezTo>
                <a:cubicBezTo>
                  <a:pt x="240408" y="207819"/>
                  <a:pt x="193842" y="128444"/>
                  <a:pt x="210775" y="158077"/>
                </a:cubicBezTo>
                <a:cubicBezTo>
                  <a:pt x="227708" y="187710"/>
                  <a:pt x="308142" y="337994"/>
                  <a:pt x="318725" y="361277"/>
                </a:cubicBezTo>
                <a:cubicBezTo>
                  <a:pt x="329308" y="384560"/>
                  <a:pt x="298617" y="342756"/>
                  <a:pt x="274275" y="297777"/>
                </a:cubicBezTo>
                <a:cubicBezTo>
                  <a:pt x="249933" y="252798"/>
                  <a:pt x="186962" y="120506"/>
                  <a:pt x="172675" y="91402"/>
                </a:cubicBezTo>
                <a:cubicBezTo>
                  <a:pt x="158388" y="62298"/>
                  <a:pt x="192783" y="126327"/>
                  <a:pt x="188550" y="123152"/>
                </a:cubicBezTo>
                <a:cubicBezTo>
                  <a:pt x="184317" y="119977"/>
                  <a:pt x="163679" y="85581"/>
                  <a:pt x="147275" y="72352"/>
                </a:cubicBezTo>
                <a:cubicBezTo>
                  <a:pt x="130871" y="59123"/>
                  <a:pt x="109175" y="51714"/>
                  <a:pt x="90125" y="43777"/>
                </a:cubicBezTo>
                <a:cubicBezTo>
                  <a:pt x="71075" y="35840"/>
                  <a:pt x="-10946" y="-11256"/>
                  <a:pt x="122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98685F5-AF8F-2738-0304-CC114703DAF5}"/>
              </a:ext>
            </a:extLst>
          </p:cNvPr>
          <p:cNvSpPr/>
          <p:nvPr/>
        </p:nvSpPr>
        <p:spPr>
          <a:xfrm>
            <a:off x="5717656" y="5965815"/>
            <a:ext cx="316092" cy="269908"/>
          </a:xfrm>
          <a:custGeom>
            <a:avLst/>
            <a:gdLst>
              <a:gd name="connsiteX0" fmla="*/ 64019 w 316092"/>
              <a:gd name="connsiteY0" fmla="*/ 10 h 269908"/>
              <a:gd name="connsiteX1" fmla="*/ 79894 w 316092"/>
              <a:gd name="connsiteY1" fmla="*/ 104785 h 269908"/>
              <a:gd name="connsiteX2" fmla="*/ 70369 w 316092"/>
              <a:gd name="connsiteY2" fmla="*/ 152410 h 269908"/>
              <a:gd name="connsiteX3" fmla="*/ 519 w 316092"/>
              <a:gd name="connsiteY3" fmla="*/ 142885 h 269908"/>
              <a:gd name="connsiteX4" fmla="*/ 111644 w 316092"/>
              <a:gd name="connsiteY4" fmla="*/ 155585 h 269908"/>
              <a:gd name="connsiteX5" fmla="*/ 184669 w 316092"/>
              <a:gd name="connsiteY5" fmla="*/ 168285 h 269908"/>
              <a:gd name="connsiteX6" fmla="*/ 311669 w 316092"/>
              <a:gd name="connsiteY6" fmla="*/ 234960 h 269908"/>
              <a:gd name="connsiteX7" fmla="*/ 273569 w 316092"/>
              <a:gd name="connsiteY7" fmla="*/ 203210 h 269908"/>
              <a:gd name="connsiteX8" fmla="*/ 143394 w 316092"/>
              <a:gd name="connsiteY8" fmla="*/ 180985 h 269908"/>
              <a:gd name="connsiteX9" fmla="*/ 254519 w 316092"/>
              <a:gd name="connsiteY9" fmla="*/ 269885 h 269908"/>
              <a:gd name="connsiteX10" fmla="*/ 95769 w 316092"/>
              <a:gd name="connsiteY10" fmla="*/ 171460 h 269908"/>
              <a:gd name="connsiteX11" fmla="*/ 54494 w 316092"/>
              <a:gd name="connsiteY11" fmla="*/ 193685 h 269908"/>
              <a:gd name="connsiteX12" fmla="*/ 73544 w 316092"/>
              <a:gd name="connsiteY12" fmla="*/ 168285 h 269908"/>
              <a:gd name="connsiteX13" fmla="*/ 92594 w 316092"/>
              <a:gd name="connsiteY13" fmla="*/ 98435 h 269908"/>
              <a:gd name="connsiteX14" fmla="*/ 64019 w 316092"/>
              <a:gd name="connsiteY14" fmla="*/ 10 h 2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092" h="269908">
                <a:moveTo>
                  <a:pt x="64019" y="10"/>
                </a:moveTo>
                <a:cubicBezTo>
                  <a:pt x="61902" y="1068"/>
                  <a:pt x="78836" y="79385"/>
                  <a:pt x="79894" y="104785"/>
                </a:cubicBezTo>
                <a:cubicBezTo>
                  <a:pt x="80952" y="130185"/>
                  <a:pt x="83598" y="146060"/>
                  <a:pt x="70369" y="152410"/>
                </a:cubicBezTo>
                <a:cubicBezTo>
                  <a:pt x="57140" y="158760"/>
                  <a:pt x="-6360" y="142356"/>
                  <a:pt x="519" y="142885"/>
                </a:cubicBezTo>
                <a:cubicBezTo>
                  <a:pt x="7398" y="143414"/>
                  <a:pt x="80952" y="151352"/>
                  <a:pt x="111644" y="155585"/>
                </a:cubicBezTo>
                <a:cubicBezTo>
                  <a:pt x="142336" y="159818"/>
                  <a:pt x="151332" y="155056"/>
                  <a:pt x="184669" y="168285"/>
                </a:cubicBezTo>
                <a:cubicBezTo>
                  <a:pt x="218006" y="181514"/>
                  <a:pt x="296852" y="229139"/>
                  <a:pt x="311669" y="234960"/>
                </a:cubicBezTo>
                <a:cubicBezTo>
                  <a:pt x="326486" y="240781"/>
                  <a:pt x="301615" y="212206"/>
                  <a:pt x="273569" y="203210"/>
                </a:cubicBezTo>
                <a:cubicBezTo>
                  <a:pt x="245523" y="194214"/>
                  <a:pt x="146569" y="169872"/>
                  <a:pt x="143394" y="180985"/>
                </a:cubicBezTo>
                <a:cubicBezTo>
                  <a:pt x="140219" y="192098"/>
                  <a:pt x="262457" y="271473"/>
                  <a:pt x="254519" y="269885"/>
                </a:cubicBezTo>
                <a:cubicBezTo>
                  <a:pt x="246581" y="268297"/>
                  <a:pt x="129107" y="184160"/>
                  <a:pt x="95769" y="171460"/>
                </a:cubicBezTo>
                <a:cubicBezTo>
                  <a:pt x="62431" y="158760"/>
                  <a:pt x="58198" y="194214"/>
                  <a:pt x="54494" y="193685"/>
                </a:cubicBezTo>
                <a:cubicBezTo>
                  <a:pt x="50790" y="193156"/>
                  <a:pt x="67194" y="184160"/>
                  <a:pt x="73544" y="168285"/>
                </a:cubicBezTo>
                <a:cubicBezTo>
                  <a:pt x="79894" y="152410"/>
                  <a:pt x="90477" y="120131"/>
                  <a:pt x="92594" y="98435"/>
                </a:cubicBezTo>
                <a:cubicBezTo>
                  <a:pt x="94711" y="76739"/>
                  <a:pt x="66136" y="-1048"/>
                  <a:pt x="6401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6A6694-BACC-0BB1-6459-3B55ED78847C}"/>
              </a:ext>
            </a:extLst>
          </p:cNvPr>
          <p:cNvSpPr/>
          <p:nvPr/>
        </p:nvSpPr>
        <p:spPr>
          <a:xfrm>
            <a:off x="5364268" y="5682022"/>
            <a:ext cx="393151" cy="167701"/>
          </a:xfrm>
          <a:custGeom>
            <a:avLst/>
            <a:gdLst>
              <a:gd name="connsiteX0" fmla="*/ 392007 w 393151"/>
              <a:gd name="connsiteY0" fmla="*/ 166328 h 167701"/>
              <a:gd name="connsiteX1" fmla="*/ 299932 w 393151"/>
              <a:gd name="connsiteY1" fmla="*/ 131403 h 167701"/>
              <a:gd name="connsiteX2" fmla="*/ 252307 w 393151"/>
              <a:gd name="connsiteY2" fmla="*/ 36153 h 167701"/>
              <a:gd name="connsiteX3" fmla="*/ 274532 w 393151"/>
              <a:gd name="connsiteY3" fmla="*/ 106003 h 167701"/>
              <a:gd name="connsiteX4" fmla="*/ 223732 w 393151"/>
              <a:gd name="connsiteY4" fmla="*/ 102828 h 167701"/>
              <a:gd name="connsiteX5" fmla="*/ 195157 w 393151"/>
              <a:gd name="connsiteY5" fmla="*/ 64728 h 167701"/>
              <a:gd name="connsiteX6" fmla="*/ 169757 w 393151"/>
              <a:gd name="connsiteY6" fmla="*/ 96478 h 167701"/>
              <a:gd name="connsiteX7" fmla="*/ 125307 w 393151"/>
              <a:gd name="connsiteY7" fmla="*/ 29803 h 167701"/>
              <a:gd name="connsiteX8" fmla="*/ 39582 w 393151"/>
              <a:gd name="connsiteY8" fmla="*/ 121878 h 167701"/>
              <a:gd name="connsiteX9" fmla="*/ 52282 w 393151"/>
              <a:gd name="connsiteY9" fmla="*/ 1228 h 167701"/>
              <a:gd name="connsiteX10" fmla="*/ 39582 w 393151"/>
              <a:gd name="connsiteY10" fmla="*/ 61553 h 167701"/>
              <a:gd name="connsiteX11" fmla="*/ 1482 w 393151"/>
              <a:gd name="connsiteY11" fmla="*/ 96478 h 167701"/>
              <a:gd name="connsiteX12" fmla="*/ 96732 w 393151"/>
              <a:gd name="connsiteY12" fmla="*/ 93303 h 167701"/>
              <a:gd name="connsiteX13" fmla="*/ 230082 w 393151"/>
              <a:gd name="connsiteY13" fmla="*/ 90128 h 167701"/>
              <a:gd name="connsiteX14" fmla="*/ 392007 w 393151"/>
              <a:gd name="connsiteY14" fmla="*/ 166328 h 16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167701">
                <a:moveTo>
                  <a:pt x="392007" y="166328"/>
                </a:moveTo>
                <a:cubicBezTo>
                  <a:pt x="403649" y="173207"/>
                  <a:pt x="323215" y="153099"/>
                  <a:pt x="299932" y="131403"/>
                </a:cubicBezTo>
                <a:cubicBezTo>
                  <a:pt x="276649" y="109707"/>
                  <a:pt x="256540" y="40386"/>
                  <a:pt x="252307" y="36153"/>
                </a:cubicBezTo>
                <a:cubicBezTo>
                  <a:pt x="248074" y="31920"/>
                  <a:pt x="279294" y="94891"/>
                  <a:pt x="274532" y="106003"/>
                </a:cubicBezTo>
                <a:cubicBezTo>
                  <a:pt x="269770" y="117115"/>
                  <a:pt x="236961" y="109707"/>
                  <a:pt x="223732" y="102828"/>
                </a:cubicBezTo>
                <a:cubicBezTo>
                  <a:pt x="210503" y="95949"/>
                  <a:pt x="204153" y="65786"/>
                  <a:pt x="195157" y="64728"/>
                </a:cubicBezTo>
                <a:cubicBezTo>
                  <a:pt x="186161" y="63670"/>
                  <a:pt x="181399" y="102299"/>
                  <a:pt x="169757" y="96478"/>
                </a:cubicBezTo>
                <a:cubicBezTo>
                  <a:pt x="158115" y="90657"/>
                  <a:pt x="147003" y="25570"/>
                  <a:pt x="125307" y="29803"/>
                </a:cubicBezTo>
                <a:cubicBezTo>
                  <a:pt x="103611" y="34036"/>
                  <a:pt x="51753" y="126640"/>
                  <a:pt x="39582" y="121878"/>
                </a:cubicBezTo>
                <a:cubicBezTo>
                  <a:pt x="27411" y="117116"/>
                  <a:pt x="52282" y="11282"/>
                  <a:pt x="52282" y="1228"/>
                </a:cubicBezTo>
                <a:cubicBezTo>
                  <a:pt x="52282" y="-8826"/>
                  <a:pt x="48049" y="45678"/>
                  <a:pt x="39582" y="61553"/>
                </a:cubicBezTo>
                <a:cubicBezTo>
                  <a:pt x="31115" y="77428"/>
                  <a:pt x="-8043" y="91186"/>
                  <a:pt x="1482" y="96478"/>
                </a:cubicBezTo>
                <a:cubicBezTo>
                  <a:pt x="11007" y="101770"/>
                  <a:pt x="96732" y="93303"/>
                  <a:pt x="96732" y="93303"/>
                </a:cubicBezTo>
                <a:cubicBezTo>
                  <a:pt x="134832" y="92245"/>
                  <a:pt x="185103" y="78486"/>
                  <a:pt x="230082" y="90128"/>
                </a:cubicBezTo>
                <a:cubicBezTo>
                  <a:pt x="275061" y="101770"/>
                  <a:pt x="380365" y="159449"/>
                  <a:pt x="392007" y="166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0FD54CE-2D6A-422B-629B-A6BAA9344E64}"/>
              </a:ext>
            </a:extLst>
          </p:cNvPr>
          <p:cNvSpPr/>
          <p:nvPr/>
        </p:nvSpPr>
        <p:spPr>
          <a:xfrm>
            <a:off x="5047324" y="5775325"/>
            <a:ext cx="490020" cy="116960"/>
          </a:xfrm>
          <a:custGeom>
            <a:avLst/>
            <a:gdLst>
              <a:gd name="connsiteX0" fmla="*/ 489876 w 490020"/>
              <a:gd name="connsiteY0" fmla="*/ 19050 h 116960"/>
              <a:gd name="connsiteX1" fmla="*/ 312076 w 490020"/>
              <a:gd name="connsiteY1" fmla="*/ 15875 h 116960"/>
              <a:gd name="connsiteX2" fmla="*/ 239051 w 490020"/>
              <a:gd name="connsiteY2" fmla="*/ 34925 h 116960"/>
              <a:gd name="connsiteX3" fmla="*/ 210476 w 490020"/>
              <a:gd name="connsiteY3" fmla="*/ 69850 h 116960"/>
              <a:gd name="connsiteX4" fmla="*/ 210476 w 490020"/>
              <a:gd name="connsiteY4" fmla="*/ 34925 h 116960"/>
              <a:gd name="connsiteX5" fmla="*/ 73951 w 490020"/>
              <a:gd name="connsiteY5" fmla="*/ 85725 h 116960"/>
              <a:gd name="connsiteX6" fmla="*/ 4101 w 490020"/>
              <a:gd name="connsiteY6" fmla="*/ 114300 h 116960"/>
              <a:gd name="connsiteX7" fmla="*/ 191426 w 490020"/>
              <a:gd name="connsiteY7" fmla="*/ 19050 h 116960"/>
              <a:gd name="connsiteX8" fmla="*/ 280326 w 490020"/>
              <a:gd name="connsiteY8" fmla="*/ 0 h 116960"/>
              <a:gd name="connsiteX9" fmla="*/ 489876 w 490020"/>
              <a:gd name="connsiteY9" fmla="*/ 19050 h 1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0020" h="116960">
                <a:moveTo>
                  <a:pt x="489876" y="19050"/>
                </a:moveTo>
                <a:cubicBezTo>
                  <a:pt x="495168" y="21696"/>
                  <a:pt x="353880" y="13229"/>
                  <a:pt x="312076" y="15875"/>
                </a:cubicBezTo>
                <a:cubicBezTo>
                  <a:pt x="270272" y="18521"/>
                  <a:pt x="255984" y="25929"/>
                  <a:pt x="239051" y="34925"/>
                </a:cubicBezTo>
                <a:cubicBezTo>
                  <a:pt x="222118" y="43921"/>
                  <a:pt x="215238" y="69850"/>
                  <a:pt x="210476" y="69850"/>
                </a:cubicBezTo>
                <a:cubicBezTo>
                  <a:pt x="205714" y="69850"/>
                  <a:pt x="233230" y="32279"/>
                  <a:pt x="210476" y="34925"/>
                </a:cubicBezTo>
                <a:cubicBezTo>
                  <a:pt x="187722" y="37571"/>
                  <a:pt x="108347" y="72496"/>
                  <a:pt x="73951" y="85725"/>
                </a:cubicBezTo>
                <a:cubicBezTo>
                  <a:pt x="39555" y="98954"/>
                  <a:pt x="-15478" y="125412"/>
                  <a:pt x="4101" y="114300"/>
                </a:cubicBezTo>
                <a:cubicBezTo>
                  <a:pt x="23680" y="103188"/>
                  <a:pt x="145389" y="38100"/>
                  <a:pt x="191426" y="19050"/>
                </a:cubicBezTo>
                <a:cubicBezTo>
                  <a:pt x="237463" y="0"/>
                  <a:pt x="234818" y="0"/>
                  <a:pt x="280326" y="0"/>
                </a:cubicBezTo>
                <a:cubicBezTo>
                  <a:pt x="325834" y="0"/>
                  <a:pt x="484584" y="16404"/>
                  <a:pt x="48987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0E82F2E-5778-EF0D-A993-1AAFC9182A5E}"/>
              </a:ext>
            </a:extLst>
          </p:cNvPr>
          <p:cNvSpPr/>
          <p:nvPr/>
        </p:nvSpPr>
        <p:spPr>
          <a:xfrm>
            <a:off x="4755600" y="5792572"/>
            <a:ext cx="563718" cy="155123"/>
          </a:xfrm>
          <a:custGeom>
            <a:avLst/>
            <a:gdLst>
              <a:gd name="connsiteX0" fmla="*/ 562525 w 563718"/>
              <a:gd name="connsiteY0" fmla="*/ 4978 h 155123"/>
              <a:gd name="connsiteX1" fmla="*/ 311700 w 563718"/>
              <a:gd name="connsiteY1" fmla="*/ 49428 h 155123"/>
              <a:gd name="connsiteX2" fmla="*/ 254550 w 563718"/>
              <a:gd name="connsiteY2" fmla="*/ 20853 h 155123"/>
              <a:gd name="connsiteX3" fmla="*/ 314875 w 563718"/>
              <a:gd name="connsiteY3" fmla="*/ 62128 h 155123"/>
              <a:gd name="connsiteX4" fmla="*/ 172000 w 563718"/>
              <a:gd name="connsiteY4" fmla="*/ 30378 h 155123"/>
              <a:gd name="connsiteX5" fmla="*/ 251375 w 563718"/>
              <a:gd name="connsiteY5" fmla="*/ 65303 h 155123"/>
              <a:gd name="connsiteX6" fmla="*/ 181525 w 563718"/>
              <a:gd name="connsiteY6" fmla="*/ 100228 h 155123"/>
              <a:gd name="connsiteX7" fmla="*/ 83100 w 563718"/>
              <a:gd name="connsiteY7" fmla="*/ 135153 h 155123"/>
              <a:gd name="connsiteX8" fmla="*/ 550 w 563718"/>
              <a:gd name="connsiteY8" fmla="*/ 154203 h 155123"/>
              <a:gd name="connsiteX9" fmla="*/ 124375 w 563718"/>
              <a:gd name="connsiteY9" fmla="*/ 106578 h 155123"/>
              <a:gd name="connsiteX10" fmla="*/ 330750 w 563718"/>
              <a:gd name="connsiteY10" fmla="*/ 62128 h 155123"/>
              <a:gd name="connsiteX11" fmla="*/ 403775 w 563718"/>
              <a:gd name="connsiteY11" fmla="*/ 4978 h 155123"/>
              <a:gd name="connsiteX12" fmla="*/ 562525 w 563718"/>
              <a:gd name="connsiteY12" fmla="*/ 4978 h 1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718" h="155123">
                <a:moveTo>
                  <a:pt x="562525" y="4978"/>
                </a:moveTo>
                <a:cubicBezTo>
                  <a:pt x="547179" y="12386"/>
                  <a:pt x="363029" y="46782"/>
                  <a:pt x="311700" y="49428"/>
                </a:cubicBezTo>
                <a:cubicBezTo>
                  <a:pt x="260371" y="52074"/>
                  <a:pt x="254021" y="18736"/>
                  <a:pt x="254550" y="20853"/>
                </a:cubicBezTo>
                <a:cubicBezTo>
                  <a:pt x="255079" y="22970"/>
                  <a:pt x="328633" y="60541"/>
                  <a:pt x="314875" y="62128"/>
                </a:cubicBezTo>
                <a:cubicBezTo>
                  <a:pt x="301117" y="63715"/>
                  <a:pt x="182583" y="29849"/>
                  <a:pt x="172000" y="30378"/>
                </a:cubicBezTo>
                <a:cubicBezTo>
                  <a:pt x="161417" y="30907"/>
                  <a:pt x="249788" y="53661"/>
                  <a:pt x="251375" y="65303"/>
                </a:cubicBezTo>
                <a:cubicBezTo>
                  <a:pt x="252962" y="76945"/>
                  <a:pt x="209571" y="88586"/>
                  <a:pt x="181525" y="100228"/>
                </a:cubicBezTo>
                <a:cubicBezTo>
                  <a:pt x="153479" y="111870"/>
                  <a:pt x="113262" y="126157"/>
                  <a:pt x="83100" y="135153"/>
                </a:cubicBezTo>
                <a:cubicBezTo>
                  <a:pt x="52937" y="144149"/>
                  <a:pt x="-6329" y="158965"/>
                  <a:pt x="550" y="154203"/>
                </a:cubicBezTo>
                <a:cubicBezTo>
                  <a:pt x="7429" y="149441"/>
                  <a:pt x="69342" y="121924"/>
                  <a:pt x="124375" y="106578"/>
                </a:cubicBezTo>
                <a:cubicBezTo>
                  <a:pt x="179408" y="91232"/>
                  <a:pt x="284183" y="79061"/>
                  <a:pt x="330750" y="62128"/>
                </a:cubicBezTo>
                <a:cubicBezTo>
                  <a:pt x="377317" y="45195"/>
                  <a:pt x="366733" y="10799"/>
                  <a:pt x="403775" y="4978"/>
                </a:cubicBezTo>
                <a:cubicBezTo>
                  <a:pt x="440817" y="-843"/>
                  <a:pt x="577871" y="-2430"/>
                  <a:pt x="562525" y="4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D09C24A-8872-A717-D984-514247116A43}"/>
              </a:ext>
            </a:extLst>
          </p:cNvPr>
          <p:cNvSpPr/>
          <p:nvPr/>
        </p:nvSpPr>
        <p:spPr>
          <a:xfrm>
            <a:off x="5505161" y="5775244"/>
            <a:ext cx="369165" cy="203448"/>
          </a:xfrm>
          <a:custGeom>
            <a:avLst/>
            <a:gdLst>
              <a:gd name="connsiteX0" fmla="*/ 289 w 369165"/>
              <a:gd name="connsiteY0" fmla="*/ 81 h 203448"/>
              <a:gd name="connsiteX1" fmla="*/ 203489 w 369165"/>
              <a:gd name="connsiteY1" fmla="*/ 85806 h 203448"/>
              <a:gd name="connsiteX2" fmla="*/ 162214 w 369165"/>
              <a:gd name="connsiteY2" fmla="*/ 47706 h 203448"/>
              <a:gd name="connsiteX3" fmla="*/ 263814 w 369165"/>
              <a:gd name="connsiteY3" fmla="*/ 174706 h 203448"/>
              <a:gd name="connsiteX4" fmla="*/ 263814 w 369165"/>
              <a:gd name="connsiteY4" fmla="*/ 123906 h 203448"/>
              <a:gd name="connsiteX5" fmla="*/ 368589 w 369165"/>
              <a:gd name="connsiteY5" fmla="*/ 203281 h 203448"/>
              <a:gd name="connsiteX6" fmla="*/ 301914 w 369165"/>
              <a:gd name="connsiteY6" fmla="*/ 142956 h 203448"/>
              <a:gd name="connsiteX7" fmla="*/ 216189 w 369165"/>
              <a:gd name="connsiteY7" fmla="*/ 79456 h 203448"/>
              <a:gd name="connsiteX8" fmla="*/ 159039 w 369165"/>
              <a:gd name="connsiteY8" fmla="*/ 69931 h 203448"/>
              <a:gd name="connsiteX9" fmla="*/ 289 w 369165"/>
              <a:gd name="connsiteY9" fmla="*/ 81 h 2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65" h="203448">
                <a:moveTo>
                  <a:pt x="289" y="81"/>
                </a:moveTo>
                <a:cubicBezTo>
                  <a:pt x="7697" y="2727"/>
                  <a:pt x="176502" y="77869"/>
                  <a:pt x="203489" y="85806"/>
                </a:cubicBezTo>
                <a:cubicBezTo>
                  <a:pt x="230476" y="93743"/>
                  <a:pt x="152160" y="32889"/>
                  <a:pt x="162214" y="47706"/>
                </a:cubicBezTo>
                <a:cubicBezTo>
                  <a:pt x="172268" y="62523"/>
                  <a:pt x="246881" y="162006"/>
                  <a:pt x="263814" y="174706"/>
                </a:cubicBezTo>
                <a:cubicBezTo>
                  <a:pt x="280747" y="187406"/>
                  <a:pt x="246351" y="119143"/>
                  <a:pt x="263814" y="123906"/>
                </a:cubicBezTo>
                <a:cubicBezTo>
                  <a:pt x="281277" y="128669"/>
                  <a:pt x="362239" y="200106"/>
                  <a:pt x="368589" y="203281"/>
                </a:cubicBezTo>
                <a:cubicBezTo>
                  <a:pt x="374939" y="206456"/>
                  <a:pt x="327314" y="163594"/>
                  <a:pt x="301914" y="142956"/>
                </a:cubicBezTo>
                <a:cubicBezTo>
                  <a:pt x="276514" y="122318"/>
                  <a:pt x="240002" y="91627"/>
                  <a:pt x="216189" y="79456"/>
                </a:cubicBezTo>
                <a:cubicBezTo>
                  <a:pt x="192377" y="67285"/>
                  <a:pt x="188143" y="79985"/>
                  <a:pt x="159039" y="69931"/>
                </a:cubicBezTo>
                <a:cubicBezTo>
                  <a:pt x="129935" y="59877"/>
                  <a:pt x="-7119" y="-2565"/>
                  <a:pt x="28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6FEF5A3-DD1E-D742-6E53-4144E3D18544}"/>
              </a:ext>
            </a:extLst>
          </p:cNvPr>
          <p:cNvSpPr/>
          <p:nvPr/>
        </p:nvSpPr>
        <p:spPr>
          <a:xfrm>
            <a:off x="5214588" y="5669794"/>
            <a:ext cx="293485" cy="146994"/>
          </a:xfrm>
          <a:custGeom>
            <a:avLst/>
            <a:gdLst>
              <a:gd name="connsiteX0" fmla="*/ 1937 w 293485"/>
              <a:gd name="connsiteY0" fmla="*/ 146806 h 146994"/>
              <a:gd name="connsiteX1" fmla="*/ 138462 w 293485"/>
              <a:gd name="connsiteY1" fmla="*/ 115056 h 146994"/>
              <a:gd name="connsiteX2" fmla="*/ 173387 w 293485"/>
              <a:gd name="connsiteY2" fmla="*/ 96006 h 146994"/>
              <a:gd name="connsiteX3" fmla="*/ 173387 w 293485"/>
              <a:gd name="connsiteY3" fmla="*/ 756 h 146994"/>
              <a:gd name="connsiteX4" fmla="*/ 182912 w 293485"/>
              <a:gd name="connsiteY4" fmla="*/ 54731 h 146994"/>
              <a:gd name="connsiteX5" fmla="*/ 287687 w 293485"/>
              <a:gd name="connsiteY5" fmla="*/ 115056 h 146994"/>
              <a:gd name="connsiteX6" fmla="*/ 252762 w 293485"/>
              <a:gd name="connsiteY6" fmla="*/ 99181 h 146994"/>
              <a:gd name="connsiteX7" fmla="*/ 1937 w 293485"/>
              <a:gd name="connsiteY7" fmla="*/ 146806 h 14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85" h="146994">
                <a:moveTo>
                  <a:pt x="1937" y="146806"/>
                </a:moveTo>
                <a:cubicBezTo>
                  <a:pt x="-17113" y="149452"/>
                  <a:pt x="109887" y="123523"/>
                  <a:pt x="138462" y="115056"/>
                </a:cubicBezTo>
                <a:cubicBezTo>
                  <a:pt x="167037" y="106589"/>
                  <a:pt x="167566" y="115056"/>
                  <a:pt x="173387" y="96006"/>
                </a:cubicBezTo>
                <a:cubicBezTo>
                  <a:pt x="179208" y="76956"/>
                  <a:pt x="171800" y="7635"/>
                  <a:pt x="173387" y="756"/>
                </a:cubicBezTo>
                <a:cubicBezTo>
                  <a:pt x="174974" y="-6123"/>
                  <a:pt x="163862" y="35681"/>
                  <a:pt x="182912" y="54731"/>
                </a:cubicBezTo>
                <a:cubicBezTo>
                  <a:pt x="201962" y="73781"/>
                  <a:pt x="276045" y="107648"/>
                  <a:pt x="287687" y="115056"/>
                </a:cubicBezTo>
                <a:cubicBezTo>
                  <a:pt x="299329" y="122464"/>
                  <a:pt x="296154" y="94418"/>
                  <a:pt x="252762" y="99181"/>
                </a:cubicBezTo>
                <a:cubicBezTo>
                  <a:pt x="209370" y="103943"/>
                  <a:pt x="20987" y="144160"/>
                  <a:pt x="1937" y="146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D2D188A-0B36-D70E-8954-D99A97036184}"/>
              </a:ext>
            </a:extLst>
          </p:cNvPr>
          <p:cNvSpPr/>
          <p:nvPr/>
        </p:nvSpPr>
        <p:spPr>
          <a:xfrm>
            <a:off x="5809622" y="5997562"/>
            <a:ext cx="45266" cy="139738"/>
          </a:xfrm>
          <a:custGeom>
            <a:avLst/>
            <a:gdLst>
              <a:gd name="connsiteX0" fmla="*/ 45078 w 45266"/>
              <a:gd name="connsiteY0" fmla="*/ 13 h 139738"/>
              <a:gd name="connsiteX1" fmla="*/ 16503 w 45266"/>
              <a:gd name="connsiteY1" fmla="*/ 85738 h 139738"/>
              <a:gd name="connsiteX2" fmla="*/ 13328 w 45266"/>
              <a:gd name="connsiteY2" fmla="*/ 139713 h 139738"/>
              <a:gd name="connsiteX3" fmla="*/ 628 w 45266"/>
              <a:gd name="connsiteY3" fmla="*/ 92088 h 139738"/>
              <a:gd name="connsiteX4" fmla="*/ 45078 w 45266"/>
              <a:gd name="connsiteY4" fmla="*/ 13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" h="139738">
                <a:moveTo>
                  <a:pt x="45078" y="13"/>
                </a:moveTo>
                <a:cubicBezTo>
                  <a:pt x="47724" y="-1045"/>
                  <a:pt x="21795" y="62455"/>
                  <a:pt x="16503" y="85738"/>
                </a:cubicBezTo>
                <a:cubicBezTo>
                  <a:pt x="11211" y="109021"/>
                  <a:pt x="15974" y="138655"/>
                  <a:pt x="13328" y="139713"/>
                </a:cubicBezTo>
                <a:cubicBezTo>
                  <a:pt x="10682" y="140771"/>
                  <a:pt x="-3076" y="108492"/>
                  <a:pt x="628" y="92088"/>
                </a:cubicBezTo>
                <a:cubicBezTo>
                  <a:pt x="4332" y="75684"/>
                  <a:pt x="42432" y="1071"/>
                  <a:pt x="45078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84874D8-1D1A-4191-8D41-DA43175C6046}"/>
              </a:ext>
            </a:extLst>
          </p:cNvPr>
          <p:cNvSpPr/>
          <p:nvPr/>
        </p:nvSpPr>
        <p:spPr>
          <a:xfrm>
            <a:off x="4975545" y="6009376"/>
            <a:ext cx="1053056" cy="195236"/>
          </a:xfrm>
          <a:custGeom>
            <a:avLst/>
            <a:gdLst>
              <a:gd name="connsiteX0" fmla="*/ 9205 w 1053056"/>
              <a:gd name="connsiteY0" fmla="*/ 899 h 195236"/>
              <a:gd name="connsiteX1" fmla="*/ 482280 w 1053056"/>
              <a:gd name="connsiteY1" fmla="*/ 143774 h 195236"/>
              <a:gd name="connsiteX2" fmla="*/ 199705 w 1053056"/>
              <a:gd name="connsiteY2" fmla="*/ 80274 h 195236"/>
              <a:gd name="connsiteX3" fmla="*/ 434655 w 1053056"/>
              <a:gd name="connsiteY3" fmla="*/ 143774 h 195236"/>
              <a:gd name="connsiteX4" fmla="*/ 644205 w 1053056"/>
              <a:gd name="connsiteY4" fmla="*/ 124724 h 195236"/>
              <a:gd name="connsiteX5" fmla="*/ 539430 w 1053056"/>
              <a:gd name="connsiteY5" fmla="*/ 131074 h 195236"/>
              <a:gd name="connsiteX6" fmla="*/ 755330 w 1053056"/>
              <a:gd name="connsiteY6" fmla="*/ 137424 h 195236"/>
              <a:gd name="connsiteX7" fmla="*/ 647380 w 1053056"/>
              <a:gd name="connsiteY7" fmla="*/ 146949 h 195236"/>
              <a:gd name="connsiteX8" fmla="*/ 853755 w 1053056"/>
              <a:gd name="connsiteY8" fmla="*/ 146949 h 195236"/>
              <a:gd name="connsiteX9" fmla="*/ 1022030 w 1053056"/>
              <a:gd name="connsiteY9" fmla="*/ 191399 h 195236"/>
              <a:gd name="connsiteX10" fmla="*/ 1041080 w 1053056"/>
              <a:gd name="connsiteY10" fmla="*/ 188224 h 195236"/>
              <a:gd name="connsiteX11" fmla="*/ 888680 w 1053056"/>
              <a:gd name="connsiteY11" fmla="*/ 150124 h 195236"/>
              <a:gd name="connsiteX12" fmla="*/ 564830 w 1053056"/>
              <a:gd name="connsiteY12" fmla="*/ 159649 h 195236"/>
              <a:gd name="connsiteX13" fmla="*/ 745805 w 1053056"/>
              <a:gd name="connsiteY13" fmla="*/ 140599 h 195236"/>
              <a:gd name="connsiteX14" fmla="*/ 564830 w 1053056"/>
              <a:gd name="connsiteY14" fmla="*/ 108849 h 195236"/>
              <a:gd name="connsiteX15" fmla="*/ 441005 w 1053056"/>
              <a:gd name="connsiteY15" fmla="*/ 115199 h 195236"/>
              <a:gd name="connsiteX16" fmla="*/ 244155 w 1053056"/>
              <a:gd name="connsiteY16" fmla="*/ 86624 h 195236"/>
              <a:gd name="connsiteX17" fmla="*/ 174305 w 1053056"/>
              <a:gd name="connsiteY17" fmla="*/ 83449 h 195236"/>
              <a:gd name="connsiteX18" fmla="*/ 9205 w 1053056"/>
              <a:gd name="connsiteY18" fmla="*/ 899 h 1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056" h="195236">
                <a:moveTo>
                  <a:pt x="9205" y="899"/>
                </a:moveTo>
                <a:cubicBezTo>
                  <a:pt x="60534" y="10953"/>
                  <a:pt x="450530" y="130545"/>
                  <a:pt x="482280" y="143774"/>
                </a:cubicBezTo>
                <a:cubicBezTo>
                  <a:pt x="514030" y="157003"/>
                  <a:pt x="207642" y="80274"/>
                  <a:pt x="199705" y="80274"/>
                </a:cubicBezTo>
                <a:cubicBezTo>
                  <a:pt x="191768" y="80274"/>
                  <a:pt x="360572" y="136366"/>
                  <a:pt x="434655" y="143774"/>
                </a:cubicBezTo>
                <a:lnTo>
                  <a:pt x="644205" y="124724"/>
                </a:lnTo>
                <a:cubicBezTo>
                  <a:pt x="661667" y="122607"/>
                  <a:pt x="520909" y="128957"/>
                  <a:pt x="539430" y="131074"/>
                </a:cubicBezTo>
                <a:cubicBezTo>
                  <a:pt x="557951" y="133191"/>
                  <a:pt x="737338" y="134778"/>
                  <a:pt x="755330" y="137424"/>
                </a:cubicBezTo>
                <a:cubicBezTo>
                  <a:pt x="773322" y="140070"/>
                  <a:pt x="630976" y="145362"/>
                  <a:pt x="647380" y="146949"/>
                </a:cubicBezTo>
                <a:cubicBezTo>
                  <a:pt x="663784" y="148536"/>
                  <a:pt x="791314" y="139541"/>
                  <a:pt x="853755" y="146949"/>
                </a:cubicBezTo>
                <a:cubicBezTo>
                  <a:pt x="916196" y="154357"/>
                  <a:pt x="990809" y="184520"/>
                  <a:pt x="1022030" y="191399"/>
                </a:cubicBezTo>
                <a:cubicBezTo>
                  <a:pt x="1053251" y="198278"/>
                  <a:pt x="1063305" y="195103"/>
                  <a:pt x="1041080" y="188224"/>
                </a:cubicBezTo>
                <a:cubicBezTo>
                  <a:pt x="1018855" y="181345"/>
                  <a:pt x="968055" y="154886"/>
                  <a:pt x="888680" y="150124"/>
                </a:cubicBezTo>
                <a:cubicBezTo>
                  <a:pt x="809305" y="145362"/>
                  <a:pt x="588643" y="161237"/>
                  <a:pt x="564830" y="159649"/>
                </a:cubicBezTo>
                <a:cubicBezTo>
                  <a:pt x="541017" y="158061"/>
                  <a:pt x="745805" y="149066"/>
                  <a:pt x="745805" y="140599"/>
                </a:cubicBezTo>
                <a:cubicBezTo>
                  <a:pt x="745805" y="132132"/>
                  <a:pt x="615630" y="113082"/>
                  <a:pt x="564830" y="108849"/>
                </a:cubicBezTo>
                <a:cubicBezTo>
                  <a:pt x="514030" y="104616"/>
                  <a:pt x="494451" y="118903"/>
                  <a:pt x="441005" y="115199"/>
                </a:cubicBezTo>
                <a:cubicBezTo>
                  <a:pt x="387559" y="111495"/>
                  <a:pt x="288605" y="91916"/>
                  <a:pt x="244155" y="86624"/>
                </a:cubicBezTo>
                <a:cubicBezTo>
                  <a:pt x="199705" y="81332"/>
                  <a:pt x="212405" y="98795"/>
                  <a:pt x="174305" y="83449"/>
                </a:cubicBezTo>
                <a:cubicBezTo>
                  <a:pt x="136205" y="68103"/>
                  <a:pt x="-42124" y="-9155"/>
                  <a:pt x="9205" y="8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D53A579-E1CF-BB4A-7B5A-E725E31DB7F8}"/>
              </a:ext>
            </a:extLst>
          </p:cNvPr>
          <p:cNvSpPr/>
          <p:nvPr/>
        </p:nvSpPr>
        <p:spPr>
          <a:xfrm>
            <a:off x="4706817" y="5803629"/>
            <a:ext cx="443529" cy="259283"/>
          </a:xfrm>
          <a:custGeom>
            <a:avLst/>
            <a:gdLst>
              <a:gd name="connsiteX0" fmla="*/ 443033 w 443529"/>
              <a:gd name="connsiteY0" fmla="*/ 271 h 259283"/>
              <a:gd name="connsiteX1" fmla="*/ 338258 w 443529"/>
              <a:gd name="connsiteY1" fmla="*/ 89171 h 259283"/>
              <a:gd name="connsiteX2" fmla="*/ 303333 w 443529"/>
              <a:gd name="connsiteY2" fmla="*/ 124096 h 259283"/>
              <a:gd name="connsiteX3" fmla="*/ 306508 w 443529"/>
              <a:gd name="connsiteY3" fmla="*/ 212996 h 259283"/>
              <a:gd name="connsiteX4" fmla="*/ 284283 w 443529"/>
              <a:gd name="connsiteY4" fmla="*/ 190771 h 259283"/>
              <a:gd name="connsiteX5" fmla="*/ 322383 w 443529"/>
              <a:gd name="connsiteY5" fmla="*/ 238396 h 259283"/>
              <a:gd name="connsiteX6" fmla="*/ 258883 w 443529"/>
              <a:gd name="connsiteY6" fmla="*/ 219346 h 259283"/>
              <a:gd name="connsiteX7" fmla="*/ 169983 w 443529"/>
              <a:gd name="connsiteY7" fmla="*/ 168546 h 259283"/>
              <a:gd name="connsiteX8" fmla="*/ 1708 w 443529"/>
              <a:gd name="connsiteY8" fmla="*/ 257446 h 259283"/>
              <a:gd name="connsiteX9" fmla="*/ 93783 w 443529"/>
              <a:gd name="connsiteY9" fmla="*/ 216171 h 259283"/>
              <a:gd name="connsiteX10" fmla="*/ 265233 w 443529"/>
              <a:gd name="connsiteY10" fmla="*/ 73296 h 259283"/>
              <a:gd name="connsiteX11" fmla="*/ 74733 w 443529"/>
              <a:gd name="connsiteY11" fmla="*/ 152671 h 259283"/>
              <a:gd name="connsiteX12" fmla="*/ 236658 w 443529"/>
              <a:gd name="connsiteY12" fmla="*/ 120921 h 259283"/>
              <a:gd name="connsiteX13" fmla="*/ 211258 w 443529"/>
              <a:gd name="connsiteY13" fmla="*/ 162196 h 259283"/>
              <a:gd name="connsiteX14" fmla="*/ 316033 w 443529"/>
              <a:gd name="connsiteY14" fmla="*/ 209821 h 259283"/>
              <a:gd name="connsiteX15" fmla="*/ 290633 w 443529"/>
              <a:gd name="connsiteY15" fmla="*/ 120921 h 259283"/>
              <a:gd name="connsiteX16" fmla="*/ 443033 w 443529"/>
              <a:gd name="connsiteY16" fmla="*/ 271 h 2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529" h="259283">
                <a:moveTo>
                  <a:pt x="443033" y="271"/>
                </a:moveTo>
                <a:cubicBezTo>
                  <a:pt x="450970" y="-5021"/>
                  <a:pt x="361541" y="68534"/>
                  <a:pt x="338258" y="89171"/>
                </a:cubicBezTo>
                <a:cubicBezTo>
                  <a:pt x="314975" y="109808"/>
                  <a:pt x="308625" y="103459"/>
                  <a:pt x="303333" y="124096"/>
                </a:cubicBezTo>
                <a:cubicBezTo>
                  <a:pt x="298041" y="144733"/>
                  <a:pt x="309683" y="201883"/>
                  <a:pt x="306508" y="212996"/>
                </a:cubicBezTo>
                <a:cubicBezTo>
                  <a:pt x="303333" y="224109"/>
                  <a:pt x="281637" y="186538"/>
                  <a:pt x="284283" y="190771"/>
                </a:cubicBezTo>
                <a:cubicBezTo>
                  <a:pt x="286929" y="195004"/>
                  <a:pt x="326616" y="233634"/>
                  <a:pt x="322383" y="238396"/>
                </a:cubicBezTo>
                <a:cubicBezTo>
                  <a:pt x="318150" y="243158"/>
                  <a:pt x="284283" y="230988"/>
                  <a:pt x="258883" y="219346"/>
                </a:cubicBezTo>
                <a:cubicBezTo>
                  <a:pt x="233483" y="207704"/>
                  <a:pt x="212845" y="162196"/>
                  <a:pt x="169983" y="168546"/>
                </a:cubicBezTo>
                <a:cubicBezTo>
                  <a:pt x="127121" y="174896"/>
                  <a:pt x="14408" y="249509"/>
                  <a:pt x="1708" y="257446"/>
                </a:cubicBezTo>
                <a:cubicBezTo>
                  <a:pt x="-10992" y="265383"/>
                  <a:pt x="49862" y="246863"/>
                  <a:pt x="93783" y="216171"/>
                </a:cubicBezTo>
                <a:cubicBezTo>
                  <a:pt x="137704" y="185479"/>
                  <a:pt x="268408" y="83879"/>
                  <a:pt x="265233" y="73296"/>
                </a:cubicBezTo>
                <a:cubicBezTo>
                  <a:pt x="262058" y="62713"/>
                  <a:pt x="79495" y="144734"/>
                  <a:pt x="74733" y="152671"/>
                </a:cubicBezTo>
                <a:cubicBezTo>
                  <a:pt x="69970" y="160609"/>
                  <a:pt x="213904" y="119334"/>
                  <a:pt x="236658" y="120921"/>
                </a:cubicBezTo>
                <a:cubicBezTo>
                  <a:pt x="259412" y="122508"/>
                  <a:pt x="198029" y="147379"/>
                  <a:pt x="211258" y="162196"/>
                </a:cubicBezTo>
                <a:cubicBezTo>
                  <a:pt x="224487" y="177013"/>
                  <a:pt x="302804" y="216700"/>
                  <a:pt x="316033" y="209821"/>
                </a:cubicBezTo>
                <a:cubicBezTo>
                  <a:pt x="329262" y="202942"/>
                  <a:pt x="271054" y="152142"/>
                  <a:pt x="290633" y="120921"/>
                </a:cubicBezTo>
                <a:cubicBezTo>
                  <a:pt x="310212" y="89700"/>
                  <a:pt x="435096" y="5563"/>
                  <a:pt x="443033" y="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6E392DF-AD0F-B41B-1B01-B22C31C36BEC}"/>
              </a:ext>
            </a:extLst>
          </p:cNvPr>
          <p:cNvSpPr/>
          <p:nvPr/>
        </p:nvSpPr>
        <p:spPr>
          <a:xfrm>
            <a:off x="5197282" y="5771984"/>
            <a:ext cx="572392" cy="359859"/>
          </a:xfrm>
          <a:custGeom>
            <a:avLst/>
            <a:gdLst>
              <a:gd name="connsiteX0" fmla="*/ 193 w 572392"/>
              <a:gd name="connsiteY0" fmla="*/ 66841 h 359859"/>
              <a:gd name="connsiteX1" fmla="*/ 228793 w 572392"/>
              <a:gd name="connsiteY1" fmla="*/ 54141 h 359859"/>
              <a:gd name="connsiteX2" fmla="*/ 171643 w 572392"/>
              <a:gd name="connsiteY2" fmla="*/ 73191 h 359859"/>
              <a:gd name="connsiteX3" fmla="*/ 146243 w 572392"/>
              <a:gd name="connsiteY3" fmla="*/ 95416 h 359859"/>
              <a:gd name="connsiteX4" fmla="*/ 133543 w 572392"/>
              <a:gd name="connsiteY4" fmla="*/ 165266 h 359859"/>
              <a:gd name="connsiteX5" fmla="*/ 152593 w 572392"/>
              <a:gd name="connsiteY5" fmla="*/ 257341 h 359859"/>
              <a:gd name="connsiteX6" fmla="*/ 187518 w 572392"/>
              <a:gd name="connsiteY6" fmla="*/ 317666 h 359859"/>
              <a:gd name="connsiteX7" fmla="*/ 333568 w 572392"/>
              <a:gd name="connsiteY7" fmla="*/ 343066 h 359859"/>
              <a:gd name="connsiteX8" fmla="*/ 146243 w 572392"/>
              <a:gd name="connsiteY8" fmla="*/ 346241 h 359859"/>
              <a:gd name="connsiteX9" fmla="*/ 333568 w 572392"/>
              <a:gd name="connsiteY9" fmla="*/ 355766 h 359859"/>
              <a:gd name="connsiteX10" fmla="*/ 492318 w 572392"/>
              <a:gd name="connsiteY10" fmla="*/ 358941 h 359859"/>
              <a:gd name="connsiteX11" fmla="*/ 444693 w 572392"/>
              <a:gd name="connsiteY11" fmla="*/ 339891 h 359859"/>
              <a:gd name="connsiteX12" fmla="*/ 514543 w 572392"/>
              <a:gd name="connsiteY12" fmla="*/ 295441 h 359859"/>
              <a:gd name="connsiteX13" fmla="*/ 527243 w 572392"/>
              <a:gd name="connsiteY13" fmla="*/ 254166 h 359859"/>
              <a:gd name="connsiteX14" fmla="*/ 536768 w 572392"/>
              <a:gd name="connsiteY14" fmla="*/ 216066 h 359859"/>
              <a:gd name="connsiteX15" fmla="*/ 498668 w 572392"/>
              <a:gd name="connsiteY15" fmla="*/ 358941 h 359859"/>
              <a:gd name="connsiteX16" fmla="*/ 527243 w 572392"/>
              <a:gd name="connsiteY16" fmla="*/ 257341 h 359859"/>
              <a:gd name="connsiteX17" fmla="*/ 571693 w 572392"/>
              <a:gd name="connsiteY17" fmla="*/ 162091 h 359859"/>
              <a:gd name="connsiteX18" fmla="*/ 489143 w 572392"/>
              <a:gd name="connsiteY18" fmla="*/ 63666 h 359859"/>
              <a:gd name="connsiteX19" fmla="*/ 374843 w 572392"/>
              <a:gd name="connsiteY19" fmla="*/ 19216 h 359859"/>
              <a:gd name="connsiteX20" fmla="*/ 225618 w 572392"/>
              <a:gd name="connsiteY20" fmla="*/ 166 h 359859"/>
              <a:gd name="connsiteX21" fmla="*/ 63693 w 572392"/>
              <a:gd name="connsiteY21" fmla="*/ 28741 h 359859"/>
              <a:gd name="connsiteX22" fmla="*/ 273243 w 572392"/>
              <a:gd name="connsiteY22" fmla="*/ 28741 h 359859"/>
              <a:gd name="connsiteX23" fmla="*/ 193 w 572392"/>
              <a:gd name="connsiteY23" fmla="*/ 66841 h 3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392" h="359859">
                <a:moveTo>
                  <a:pt x="193" y="66841"/>
                </a:moveTo>
                <a:cubicBezTo>
                  <a:pt x="-7215" y="71074"/>
                  <a:pt x="200218" y="53083"/>
                  <a:pt x="228793" y="54141"/>
                </a:cubicBezTo>
                <a:cubicBezTo>
                  <a:pt x="257368" y="55199"/>
                  <a:pt x="185401" y="66312"/>
                  <a:pt x="171643" y="73191"/>
                </a:cubicBezTo>
                <a:cubicBezTo>
                  <a:pt x="157885" y="80070"/>
                  <a:pt x="152593" y="80070"/>
                  <a:pt x="146243" y="95416"/>
                </a:cubicBezTo>
                <a:cubicBezTo>
                  <a:pt x="139893" y="110762"/>
                  <a:pt x="132485" y="138279"/>
                  <a:pt x="133543" y="165266"/>
                </a:cubicBezTo>
                <a:cubicBezTo>
                  <a:pt x="134601" y="192253"/>
                  <a:pt x="143597" y="231941"/>
                  <a:pt x="152593" y="257341"/>
                </a:cubicBezTo>
                <a:cubicBezTo>
                  <a:pt x="161589" y="282741"/>
                  <a:pt x="157356" y="303379"/>
                  <a:pt x="187518" y="317666"/>
                </a:cubicBezTo>
                <a:cubicBezTo>
                  <a:pt x="217680" y="331953"/>
                  <a:pt x="340447" y="338304"/>
                  <a:pt x="333568" y="343066"/>
                </a:cubicBezTo>
                <a:cubicBezTo>
                  <a:pt x="326689" y="347828"/>
                  <a:pt x="146243" y="344124"/>
                  <a:pt x="146243" y="346241"/>
                </a:cubicBezTo>
                <a:cubicBezTo>
                  <a:pt x="146243" y="348358"/>
                  <a:pt x="275889" y="353649"/>
                  <a:pt x="333568" y="355766"/>
                </a:cubicBezTo>
                <a:cubicBezTo>
                  <a:pt x="391247" y="357883"/>
                  <a:pt x="473797" y="361587"/>
                  <a:pt x="492318" y="358941"/>
                </a:cubicBezTo>
                <a:cubicBezTo>
                  <a:pt x="510839" y="356295"/>
                  <a:pt x="440989" y="350474"/>
                  <a:pt x="444693" y="339891"/>
                </a:cubicBezTo>
                <a:cubicBezTo>
                  <a:pt x="448397" y="329308"/>
                  <a:pt x="500785" y="309729"/>
                  <a:pt x="514543" y="295441"/>
                </a:cubicBezTo>
                <a:cubicBezTo>
                  <a:pt x="528301" y="281153"/>
                  <a:pt x="523539" y="267395"/>
                  <a:pt x="527243" y="254166"/>
                </a:cubicBezTo>
                <a:cubicBezTo>
                  <a:pt x="530947" y="240937"/>
                  <a:pt x="541531" y="198603"/>
                  <a:pt x="536768" y="216066"/>
                </a:cubicBezTo>
                <a:cubicBezTo>
                  <a:pt x="532005" y="233529"/>
                  <a:pt x="500255" y="352062"/>
                  <a:pt x="498668" y="358941"/>
                </a:cubicBezTo>
                <a:cubicBezTo>
                  <a:pt x="497081" y="365820"/>
                  <a:pt x="515072" y="290149"/>
                  <a:pt x="527243" y="257341"/>
                </a:cubicBezTo>
                <a:cubicBezTo>
                  <a:pt x="539414" y="224533"/>
                  <a:pt x="578043" y="194370"/>
                  <a:pt x="571693" y="162091"/>
                </a:cubicBezTo>
                <a:cubicBezTo>
                  <a:pt x="565343" y="129812"/>
                  <a:pt x="521951" y="87479"/>
                  <a:pt x="489143" y="63666"/>
                </a:cubicBezTo>
                <a:cubicBezTo>
                  <a:pt x="456335" y="39853"/>
                  <a:pt x="418764" y="29799"/>
                  <a:pt x="374843" y="19216"/>
                </a:cubicBezTo>
                <a:cubicBezTo>
                  <a:pt x="330922" y="8633"/>
                  <a:pt x="277476" y="-1422"/>
                  <a:pt x="225618" y="166"/>
                </a:cubicBezTo>
                <a:cubicBezTo>
                  <a:pt x="173760" y="1753"/>
                  <a:pt x="55756" y="23978"/>
                  <a:pt x="63693" y="28741"/>
                </a:cubicBezTo>
                <a:cubicBezTo>
                  <a:pt x="71631" y="33503"/>
                  <a:pt x="279064" y="22920"/>
                  <a:pt x="273243" y="28741"/>
                </a:cubicBezTo>
                <a:cubicBezTo>
                  <a:pt x="267422" y="34562"/>
                  <a:pt x="7601" y="62608"/>
                  <a:pt x="193" y="66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6401706C-BC88-A485-77ED-E58E2BB8E7C2}"/>
              </a:ext>
            </a:extLst>
          </p:cNvPr>
          <p:cNvSpPr/>
          <p:nvPr/>
        </p:nvSpPr>
        <p:spPr>
          <a:xfrm>
            <a:off x="5515352" y="583342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353EEF3F-4EFC-EC8D-6856-28D839A6F195}"/>
              </a:ext>
            </a:extLst>
          </p:cNvPr>
          <p:cNvSpPr/>
          <p:nvPr/>
        </p:nvSpPr>
        <p:spPr>
          <a:xfrm>
            <a:off x="5614241" y="593968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097D4E4-4ECF-9C8D-2DD9-10B182B82C13}"/>
              </a:ext>
            </a:extLst>
          </p:cNvPr>
          <p:cNvSpPr/>
          <p:nvPr/>
        </p:nvSpPr>
        <p:spPr>
          <a:xfrm>
            <a:off x="5579336" y="6015266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A711677-1E63-AA1F-4D72-53BD59461BB7}"/>
              </a:ext>
            </a:extLst>
          </p:cNvPr>
          <p:cNvSpPr/>
          <p:nvPr/>
        </p:nvSpPr>
        <p:spPr>
          <a:xfrm>
            <a:off x="5841998" y="5927541"/>
            <a:ext cx="185542" cy="263813"/>
          </a:xfrm>
          <a:custGeom>
            <a:avLst/>
            <a:gdLst>
              <a:gd name="connsiteX0" fmla="*/ 2 w 185542"/>
              <a:gd name="connsiteY0" fmla="*/ 184 h 263813"/>
              <a:gd name="connsiteX1" fmla="*/ 92077 w 185542"/>
              <a:gd name="connsiteY1" fmla="*/ 162109 h 263813"/>
              <a:gd name="connsiteX2" fmla="*/ 73027 w 185542"/>
              <a:gd name="connsiteY2" fmla="*/ 124009 h 263813"/>
              <a:gd name="connsiteX3" fmla="*/ 146052 w 185542"/>
              <a:gd name="connsiteY3" fmla="*/ 231959 h 263813"/>
              <a:gd name="connsiteX4" fmla="*/ 184152 w 185542"/>
              <a:gd name="connsiteY4" fmla="*/ 263709 h 263813"/>
              <a:gd name="connsiteX5" fmla="*/ 168277 w 185542"/>
              <a:gd name="connsiteY5" fmla="*/ 238309 h 263813"/>
              <a:gd name="connsiteX6" fmla="*/ 85727 w 185542"/>
              <a:gd name="connsiteY6" fmla="*/ 146234 h 263813"/>
              <a:gd name="connsiteX7" fmla="*/ 114302 w 185542"/>
              <a:gd name="connsiteY7" fmla="*/ 184334 h 263813"/>
              <a:gd name="connsiteX8" fmla="*/ 95252 w 185542"/>
              <a:gd name="connsiteY8" fmla="*/ 130359 h 263813"/>
              <a:gd name="connsiteX9" fmla="*/ 2 w 185542"/>
              <a:gd name="connsiteY9" fmla="*/ 184 h 26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42" h="263813">
                <a:moveTo>
                  <a:pt x="2" y="184"/>
                </a:moveTo>
                <a:cubicBezTo>
                  <a:pt x="-527" y="5476"/>
                  <a:pt x="79906" y="141472"/>
                  <a:pt x="92077" y="162109"/>
                </a:cubicBezTo>
                <a:cubicBezTo>
                  <a:pt x="104248" y="182746"/>
                  <a:pt x="64031" y="112367"/>
                  <a:pt x="73027" y="124009"/>
                </a:cubicBezTo>
                <a:cubicBezTo>
                  <a:pt x="82023" y="135651"/>
                  <a:pt x="127531" y="208676"/>
                  <a:pt x="146052" y="231959"/>
                </a:cubicBezTo>
                <a:cubicBezTo>
                  <a:pt x="164573" y="255242"/>
                  <a:pt x="180448" y="262651"/>
                  <a:pt x="184152" y="263709"/>
                </a:cubicBezTo>
                <a:cubicBezTo>
                  <a:pt x="187856" y="264767"/>
                  <a:pt x="184681" y="257888"/>
                  <a:pt x="168277" y="238309"/>
                </a:cubicBezTo>
                <a:cubicBezTo>
                  <a:pt x="151873" y="218730"/>
                  <a:pt x="94723" y="155230"/>
                  <a:pt x="85727" y="146234"/>
                </a:cubicBezTo>
                <a:cubicBezTo>
                  <a:pt x="76731" y="137238"/>
                  <a:pt x="112715" y="186980"/>
                  <a:pt x="114302" y="184334"/>
                </a:cubicBezTo>
                <a:cubicBezTo>
                  <a:pt x="115890" y="181688"/>
                  <a:pt x="111127" y="155759"/>
                  <a:pt x="95252" y="130359"/>
                </a:cubicBezTo>
                <a:cubicBezTo>
                  <a:pt x="79377" y="104959"/>
                  <a:pt x="531" y="-5108"/>
                  <a:pt x="2" y="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4DF4115-1293-5890-C5A1-54533B516136}"/>
              </a:ext>
            </a:extLst>
          </p:cNvPr>
          <p:cNvSpPr/>
          <p:nvPr/>
        </p:nvSpPr>
        <p:spPr>
          <a:xfrm>
            <a:off x="4854411" y="6030701"/>
            <a:ext cx="1076644" cy="162920"/>
          </a:xfrm>
          <a:custGeom>
            <a:avLst/>
            <a:gdLst>
              <a:gd name="connsiteX0" fmla="*/ 164 w 1076644"/>
              <a:gd name="connsiteY0" fmla="*/ 8149 h 162920"/>
              <a:gd name="connsiteX1" fmla="*/ 289089 w 1076644"/>
              <a:gd name="connsiteY1" fmla="*/ 46249 h 162920"/>
              <a:gd name="connsiteX2" fmla="*/ 565314 w 1076644"/>
              <a:gd name="connsiteY2" fmla="*/ 131974 h 162920"/>
              <a:gd name="connsiteX3" fmla="*/ 428789 w 1076644"/>
              <a:gd name="connsiteY3" fmla="*/ 112924 h 162920"/>
              <a:gd name="connsiteX4" fmla="*/ 765339 w 1076644"/>
              <a:gd name="connsiteY4" fmla="*/ 147849 h 162920"/>
              <a:gd name="connsiteX5" fmla="*/ 616114 w 1076644"/>
              <a:gd name="connsiteY5" fmla="*/ 154199 h 162920"/>
              <a:gd name="connsiteX6" fmla="*/ 889164 w 1076644"/>
              <a:gd name="connsiteY6" fmla="*/ 160549 h 162920"/>
              <a:gd name="connsiteX7" fmla="*/ 1076489 w 1076644"/>
              <a:gd name="connsiteY7" fmla="*/ 160549 h 162920"/>
              <a:gd name="connsiteX8" fmla="*/ 914564 w 1076644"/>
              <a:gd name="connsiteY8" fmla="*/ 131974 h 162920"/>
              <a:gd name="connsiteX9" fmla="*/ 578014 w 1076644"/>
              <a:gd name="connsiteY9" fmla="*/ 125624 h 162920"/>
              <a:gd name="connsiteX10" fmla="*/ 390689 w 1076644"/>
              <a:gd name="connsiteY10" fmla="*/ 81174 h 162920"/>
              <a:gd name="connsiteX11" fmla="*/ 212889 w 1076644"/>
              <a:gd name="connsiteY11" fmla="*/ 8149 h 162920"/>
              <a:gd name="connsiteX12" fmla="*/ 70014 w 1076644"/>
              <a:gd name="connsiteY12" fmla="*/ 4974 h 162920"/>
              <a:gd name="connsiteX13" fmla="*/ 244639 w 1076644"/>
              <a:gd name="connsiteY13" fmla="*/ 36724 h 162920"/>
              <a:gd name="connsiteX14" fmla="*/ 164 w 1076644"/>
              <a:gd name="connsiteY14" fmla="*/ 8149 h 1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44" h="162920">
                <a:moveTo>
                  <a:pt x="164" y="8149"/>
                </a:moveTo>
                <a:cubicBezTo>
                  <a:pt x="7572" y="9736"/>
                  <a:pt x="194897" y="25612"/>
                  <a:pt x="289089" y="46249"/>
                </a:cubicBezTo>
                <a:cubicBezTo>
                  <a:pt x="383281" y="66886"/>
                  <a:pt x="542031" y="120862"/>
                  <a:pt x="565314" y="131974"/>
                </a:cubicBezTo>
                <a:cubicBezTo>
                  <a:pt x="588597" y="143086"/>
                  <a:pt x="395452" y="110278"/>
                  <a:pt x="428789" y="112924"/>
                </a:cubicBezTo>
                <a:cubicBezTo>
                  <a:pt x="462127" y="115570"/>
                  <a:pt x="734118" y="140970"/>
                  <a:pt x="765339" y="147849"/>
                </a:cubicBezTo>
                <a:cubicBezTo>
                  <a:pt x="796560" y="154728"/>
                  <a:pt x="595477" y="152082"/>
                  <a:pt x="616114" y="154199"/>
                </a:cubicBezTo>
                <a:cubicBezTo>
                  <a:pt x="636751" y="156316"/>
                  <a:pt x="812435" y="159491"/>
                  <a:pt x="889164" y="160549"/>
                </a:cubicBezTo>
                <a:cubicBezTo>
                  <a:pt x="965893" y="161607"/>
                  <a:pt x="1072256" y="165311"/>
                  <a:pt x="1076489" y="160549"/>
                </a:cubicBezTo>
                <a:cubicBezTo>
                  <a:pt x="1080722" y="155787"/>
                  <a:pt x="997643" y="137795"/>
                  <a:pt x="914564" y="131974"/>
                </a:cubicBezTo>
                <a:cubicBezTo>
                  <a:pt x="831485" y="126153"/>
                  <a:pt x="665326" y="134091"/>
                  <a:pt x="578014" y="125624"/>
                </a:cubicBezTo>
                <a:cubicBezTo>
                  <a:pt x="490702" y="117157"/>
                  <a:pt x="451543" y="100753"/>
                  <a:pt x="390689" y="81174"/>
                </a:cubicBezTo>
                <a:cubicBezTo>
                  <a:pt x="329835" y="61595"/>
                  <a:pt x="266335" y="20849"/>
                  <a:pt x="212889" y="8149"/>
                </a:cubicBezTo>
                <a:cubicBezTo>
                  <a:pt x="159443" y="-4551"/>
                  <a:pt x="64722" y="211"/>
                  <a:pt x="70014" y="4974"/>
                </a:cubicBezTo>
                <a:cubicBezTo>
                  <a:pt x="75306" y="9737"/>
                  <a:pt x="251518" y="35666"/>
                  <a:pt x="244639" y="36724"/>
                </a:cubicBezTo>
                <a:cubicBezTo>
                  <a:pt x="237760" y="37782"/>
                  <a:pt x="-7244" y="6562"/>
                  <a:pt x="164" y="8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07FFA47-7A35-6147-E581-37DC008F931F}"/>
              </a:ext>
            </a:extLst>
          </p:cNvPr>
          <p:cNvSpPr/>
          <p:nvPr/>
        </p:nvSpPr>
        <p:spPr>
          <a:xfrm>
            <a:off x="4882490" y="6167423"/>
            <a:ext cx="373149" cy="79493"/>
          </a:xfrm>
          <a:custGeom>
            <a:avLst/>
            <a:gdLst>
              <a:gd name="connsiteX0" fmla="*/ 57810 w 373149"/>
              <a:gd name="connsiteY0" fmla="*/ 61927 h 79493"/>
              <a:gd name="connsiteX1" fmla="*/ 191160 w 373149"/>
              <a:gd name="connsiteY1" fmla="*/ 36527 h 79493"/>
              <a:gd name="connsiteX2" fmla="*/ 299110 w 373149"/>
              <a:gd name="connsiteY2" fmla="*/ 71452 h 79493"/>
              <a:gd name="connsiteX3" fmla="*/ 302285 w 373149"/>
              <a:gd name="connsiteY3" fmla="*/ 39702 h 79493"/>
              <a:gd name="connsiteX4" fmla="*/ 353085 w 373149"/>
              <a:gd name="connsiteY4" fmla="*/ 65102 h 79493"/>
              <a:gd name="connsiteX5" fmla="*/ 343560 w 373149"/>
              <a:gd name="connsiteY5" fmla="*/ 36527 h 79493"/>
              <a:gd name="connsiteX6" fmla="*/ 368960 w 373149"/>
              <a:gd name="connsiteY6" fmla="*/ 58752 h 79493"/>
              <a:gd name="connsiteX7" fmla="*/ 241960 w 373149"/>
              <a:gd name="connsiteY7" fmla="*/ 49227 h 79493"/>
              <a:gd name="connsiteX8" fmla="*/ 178460 w 373149"/>
              <a:gd name="connsiteY8" fmla="*/ 1602 h 79493"/>
              <a:gd name="connsiteX9" fmla="*/ 210210 w 373149"/>
              <a:gd name="connsiteY9" fmla="*/ 17477 h 79493"/>
              <a:gd name="connsiteX10" fmla="*/ 7010 w 373149"/>
              <a:gd name="connsiteY10" fmla="*/ 77802 h 79493"/>
              <a:gd name="connsiteX11" fmla="*/ 57810 w 373149"/>
              <a:gd name="connsiteY11" fmla="*/ 61927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49" h="79493">
                <a:moveTo>
                  <a:pt x="57810" y="61927"/>
                </a:moveTo>
                <a:cubicBezTo>
                  <a:pt x="88502" y="55048"/>
                  <a:pt x="150943" y="34939"/>
                  <a:pt x="191160" y="36527"/>
                </a:cubicBezTo>
                <a:cubicBezTo>
                  <a:pt x="231377" y="38115"/>
                  <a:pt x="280589" y="70923"/>
                  <a:pt x="299110" y="71452"/>
                </a:cubicBezTo>
                <a:cubicBezTo>
                  <a:pt x="317631" y="71981"/>
                  <a:pt x="293289" y="40760"/>
                  <a:pt x="302285" y="39702"/>
                </a:cubicBezTo>
                <a:cubicBezTo>
                  <a:pt x="311281" y="38644"/>
                  <a:pt x="346206" y="65631"/>
                  <a:pt x="353085" y="65102"/>
                </a:cubicBezTo>
                <a:cubicBezTo>
                  <a:pt x="359964" y="64573"/>
                  <a:pt x="340914" y="37585"/>
                  <a:pt x="343560" y="36527"/>
                </a:cubicBezTo>
                <a:cubicBezTo>
                  <a:pt x="346206" y="35469"/>
                  <a:pt x="385893" y="56635"/>
                  <a:pt x="368960" y="58752"/>
                </a:cubicBezTo>
                <a:cubicBezTo>
                  <a:pt x="352027" y="60869"/>
                  <a:pt x="273710" y="58752"/>
                  <a:pt x="241960" y="49227"/>
                </a:cubicBezTo>
                <a:cubicBezTo>
                  <a:pt x="210210" y="39702"/>
                  <a:pt x="183752" y="6894"/>
                  <a:pt x="178460" y="1602"/>
                </a:cubicBezTo>
                <a:cubicBezTo>
                  <a:pt x="173168" y="-3690"/>
                  <a:pt x="238785" y="4777"/>
                  <a:pt x="210210" y="17477"/>
                </a:cubicBezTo>
                <a:cubicBezTo>
                  <a:pt x="181635" y="30177"/>
                  <a:pt x="31352" y="70923"/>
                  <a:pt x="7010" y="77802"/>
                </a:cubicBezTo>
                <a:cubicBezTo>
                  <a:pt x="-17332" y="84681"/>
                  <a:pt x="27118" y="68806"/>
                  <a:pt x="57810" y="619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6A5B905-D918-75CD-EC11-9A24D3FFAF6E}"/>
              </a:ext>
            </a:extLst>
          </p:cNvPr>
          <p:cNvSpPr/>
          <p:nvPr/>
        </p:nvSpPr>
        <p:spPr>
          <a:xfrm>
            <a:off x="4849974" y="5734042"/>
            <a:ext cx="870729" cy="123836"/>
          </a:xfrm>
          <a:custGeom>
            <a:avLst/>
            <a:gdLst>
              <a:gd name="connsiteX0" fmla="*/ 1426 w 870729"/>
              <a:gd name="connsiteY0" fmla="*/ 123833 h 123836"/>
              <a:gd name="connsiteX1" fmla="*/ 290351 w 870729"/>
              <a:gd name="connsiteY1" fmla="*/ 47633 h 123836"/>
              <a:gd name="connsiteX2" fmla="*/ 185576 w 870729"/>
              <a:gd name="connsiteY2" fmla="*/ 85733 h 123836"/>
              <a:gd name="connsiteX3" fmla="*/ 471326 w 870729"/>
              <a:gd name="connsiteY3" fmla="*/ 31758 h 123836"/>
              <a:gd name="connsiteX4" fmla="*/ 690401 w 870729"/>
              <a:gd name="connsiteY4" fmla="*/ 50808 h 123836"/>
              <a:gd name="connsiteX5" fmla="*/ 642776 w 870729"/>
              <a:gd name="connsiteY5" fmla="*/ 41283 h 123836"/>
              <a:gd name="connsiteX6" fmla="*/ 868201 w 870729"/>
              <a:gd name="connsiteY6" fmla="*/ 107958 h 123836"/>
              <a:gd name="connsiteX7" fmla="*/ 757076 w 870729"/>
              <a:gd name="connsiteY7" fmla="*/ 73033 h 123836"/>
              <a:gd name="connsiteX8" fmla="*/ 649126 w 870729"/>
              <a:gd name="connsiteY8" fmla="*/ 31758 h 123836"/>
              <a:gd name="connsiteX9" fmla="*/ 445926 w 870729"/>
              <a:gd name="connsiteY9" fmla="*/ 8 h 123836"/>
              <a:gd name="connsiteX10" fmla="*/ 284001 w 870729"/>
              <a:gd name="connsiteY10" fmla="*/ 28583 h 123836"/>
              <a:gd name="connsiteX11" fmla="*/ 376076 w 870729"/>
              <a:gd name="connsiteY11" fmla="*/ 25408 h 123836"/>
              <a:gd name="connsiteX12" fmla="*/ 150651 w 870729"/>
              <a:gd name="connsiteY12" fmla="*/ 9533 h 123836"/>
              <a:gd name="connsiteX13" fmla="*/ 220501 w 870729"/>
              <a:gd name="connsiteY13" fmla="*/ 25408 h 123836"/>
              <a:gd name="connsiteX14" fmla="*/ 131601 w 870729"/>
              <a:gd name="connsiteY14" fmla="*/ 41283 h 123836"/>
              <a:gd name="connsiteX15" fmla="*/ 176051 w 870729"/>
              <a:gd name="connsiteY15" fmla="*/ 50808 h 123836"/>
              <a:gd name="connsiteX16" fmla="*/ 1426 w 870729"/>
              <a:gd name="connsiteY16" fmla="*/ 123833 h 12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729" h="123836">
                <a:moveTo>
                  <a:pt x="1426" y="123833"/>
                </a:moveTo>
                <a:cubicBezTo>
                  <a:pt x="20476" y="123304"/>
                  <a:pt x="259659" y="53983"/>
                  <a:pt x="290351" y="47633"/>
                </a:cubicBezTo>
                <a:cubicBezTo>
                  <a:pt x="321043" y="41283"/>
                  <a:pt x="155414" y="88379"/>
                  <a:pt x="185576" y="85733"/>
                </a:cubicBezTo>
                <a:cubicBezTo>
                  <a:pt x="215738" y="83087"/>
                  <a:pt x="387189" y="37579"/>
                  <a:pt x="471326" y="31758"/>
                </a:cubicBezTo>
                <a:cubicBezTo>
                  <a:pt x="555463" y="25937"/>
                  <a:pt x="661826" y="49220"/>
                  <a:pt x="690401" y="50808"/>
                </a:cubicBezTo>
                <a:cubicBezTo>
                  <a:pt x="718976" y="52395"/>
                  <a:pt x="613143" y="31758"/>
                  <a:pt x="642776" y="41283"/>
                </a:cubicBezTo>
                <a:cubicBezTo>
                  <a:pt x="672409" y="50808"/>
                  <a:pt x="849151" y="102666"/>
                  <a:pt x="868201" y="107958"/>
                </a:cubicBezTo>
                <a:cubicBezTo>
                  <a:pt x="887251" y="113250"/>
                  <a:pt x="793589" y="85733"/>
                  <a:pt x="757076" y="73033"/>
                </a:cubicBezTo>
                <a:cubicBezTo>
                  <a:pt x="720564" y="60333"/>
                  <a:pt x="700984" y="43929"/>
                  <a:pt x="649126" y="31758"/>
                </a:cubicBezTo>
                <a:cubicBezTo>
                  <a:pt x="597268" y="19587"/>
                  <a:pt x="506780" y="537"/>
                  <a:pt x="445926" y="8"/>
                </a:cubicBezTo>
                <a:cubicBezTo>
                  <a:pt x="385072" y="-521"/>
                  <a:pt x="295643" y="24350"/>
                  <a:pt x="284001" y="28583"/>
                </a:cubicBezTo>
                <a:cubicBezTo>
                  <a:pt x="272359" y="32816"/>
                  <a:pt x="398301" y="28583"/>
                  <a:pt x="376076" y="25408"/>
                </a:cubicBezTo>
                <a:cubicBezTo>
                  <a:pt x="353851" y="22233"/>
                  <a:pt x="176580" y="9533"/>
                  <a:pt x="150651" y="9533"/>
                </a:cubicBezTo>
                <a:cubicBezTo>
                  <a:pt x="124722" y="9533"/>
                  <a:pt x="223676" y="20116"/>
                  <a:pt x="220501" y="25408"/>
                </a:cubicBezTo>
                <a:cubicBezTo>
                  <a:pt x="217326" y="30700"/>
                  <a:pt x="139009" y="37050"/>
                  <a:pt x="131601" y="41283"/>
                </a:cubicBezTo>
                <a:cubicBezTo>
                  <a:pt x="124193" y="45516"/>
                  <a:pt x="191926" y="41812"/>
                  <a:pt x="176051" y="50808"/>
                </a:cubicBezTo>
                <a:cubicBezTo>
                  <a:pt x="160176" y="59804"/>
                  <a:pt x="-17624" y="124362"/>
                  <a:pt x="1426" y="1238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8AEE89E-DED0-CA8E-A4DC-FEEB166C548D}"/>
              </a:ext>
            </a:extLst>
          </p:cNvPr>
          <p:cNvSpPr/>
          <p:nvPr/>
        </p:nvSpPr>
        <p:spPr>
          <a:xfrm>
            <a:off x="5953075" y="5314950"/>
            <a:ext cx="195337" cy="304824"/>
          </a:xfrm>
          <a:custGeom>
            <a:avLst/>
            <a:gdLst>
              <a:gd name="connsiteX0" fmla="*/ 190550 w 195337"/>
              <a:gd name="connsiteY0" fmla="*/ 139700 h 304824"/>
              <a:gd name="connsiteX1" fmla="*/ 187375 w 195337"/>
              <a:gd name="connsiteY1" fmla="*/ 244475 h 304824"/>
              <a:gd name="connsiteX2" fmla="*/ 127050 w 195337"/>
              <a:gd name="connsiteY2" fmla="*/ 304800 h 304824"/>
              <a:gd name="connsiteX3" fmla="*/ 174675 w 195337"/>
              <a:gd name="connsiteY3" fmla="*/ 238125 h 304824"/>
              <a:gd name="connsiteX4" fmla="*/ 31800 w 195337"/>
              <a:gd name="connsiteY4" fmla="*/ 288925 h 304824"/>
              <a:gd name="connsiteX5" fmla="*/ 98475 w 195337"/>
              <a:gd name="connsiteY5" fmla="*/ 219075 h 304824"/>
              <a:gd name="connsiteX6" fmla="*/ 114350 w 195337"/>
              <a:gd name="connsiteY6" fmla="*/ 101600 h 304824"/>
              <a:gd name="connsiteX7" fmla="*/ 98475 w 195337"/>
              <a:gd name="connsiteY7" fmla="*/ 155575 h 304824"/>
              <a:gd name="connsiteX8" fmla="*/ 73075 w 195337"/>
              <a:gd name="connsiteY8" fmla="*/ 0 h 304824"/>
              <a:gd name="connsiteX9" fmla="*/ 82600 w 195337"/>
              <a:gd name="connsiteY9" fmla="*/ 155575 h 304824"/>
              <a:gd name="connsiteX10" fmla="*/ 28625 w 195337"/>
              <a:gd name="connsiteY10" fmla="*/ 101600 h 304824"/>
              <a:gd name="connsiteX11" fmla="*/ 50 w 195337"/>
              <a:gd name="connsiteY11" fmla="*/ 22225 h 304824"/>
              <a:gd name="connsiteX12" fmla="*/ 34975 w 195337"/>
              <a:gd name="connsiteY12" fmla="*/ 149225 h 304824"/>
              <a:gd name="connsiteX13" fmla="*/ 63550 w 195337"/>
              <a:gd name="connsiteY13" fmla="*/ 104775 h 304824"/>
              <a:gd name="connsiteX14" fmla="*/ 76250 w 195337"/>
              <a:gd name="connsiteY14" fmla="*/ 196850 h 304824"/>
              <a:gd name="connsiteX15" fmla="*/ 130225 w 195337"/>
              <a:gd name="connsiteY15" fmla="*/ 155575 h 304824"/>
              <a:gd name="connsiteX16" fmla="*/ 95300 w 195337"/>
              <a:gd name="connsiteY16" fmla="*/ 225425 h 304824"/>
              <a:gd name="connsiteX17" fmla="*/ 117525 w 195337"/>
              <a:gd name="connsiteY17" fmla="*/ 273050 h 304824"/>
              <a:gd name="connsiteX18" fmla="*/ 149275 w 195337"/>
              <a:gd name="connsiteY18" fmla="*/ 247650 h 304824"/>
              <a:gd name="connsiteX19" fmla="*/ 190550 w 195337"/>
              <a:gd name="connsiteY19" fmla="*/ 139700 h 3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337" h="304824">
                <a:moveTo>
                  <a:pt x="190550" y="139700"/>
                </a:moveTo>
                <a:cubicBezTo>
                  <a:pt x="196900" y="139171"/>
                  <a:pt x="197958" y="216958"/>
                  <a:pt x="187375" y="244475"/>
                </a:cubicBezTo>
                <a:cubicBezTo>
                  <a:pt x="176792" y="271992"/>
                  <a:pt x="129167" y="305858"/>
                  <a:pt x="127050" y="304800"/>
                </a:cubicBezTo>
                <a:cubicBezTo>
                  <a:pt x="124933" y="303742"/>
                  <a:pt x="190550" y="240771"/>
                  <a:pt x="174675" y="238125"/>
                </a:cubicBezTo>
                <a:cubicBezTo>
                  <a:pt x="158800" y="235479"/>
                  <a:pt x="44500" y="292100"/>
                  <a:pt x="31800" y="288925"/>
                </a:cubicBezTo>
                <a:cubicBezTo>
                  <a:pt x="19100" y="285750"/>
                  <a:pt x="84717" y="250296"/>
                  <a:pt x="98475" y="219075"/>
                </a:cubicBezTo>
                <a:cubicBezTo>
                  <a:pt x="112233" y="187854"/>
                  <a:pt x="114350" y="112183"/>
                  <a:pt x="114350" y="101600"/>
                </a:cubicBezTo>
                <a:cubicBezTo>
                  <a:pt x="114350" y="91017"/>
                  <a:pt x="105354" y="172508"/>
                  <a:pt x="98475" y="155575"/>
                </a:cubicBezTo>
                <a:cubicBezTo>
                  <a:pt x="91596" y="138642"/>
                  <a:pt x="75721" y="0"/>
                  <a:pt x="73075" y="0"/>
                </a:cubicBezTo>
                <a:cubicBezTo>
                  <a:pt x="70429" y="0"/>
                  <a:pt x="90008" y="138642"/>
                  <a:pt x="82600" y="155575"/>
                </a:cubicBezTo>
                <a:cubicBezTo>
                  <a:pt x="75192" y="172508"/>
                  <a:pt x="42383" y="123825"/>
                  <a:pt x="28625" y="101600"/>
                </a:cubicBezTo>
                <a:cubicBezTo>
                  <a:pt x="14867" y="79375"/>
                  <a:pt x="-1008" y="14288"/>
                  <a:pt x="50" y="22225"/>
                </a:cubicBezTo>
                <a:cubicBezTo>
                  <a:pt x="1108" y="30162"/>
                  <a:pt x="24392" y="135467"/>
                  <a:pt x="34975" y="149225"/>
                </a:cubicBezTo>
                <a:cubicBezTo>
                  <a:pt x="45558" y="162983"/>
                  <a:pt x="56671" y="96837"/>
                  <a:pt x="63550" y="104775"/>
                </a:cubicBezTo>
                <a:cubicBezTo>
                  <a:pt x="70429" y="112713"/>
                  <a:pt x="65138" y="188383"/>
                  <a:pt x="76250" y="196850"/>
                </a:cubicBezTo>
                <a:cubicBezTo>
                  <a:pt x="87362" y="205317"/>
                  <a:pt x="127050" y="150813"/>
                  <a:pt x="130225" y="155575"/>
                </a:cubicBezTo>
                <a:cubicBezTo>
                  <a:pt x="133400" y="160337"/>
                  <a:pt x="97417" y="205846"/>
                  <a:pt x="95300" y="225425"/>
                </a:cubicBezTo>
                <a:cubicBezTo>
                  <a:pt x="93183" y="245004"/>
                  <a:pt x="108529" y="269346"/>
                  <a:pt x="117525" y="273050"/>
                </a:cubicBezTo>
                <a:cubicBezTo>
                  <a:pt x="126521" y="276754"/>
                  <a:pt x="141867" y="269875"/>
                  <a:pt x="149275" y="247650"/>
                </a:cubicBezTo>
                <a:cubicBezTo>
                  <a:pt x="156683" y="225425"/>
                  <a:pt x="184200" y="140229"/>
                  <a:pt x="190550" y="139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62EFC5-58BD-99E8-58A4-110692461BB4}"/>
              </a:ext>
            </a:extLst>
          </p:cNvPr>
          <p:cNvSpPr/>
          <p:nvPr/>
        </p:nvSpPr>
        <p:spPr>
          <a:xfrm>
            <a:off x="5457111" y="5337156"/>
            <a:ext cx="381106" cy="270838"/>
          </a:xfrm>
          <a:custGeom>
            <a:avLst/>
            <a:gdLst>
              <a:gd name="connsiteX0" fmla="*/ 714 w 381106"/>
              <a:gd name="connsiteY0" fmla="*/ 111144 h 270838"/>
              <a:gd name="connsiteX1" fmla="*/ 99139 w 381106"/>
              <a:gd name="connsiteY1" fmla="*/ 101619 h 270838"/>
              <a:gd name="connsiteX2" fmla="*/ 229314 w 381106"/>
              <a:gd name="connsiteY2" fmla="*/ 196869 h 270838"/>
              <a:gd name="connsiteX3" fmla="*/ 213439 w 381106"/>
              <a:gd name="connsiteY3" fmla="*/ 92094 h 270838"/>
              <a:gd name="connsiteX4" fmla="*/ 375364 w 381106"/>
              <a:gd name="connsiteY4" fmla="*/ 266719 h 270838"/>
              <a:gd name="connsiteX5" fmla="*/ 337264 w 381106"/>
              <a:gd name="connsiteY5" fmla="*/ 212744 h 270838"/>
              <a:gd name="connsiteX6" fmla="*/ 264239 w 381106"/>
              <a:gd name="connsiteY6" fmla="*/ 177819 h 270838"/>
              <a:gd name="connsiteX7" fmla="*/ 295989 w 381106"/>
              <a:gd name="connsiteY7" fmla="*/ 193694 h 270838"/>
              <a:gd name="connsiteX8" fmla="*/ 203914 w 381106"/>
              <a:gd name="connsiteY8" fmla="*/ 127019 h 270838"/>
              <a:gd name="connsiteX9" fmla="*/ 137239 w 381106"/>
              <a:gd name="connsiteY9" fmla="*/ 19 h 270838"/>
              <a:gd name="connsiteX10" fmla="*/ 207089 w 381106"/>
              <a:gd name="connsiteY10" fmla="*/ 136544 h 270838"/>
              <a:gd name="connsiteX11" fmla="*/ 149939 w 381106"/>
              <a:gd name="connsiteY11" fmla="*/ 107969 h 270838"/>
              <a:gd name="connsiteX12" fmla="*/ 714 w 381106"/>
              <a:gd name="connsiteY12" fmla="*/ 111144 h 2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106" h="270838">
                <a:moveTo>
                  <a:pt x="714" y="111144"/>
                </a:moveTo>
                <a:cubicBezTo>
                  <a:pt x="-7753" y="110086"/>
                  <a:pt x="61039" y="87332"/>
                  <a:pt x="99139" y="101619"/>
                </a:cubicBezTo>
                <a:cubicBezTo>
                  <a:pt x="137239" y="115906"/>
                  <a:pt x="210264" y="198456"/>
                  <a:pt x="229314" y="196869"/>
                </a:cubicBezTo>
                <a:cubicBezTo>
                  <a:pt x="248364" y="195282"/>
                  <a:pt x="189097" y="80452"/>
                  <a:pt x="213439" y="92094"/>
                </a:cubicBezTo>
                <a:cubicBezTo>
                  <a:pt x="237781" y="103736"/>
                  <a:pt x="354727" y="246611"/>
                  <a:pt x="375364" y="266719"/>
                </a:cubicBezTo>
                <a:cubicBezTo>
                  <a:pt x="396001" y="286827"/>
                  <a:pt x="355785" y="227561"/>
                  <a:pt x="337264" y="212744"/>
                </a:cubicBezTo>
                <a:cubicBezTo>
                  <a:pt x="318743" y="197927"/>
                  <a:pt x="271118" y="180994"/>
                  <a:pt x="264239" y="177819"/>
                </a:cubicBezTo>
                <a:cubicBezTo>
                  <a:pt x="257360" y="174644"/>
                  <a:pt x="306043" y="202161"/>
                  <a:pt x="295989" y="193694"/>
                </a:cubicBezTo>
                <a:cubicBezTo>
                  <a:pt x="285935" y="185227"/>
                  <a:pt x="230372" y="159298"/>
                  <a:pt x="203914" y="127019"/>
                </a:cubicBezTo>
                <a:cubicBezTo>
                  <a:pt x="177456" y="94740"/>
                  <a:pt x="136710" y="-1568"/>
                  <a:pt x="137239" y="19"/>
                </a:cubicBezTo>
                <a:cubicBezTo>
                  <a:pt x="137768" y="1606"/>
                  <a:pt x="204972" y="118552"/>
                  <a:pt x="207089" y="136544"/>
                </a:cubicBezTo>
                <a:cubicBezTo>
                  <a:pt x="209206" y="154536"/>
                  <a:pt x="178514" y="111673"/>
                  <a:pt x="149939" y="107969"/>
                </a:cubicBezTo>
                <a:cubicBezTo>
                  <a:pt x="121364" y="104265"/>
                  <a:pt x="9181" y="112202"/>
                  <a:pt x="714" y="111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FBD517D-1A08-4539-FAD8-68F78E14FAE0}"/>
              </a:ext>
            </a:extLst>
          </p:cNvPr>
          <p:cNvSpPr/>
          <p:nvPr/>
        </p:nvSpPr>
        <p:spPr>
          <a:xfrm>
            <a:off x="5035362" y="5257687"/>
            <a:ext cx="451244" cy="83239"/>
          </a:xfrm>
          <a:custGeom>
            <a:avLst/>
            <a:gdLst>
              <a:gd name="connsiteX0" fmla="*/ 188 w 451244"/>
              <a:gd name="connsiteY0" fmla="*/ 82663 h 83239"/>
              <a:gd name="connsiteX1" fmla="*/ 181163 w 451244"/>
              <a:gd name="connsiteY1" fmla="*/ 113 h 83239"/>
              <a:gd name="connsiteX2" fmla="*/ 120838 w 451244"/>
              <a:gd name="connsiteY2" fmla="*/ 63613 h 83239"/>
              <a:gd name="connsiteX3" fmla="*/ 349438 w 451244"/>
              <a:gd name="connsiteY3" fmla="*/ 12813 h 83239"/>
              <a:gd name="connsiteX4" fmla="*/ 279588 w 451244"/>
              <a:gd name="connsiteY4" fmla="*/ 66788 h 83239"/>
              <a:gd name="connsiteX5" fmla="*/ 400238 w 451244"/>
              <a:gd name="connsiteY5" fmla="*/ 31863 h 83239"/>
              <a:gd name="connsiteX6" fmla="*/ 447863 w 451244"/>
              <a:gd name="connsiteY6" fmla="*/ 22338 h 83239"/>
              <a:gd name="connsiteX7" fmla="*/ 314513 w 451244"/>
              <a:gd name="connsiteY7" fmla="*/ 41388 h 83239"/>
              <a:gd name="connsiteX8" fmla="*/ 190688 w 451244"/>
              <a:gd name="connsiteY8" fmla="*/ 60438 h 83239"/>
              <a:gd name="connsiteX9" fmla="*/ 133538 w 451244"/>
              <a:gd name="connsiteY9" fmla="*/ 57263 h 83239"/>
              <a:gd name="connsiteX10" fmla="*/ 146238 w 451244"/>
              <a:gd name="connsiteY10" fmla="*/ 38213 h 83239"/>
              <a:gd name="connsiteX11" fmla="*/ 188 w 451244"/>
              <a:gd name="connsiteY11" fmla="*/ 82663 h 8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244" h="83239">
                <a:moveTo>
                  <a:pt x="188" y="82663"/>
                </a:moveTo>
                <a:cubicBezTo>
                  <a:pt x="6009" y="76313"/>
                  <a:pt x="161055" y="3288"/>
                  <a:pt x="181163" y="113"/>
                </a:cubicBezTo>
                <a:cubicBezTo>
                  <a:pt x="201271" y="-3062"/>
                  <a:pt x="92792" y="61496"/>
                  <a:pt x="120838" y="63613"/>
                </a:cubicBezTo>
                <a:cubicBezTo>
                  <a:pt x="148884" y="65730"/>
                  <a:pt x="322980" y="12284"/>
                  <a:pt x="349438" y="12813"/>
                </a:cubicBezTo>
                <a:cubicBezTo>
                  <a:pt x="375896" y="13342"/>
                  <a:pt x="271121" y="63613"/>
                  <a:pt x="279588" y="66788"/>
                </a:cubicBezTo>
                <a:cubicBezTo>
                  <a:pt x="288055" y="69963"/>
                  <a:pt x="372192" y="39271"/>
                  <a:pt x="400238" y="31863"/>
                </a:cubicBezTo>
                <a:cubicBezTo>
                  <a:pt x="428284" y="24455"/>
                  <a:pt x="462150" y="20751"/>
                  <a:pt x="447863" y="22338"/>
                </a:cubicBezTo>
                <a:cubicBezTo>
                  <a:pt x="433576" y="23925"/>
                  <a:pt x="314513" y="41388"/>
                  <a:pt x="314513" y="41388"/>
                </a:cubicBezTo>
                <a:cubicBezTo>
                  <a:pt x="271651" y="47738"/>
                  <a:pt x="220850" y="57792"/>
                  <a:pt x="190688" y="60438"/>
                </a:cubicBezTo>
                <a:cubicBezTo>
                  <a:pt x="160526" y="63084"/>
                  <a:pt x="140946" y="60967"/>
                  <a:pt x="133538" y="57263"/>
                </a:cubicBezTo>
                <a:cubicBezTo>
                  <a:pt x="126130" y="53559"/>
                  <a:pt x="167405" y="35567"/>
                  <a:pt x="146238" y="38213"/>
                </a:cubicBezTo>
                <a:cubicBezTo>
                  <a:pt x="125071" y="40859"/>
                  <a:pt x="-5633" y="89013"/>
                  <a:pt x="188" y="8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A96AF-A9DE-CEA3-9AB1-3446F7EF34E9}"/>
              </a:ext>
            </a:extLst>
          </p:cNvPr>
          <p:cNvSpPr/>
          <p:nvPr/>
        </p:nvSpPr>
        <p:spPr>
          <a:xfrm>
            <a:off x="5079876" y="5389298"/>
            <a:ext cx="577995" cy="68592"/>
          </a:xfrm>
          <a:custGeom>
            <a:avLst/>
            <a:gdLst>
              <a:gd name="connsiteX0" fmla="*/ 124 w 577995"/>
              <a:gd name="connsiteY0" fmla="*/ 68527 h 68592"/>
              <a:gd name="connsiteX1" fmla="*/ 295399 w 577995"/>
              <a:gd name="connsiteY1" fmla="*/ 17727 h 68592"/>
              <a:gd name="connsiteX2" fmla="*/ 222374 w 577995"/>
              <a:gd name="connsiteY2" fmla="*/ 49477 h 68592"/>
              <a:gd name="connsiteX3" fmla="*/ 419224 w 577995"/>
              <a:gd name="connsiteY3" fmla="*/ 5027 h 68592"/>
              <a:gd name="connsiteX4" fmla="*/ 577974 w 577995"/>
              <a:gd name="connsiteY4" fmla="*/ 14552 h 68592"/>
              <a:gd name="connsiteX5" fmla="*/ 428749 w 577995"/>
              <a:gd name="connsiteY5" fmla="*/ 5027 h 68592"/>
              <a:gd name="connsiteX6" fmla="*/ 187449 w 577995"/>
              <a:gd name="connsiteY6" fmla="*/ 1852 h 68592"/>
              <a:gd name="connsiteX7" fmla="*/ 257299 w 577995"/>
              <a:gd name="connsiteY7" fmla="*/ 5027 h 68592"/>
              <a:gd name="connsiteX8" fmla="*/ 124 w 577995"/>
              <a:gd name="connsiteY8" fmla="*/ 68527 h 6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95" h="68592">
                <a:moveTo>
                  <a:pt x="124" y="68527"/>
                </a:moveTo>
                <a:cubicBezTo>
                  <a:pt x="6474" y="70644"/>
                  <a:pt x="258357" y="20902"/>
                  <a:pt x="295399" y="17727"/>
                </a:cubicBezTo>
                <a:cubicBezTo>
                  <a:pt x="332441" y="14552"/>
                  <a:pt x="201737" y="51594"/>
                  <a:pt x="222374" y="49477"/>
                </a:cubicBezTo>
                <a:cubicBezTo>
                  <a:pt x="243011" y="47360"/>
                  <a:pt x="359957" y="10848"/>
                  <a:pt x="419224" y="5027"/>
                </a:cubicBezTo>
                <a:cubicBezTo>
                  <a:pt x="478491" y="-794"/>
                  <a:pt x="576387" y="14552"/>
                  <a:pt x="577974" y="14552"/>
                </a:cubicBezTo>
                <a:cubicBezTo>
                  <a:pt x="579561" y="14552"/>
                  <a:pt x="493836" y="7144"/>
                  <a:pt x="428749" y="5027"/>
                </a:cubicBezTo>
                <a:cubicBezTo>
                  <a:pt x="363662" y="2910"/>
                  <a:pt x="216024" y="1852"/>
                  <a:pt x="187449" y="1852"/>
                </a:cubicBezTo>
                <a:cubicBezTo>
                  <a:pt x="158874" y="1852"/>
                  <a:pt x="282699" y="-3969"/>
                  <a:pt x="257299" y="5027"/>
                </a:cubicBezTo>
                <a:cubicBezTo>
                  <a:pt x="231899" y="14023"/>
                  <a:pt x="-6226" y="66410"/>
                  <a:pt x="124" y="68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027917A-208D-F6F1-AC11-44CCA78BEF56}"/>
              </a:ext>
            </a:extLst>
          </p:cNvPr>
          <p:cNvSpPr/>
          <p:nvPr/>
        </p:nvSpPr>
        <p:spPr>
          <a:xfrm>
            <a:off x="5610204" y="5298780"/>
            <a:ext cx="239074" cy="219373"/>
          </a:xfrm>
          <a:custGeom>
            <a:avLst/>
            <a:gdLst>
              <a:gd name="connsiteX0" fmla="*/ 21 w 239074"/>
              <a:gd name="connsiteY0" fmla="*/ 295 h 219373"/>
              <a:gd name="connsiteX1" fmla="*/ 111146 w 239074"/>
              <a:gd name="connsiteY1" fmla="*/ 127295 h 219373"/>
              <a:gd name="connsiteX2" fmla="*/ 117496 w 239074"/>
              <a:gd name="connsiteY2" fmla="*/ 216195 h 219373"/>
              <a:gd name="connsiteX3" fmla="*/ 117496 w 239074"/>
              <a:gd name="connsiteY3" fmla="*/ 162220 h 219373"/>
              <a:gd name="connsiteX4" fmla="*/ 155596 w 239074"/>
              <a:gd name="connsiteY4" fmla="*/ 219370 h 219373"/>
              <a:gd name="connsiteX5" fmla="*/ 149246 w 239074"/>
              <a:gd name="connsiteY5" fmla="*/ 159045 h 219373"/>
              <a:gd name="connsiteX6" fmla="*/ 215921 w 239074"/>
              <a:gd name="connsiteY6" fmla="*/ 203495 h 219373"/>
              <a:gd name="connsiteX7" fmla="*/ 209571 w 239074"/>
              <a:gd name="connsiteY7" fmla="*/ 165395 h 219373"/>
              <a:gd name="connsiteX8" fmla="*/ 209571 w 239074"/>
              <a:gd name="connsiteY8" fmla="*/ 143170 h 219373"/>
              <a:gd name="connsiteX9" fmla="*/ 228621 w 239074"/>
              <a:gd name="connsiteY9" fmla="*/ 146345 h 219373"/>
              <a:gd name="connsiteX10" fmla="*/ 231796 w 239074"/>
              <a:gd name="connsiteY10" fmla="*/ 114595 h 219373"/>
              <a:gd name="connsiteX11" fmla="*/ 238146 w 239074"/>
              <a:gd name="connsiteY11" fmla="*/ 51095 h 219373"/>
              <a:gd name="connsiteX12" fmla="*/ 209571 w 239074"/>
              <a:gd name="connsiteY12" fmla="*/ 178095 h 219373"/>
              <a:gd name="connsiteX13" fmla="*/ 133371 w 239074"/>
              <a:gd name="connsiteY13" fmla="*/ 162220 h 219373"/>
              <a:gd name="connsiteX14" fmla="*/ 136546 w 239074"/>
              <a:gd name="connsiteY14" fmla="*/ 120945 h 219373"/>
              <a:gd name="connsiteX15" fmla="*/ 101621 w 239074"/>
              <a:gd name="connsiteY15" fmla="*/ 92370 h 219373"/>
              <a:gd name="connsiteX16" fmla="*/ 21 w 239074"/>
              <a:gd name="connsiteY16" fmla="*/ 295 h 21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074" h="219373">
                <a:moveTo>
                  <a:pt x="21" y="295"/>
                </a:moveTo>
                <a:cubicBezTo>
                  <a:pt x="1609" y="6116"/>
                  <a:pt x="91567" y="91312"/>
                  <a:pt x="111146" y="127295"/>
                </a:cubicBezTo>
                <a:cubicBezTo>
                  <a:pt x="130725" y="163278"/>
                  <a:pt x="116438" y="210374"/>
                  <a:pt x="117496" y="216195"/>
                </a:cubicBezTo>
                <a:cubicBezTo>
                  <a:pt x="118554" y="222016"/>
                  <a:pt x="111146" y="161691"/>
                  <a:pt x="117496" y="162220"/>
                </a:cubicBezTo>
                <a:cubicBezTo>
                  <a:pt x="123846" y="162749"/>
                  <a:pt x="150304" y="219899"/>
                  <a:pt x="155596" y="219370"/>
                </a:cubicBezTo>
                <a:cubicBezTo>
                  <a:pt x="160888" y="218841"/>
                  <a:pt x="139192" y="161691"/>
                  <a:pt x="149246" y="159045"/>
                </a:cubicBezTo>
                <a:cubicBezTo>
                  <a:pt x="159300" y="156399"/>
                  <a:pt x="205867" y="202437"/>
                  <a:pt x="215921" y="203495"/>
                </a:cubicBezTo>
                <a:cubicBezTo>
                  <a:pt x="225975" y="204553"/>
                  <a:pt x="209571" y="165395"/>
                  <a:pt x="209571" y="165395"/>
                </a:cubicBezTo>
                <a:cubicBezTo>
                  <a:pt x="208513" y="155341"/>
                  <a:pt x="206396" y="146345"/>
                  <a:pt x="209571" y="143170"/>
                </a:cubicBezTo>
                <a:cubicBezTo>
                  <a:pt x="212746" y="139995"/>
                  <a:pt x="224917" y="151107"/>
                  <a:pt x="228621" y="146345"/>
                </a:cubicBezTo>
                <a:cubicBezTo>
                  <a:pt x="232325" y="141583"/>
                  <a:pt x="231796" y="114595"/>
                  <a:pt x="231796" y="114595"/>
                </a:cubicBezTo>
                <a:cubicBezTo>
                  <a:pt x="233384" y="98720"/>
                  <a:pt x="241850" y="40512"/>
                  <a:pt x="238146" y="51095"/>
                </a:cubicBezTo>
                <a:cubicBezTo>
                  <a:pt x="234442" y="61678"/>
                  <a:pt x="227034" y="159574"/>
                  <a:pt x="209571" y="178095"/>
                </a:cubicBezTo>
                <a:cubicBezTo>
                  <a:pt x="192109" y="196616"/>
                  <a:pt x="145542" y="171745"/>
                  <a:pt x="133371" y="162220"/>
                </a:cubicBezTo>
                <a:cubicBezTo>
                  <a:pt x="121200" y="152695"/>
                  <a:pt x="141838" y="132587"/>
                  <a:pt x="136546" y="120945"/>
                </a:cubicBezTo>
                <a:cubicBezTo>
                  <a:pt x="131254" y="109303"/>
                  <a:pt x="119083" y="108245"/>
                  <a:pt x="101621" y="92370"/>
                </a:cubicBezTo>
                <a:cubicBezTo>
                  <a:pt x="84159" y="76495"/>
                  <a:pt x="-1567" y="-5526"/>
                  <a:pt x="21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F203BE-100D-1A0A-19AB-B7F13818EDAD}"/>
              </a:ext>
            </a:extLst>
          </p:cNvPr>
          <p:cNvSpPr/>
          <p:nvPr/>
        </p:nvSpPr>
        <p:spPr>
          <a:xfrm>
            <a:off x="5830896" y="5276828"/>
            <a:ext cx="212637" cy="327397"/>
          </a:xfrm>
          <a:custGeom>
            <a:avLst/>
            <a:gdLst>
              <a:gd name="connsiteX0" fmla="*/ 71429 w 212637"/>
              <a:gd name="connsiteY0" fmla="*/ 22 h 327397"/>
              <a:gd name="connsiteX1" fmla="*/ 80954 w 212637"/>
              <a:gd name="connsiteY1" fmla="*/ 120672 h 327397"/>
              <a:gd name="connsiteX2" fmla="*/ 58729 w 212637"/>
              <a:gd name="connsiteY2" fmla="*/ 231797 h 327397"/>
              <a:gd name="connsiteX3" fmla="*/ 77779 w 212637"/>
              <a:gd name="connsiteY3" fmla="*/ 295297 h 327397"/>
              <a:gd name="connsiteX4" fmla="*/ 23804 w 212637"/>
              <a:gd name="connsiteY4" fmla="*/ 327047 h 327397"/>
              <a:gd name="connsiteX5" fmla="*/ 115879 w 212637"/>
              <a:gd name="connsiteY5" fmla="*/ 276247 h 327397"/>
              <a:gd name="connsiteX6" fmla="*/ 211129 w 212637"/>
              <a:gd name="connsiteY6" fmla="*/ 263547 h 327397"/>
              <a:gd name="connsiteX7" fmla="*/ 36504 w 212637"/>
              <a:gd name="connsiteY7" fmla="*/ 307997 h 327397"/>
              <a:gd name="connsiteX8" fmla="*/ 26979 w 212637"/>
              <a:gd name="connsiteY8" fmla="*/ 282597 h 327397"/>
              <a:gd name="connsiteX9" fmla="*/ 1579 w 212637"/>
              <a:gd name="connsiteY9" fmla="*/ 244497 h 327397"/>
              <a:gd name="connsiteX10" fmla="*/ 77779 w 212637"/>
              <a:gd name="connsiteY10" fmla="*/ 180997 h 327397"/>
              <a:gd name="connsiteX11" fmla="*/ 42854 w 212637"/>
              <a:gd name="connsiteY11" fmla="*/ 228622 h 327397"/>
              <a:gd name="connsiteX12" fmla="*/ 68254 w 212637"/>
              <a:gd name="connsiteY12" fmla="*/ 276247 h 327397"/>
              <a:gd name="connsiteX13" fmla="*/ 30154 w 212637"/>
              <a:gd name="connsiteY13" fmla="*/ 266722 h 327397"/>
              <a:gd name="connsiteX14" fmla="*/ 46029 w 212637"/>
              <a:gd name="connsiteY14" fmla="*/ 231797 h 327397"/>
              <a:gd name="connsiteX15" fmla="*/ 39679 w 212637"/>
              <a:gd name="connsiteY15" fmla="*/ 171472 h 327397"/>
              <a:gd name="connsiteX16" fmla="*/ 52379 w 212637"/>
              <a:gd name="connsiteY16" fmla="*/ 130197 h 327397"/>
              <a:gd name="connsiteX17" fmla="*/ 71429 w 212637"/>
              <a:gd name="connsiteY17" fmla="*/ 22 h 3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637" h="327397">
                <a:moveTo>
                  <a:pt x="71429" y="22"/>
                </a:moveTo>
                <a:cubicBezTo>
                  <a:pt x="76191" y="-1565"/>
                  <a:pt x="83071" y="82043"/>
                  <a:pt x="80954" y="120672"/>
                </a:cubicBezTo>
                <a:cubicBezTo>
                  <a:pt x="78837" y="159301"/>
                  <a:pt x="59258" y="202693"/>
                  <a:pt x="58729" y="231797"/>
                </a:cubicBezTo>
                <a:cubicBezTo>
                  <a:pt x="58200" y="260901"/>
                  <a:pt x="83600" y="279422"/>
                  <a:pt x="77779" y="295297"/>
                </a:cubicBezTo>
                <a:cubicBezTo>
                  <a:pt x="71958" y="311172"/>
                  <a:pt x="17454" y="330222"/>
                  <a:pt x="23804" y="327047"/>
                </a:cubicBezTo>
                <a:cubicBezTo>
                  <a:pt x="30154" y="323872"/>
                  <a:pt x="84658" y="286830"/>
                  <a:pt x="115879" y="276247"/>
                </a:cubicBezTo>
                <a:cubicBezTo>
                  <a:pt x="147100" y="265664"/>
                  <a:pt x="224358" y="258255"/>
                  <a:pt x="211129" y="263547"/>
                </a:cubicBezTo>
                <a:cubicBezTo>
                  <a:pt x="197900" y="268839"/>
                  <a:pt x="67196" y="304822"/>
                  <a:pt x="36504" y="307997"/>
                </a:cubicBezTo>
                <a:cubicBezTo>
                  <a:pt x="5812" y="311172"/>
                  <a:pt x="32800" y="293180"/>
                  <a:pt x="26979" y="282597"/>
                </a:cubicBezTo>
                <a:cubicBezTo>
                  <a:pt x="21158" y="272014"/>
                  <a:pt x="-6888" y="261430"/>
                  <a:pt x="1579" y="244497"/>
                </a:cubicBezTo>
                <a:cubicBezTo>
                  <a:pt x="10046" y="227564"/>
                  <a:pt x="70900" y="183643"/>
                  <a:pt x="77779" y="180997"/>
                </a:cubicBezTo>
                <a:cubicBezTo>
                  <a:pt x="84658" y="178351"/>
                  <a:pt x="44441" y="212747"/>
                  <a:pt x="42854" y="228622"/>
                </a:cubicBezTo>
                <a:cubicBezTo>
                  <a:pt x="41266" y="244497"/>
                  <a:pt x="70371" y="269897"/>
                  <a:pt x="68254" y="276247"/>
                </a:cubicBezTo>
                <a:cubicBezTo>
                  <a:pt x="66137" y="282597"/>
                  <a:pt x="33858" y="274130"/>
                  <a:pt x="30154" y="266722"/>
                </a:cubicBezTo>
                <a:cubicBezTo>
                  <a:pt x="26450" y="259314"/>
                  <a:pt x="44441" y="247672"/>
                  <a:pt x="46029" y="231797"/>
                </a:cubicBezTo>
                <a:cubicBezTo>
                  <a:pt x="47616" y="215922"/>
                  <a:pt x="38621" y="188405"/>
                  <a:pt x="39679" y="171472"/>
                </a:cubicBezTo>
                <a:cubicBezTo>
                  <a:pt x="40737" y="154539"/>
                  <a:pt x="50791" y="154010"/>
                  <a:pt x="52379" y="130197"/>
                </a:cubicBezTo>
                <a:cubicBezTo>
                  <a:pt x="53967" y="106384"/>
                  <a:pt x="66667" y="1609"/>
                  <a:pt x="71429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0EBB08E-5E87-826E-AC37-C2A4979D48E1}"/>
              </a:ext>
            </a:extLst>
          </p:cNvPr>
          <p:cNvSpPr/>
          <p:nvPr/>
        </p:nvSpPr>
        <p:spPr>
          <a:xfrm>
            <a:off x="7258014" y="5857782"/>
            <a:ext cx="395348" cy="330293"/>
          </a:xfrm>
          <a:custGeom>
            <a:avLst/>
            <a:gdLst>
              <a:gd name="connsiteX0" fmla="*/ 393736 w 395348"/>
              <a:gd name="connsiteY0" fmla="*/ 9618 h 330293"/>
              <a:gd name="connsiteX1" fmla="*/ 330236 w 395348"/>
              <a:gd name="connsiteY1" fmla="*/ 19143 h 330293"/>
              <a:gd name="connsiteX2" fmla="*/ 269911 w 395348"/>
              <a:gd name="connsiteY2" fmla="*/ 93 h 330293"/>
              <a:gd name="connsiteX3" fmla="*/ 327061 w 395348"/>
              <a:gd name="connsiteY3" fmla="*/ 28668 h 330293"/>
              <a:gd name="connsiteX4" fmla="*/ 244511 w 395348"/>
              <a:gd name="connsiteY4" fmla="*/ 63593 h 330293"/>
              <a:gd name="connsiteX5" fmla="*/ 193711 w 395348"/>
              <a:gd name="connsiteY5" fmla="*/ 35018 h 330293"/>
              <a:gd name="connsiteX6" fmla="*/ 238161 w 395348"/>
              <a:gd name="connsiteY6" fmla="*/ 79468 h 330293"/>
              <a:gd name="connsiteX7" fmla="*/ 212761 w 395348"/>
              <a:gd name="connsiteY7" fmla="*/ 108043 h 330293"/>
              <a:gd name="connsiteX8" fmla="*/ 114336 w 395348"/>
              <a:gd name="connsiteY8" fmla="*/ 158843 h 330293"/>
              <a:gd name="connsiteX9" fmla="*/ 184186 w 395348"/>
              <a:gd name="connsiteY9" fmla="*/ 117568 h 330293"/>
              <a:gd name="connsiteX10" fmla="*/ 50836 w 395348"/>
              <a:gd name="connsiteY10" fmla="*/ 206468 h 330293"/>
              <a:gd name="connsiteX11" fmla="*/ 3211 w 395348"/>
              <a:gd name="connsiteY11" fmla="*/ 269968 h 330293"/>
              <a:gd name="connsiteX12" fmla="*/ 28611 w 395348"/>
              <a:gd name="connsiteY12" fmla="*/ 225518 h 330293"/>
              <a:gd name="connsiteX13" fmla="*/ 36 w 395348"/>
              <a:gd name="connsiteY13" fmla="*/ 308068 h 330293"/>
              <a:gd name="connsiteX14" fmla="*/ 22261 w 395348"/>
              <a:gd name="connsiteY14" fmla="*/ 279493 h 330293"/>
              <a:gd name="connsiteX15" fmla="*/ 6386 w 395348"/>
              <a:gd name="connsiteY15" fmla="*/ 330293 h 330293"/>
              <a:gd name="connsiteX16" fmla="*/ 38136 w 395348"/>
              <a:gd name="connsiteY16" fmla="*/ 279493 h 330293"/>
              <a:gd name="connsiteX17" fmla="*/ 47661 w 395348"/>
              <a:gd name="connsiteY17" fmla="*/ 235043 h 330293"/>
              <a:gd name="connsiteX18" fmla="*/ 22261 w 395348"/>
              <a:gd name="connsiteY18" fmla="*/ 289018 h 330293"/>
              <a:gd name="connsiteX19" fmla="*/ 31786 w 395348"/>
              <a:gd name="connsiteY19" fmla="*/ 238218 h 330293"/>
              <a:gd name="connsiteX20" fmla="*/ 161961 w 395348"/>
              <a:gd name="connsiteY20" fmla="*/ 155668 h 330293"/>
              <a:gd name="connsiteX21" fmla="*/ 111161 w 395348"/>
              <a:gd name="connsiteY21" fmla="*/ 184243 h 330293"/>
              <a:gd name="connsiteX22" fmla="*/ 184186 w 395348"/>
              <a:gd name="connsiteY22" fmla="*/ 92168 h 330293"/>
              <a:gd name="connsiteX23" fmla="*/ 155611 w 395348"/>
              <a:gd name="connsiteY23" fmla="*/ 127093 h 330293"/>
              <a:gd name="connsiteX24" fmla="*/ 225461 w 395348"/>
              <a:gd name="connsiteY24" fmla="*/ 79468 h 330293"/>
              <a:gd name="connsiteX25" fmla="*/ 260386 w 395348"/>
              <a:gd name="connsiteY25" fmla="*/ 60418 h 330293"/>
              <a:gd name="connsiteX26" fmla="*/ 393736 w 395348"/>
              <a:gd name="connsiteY26" fmla="*/ 9618 h 3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5348" h="330293">
                <a:moveTo>
                  <a:pt x="393736" y="9618"/>
                </a:moveTo>
                <a:cubicBezTo>
                  <a:pt x="405378" y="2739"/>
                  <a:pt x="350873" y="20730"/>
                  <a:pt x="330236" y="19143"/>
                </a:cubicBezTo>
                <a:cubicBezTo>
                  <a:pt x="309599" y="17556"/>
                  <a:pt x="270440" y="-1494"/>
                  <a:pt x="269911" y="93"/>
                </a:cubicBezTo>
                <a:cubicBezTo>
                  <a:pt x="269382" y="1680"/>
                  <a:pt x="331294" y="18085"/>
                  <a:pt x="327061" y="28668"/>
                </a:cubicBezTo>
                <a:cubicBezTo>
                  <a:pt x="322828" y="39251"/>
                  <a:pt x="266736" y="62535"/>
                  <a:pt x="244511" y="63593"/>
                </a:cubicBezTo>
                <a:cubicBezTo>
                  <a:pt x="222286" y="64651"/>
                  <a:pt x="194769" y="32372"/>
                  <a:pt x="193711" y="35018"/>
                </a:cubicBezTo>
                <a:cubicBezTo>
                  <a:pt x="192653" y="37664"/>
                  <a:pt x="234986" y="67297"/>
                  <a:pt x="238161" y="79468"/>
                </a:cubicBezTo>
                <a:cubicBezTo>
                  <a:pt x="241336" y="91639"/>
                  <a:pt x="233399" y="94814"/>
                  <a:pt x="212761" y="108043"/>
                </a:cubicBezTo>
                <a:cubicBezTo>
                  <a:pt x="192123" y="121272"/>
                  <a:pt x="119098" y="157256"/>
                  <a:pt x="114336" y="158843"/>
                </a:cubicBezTo>
                <a:cubicBezTo>
                  <a:pt x="109574" y="160430"/>
                  <a:pt x="194769" y="109631"/>
                  <a:pt x="184186" y="117568"/>
                </a:cubicBezTo>
                <a:cubicBezTo>
                  <a:pt x="173603" y="125505"/>
                  <a:pt x="80999" y="181068"/>
                  <a:pt x="50836" y="206468"/>
                </a:cubicBezTo>
                <a:cubicBezTo>
                  <a:pt x="20673" y="231868"/>
                  <a:pt x="6915" y="266793"/>
                  <a:pt x="3211" y="269968"/>
                </a:cubicBezTo>
                <a:cubicBezTo>
                  <a:pt x="-493" y="273143"/>
                  <a:pt x="29140" y="219168"/>
                  <a:pt x="28611" y="225518"/>
                </a:cubicBezTo>
                <a:cubicBezTo>
                  <a:pt x="28082" y="231868"/>
                  <a:pt x="1094" y="299072"/>
                  <a:pt x="36" y="308068"/>
                </a:cubicBezTo>
                <a:cubicBezTo>
                  <a:pt x="-1022" y="317064"/>
                  <a:pt x="21203" y="275789"/>
                  <a:pt x="22261" y="279493"/>
                </a:cubicBezTo>
                <a:cubicBezTo>
                  <a:pt x="23319" y="283197"/>
                  <a:pt x="3740" y="330293"/>
                  <a:pt x="6386" y="330293"/>
                </a:cubicBezTo>
                <a:cubicBezTo>
                  <a:pt x="9032" y="330293"/>
                  <a:pt x="31257" y="295368"/>
                  <a:pt x="38136" y="279493"/>
                </a:cubicBezTo>
                <a:cubicBezTo>
                  <a:pt x="45015" y="263618"/>
                  <a:pt x="50307" y="233456"/>
                  <a:pt x="47661" y="235043"/>
                </a:cubicBezTo>
                <a:cubicBezTo>
                  <a:pt x="45015" y="236631"/>
                  <a:pt x="24907" y="288489"/>
                  <a:pt x="22261" y="289018"/>
                </a:cubicBezTo>
                <a:cubicBezTo>
                  <a:pt x="19615" y="289547"/>
                  <a:pt x="8503" y="260443"/>
                  <a:pt x="31786" y="238218"/>
                </a:cubicBezTo>
                <a:cubicBezTo>
                  <a:pt x="55069" y="215993"/>
                  <a:pt x="148732" y="164664"/>
                  <a:pt x="161961" y="155668"/>
                </a:cubicBezTo>
                <a:cubicBezTo>
                  <a:pt x="175190" y="146672"/>
                  <a:pt x="107457" y="194826"/>
                  <a:pt x="111161" y="184243"/>
                </a:cubicBezTo>
                <a:cubicBezTo>
                  <a:pt x="114865" y="173660"/>
                  <a:pt x="176778" y="101693"/>
                  <a:pt x="184186" y="92168"/>
                </a:cubicBezTo>
                <a:cubicBezTo>
                  <a:pt x="191594" y="82643"/>
                  <a:pt x="148732" y="129210"/>
                  <a:pt x="155611" y="127093"/>
                </a:cubicBezTo>
                <a:cubicBezTo>
                  <a:pt x="162490" y="124976"/>
                  <a:pt x="207999" y="90580"/>
                  <a:pt x="225461" y="79468"/>
                </a:cubicBezTo>
                <a:cubicBezTo>
                  <a:pt x="242923" y="68356"/>
                  <a:pt x="234986" y="66768"/>
                  <a:pt x="260386" y="60418"/>
                </a:cubicBezTo>
                <a:cubicBezTo>
                  <a:pt x="285786" y="54068"/>
                  <a:pt x="382094" y="16497"/>
                  <a:pt x="393736" y="9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0452A0A-B6DC-CF55-22C5-52B500A9C68C}"/>
              </a:ext>
            </a:extLst>
          </p:cNvPr>
          <p:cNvSpPr/>
          <p:nvPr/>
        </p:nvSpPr>
        <p:spPr>
          <a:xfrm>
            <a:off x="7480084" y="5705472"/>
            <a:ext cx="733646" cy="232696"/>
          </a:xfrm>
          <a:custGeom>
            <a:avLst/>
            <a:gdLst>
              <a:gd name="connsiteX0" fmla="*/ 3391 w 733646"/>
              <a:gd name="connsiteY0" fmla="*/ 231778 h 232696"/>
              <a:gd name="connsiteX1" fmla="*/ 101816 w 733646"/>
              <a:gd name="connsiteY1" fmla="*/ 177803 h 232696"/>
              <a:gd name="connsiteX2" fmla="*/ 362166 w 733646"/>
              <a:gd name="connsiteY2" fmla="*/ 98428 h 232696"/>
              <a:gd name="connsiteX3" fmla="*/ 330416 w 733646"/>
              <a:gd name="connsiteY3" fmla="*/ 107953 h 232696"/>
              <a:gd name="connsiteX4" fmla="*/ 498691 w 733646"/>
              <a:gd name="connsiteY4" fmla="*/ 107953 h 232696"/>
              <a:gd name="connsiteX5" fmla="*/ 654266 w 733646"/>
              <a:gd name="connsiteY5" fmla="*/ 136528 h 232696"/>
              <a:gd name="connsiteX6" fmla="*/ 609816 w 733646"/>
              <a:gd name="connsiteY6" fmla="*/ 117478 h 232696"/>
              <a:gd name="connsiteX7" fmla="*/ 673316 w 733646"/>
              <a:gd name="connsiteY7" fmla="*/ 73028 h 232696"/>
              <a:gd name="connsiteX8" fmla="*/ 733641 w 733646"/>
              <a:gd name="connsiteY8" fmla="*/ 38103 h 232696"/>
              <a:gd name="connsiteX9" fmla="*/ 670141 w 733646"/>
              <a:gd name="connsiteY9" fmla="*/ 66678 h 232696"/>
              <a:gd name="connsiteX10" fmla="*/ 587591 w 733646"/>
              <a:gd name="connsiteY10" fmla="*/ 92078 h 232696"/>
              <a:gd name="connsiteX11" fmla="*/ 600291 w 733646"/>
              <a:gd name="connsiteY11" fmla="*/ 63503 h 232696"/>
              <a:gd name="connsiteX12" fmla="*/ 663791 w 733646"/>
              <a:gd name="connsiteY12" fmla="*/ 15878 h 232696"/>
              <a:gd name="connsiteX13" fmla="*/ 539966 w 733646"/>
              <a:gd name="connsiteY13" fmla="*/ 73028 h 232696"/>
              <a:gd name="connsiteX14" fmla="*/ 530441 w 733646"/>
              <a:gd name="connsiteY14" fmla="*/ 76203 h 232696"/>
              <a:gd name="connsiteX15" fmla="*/ 660616 w 733646"/>
              <a:gd name="connsiteY15" fmla="*/ 3 h 232696"/>
              <a:gd name="connsiteX16" fmla="*/ 543141 w 733646"/>
              <a:gd name="connsiteY16" fmla="*/ 73028 h 232696"/>
              <a:gd name="connsiteX17" fmla="*/ 473291 w 733646"/>
              <a:gd name="connsiteY17" fmla="*/ 88903 h 232696"/>
              <a:gd name="connsiteX18" fmla="*/ 489166 w 733646"/>
              <a:gd name="connsiteY18" fmla="*/ 53978 h 232696"/>
              <a:gd name="connsiteX19" fmla="*/ 485991 w 733646"/>
              <a:gd name="connsiteY19" fmla="*/ 3178 h 232696"/>
              <a:gd name="connsiteX20" fmla="*/ 482816 w 733646"/>
              <a:gd name="connsiteY20" fmla="*/ 66678 h 232696"/>
              <a:gd name="connsiteX21" fmla="*/ 435191 w 733646"/>
              <a:gd name="connsiteY21" fmla="*/ 66678 h 232696"/>
              <a:gd name="connsiteX22" fmla="*/ 333591 w 733646"/>
              <a:gd name="connsiteY22" fmla="*/ 34928 h 232696"/>
              <a:gd name="connsiteX23" fmla="*/ 419316 w 733646"/>
              <a:gd name="connsiteY23" fmla="*/ 73028 h 232696"/>
              <a:gd name="connsiteX24" fmla="*/ 263741 w 733646"/>
              <a:gd name="connsiteY24" fmla="*/ 57153 h 232696"/>
              <a:gd name="connsiteX25" fmla="*/ 378041 w 733646"/>
              <a:gd name="connsiteY25" fmla="*/ 66678 h 232696"/>
              <a:gd name="connsiteX26" fmla="*/ 165316 w 733646"/>
              <a:gd name="connsiteY26" fmla="*/ 66678 h 232696"/>
              <a:gd name="connsiteX27" fmla="*/ 292316 w 733646"/>
              <a:gd name="connsiteY27" fmla="*/ 88903 h 232696"/>
              <a:gd name="connsiteX28" fmla="*/ 76416 w 733646"/>
              <a:gd name="connsiteY28" fmla="*/ 79378 h 232696"/>
              <a:gd name="connsiteX29" fmla="*/ 241516 w 733646"/>
              <a:gd name="connsiteY29" fmla="*/ 98428 h 232696"/>
              <a:gd name="connsiteX30" fmla="*/ 209766 w 733646"/>
              <a:gd name="connsiteY30" fmla="*/ 114303 h 232696"/>
              <a:gd name="connsiteX31" fmla="*/ 114516 w 733646"/>
              <a:gd name="connsiteY31" fmla="*/ 161928 h 232696"/>
              <a:gd name="connsiteX32" fmla="*/ 124041 w 733646"/>
              <a:gd name="connsiteY32" fmla="*/ 171453 h 232696"/>
              <a:gd name="connsiteX33" fmla="*/ 209766 w 733646"/>
              <a:gd name="connsiteY33" fmla="*/ 133353 h 232696"/>
              <a:gd name="connsiteX34" fmla="*/ 3391 w 733646"/>
              <a:gd name="connsiteY34" fmla="*/ 231778 h 2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3646" h="232696">
                <a:moveTo>
                  <a:pt x="3391" y="231778"/>
                </a:moveTo>
                <a:cubicBezTo>
                  <a:pt x="-14601" y="239186"/>
                  <a:pt x="42020" y="200028"/>
                  <a:pt x="101816" y="177803"/>
                </a:cubicBezTo>
                <a:cubicBezTo>
                  <a:pt x="161612" y="155578"/>
                  <a:pt x="324066" y="110070"/>
                  <a:pt x="362166" y="98428"/>
                </a:cubicBezTo>
                <a:cubicBezTo>
                  <a:pt x="400266" y="86786"/>
                  <a:pt x="307662" y="106366"/>
                  <a:pt x="330416" y="107953"/>
                </a:cubicBezTo>
                <a:cubicBezTo>
                  <a:pt x="353170" y="109540"/>
                  <a:pt x="444716" y="103190"/>
                  <a:pt x="498691" y="107953"/>
                </a:cubicBezTo>
                <a:cubicBezTo>
                  <a:pt x="552666" y="112716"/>
                  <a:pt x="635745" y="134941"/>
                  <a:pt x="654266" y="136528"/>
                </a:cubicBezTo>
                <a:cubicBezTo>
                  <a:pt x="672787" y="138115"/>
                  <a:pt x="606641" y="128061"/>
                  <a:pt x="609816" y="117478"/>
                </a:cubicBezTo>
                <a:cubicBezTo>
                  <a:pt x="612991" y="106895"/>
                  <a:pt x="652678" y="86257"/>
                  <a:pt x="673316" y="73028"/>
                </a:cubicBezTo>
                <a:cubicBezTo>
                  <a:pt x="693954" y="59799"/>
                  <a:pt x="734170" y="39161"/>
                  <a:pt x="733641" y="38103"/>
                </a:cubicBezTo>
                <a:cubicBezTo>
                  <a:pt x="733112" y="37045"/>
                  <a:pt x="694483" y="57682"/>
                  <a:pt x="670141" y="66678"/>
                </a:cubicBezTo>
                <a:cubicBezTo>
                  <a:pt x="645799" y="75674"/>
                  <a:pt x="599233" y="92607"/>
                  <a:pt x="587591" y="92078"/>
                </a:cubicBezTo>
                <a:cubicBezTo>
                  <a:pt x="575949" y="91549"/>
                  <a:pt x="587591" y="76203"/>
                  <a:pt x="600291" y="63503"/>
                </a:cubicBezTo>
                <a:cubicBezTo>
                  <a:pt x="612991" y="50803"/>
                  <a:pt x="673845" y="14291"/>
                  <a:pt x="663791" y="15878"/>
                </a:cubicBezTo>
                <a:cubicBezTo>
                  <a:pt x="653737" y="17465"/>
                  <a:pt x="539966" y="73028"/>
                  <a:pt x="539966" y="73028"/>
                </a:cubicBezTo>
                <a:cubicBezTo>
                  <a:pt x="517741" y="83082"/>
                  <a:pt x="510333" y="88374"/>
                  <a:pt x="530441" y="76203"/>
                </a:cubicBezTo>
                <a:cubicBezTo>
                  <a:pt x="550549" y="64032"/>
                  <a:pt x="658499" y="532"/>
                  <a:pt x="660616" y="3"/>
                </a:cubicBezTo>
                <a:cubicBezTo>
                  <a:pt x="662733" y="-526"/>
                  <a:pt x="574362" y="58211"/>
                  <a:pt x="543141" y="73028"/>
                </a:cubicBezTo>
                <a:cubicBezTo>
                  <a:pt x="511920" y="87845"/>
                  <a:pt x="482287" y="92078"/>
                  <a:pt x="473291" y="88903"/>
                </a:cubicBezTo>
                <a:cubicBezTo>
                  <a:pt x="464295" y="85728"/>
                  <a:pt x="487049" y="68265"/>
                  <a:pt x="489166" y="53978"/>
                </a:cubicBezTo>
                <a:cubicBezTo>
                  <a:pt x="491283" y="39690"/>
                  <a:pt x="487049" y="1061"/>
                  <a:pt x="485991" y="3178"/>
                </a:cubicBezTo>
                <a:cubicBezTo>
                  <a:pt x="484933" y="5295"/>
                  <a:pt x="491283" y="56095"/>
                  <a:pt x="482816" y="66678"/>
                </a:cubicBezTo>
                <a:cubicBezTo>
                  <a:pt x="474349" y="77261"/>
                  <a:pt x="460062" y="71970"/>
                  <a:pt x="435191" y="66678"/>
                </a:cubicBezTo>
                <a:cubicBezTo>
                  <a:pt x="410320" y="61386"/>
                  <a:pt x="336237" y="33870"/>
                  <a:pt x="333591" y="34928"/>
                </a:cubicBezTo>
                <a:cubicBezTo>
                  <a:pt x="330945" y="35986"/>
                  <a:pt x="430958" y="69324"/>
                  <a:pt x="419316" y="73028"/>
                </a:cubicBezTo>
                <a:cubicBezTo>
                  <a:pt x="407674" y="76732"/>
                  <a:pt x="270620" y="58211"/>
                  <a:pt x="263741" y="57153"/>
                </a:cubicBezTo>
                <a:cubicBezTo>
                  <a:pt x="256862" y="56095"/>
                  <a:pt x="394445" y="65091"/>
                  <a:pt x="378041" y="66678"/>
                </a:cubicBezTo>
                <a:cubicBezTo>
                  <a:pt x="361637" y="68265"/>
                  <a:pt x="179603" y="62974"/>
                  <a:pt x="165316" y="66678"/>
                </a:cubicBezTo>
                <a:cubicBezTo>
                  <a:pt x="151029" y="70382"/>
                  <a:pt x="307133" y="86786"/>
                  <a:pt x="292316" y="88903"/>
                </a:cubicBezTo>
                <a:cubicBezTo>
                  <a:pt x="277499" y="91020"/>
                  <a:pt x="84883" y="77791"/>
                  <a:pt x="76416" y="79378"/>
                </a:cubicBezTo>
                <a:cubicBezTo>
                  <a:pt x="67949" y="80965"/>
                  <a:pt x="219291" y="92607"/>
                  <a:pt x="241516" y="98428"/>
                </a:cubicBezTo>
                <a:cubicBezTo>
                  <a:pt x="263741" y="104249"/>
                  <a:pt x="209766" y="114303"/>
                  <a:pt x="209766" y="114303"/>
                </a:cubicBezTo>
                <a:cubicBezTo>
                  <a:pt x="188599" y="124886"/>
                  <a:pt x="128803" y="152403"/>
                  <a:pt x="114516" y="161928"/>
                </a:cubicBezTo>
                <a:cubicBezTo>
                  <a:pt x="100229" y="171453"/>
                  <a:pt x="108166" y="176215"/>
                  <a:pt x="124041" y="171453"/>
                </a:cubicBezTo>
                <a:cubicBezTo>
                  <a:pt x="139916" y="166691"/>
                  <a:pt x="222995" y="125945"/>
                  <a:pt x="209766" y="133353"/>
                </a:cubicBezTo>
                <a:cubicBezTo>
                  <a:pt x="196537" y="140761"/>
                  <a:pt x="21383" y="224370"/>
                  <a:pt x="3391" y="231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0C0494D-3997-1241-58D6-FE9D2B0D73ED}"/>
              </a:ext>
            </a:extLst>
          </p:cNvPr>
          <p:cNvSpPr/>
          <p:nvPr/>
        </p:nvSpPr>
        <p:spPr>
          <a:xfrm>
            <a:off x="8108549" y="5809803"/>
            <a:ext cx="324299" cy="258323"/>
          </a:xfrm>
          <a:custGeom>
            <a:avLst/>
            <a:gdLst>
              <a:gd name="connsiteX0" fmla="*/ 401 w 324299"/>
              <a:gd name="connsiteY0" fmla="*/ 19497 h 258323"/>
              <a:gd name="connsiteX1" fmla="*/ 60726 w 324299"/>
              <a:gd name="connsiteY1" fmla="*/ 44897 h 258323"/>
              <a:gd name="connsiteX2" fmla="*/ 159151 w 324299"/>
              <a:gd name="connsiteY2" fmla="*/ 447 h 258323"/>
              <a:gd name="connsiteX3" fmla="*/ 127401 w 324299"/>
              <a:gd name="connsiteY3" fmla="*/ 25847 h 258323"/>
              <a:gd name="connsiteX4" fmla="*/ 143276 w 324299"/>
              <a:gd name="connsiteY4" fmla="*/ 86172 h 258323"/>
              <a:gd name="connsiteX5" fmla="*/ 229001 w 324299"/>
              <a:gd name="connsiteY5" fmla="*/ 168722 h 258323"/>
              <a:gd name="connsiteX6" fmla="*/ 171851 w 324299"/>
              <a:gd name="connsiteY6" fmla="*/ 156022 h 258323"/>
              <a:gd name="connsiteX7" fmla="*/ 232176 w 324299"/>
              <a:gd name="connsiteY7" fmla="*/ 194122 h 258323"/>
              <a:gd name="connsiteX8" fmla="*/ 324251 w 324299"/>
              <a:gd name="connsiteY8" fmla="*/ 197297 h 258323"/>
              <a:gd name="connsiteX9" fmla="*/ 244876 w 324299"/>
              <a:gd name="connsiteY9" fmla="*/ 194122 h 258323"/>
              <a:gd name="connsiteX10" fmla="*/ 241701 w 324299"/>
              <a:gd name="connsiteY10" fmla="*/ 235397 h 258323"/>
              <a:gd name="connsiteX11" fmla="*/ 263926 w 324299"/>
              <a:gd name="connsiteY11" fmla="*/ 257622 h 258323"/>
              <a:gd name="connsiteX12" fmla="*/ 222651 w 324299"/>
              <a:gd name="connsiteY12" fmla="*/ 209997 h 258323"/>
              <a:gd name="connsiteX13" fmla="*/ 86126 w 324299"/>
              <a:gd name="connsiteY13" fmla="*/ 190947 h 258323"/>
              <a:gd name="connsiteX14" fmla="*/ 149626 w 324299"/>
              <a:gd name="connsiteY14" fmla="*/ 187772 h 258323"/>
              <a:gd name="connsiteX15" fmla="*/ 95651 w 324299"/>
              <a:gd name="connsiteY15" fmla="*/ 124272 h 258323"/>
              <a:gd name="connsiteX16" fmla="*/ 187726 w 324299"/>
              <a:gd name="connsiteY16" fmla="*/ 190947 h 258323"/>
              <a:gd name="connsiteX17" fmla="*/ 117876 w 324299"/>
              <a:gd name="connsiteY17" fmla="*/ 124272 h 258323"/>
              <a:gd name="connsiteX18" fmla="*/ 89301 w 324299"/>
              <a:gd name="connsiteY18" fmla="*/ 79822 h 258323"/>
              <a:gd name="connsiteX19" fmla="*/ 401 w 324299"/>
              <a:gd name="connsiteY19" fmla="*/ 19497 h 2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99" h="258323">
                <a:moveTo>
                  <a:pt x="401" y="19497"/>
                </a:moveTo>
                <a:cubicBezTo>
                  <a:pt x="-4361" y="13676"/>
                  <a:pt x="34268" y="48072"/>
                  <a:pt x="60726" y="44897"/>
                </a:cubicBezTo>
                <a:cubicBezTo>
                  <a:pt x="87184" y="41722"/>
                  <a:pt x="148038" y="3622"/>
                  <a:pt x="159151" y="447"/>
                </a:cubicBezTo>
                <a:cubicBezTo>
                  <a:pt x="170264" y="-2728"/>
                  <a:pt x="130047" y="11560"/>
                  <a:pt x="127401" y="25847"/>
                </a:cubicBezTo>
                <a:cubicBezTo>
                  <a:pt x="124755" y="40134"/>
                  <a:pt x="126343" y="62360"/>
                  <a:pt x="143276" y="86172"/>
                </a:cubicBezTo>
                <a:cubicBezTo>
                  <a:pt x="160209" y="109985"/>
                  <a:pt x="224239" y="157080"/>
                  <a:pt x="229001" y="168722"/>
                </a:cubicBezTo>
                <a:cubicBezTo>
                  <a:pt x="233763" y="180364"/>
                  <a:pt x="171322" y="151789"/>
                  <a:pt x="171851" y="156022"/>
                </a:cubicBezTo>
                <a:cubicBezTo>
                  <a:pt x="172380" y="160255"/>
                  <a:pt x="206776" y="187243"/>
                  <a:pt x="232176" y="194122"/>
                </a:cubicBezTo>
                <a:cubicBezTo>
                  <a:pt x="257576" y="201001"/>
                  <a:pt x="322134" y="197297"/>
                  <a:pt x="324251" y="197297"/>
                </a:cubicBezTo>
                <a:cubicBezTo>
                  <a:pt x="326368" y="197297"/>
                  <a:pt x="258634" y="187772"/>
                  <a:pt x="244876" y="194122"/>
                </a:cubicBezTo>
                <a:cubicBezTo>
                  <a:pt x="231118" y="200472"/>
                  <a:pt x="238526" y="224814"/>
                  <a:pt x="241701" y="235397"/>
                </a:cubicBezTo>
                <a:cubicBezTo>
                  <a:pt x="244876" y="245980"/>
                  <a:pt x="267101" y="261855"/>
                  <a:pt x="263926" y="257622"/>
                </a:cubicBezTo>
                <a:cubicBezTo>
                  <a:pt x="260751" y="253389"/>
                  <a:pt x="252284" y="221109"/>
                  <a:pt x="222651" y="209997"/>
                </a:cubicBezTo>
                <a:cubicBezTo>
                  <a:pt x="193018" y="198885"/>
                  <a:pt x="98297" y="194651"/>
                  <a:pt x="86126" y="190947"/>
                </a:cubicBezTo>
                <a:cubicBezTo>
                  <a:pt x="73955" y="187243"/>
                  <a:pt x="148039" y="198884"/>
                  <a:pt x="149626" y="187772"/>
                </a:cubicBezTo>
                <a:cubicBezTo>
                  <a:pt x="151213" y="176660"/>
                  <a:pt x="89301" y="123743"/>
                  <a:pt x="95651" y="124272"/>
                </a:cubicBezTo>
                <a:cubicBezTo>
                  <a:pt x="102001" y="124801"/>
                  <a:pt x="184022" y="190947"/>
                  <a:pt x="187726" y="190947"/>
                </a:cubicBezTo>
                <a:cubicBezTo>
                  <a:pt x="191430" y="190947"/>
                  <a:pt x="134280" y="142793"/>
                  <a:pt x="117876" y="124272"/>
                </a:cubicBezTo>
                <a:cubicBezTo>
                  <a:pt x="101472" y="105751"/>
                  <a:pt x="103059" y="94110"/>
                  <a:pt x="89301" y="79822"/>
                </a:cubicBezTo>
                <a:cubicBezTo>
                  <a:pt x="75543" y="65534"/>
                  <a:pt x="5163" y="25318"/>
                  <a:pt x="401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BAA1BB7-3467-20F5-BC4E-57299386C020}"/>
              </a:ext>
            </a:extLst>
          </p:cNvPr>
          <p:cNvSpPr/>
          <p:nvPr/>
        </p:nvSpPr>
        <p:spPr>
          <a:xfrm>
            <a:off x="8077134" y="5802909"/>
            <a:ext cx="175663" cy="228226"/>
          </a:xfrm>
          <a:custGeom>
            <a:avLst/>
            <a:gdLst>
              <a:gd name="connsiteX0" fmla="*/ 66 w 175663"/>
              <a:gd name="connsiteY0" fmla="*/ 991 h 228226"/>
              <a:gd name="connsiteX1" fmla="*/ 149291 w 175663"/>
              <a:gd name="connsiteY1" fmla="*/ 137516 h 228226"/>
              <a:gd name="connsiteX2" fmla="*/ 104841 w 175663"/>
              <a:gd name="connsiteY2" fmla="*/ 102591 h 228226"/>
              <a:gd name="connsiteX3" fmla="*/ 174691 w 175663"/>
              <a:gd name="connsiteY3" fmla="*/ 226416 h 228226"/>
              <a:gd name="connsiteX4" fmla="*/ 146116 w 175663"/>
              <a:gd name="connsiteY4" fmla="*/ 172441 h 228226"/>
              <a:gd name="connsiteX5" fmla="*/ 152466 w 175663"/>
              <a:gd name="connsiteY5" fmla="*/ 118466 h 228226"/>
              <a:gd name="connsiteX6" fmla="*/ 130241 w 175663"/>
              <a:gd name="connsiteY6" fmla="*/ 77191 h 228226"/>
              <a:gd name="connsiteX7" fmla="*/ 66 w 175663"/>
              <a:gd name="connsiteY7" fmla="*/ 991 h 22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3" h="228226">
                <a:moveTo>
                  <a:pt x="66" y="991"/>
                </a:moveTo>
                <a:cubicBezTo>
                  <a:pt x="3241" y="11045"/>
                  <a:pt x="131829" y="120583"/>
                  <a:pt x="149291" y="137516"/>
                </a:cubicBezTo>
                <a:cubicBezTo>
                  <a:pt x="166753" y="154449"/>
                  <a:pt x="100608" y="87774"/>
                  <a:pt x="104841" y="102591"/>
                </a:cubicBezTo>
                <a:cubicBezTo>
                  <a:pt x="109074" y="117408"/>
                  <a:pt x="167812" y="214774"/>
                  <a:pt x="174691" y="226416"/>
                </a:cubicBezTo>
                <a:cubicBezTo>
                  <a:pt x="181570" y="238058"/>
                  <a:pt x="149820" y="190433"/>
                  <a:pt x="146116" y="172441"/>
                </a:cubicBezTo>
                <a:cubicBezTo>
                  <a:pt x="142412" y="154449"/>
                  <a:pt x="155112" y="134341"/>
                  <a:pt x="152466" y="118466"/>
                </a:cubicBezTo>
                <a:cubicBezTo>
                  <a:pt x="149820" y="102591"/>
                  <a:pt x="151937" y="94124"/>
                  <a:pt x="130241" y="77191"/>
                </a:cubicBezTo>
                <a:cubicBezTo>
                  <a:pt x="108545" y="60258"/>
                  <a:pt x="-3109" y="-9063"/>
                  <a:pt x="66" y="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8EE6696-53AD-AD46-C792-0AF8BAED732B}"/>
              </a:ext>
            </a:extLst>
          </p:cNvPr>
          <p:cNvSpPr/>
          <p:nvPr/>
        </p:nvSpPr>
        <p:spPr>
          <a:xfrm>
            <a:off x="8038898" y="6035591"/>
            <a:ext cx="308932" cy="127087"/>
          </a:xfrm>
          <a:custGeom>
            <a:avLst/>
            <a:gdLst>
              <a:gd name="connsiteX0" fmla="*/ 202 w 308932"/>
              <a:gd name="connsiteY0" fmla="*/ 127084 h 127087"/>
              <a:gd name="connsiteX1" fmla="*/ 184352 w 308932"/>
              <a:gd name="connsiteY1" fmla="*/ 47709 h 127087"/>
              <a:gd name="connsiteX2" fmla="*/ 146252 w 308932"/>
              <a:gd name="connsiteY2" fmla="*/ 63584 h 127087"/>
              <a:gd name="connsiteX3" fmla="*/ 305002 w 308932"/>
              <a:gd name="connsiteY3" fmla="*/ 15959 h 127087"/>
              <a:gd name="connsiteX4" fmla="*/ 247852 w 308932"/>
              <a:gd name="connsiteY4" fmla="*/ 22309 h 127087"/>
              <a:gd name="connsiteX5" fmla="*/ 108152 w 308932"/>
              <a:gd name="connsiteY5" fmla="*/ 84 h 127087"/>
              <a:gd name="connsiteX6" fmla="*/ 276427 w 308932"/>
              <a:gd name="connsiteY6" fmla="*/ 31834 h 127087"/>
              <a:gd name="connsiteX7" fmla="*/ 206577 w 308932"/>
              <a:gd name="connsiteY7" fmla="*/ 41359 h 127087"/>
              <a:gd name="connsiteX8" fmla="*/ 149427 w 308932"/>
              <a:gd name="connsiteY8" fmla="*/ 50884 h 127087"/>
              <a:gd name="connsiteX9" fmla="*/ 202 w 308932"/>
              <a:gd name="connsiteY9" fmla="*/ 127084 h 1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32" h="127087">
                <a:moveTo>
                  <a:pt x="202" y="127084"/>
                </a:moveTo>
                <a:cubicBezTo>
                  <a:pt x="6023" y="126555"/>
                  <a:pt x="160010" y="58292"/>
                  <a:pt x="184352" y="47709"/>
                </a:cubicBezTo>
                <a:cubicBezTo>
                  <a:pt x="208694" y="37126"/>
                  <a:pt x="126144" y="68876"/>
                  <a:pt x="146252" y="63584"/>
                </a:cubicBezTo>
                <a:cubicBezTo>
                  <a:pt x="166360" y="58292"/>
                  <a:pt x="288069" y="22838"/>
                  <a:pt x="305002" y="15959"/>
                </a:cubicBezTo>
                <a:cubicBezTo>
                  <a:pt x="321935" y="9080"/>
                  <a:pt x="280660" y="24955"/>
                  <a:pt x="247852" y="22309"/>
                </a:cubicBezTo>
                <a:cubicBezTo>
                  <a:pt x="215044" y="19663"/>
                  <a:pt x="103390" y="-1503"/>
                  <a:pt x="108152" y="84"/>
                </a:cubicBezTo>
                <a:cubicBezTo>
                  <a:pt x="112914" y="1671"/>
                  <a:pt x="260023" y="24955"/>
                  <a:pt x="276427" y="31834"/>
                </a:cubicBezTo>
                <a:cubicBezTo>
                  <a:pt x="292831" y="38713"/>
                  <a:pt x="227744" y="38184"/>
                  <a:pt x="206577" y="41359"/>
                </a:cubicBezTo>
                <a:cubicBezTo>
                  <a:pt x="185410" y="44534"/>
                  <a:pt x="183294" y="37126"/>
                  <a:pt x="149427" y="50884"/>
                </a:cubicBezTo>
                <a:cubicBezTo>
                  <a:pt x="115560" y="64642"/>
                  <a:pt x="-5619" y="127613"/>
                  <a:pt x="202" y="127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503FA61-A5F3-EB94-90A6-CEE391996421}"/>
              </a:ext>
            </a:extLst>
          </p:cNvPr>
          <p:cNvSpPr/>
          <p:nvPr/>
        </p:nvSpPr>
        <p:spPr>
          <a:xfrm>
            <a:off x="7540112" y="6070600"/>
            <a:ext cx="670924" cy="149263"/>
          </a:xfrm>
          <a:custGeom>
            <a:avLst/>
            <a:gdLst>
              <a:gd name="connsiteX0" fmla="*/ 513 w 670924"/>
              <a:gd name="connsiteY0" fmla="*/ 73025 h 149263"/>
              <a:gd name="connsiteX1" fmla="*/ 159263 w 670924"/>
              <a:gd name="connsiteY1" fmla="*/ 92075 h 149263"/>
              <a:gd name="connsiteX2" fmla="*/ 57663 w 670924"/>
              <a:gd name="connsiteY2" fmla="*/ 149225 h 149263"/>
              <a:gd name="connsiteX3" fmla="*/ 143388 w 670924"/>
              <a:gd name="connsiteY3" fmla="*/ 101600 h 149263"/>
              <a:gd name="connsiteX4" fmla="*/ 270388 w 670924"/>
              <a:gd name="connsiteY4" fmla="*/ 146050 h 149263"/>
              <a:gd name="connsiteX5" fmla="*/ 213238 w 670924"/>
              <a:gd name="connsiteY5" fmla="*/ 142875 h 149263"/>
              <a:gd name="connsiteX6" fmla="*/ 419613 w 670924"/>
              <a:gd name="connsiteY6" fmla="*/ 120650 h 149263"/>
              <a:gd name="connsiteX7" fmla="*/ 349763 w 670924"/>
              <a:gd name="connsiteY7" fmla="*/ 133350 h 149263"/>
              <a:gd name="connsiteX8" fmla="*/ 600588 w 670924"/>
              <a:gd name="connsiteY8" fmla="*/ 120650 h 149263"/>
              <a:gd name="connsiteX9" fmla="*/ 498988 w 670924"/>
              <a:gd name="connsiteY9" fmla="*/ 104775 h 149263"/>
              <a:gd name="connsiteX10" fmla="*/ 403738 w 670924"/>
              <a:gd name="connsiteY10" fmla="*/ 111125 h 149263"/>
              <a:gd name="connsiteX11" fmla="*/ 530738 w 670924"/>
              <a:gd name="connsiteY11" fmla="*/ 88900 h 149263"/>
              <a:gd name="connsiteX12" fmla="*/ 670438 w 670924"/>
              <a:gd name="connsiteY12" fmla="*/ 95250 h 149263"/>
              <a:gd name="connsiteX13" fmla="*/ 575188 w 670924"/>
              <a:gd name="connsiteY13" fmla="*/ 82550 h 149263"/>
              <a:gd name="connsiteX14" fmla="*/ 530738 w 670924"/>
              <a:gd name="connsiteY14" fmla="*/ 69850 h 149263"/>
              <a:gd name="connsiteX15" fmla="*/ 660913 w 670924"/>
              <a:gd name="connsiteY15" fmla="*/ 0 h 149263"/>
              <a:gd name="connsiteX16" fmla="*/ 486288 w 670924"/>
              <a:gd name="connsiteY16" fmla="*/ 69850 h 149263"/>
              <a:gd name="connsiteX17" fmla="*/ 308488 w 670924"/>
              <a:gd name="connsiteY17" fmla="*/ 123825 h 149263"/>
              <a:gd name="connsiteX18" fmla="*/ 375163 w 670924"/>
              <a:gd name="connsiteY18" fmla="*/ 127000 h 149263"/>
              <a:gd name="connsiteX19" fmla="*/ 279913 w 670924"/>
              <a:gd name="connsiteY19" fmla="*/ 114300 h 149263"/>
              <a:gd name="connsiteX20" fmla="*/ 168788 w 670924"/>
              <a:gd name="connsiteY20" fmla="*/ 111125 h 149263"/>
              <a:gd name="connsiteX21" fmla="*/ 241813 w 670924"/>
              <a:gd name="connsiteY21" fmla="*/ 117475 h 149263"/>
              <a:gd name="connsiteX22" fmla="*/ 111638 w 670924"/>
              <a:gd name="connsiteY22" fmla="*/ 98425 h 149263"/>
              <a:gd name="connsiteX23" fmla="*/ 513 w 670924"/>
              <a:gd name="connsiteY23" fmla="*/ 73025 h 1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0924" h="149263">
                <a:moveTo>
                  <a:pt x="513" y="73025"/>
                </a:moveTo>
                <a:cubicBezTo>
                  <a:pt x="8450" y="71967"/>
                  <a:pt x="149738" y="79375"/>
                  <a:pt x="159263" y="92075"/>
                </a:cubicBezTo>
                <a:cubicBezTo>
                  <a:pt x="168788" y="104775"/>
                  <a:pt x="60309" y="147638"/>
                  <a:pt x="57663" y="149225"/>
                </a:cubicBezTo>
                <a:cubicBezTo>
                  <a:pt x="55017" y="150813"/>
                  <a:pt x="107934" y="102129"/>
                  <a:pt x="143388" y="101600"/>
                </a:cubicBezTo>
                <a:cubicBezTo>
                  <a:pt x="178842" y="101071"/>
                  <a:pt x="258746" y="139171"/>
                  <a:pt x="270388" y="146050"/>
                </a:cubicBezTo>
                <a:cubicBezTo>
                  <a:pt x="282030" y="152929"/>
                  <a:pt x="188367" y="147108"/>
                  <a:pt x="213238" y="142875"/>
                </a:cubicBezTo>
                <a:cubicBezTo>
                  <a:pt x="238109" y="138642"/>
                  <a:pt x="396859" y="122237"/>
                  <a:pt x="419613" y="120650"/>
                </a:cubicBezTo>
                <a:cubicBezTo>
                  <a:pt x="442367" y="119063"/>
                  <a:pt x="319601" y="133350"/>
                  <a:pt x="349763" y="133350"/>
                </a:cubicBezTo>
                <a:cubicBezTo>
                  <a:pt x="379925" y="133350"/>
                  <a:pt x="575717" y="125412"/>
                  <a:pt x="600588" y="120650"/>
                </a:cubicBezTo>
                <a:cubicBezTo>
                  <a:pt x="625459" y="115888"/>
                  <a:pt x="531796" y="106363"/>
                  <a:pt x="498988" y="104775"/>
                </a:cubicBezTo>
                <a:cubicBezTo>
                  <a:pt x="466180" y="103188"/>
                  <a:pt x="398446" y="113771"/>
                  <a:pt x="403738" y="111125"/>
                </a:cubicBezTo>
                <a:cubicBezTo>
                  <a:pt x="409030" y="108479"/>
                  <a:pt x="486288" y="91546"/>
                  <a:pt x="530738" y="88900"/>
                </a:cubicBezTo>
                <a:cubicBezTo>
                  <a:pt x="575188" y="86254"/>
                  <a:pt x="663030" y="96308"/>
                  <a:pt x="670438" y="95250"/>
                </a:cubicBezTo>
                <a:cubicBezTo>
                  <a:pt x="677846" y="94192"/>
                  <a:pt x="598471" y="86783"/>
                  <a:pt x="575188" y="82550"/>
                </a:cubicBezTo>
                <a:cubicBezTo>
                  <a:pt x="551905" y="78317"/>
                  <a:pt x="516450" y="83608"/>
                  <a:pt x="530738" y="69850"/>
                </a:cubicBezTo>
                <a:cubicBezTo>
                  <a:pt x="545026" y="56092"/>
                  <a:pt x="668321" y="0"/>
                  <a:pt x="660913" y="0"/>
                </a:cubicBezTo>
                <a:cubicBezTo>
                  <a:pt x="653505" y="0"/>
                  <a:pt x="545025" y="49213"/>
                  <a:pt x="486288" y="69850"/>
                </a:cubicBezTo>
                <a:cubicBezTo>
                  <a:pt x="427551" y="90487"/>
                  <a:pt x="327009" y="114300"/>
                  <a:pt x="308488" y="123825"/>
                </a:cubicBezTo>
                <a:cubicBezTo>
                  <a:pt x="289967" y="133350"/>
                  <a:pt x="379925" y="128587"/>
                  <a:pt x="375163" y="127000"/>
                </a:cubicBezTo>
                <a:cubicBezTo>
                  <a:pt x="370401" y="125413"/>
                  <a:pt x="314309" y="116946"/>
                  <a:pt x="279913" y="114300"/>
                </a:cubicBezTo>
                <a:cubicBezTo>
                  <a:pt x="245517" y="111654"/>
                  <a:pt x="175138" y="110596"/>
                  <a:pt x="168788" y="111125"/>
                </a:cubicBezTo>
                <a:cubicBezTo>
                  <a:pt x="162438" y="111654"/>
                  <a:pt x="251338" y="119592"/>
                  <a:pt x="241813" y="117475"/>
                </a:cubicBezTo>
                <a:cubicBezTo>
                  <a:pt x="232288" y="115358"/>
                  <a:pt x="144446" y="104775"/>
                  <a:pt x="111638" y="98425"/>
                </a:cubicBezTo>
                <a:cubicBezTo>
                  <a:pt x="78830" y="92075"/>
                  <a:pt x="-7424" y="74083"/>
                  <a:pt x="513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EC5CA4F-DB17-9ACC-B746-889B22CED3AC}"/>
              </a:ext>
            </a:extLst>
          </p:cNvPr>
          <p:cNvSpPr/>
          <p:nvPr/>
        </p:nvSpPr>
        <p:spPr>
          <a:xfrm>
            <a:off x="8165608" y="6009504"/>
            <a:ext cx="235859" cy="99226"/>
          </a:xfrm>
          <a:custGeom>
            <a:avLst/>
            <a:gdLst>
              <a:gd name="connsiteX0" fmla="*/ 235442 w 235859"/>
              <a:gd name="connsiteY0" fmla="*/ 96021 h 99226"/>
              <a:gd name="connsiteX1" fmla="*/ 156067 w 235859"/>
              <a:gd name="connsiteY1" fmla="*/ 35696 h 99226"/>
              <a:gd name="connsiteX2" fmla="*/ 3667 w 235859"/>
              <a:gd name="connsiteY2" fmla="*/ 771 h 99226"/>
              <a:gd name="connsiteX3" fmla="*/ 51292 w 235859"/>
              <a:gd name="connsiteY3" fmla="*/ 16646 h 99226"/>
              <a:gd name="connsiteX4" fmla="*/ 95742 w 235859"/>
              <a:gd name="connsiteY4" fmla="*/ 73796 h 99226"/>
              <a:gd name="connsiteX5" fmla="*/ 492 w 235859"/>
              <a:gd name="connsiteY5" fmla="*/ 19821 h 99226"/>
              <a:gd name="connsiteX6" fmla="*/ 111617 w 235859"/>
              <a:gd name="connsiteY6" fmla="*/ 99196 h 99226"/>
              <a:gd name="connsiteX7" fmla="*/ 54467 w 235859"/>
              <a:gd name="connsiteY7" fmla="*/ 29346 h 99226"/>
              <a:gd name="connsiteX8" fmla="*/ 124317 w 235859"/>
              <a:gd name="connsiteY8" fmla="*/ 38871 h 99226"/>
              <a:gd name="connsiteX9" fmla="*/ 235442 w 235859"/>
              <a:gd name="connsiteY9" fmla="*/ 96021 h 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859" h="99226">
                <a:moveTo>
                  <a:pt x="235442" y="96021"/>
                </a:moveTo>
                <a:cubicBezTo>
                  <a:pt x="240734" y="95492"/>
                  <a:pt x="194696" y="51571"/>
                  <a:pt x="156067" y="35696"/>
                </a:cubicBezTo>
                <a:cubicBezTo>
                  <a:pt x="117438" y="19821"/>
                  <a:pt x="21129" y="3946"/>
                  <a:pt x="3667" y="771"/>
                </a:cubicBezTo>
                <a:cubicBezTo>
                  <a:pt x="-13796" y="-2404"/>
                  <a:pt x="35946" y="4475"/>
                  <a:pt x="51292" y="16646"/>
                </a:cubicBezTo>
                <a:cubicBezTo>
                  <a:pt x="66638" y="28817"/>
                  <a:pt x="104209" y="73267"/>
                  <a:pt x="95742" y="73796"/>
                </a:cubicBezTo>
                <a:cubicBezTo>
                  <a:pt x="87275" y="74325"/>
                  <a:pt x="-2154" y="15588"/>
                  <a:pt x="492" y="19821"/>
                </a:cubicBezTo>
                <a:cubicBezTo>
                  <a:pt x="3138" y="24054"/>
                  <a:pt x="102621" y="97609"/>
                  <a:pt x="111617" y="99196"/>
                </a:cubicBezTo>
                <a:cubicBezTo>
                  <a:pt x="120613" y="100783"/>
                  <a:pt x="52350" y="39400"/>
                  <a:pt x="54467" y="29346"/>
                </a:cubicBezTo>
                <a:cubicBezTo>
                  <a:pt x="56584" y="19292"/>
                  <a:pt x="96271" y="29346"/>
                  <a:pt x="124317" y="38871"/>
                </a:cubicBezTo>
                <a:cubicBezTo>
                  <a:pt x="152363" y="48396"/>
                  <a:pt x="230150" y="96550"/>
                  <a:pt x="235442" y="96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990FA55-987D-8D61-74B4-17BE9E9F84D8}"/>
              </a:ext>
            </a:extLst>
          </p:cNvPr>
          <p:cNvSpPr/>
          <p:nvPr/>
        </p:nvSpPr>
        <p:spPr>
          <a:xfrm>
            <a:off x="7439023" y="5879901"/>
            <a:ext cx="187484" cy="311308"/>
          </a:xfrm>
          <a:custGeom>
            <a:avLst/>
            <a:gdLst>
              <a:gd name="connsiteX0" fmla="*/ 187327 w 187484"/>
              <a:gd name="connsiteY0" fmla="*/ 3374 h 311308"/>
              <a:gd name="connsiteX1" fmla="*/ 53977 w 187484"/>
              <a:gd name="connsiteY1" fmla="*/ 127199 h 311308"/>
              <a:gd name="connsiteX2" fmla="*/ 60327 w 187484"/>
              <a:gd name="connsiteY2" fmla="*/ 228799 h 311308"/>
              <a:gd name="connsiteX3" fmla="*/ 28577 w 187484"/>
              <a:gd name="connsiteY3" fmla="*/ 177999 h 311308"/>
              <a:gd name="connsiteX4" fmla="*/ 111127 w 187484"/>
              <a:gd name="connsiteY4" fmla="*/ 304999 h 311308"/>
              <a:gd name="connsiteX5" fmla="*/ 82552 w 187484"/>
              <a:gd name="connsiteY5" fmla="*/ 279599 h 311308"/>
              <a:gd name="connsiteX6" fmla="*/ 12702 w 187484"/>
              <a:gd name="connsiteY6" fmla="*/ 171649 h 311308"/>
              <a:gd name="connsiteX7" fmla="*/ 38102 w 187484"/>
              <a:gd name="connsiteY7" fmla="*/ 206574 h 311308"/>
              <a:gd name="connsiteX8" fmla="*/ 31752 w 187484"/>
              <a:gd name="connsiteY8" fmla="*/ 117674 h 311308"/>
              <a:gd name="connsiteX9" fmla="*/ 19052 w 187484"/>
              <a:gd name="connsiteY9" fmla="*/ 174824 h 311308"/>
              <a:gd name="connsiteX10" fmla="*/ 76202 w 187484"/>
              <a:gd name="connsiteY10" fmla="*/ 73224 h 311308"/>
              <a:gd name="connsiteX11" fmla="*/ 2 w 187484"/>
              <a:gd name="connsiteY11" fmla="*/ 136724 h 311308"/>
              <a:gd name="connsiteX12" fmla="*/ 79377 w 187484"/>
              <a:gd name="connsiteY12" fmla="*/ 44649 h 311308"/>
              <a:gd name="connsiteX13" fmla="*/ 187327 w 187484"/>
              <a:gd name="connsiteY13" fmla="*/ 3374 h 31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484" h="311308">
                <a:moveTo>
                  <a:pt x="187327" y="3374"/>
                </a:moveTo>
                <a:cubicBezTo>
                  <a:pt x="183094" y="17132"/>
                  <a:pt x="75144" y="89628"/>
                  <a:pt x="53977" y="127199"/>
                </a:cubicBezTo>
                <a:cubicBezTo>
                  <a:pt x="32810" y="164770"/>
                  <a:pt x="64560" y="220332"/>
                  <a:pt x="60327" y="228799"/>
                </a:cubicBezTo>
                <a:cubicBezTo>
                  <a:pt x="56094" y="237266"/>
                  <a:pt x="20110" y="165299"/>
                  <a:pt x="28577" y="177999"/>
                </a:cubicBezTo>
                <a:cubicBezTo>
                  <a:pt x="37044" y="190699"/>
                  <a:pt x="102131" y="288066"/>
                  <a:pt x="111127" y="304999"/>
                </a:cubicBezTo>
                <a:cubicBezTo>
                  <a:pt x="120123" y="321932"/>
                  <a:pt x="98956" y="301824"/>
                  <a:pt x="82552" y="279599"/>
                </a:cubicBezTo>
                <a:cubicBezTo>
                  <a:pt x="66148" y="257374"/>
                  <a:pt x="20110" y="183820"/>
                  <a:pt x="12702" y="171649"/>
                </a:cubicBezTo>
                <a:cubicBezTo>
                  <a:pt x="5294" y="159478"/>
                  <a:pt x="34927" y="215570"/>
                  <a:pt x="38102" y="206574"/>
                </a:cubicBezTo>
                <a:cubicBezTo>
                  <a:pt x="41277" y="197578"/>
                  <a:pt x="34927" y="122966"/>
                  <a:pt x="31752" y="117674"/>
                </a:cubicBezTo>
                <a:cubicBezTo>
                  <a:pt x="28577" y="112382"/>
                  <a:pt x="11644" y="182232"/>
                  <a:pt x="19052" y="174824"/>
                </a:cubicBezTo>
                <a:cubicBezTo>
                  <a:pt x="26460" y="167416"/>
                  <a:pt x="79377" y="79574"/>
                  <a:pt x="76202" y="73224"/>
                </a:cubicBezTo>
                <a:cubicBezTo>
                  <a:pt x="73027" y="66874"/>
                  <a:pt x="-527" y="141487"/>
                  <a:pt x="2" y="136724"/>
                </a:cubicBezTo>
                <a:cubicBezTo>
                  <a:pt x="531" y="131962"/>
                  <a:pt x="49215" y="68461"/>
                  <a:pt x="79377" y="44649"/>
                </a:cubicBezTo>
                <a:cubicBezTo>
                  <a:pt x="109539" y="20837"/>
                  <a:pt x="191560" y="-10384"/>
                  <a:pt x="187327" y="3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54F19E-7266-A58E-7400-73F1CF1C52CB}"/>
              </a:ext>
            </a:extLst>
          </p:cNvPr>
          <p:cNvSpPr/>
          <p:nvPr/>
        </p:nvSpPr>
        <p:spPr>
          <a:xfrm>
            <a:off x="7482704" y="5810250"/>
            <a:ext cx="293423" cy="47983"/>
          </a:xfrm>
          <a:custGeom>
            <a:avLst/>
            <a:gdLst>
              <a:gd name="connsiteX0" fmla="*/ 292871 w 293423"/>
              <a:gd name="connsiteY0" fmla="*/ 3175 h 47983"/>
              <a:gd name="connsiteX1" fmla="*/ 149996 w 293423"/>
              <a:gd name="connsiteY1" fmla="*/ 28575 h 47983"/>
              <a:gd name="connsiteX2" fmla="*/ 771 w 293423"/>
              <a:gd name="connsiteY2" fmla="*/ 0 h 47983"/>
              <a:gd name="connsiteX3" fmla="*/ 92846 w 293423"/>
              <a:gd name="connsiteY3" fmla="*/ 28575 h 47983"/>
              <a:gd name="connsiteX4" fmla="*/ 121421 w 293423"/>
              <a:gd name="connsiteY4" fmla="*/ 47625 h 47983"/>
              <a:gd name="connsiteX5" fmla="*/ 19821 w 293423"/>
              <a:gd name="connsiteY5" fmla="*/ 41275 h 47983"/>
              <a:gd name="connsiteX6" fmla="*/ 96021 w 293423"/>
              <a:gd name="connsiteY6" fmla="*/ 44450 h 47983"/>
              <a:gd name="connsiteX7" fmla="*/ 292871 w 293423"/>
              <a:gd name="connsiteY7" fmla="*/ 3175 h 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47983">
                <a:moveTo>
                  <a:pt x="292871" y="3175"/>
                </a:moveTo>
                <a:cubicBezTo>
                  <a:pt x="301867" y="529"/>
                  <a:pt x="198679" y="29104"/>
                  <a:pt x="149996" y="28575"/>
                </a:cubicBezTo>
                <a:cubicBezTo>
                  <a:pt x="101313" y="28046"/>
                  <a:pt x="10296" y="0"/>
                  <a:pt x="771" y="0"/>
                </a:cubicBezTo>
                <a:cubicBezTo>
                  <a:pt x="-8754" y="0"/>
                  <a:pt x="72738" y="20638"/>
                  <a:pt x="92846" y="28575"/>
                </a:cubicBezTo>
                <a:cubicBezTo>
                  <a:pt x="112954" y="36512"/>
                  <a:pt x="133592" y="45508"/>
                  <a:pt x="121421" y="47625"/>
                </a:cubicBezTo>
                <a:cubicBezTo>
                  <a:pt x="109250" y="49742"/>
                  <a:pt x="24054" y="41804"/>
                  <a:pt x="19821" y="41275"/>
                </a:cubicBezTo>
                <a:cubicBezTo>
                  <a:pt x="15588" y="40746"/>
                  <a:pt x="56334" y="47625"/>
                  <a:pt x="96021" y="44450"/>
                </a:cubicBezTo>
                <a:cubicBezTo>
                  <a:pt x="135708" y="41275"/>
                  <a:pt x="283875" y="5821"/>
                  <a:pt x="292871" y="3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D7877A5-C751-2521-8317-846A4A669FC7}"/>
              </a:ext>
            </a:extLst>
          </p:cNvPr>
          <p:cNvSpPr/>
          <p:nvPr/>
        </p:nvSpPr>
        <p:spPr>
          <a:xfrm>
            <a:off x="7257422" y="5952961"/>
            <a:ext cx="242450" cy="245456"/>
          </a:xfrm>
          <a:custGeom>
            <a:avLst/>
            <a:gdLst>
              <a:gd name="connsiteX0" fmla="*/ 213353 w 242450"/>
              <a:gd name="connsiteY0" fmla="*/ 164 h 245456"/>
              <a:gd name="connsiteX1" fmla="*/ 140328 w 242450"/>
              <a:gd name="connsiteY1" fmla="*/ 98589 h 245456"/>
              <a:gd name="connsiteX2" fmla="*/ 159378 w 242450"/>
              <a:gd name="connsiteY2" fmla="*/ 143039 h 245456"/>
              <a:gd name="connsiteX3" fmla="*/ 222878 w 242450"/>
              <a:gd name="connsiteY3" fmla="*/ 190664 h 245456"/>
              <a:gd name="connsiteX4" fmla="*/ 175253 w 242450"/>
              <a:gd name="connsiteY4" fmla="*/ 200189 h 245456"/>
              <a:gd name="connsiteX5" fmla="*/ 628 w 242450"/>
              <a:gd name="connsiteY5" fmla="*/ 244639 h 245456"/>
              <a:gd name="connsiteX6" fmla="*/ 121278 w 242450"/>
              <a:gd name="connsiteY6" fmla="*/ 228764 h 245456"/>
              <a:gd name="connsiteX7" fmla="*/ 238753 w 242450"/>
              <a:gd name="connsiteY7" fmla="*/ 225589 h 245456"/>
              <a:gd name="connsiteX8" fmla="*/ 210178 w 242450"/>
              <a:gd name="connsiteY8" fmla="*/ 200189 h 245456"/>
              <a:gd name="connsiteX9" fmla="*/ 181603 w 242450"/>
              <a:gd name="connsiteY9" fmla="*/ 165264 h 245456"/>
              <a:gd name="connsiteX10" fmla="*/ 124453 w 242450"/>
              <a:gd name="connsiteY10" fmla="*/ 123989 h 245456"/>
              <a:gd name="connsiteX11" fmla="*/ 213353 w 242450"/>
              <a:gd name="connsiteY11" fmla="*/ 164 h 2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50" h="245456">
                <a:moveTo>
                  <a:pt x="213353" y="164"/>
                </a:moveTo>
                <a:cubicBezTo>
                  <a:pt x="215999" y="-4069"/>
                  <a:pt x="149324" y="74777"/>
                  <a:pt x="140328" y="98589"/>
                </a:cubicBezTo>
                <a:cubicBezTo>
                  <a:pt x="131332" y="122401"/>
                  <a:pt x="145620" y="127693"/>
                  <a:pt x="159378" y="143039"/>
                </a:cubicBezTo>
                <a:cubicBezTo>
                  <a:pt x="173136" y="158385"/>
                  <a:pt x="220232" y="181139"/>
                  <a:pt x="222878" y="190664"/>
                </a:cubicBezTo>
                <a:cubicBezTo>
                  <a:pt x="225524" y="200189"/>
                  <a:pt x="212295" y="191193"/>
                  <a:pt x="175253" y="200189"/>
                </a:cubicBezTo>
                <a:cubicBezTo>
                  <a:pt x="138211" y="209185"/>
                  <a:pt x="9624" y="239877"/>
                  <a:pt x="628" y="244639"/>
                </a:cubicBezTo>
                <a:cubicBezTo>
                  <a:pt x="-8368" y="249401"/>
                  <a:pt x="81591" y="231939"/>
                  <a:pt x="121278" y="228764"/>
                </a:cubicBezTo>
                <a:cubicBezTo>
                  <a:pt x="160965" y="225589"/>
                  <a:pt x="223936" y="230352"/>
                  <a:pt x="238753" y="225589"/>
                </a:cubicBezTo>
                <a:cubicBezTo>
                  <a:pt x="253570" y="220826"/>
                  <a:pt x="219703" y="210243"/>
                  <a:pt x="210178" y="200189"/>
                </a:cubicBezTo>
                <a:cubicBezTo>
                  <a:pt x="200653" y="190135"/>
                  <a:pt x="195890" y="177964"/>
                  <a:pt x="181603" y="165264"/>
                </a:cubicBezTo>
                <a:cubicBezTo>
                  <a:pt x="167315" y="152564"/>
                  <a:pt x="120220" y="146214"/>
                  <a:pt x="124453" y="123989"/>
                </a:cubicBezTo>
                <a:cubicBezTo>
                  <a:pt x="128686" y="101764"/>
                  <a:pt x="210707" y="4397"/>
                  <a:pt x="213353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A442701-9EFA-2181-9A58-BBBB1843F178}"/>
              </a:ext>
            </a:extLst>
          </p:cNvPr>
          <p:cNvSpPr/>
          <p:nvPr/>
        </p:nvSpPr>
        <p:spPr>
          <a:xfrm>
            <a:off x="7303094" y="6051534"/>
            <a:ext cx="91569" cy="139776"/>
          </a:xfrm>
          <a:custGeom>
            <a:avLst/>
            <a:gdLst>
              <a:gd name="connsiteX0" fmla="*/ 91481 w 91569"/>
              <a:gd name="connsiteY0" fmla="*/ 16 h 139776"/>
              <a:gd name="connsiteX1" fmla="*/ 24806 w 91569"/>
              <a:gd name="connsiteY1" fmla="*/ 63516 h 139776"/>
              <a:gd name="connsiteX2" fmla="*/ 21631 w 91569"/>
              <a:gd name="connsiteY2" fmla="*/ 88916 h 139776"/>
              <a:gd name="connsiteX3" fmla="*/ 12106 w 91569"/>
              <a:gd name="connsiteY3" fmla="*/ 139716 h 139776"/>
              <a:gd name="connsiteX4" fmla="*/ 18456 w 91569"/>
              <a:gd name="connsiteY4" fmla="*/ 98441 h 139776"/>
              <a:gd name="connsiteX5" fmla="*/ 2581 w 91569"/>
              <a:gd name="connsiteY5" fmla="*/ 63516 h 139776"/>
              <a:gd name="connsiteX6" fmla="*/ 8931 w 91569"/>
              <a:gd name="connsiteY6" fmla="*/ 69866 h 139776"/>
              <a:gd name="connsiteX7" fmla="*/ 91481 w 91569"/>
              <a:gd name="connsiteY7" fmla="*/ 16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69" h="139776">
                <a:moveTo>
                  <a:pt x="91481" y="16"/>
                </a:moveTo>
                <a:cubicBezTo>
                  <a:pt x="94127" y="-1042"/>
                  <a:pt x="36448" y="48700"/>
                  <a:pt x="24806" y="63516"/>
                </a:cubicBezTo>
                <a:cubicBezTo>
                  <a:pt x="13164" y="78332"/>
                  <a:pt x="23748" y="76216"/>
                  <a:pt x="21631" y="88916"/>
                </a:cubicBezTo>
                <a:cubicBezTo>
                  <a:pt x="19514" y="101616"/>
                  <a:pt x="12635" y="138129"/>
                  <a:pt x="12106" y="139716"/>
                </a:cubicBezTo>
                <a:cubicBezTo>
                  <a:pt x="11577" y="141303"/>
                  <a:pt x="20043" y="111141"/>
                  <a:pt x="18456" y="98441"/>
                </a:cubicBezTo>
                <a:cubicBezTo>
                  <a:pt x="16869" y="85741"/>
                  <a:pt x="4168" y="68278"/>
                  <a:pt x="2581" y="63516"/>
                </a:cubicBezTo>
                <a:cubicBezTo>
                  <a:pt x="994" y="58754"/>
                  <a:pt x="-4827" y="79391"/>
                  <a:pt x="8931" y="69866"/>
                </a:cubicBezTo>
                <a:cubicBezTo>
                  <a:pt x="22689" y="60341"/>
                  <a:pt x="88835" y="1074"/>
                  <a:pt x="91481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8D206C-C6A7-5AAE-29EE-3B3B78C401A7}"/>
              </a:ext>
            </a:extLst>
          </p:cNvPr>
          <p:cNvSpPr/>
          <p:nvPr/>
        </p:nvSpPr>
        <p:spPr>
          <a:xfrm>
            <a:off x="7330199" y="6086431"/>
            <a:ext cx="443455" cy="155631"/>
          </a:xfrm>
          <a:custGeom>
            <a:avLst/>
            <a:gdLst>
              <a:gd name="connsiteX0" fmla="*/ 876 w 443455"/>
              <a:gd name="connsiteY0" fmla="*/ 44 h 155631"/>
              <a:gd name="connsiteX1" fmla="*/ 67551 w 443455"/>
              <a:gd name="connsiteY1" fmla="*/ 57194 h 155631"/>
              <a:gd name="connsiteX2" fmla="*/ 296151 w 443455"/>
              <a:gd name="connsiteY2" fmla="*/ 127044 h 155631"/>
              <a:gd name="connsiteX3" fmla="*/ 242176 w 443455"/>
              <a:gd name="connsiteY3" fmla="*/ 123869 h 155631"/>
              <a:gd name="connsiteX4" fmla="*/ 439026 w 443455"/>
              <a:gd name="connsiteY4" fmla="*/ 155619 h 155631"/>
              <a:gd name="connsiteX5" fmla="*/ 366001 w 443455"/>
              <a:gd name="connsiteY5" fmla="*/ 127044 h 155631"/>
              <a:gd name="connsiteX6" fmla="*/ 213601 w 443455"/>
              <a:gd name="connsiteY6" fmla="*/ 79419 h 155631"/>
              <a:gd name="connsiteX7" fmla="*/ 273926 w 443455"/>
              <a:gd name="connsiteY7" fmla="*/ 111169 h 155631"/>
              <a:gd name="connsiteX8" fmla="*/ 229476 w 443455"/>
              <a:gd name="connsiteY8" fmla="*/ 98469 h 155631"/>
              <a:gd name="connsiteX9" fmla="*/ 159626 w 443455"/>
              <a:gd name="connsiteY9" fmla="*/ 73069 h 155631"/>
              <a:gd name="connsiteX10" fmla="*/ 102476 w 443455"/>
              <a:gd name="connsiteY10" fmla="*/ 47669 h 155631"/>
              <a:gd name="connsiteX11" fmla="*/ 876 w 443455"/>
              <a:gd name="connsiteY11" fmla="*/ 44 h 1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3455" h="155631">
                <a:moveTo>
                  <a:pt x="876" y="44"/>
                </a:moveTo>
                <a:cubicBezTo>
                  <a:pt x="-4945" y="1632"/>
                  <a:pt x="18339" y="36027"/>
                  <a:pt x="67551" y="57194"/>
                </a:cubicBezTo>
                <a:cubicBezTo>
                  <a:pt x="116763" y="78361"/>
                  <a:pt x="267047" y="115932"/>
                  <a:pt x="296151" y="127044"/>
                </a:cubicBezTo>
                <a:cubicBezTo>
                  <a:pt x="325255" y="138157"/>
                  <a:pt x="218364" y="119107"/>
                  <a:pt x="242176" y="123869"/>
                </a:cubicBezTo>
                <a:cubicBezTo>
                  <a:pt x="265988" y="128631"/>
                  <a:pt x="418389" y="155090"/>
                  <a:pt x="439026" y="155619"/>
                </a:cubicBezTo>
                <a:cubicBezTo>
                  <a:pt x="459663" y="156148"/>
                  <a:pt x="403572" y="139744"/>
                  <a:pt x="366001" y="127044"/>
                </a:cubicBezTo>
                <a:cubicBezTo>
                  <a:pt x="328430" y="114344"/>
                  <a:pt x="228947" y="82065"/>
                  <a:pt x="213601" y="79419"/>
                </a:cubicBezTo>
                <a:cubicBezTo>
                  <a:pt x="198255" y="76773"/>
                  <a:pt x="271280" y="107994"/>
                  <a:pt x="273926" y="111169"/>
                </a:cubicBezTo>
                <a:cubicBezTo>
                  <a:pt x="276572" y="114344"/>
                  <a:pt x="248526" y="104819"/>
                  <a:pt x="229476" y="98469"/>
                </a:cubicBezTo>
                <a:cubicBezTo>
                  <a:pt x="210426" y="92119"/>
                  <a:pt x="180793" y="81536"/>
                  <a:pt x="159626" y="73069"/>
                </a:cubicBezTo>
                <a:cubicBezTo>
                  <a:pt x="138459" y="64602"/>
                  <a:pt x="126289" y="55607"/>
                  <a:pt x="102476" y="47669"/>
                </a:cubicBezTo>
                <a:cubicBezTo>
                  <a:pt x="78664" y="39732"/>
                  <a:pt x="6697" y="-1544"/>
                  <a:pt x="87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CDBA5E3-D252-EAE3-443C-A5965000AB1D}"/>
              </a:ext>
            </a:extLst>
          </p:cNvPr>
          <p:cNvSpPr/>
          <p:nvPr/>
        </p:nvSpPr>
        <p:spPr>
          <a:xfrm>
            <a:off x="7707145" y="6205191"/>
            <a:ext cx="365683" cy="40130"/>
          </a:xfrm>
          <a:custGeom>
            <a:avLst/>
            <a:gdLst>
              <a:gd name="connsiteX0" fmla="*/ 4930 w 365683"/>
              <a:gd name="connsiteY0" fmla="*/ 36859 h 40130"/>
              <a:gd name="connsiteX1" fmla="*/ 360530 w 365683"/>
              <a:gd name="connsiteY1" fmla="*/ 1934 h 40130"/>
              <a:gd name="connsiteX2" fmla="*/ 224005 w 365683"/>
              <a:gd name="connsiteY2" fmla="*/ 8284 h 40130"/>
              <a:gd name="connsiteX3" fmla="*/ 338305 w 365683"/>
              <a:gd name="connsiteY3" fmla="*/ 40034 h 40130"/>
              <a:gd name="connsiteX4" fmla="*/ 233530 w 365683"/>
              <a:gd name="connsiteY4" fmla="*/ 17809 h 40130"/>
              <a:gd name="connsiteX5" fmla="*/ 179555 w 365683"/>
              <a:gd name="connsiteY5" fmla="*/ 8284 h 40130"/>
              <a:gd name="connsiteX6" fmla="*/ 217655 w 365683"/>
              <a:gd name="connsiteY6" fmla="*/ 36859 h 40130"/>
              <a:gd name="connsiteX7" fmla="*/ 109705 w 365683"/>
              <a:gd name="connsiteY7" fmla="*/ 5109 h 40130"/>
              <a:gd name="connsiteX8" fmla="*/ 150980 w 365683"/>
              <a:gd name="connsiteY8" fmla="*/ 30509 h 40130"/>
              <a:gd name="connsiteX9" fmla="*/ 4930 w 365683"/>
              <a:gd name="connsiteY9" fmla="*/ 36859 h 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83" h="40130">
                <a:moveTo>
                  <a:pt x="4930" y="36859"/>
                </a:moveTo>
                <a:cubicBezTo>
                  <a:pt x="39855" y="32096"/>
                  <a:pt x="324018" y="6696"/>
                  <a:pt x="360530" y="1934"/>
                </a:cubicBezTo>
                <a:cubicBezTo>
                  <a:pt x="397043" y="-2829"/>
                  <a:pt x="227709" y="1934"/>
                  <a:pt x="224005" y="8284"/>
                </a:cubicBezTo>
                <a:cubicBezTo>
                  <a:pt x="220301" y="14634"/>
                  <a:pt x="336718" y="38447"/>
                  <a:pt x="338305" y="40034"/>
                </a:cubicBezTo>
                <a:cubicBezTo>
                  <a:pt x="339892" y="41621"/>
                  <a:pt x="259988" y="23101"/>
                  <a:pt x="233530" y="17809"/>
                </a:cubicBezTo>
                <a:cubicBezTo>
                  <a:pt x="207072" y="12517"/>
                  <a:pt x="182201" y="5109"/>
                  <a:pt x="179555" y="8284"/>
                </a:cubicBezTo>
                <a:cubicBezTo>
                  <a:pt x="176909" y="11459"/>
                  <a:pt x="229297" y="37388"/>
                  <a:pt x="217655" y="36859"/>
                </a:cubicBezTo>
                <a:cubicBezTo>
                  <a:pt x="206013" y="36330"/>
                  <a:pt x="120817" y="6167"/>
                  <a:pt x="109705" y="5109"/>
                </a:cubicBezTo>
                <a:cubicBezTo>
                  <a:pt x="98593" y="4051"/>
                  <a:pt x="170559" y="24688"/>
                  <a:pt x="150980" y="30509"/>
                </a:cubicBezTo>
                <a:cubicBezTo>
                  <a:pt x="131401" y="36330"/>
                  <a:pt x="-29995" y="41622"/>
                  <a:pt x="4930" y="368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C5C4FAE-D6DC-73C9-F9C5-F7532C932B33}"/>
              </a:ext>
            </a:extLst>
          </p:cNvPr>
          <p:cNvSpPr/>
          <p:nvPr/>
        </p:nvSpPr>
        <p:spPr>
          <a:xfrm>
            <a:off x="8187255" y="6070449"/>
            <a:ext cx="165511" cy="124076"/>
          </a:xfrm>
          <a:custGeom>
            <a:avLst/>
            <a:gdLst>
              <a:gd name="connsiteX0" fmla="*/ 1070 w 165511"/>
              <a:gd name="connsiteY0" fmla="*/ 151 h 124076"/>
              <a:gd name="connsiteX1" fmla="*/ 143945 w 165511"/>
              <a:gd name="connsiteY1" fmla="*/ 73176 h 124076"/>
              <a:gd name="connsiteX2" fmla="*/ 159820 w 165511"/>
              <a:gd name="connsiteY2" fmla="*/ 76351 h 124076"/>
              <a:gd name="connsiteX3" fmla="*/ 93145 w 165511"/>
              <a:gd name="connsiteY3" fmla="*/ 70001 h 124076"/>
              <a:gd name="connsiteX4" fmla="*/ 118545 w 165511"/>
              <a:gd name="connsiteY4" fmla="*/ 123976 h 124076"/>
              <a:gd name="connsiteX5" fmla="*/ 80445 w 165511"/>
              <a:gd name="connsiteY5" fmla="*/ 82701 h 124076"/>
              <a:gd name="connsiteX6" fmla="*/ 77270 w 165511"/>
              <a:gd name="connsiteY6" fmla="*/ 54126 h 124076"/>
              <a:gd name="connsiteX7" fmla="*/ 1070 w 165511"/>
              <a:gd name="connsiteY7" fmla="*/ 151 h 1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1" h="124076">
                <a:moveTo>
                  <a:pt x="1070" y="151"/>
                </a:moveTo>
                <a:cubicBezTo>
                  <a:pt x="12183" y="3326"/>
                  <a:pt x="143945" y="73176"/>
                  <a:pt x="143945" y="73176"/>
                </a:cubicBezTo>
                <a:cubicBezTo>
                  <a:pt x="170403" y="85876"/>
                  <a:pt x="168287" y="76880"/>
                  <a:pt x="159820" y="76351"/>
                </a:cubicBezTo>
                <a:cubicBezTo>
                  <a:pt x="151353" y="75822"/>
                  <a:pt x="100024" y="62063"/>
                  <a:pt x="93145" y="70001"/>
                </a:cubicBezTo>
                <a:cubicBezTo>
                  <a:pt x="86266" y="77939"/>
                  <a:pt x="120662" y="121859"/>
                  <a:pt x="118545" y="123976"/>
                </a:cubicBezTo>
                <a:cubicBezTo>
                  <a:pt x="116428" y="126093"/>
                  <a:pt x="87324" y="94343"/>
                  <a:pt x="80445" y="82701"/>
                </a:cubicBezTo>
                <a:cubicBezTo>
                  <a:pt x="73566" y="71059"/>
                  <a:pt x="85737" y="63651"/>
                  <a:pt x="77270" y="54126"/>
                </a:cubicBezTo>
                <a:cubicBezTo>
                  <a:pt x="68803" y="44601"/>
                  <a:pt x="-10043" y="-3024"/>
                  <a:pt x="1070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BA0357A-39E8-37D7-C189-390FF12ACE0E}"/>
              </a:ext>
            </a:extLst>
          </p:cNvPr>
          <p:cNvSpPr/>
          <p:nvPr/>
        </p:nvSpPr>
        <p:spPr>
          <a:xfrm>
            <a:off x="7530279" y="5876833"/>
            <a:ext cx="124688" cy="285856"/>
          </a:xfrm>
          <a:custGeom>
            <a:avLst/>
            <a:gdLst>
              <a:gd name="connsiteX0" fmla="*/ 124646 w 124688"/>
              <a:gd name="connsiteY0" fmla="*/ 92 h 285856"/>
              <a:gd name="connsiteX1" fmla="*/ 77021 w 124688"/>
              <a:gd name="connsiteY1" fmla="*/ 73117 h 285856"/>
              <a:gd name="connsiteX2" fmla="*/ 89721 w 124688"/>
              <a:gd name="connsiteY2" fmla="*/ 123917 h 285856"/>
              <a:gd name="connsiteX3" fmla="*/ 821 w 124688"/>
              <a:gd name="connsiteY3" fmla="*/ 85817 h 285856"/>
              <a:gd name="connsiteX4" fmla="*/ 45271 w 124688"/>
              <a:gd name="connsiteY4" fmla="*/ 146142 h 285856"/>
              <a:gd name="connsiteX5" fmla="*/ 42096 w 124688"/>
              <a:gd name="connsiteY5" fmla="*/ 203292 h 285856"/>
              <a:gd name="connsiteX6" fmla="*/ 13521 w 124688"/>
              <a:gd name="connsiteY6" fmla="*/ 285842 h 285856"/>
              <a:gd name="connsiteX7" fmla="*/ 38921 w 124688"/>
              <a:gd name="connsiteY7" fmla="*/ 209642 h 285856"/>
              <a:gd name="connsiteX8" fmla="*/ 26221 w 124688"/>
              <a:gd name="connsiteY8" fmla="*/ 155667 h 285856"/>
              <a:gd name="connsiteX9" fmla="*/ 35746 w 124688"/>
              <a:gd name="connsiteY9" fmla="*/ 193767 h 285856"/>
              <a:gd name="connsiteX10" fmla="*/ 48446 w 124688"/>
              <a:gd name="connsiteY10" fmla="*/ 92167 h 285856"/>
              <a:gd name="connsiteX11" fmla="*/ 51621 w 124688"/>
              <a:gd name="connsiteY11" fmla="*/ 130267 h 285856"/>
              <a:gd name="connsiteX12" fmla="*/ 67496 w 124688"/>
              <a:gd name="connsiteY12" fmla="*/ 88992 h 285856"/>
              <a:gd name="connsiteX13" fmla="*/ 124646 w 124688"/>
              <a:gd name="connsiteY13" fmla="*/ 92 h 28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688" h="285856">
                <a:moveTo>
                  <a:pt x="124646" y="92"/>
                </a:moveTo>
                <a:cubicBezTo>
                  <a:pt x="126234" y="-2554"/>
                  <a:pt x="82842" y="52480"/>
                  <a:pt x="77021" y="73117"/>
                </a:cubicBezTo>
                <a:cubicBezTo>
                  <a:pt x="71200" y="93754"/>
                  <a:pt x="102421" y="121800"/>
                  <a:pt x="89721" y="123917"/>
                </a:cubicBezTo>
                <a:cubicBezTo>
                  <a:pt x="77021" y="126034"/>
                  <a:pt x="8229" y="82113"/>
                  <a:pt x="821" y="85817"/>
                </a:cubicBezTo>
                <a:cubicBezTo>
                  <a:pt x="-6587" y="89521"/>
                  <a:pt x="38392" y="126563"/>
                  <a:pt x="45271" y="146142"/>
                </a:cubicBezTo>
                <a:cubicBezTo>
                  <a:pt x="52150" y="165721"/>
                  <a:pt x="47388" y="180009"/>
                  <a:pt x="42096" y="203292"/>
                </a:cubicBezTo>
                <a:cubicBezTo>
                  <a:pt x="36804" y="226575"/>
                  <a:pt x="14050" y="284784"/>
                  <a:pt x="13521" y="285842"/>
                </a:cubicBezTo>
                <a:cubicBezTo>
                  <a:pt x="12992" y="286900"/>
                  <a:pt x="36804" y="231338"/>
                  <a:pt x="38921" y="209642"/>
                </a:cubicBezTo>
                <a:cubicBezTo>
                  <a:pt x="41038" y="187946"/>
                  <a:pt x="26750" y="158313"/>
                  <a:pt x="26221" y="155667"/>
                </a:cubicBezTo>
                <a:cubicBezTo>
                  <a:pt x="25692" y="153021"/>
                  <a:pt x="32042" y="204350"/>
                  <a:pt x="35746" y="193767"/>
                </a:cubicBezTo>
                <a:cubicBezTo>
                  <a:pt x="39450" y="183184"/>
                  <a:pt x="45800" y="102750"/>
                  <a:pt x="48446" y="92167"/>
                </a:cubicBezTo>
                <a:cubicBezTo>
                  <a:pt x="51092" y="81584"/>
                  <a:pt x="48446" y="130796"/>
                  <a:pt x="51621" y="130267"/>
                </a:cubicBezTo>
                <a:cubicBezTo>
                  <a:pt x="54796" y="129738"/>
                  <a:pt x="56913" y="110159"/>
                  <a:pt x="67496" y="88992"/>
                </a:cubicBezTo>
                <a:cubicBezTo>
                  <a:pt x="78079" y="67825"/>
                  <a:pt x="123058" y="2738"/>
                  <a:pt x="124646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65EE338-2A0A-7CB4-E318-959C3AE610FE}"/>
              </a:ext>
            </a:extLst>
          </p:cNvPr>
          <p:cNvSpPr/>
          <p:nvPr/>
        </p:nvSpPr>
        <p:spPr>
          <a:xfrm>
            <a:off x="7880968" y="5802850"/>
            <a:ext cx="262912" cy="61986"/>
          </a:xfrm>
          <a:custGeom>
            <a:avLst/>
            <a:gdLst>
              <a:gd name="connsiteX0" fmla="*/ 2557 w 262912"/>
              <a:gd name="connsiteY0" fmla="*/ 1050 h 61986"/>
              <a:gd name="connsiteX1" fmla="*/ 250207 w 262912"/>
              <a:gd name="connsiteY1" fmla="*/ 61375 h 61986"/>
              <a:gd name="connsiteX2" fmla="*/ 215282 w 262912"/>
              <a:gd name="connsiteY2" fmla="*/ 32800 h 61986"/>
              <a:gd name="connsiteX3" fmla="*/ 113682 w 262912"/>
              <a:gd name="connsiteY3" fmla="*/ 42325 h 61986"/>
              <a:gd name="connsiteX4" fmla="*/ 196232 w 262912"/>
              <a:gd name="connsiteY4" fmla="*/ 48675 h 61986"/>
              <a:gd name="connsiteX5" fmla="*/ 196232 w 262912"/>
              <a:gd name="connsiteY5" fmla="*/ 29625 h 61986"/>
              <a:gd name="connsiteX6" fmla="*/ 123207 w 262912"/>
              <a:gd name="connsiteY6" fmla="*/ 23275 h 61986"/>
              <a:gd name="connsiteX7" fmla="*/ 2557 w 262912"/>
              <a:gd name="connsiteY7" fmla="*/ 1050 h 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12" h="61986">
                <a:moveTo>
                  <a:pt x="2557" y="1050"/>
                </a:moveTo>
                <a:cubicBezTo>
                  <a:pt x="23724" y="7400"/>
                  <a:pt x="214753" y="56083"/>
                  <a:pt x="250207" y="61375"/>
                </a:cubicBezTo>
                <a:cubicBezTo>
                  <a:pt x="285661" y="66667"/>
                  <a:pt x="238036" y="35975"/>
                  <a:pt x="215282" y="32800"/>
                </a:cubicBezTo>
                <a:cubicBezTo>
                  <a:pt x="192528" y="29625"/>
                  <a:pt x="116857" y="39679"/>
                  <a:pt x="113682" y="42325"/>
                </a:cubicBezTo>
                <a:cubicBezTo>
                  <a:pt x="110507" y="44971"/>
                  <a:pt x="182474" y="50792"/>
                  <a:pt x="196232" y="48675"/>
                </a:cubicBezTo>
                <a:cubicBezTo>
                  <a:pt x="209990" y="46558"/>
                  <a:pt x="208403" y="33858"/>
                  <a:pt x="196232" y="29625"/>
                </a:cubicBezTo>
                <a:cubicBezTo>
                  <a:pt x="184061" y="25392"/>
                  <a:pt x="148607" y="27508"/>
                  <a:pt x="123207" y="23275"/>
                </a:cubicBezTo>
                <a:cubicBezTo>
                  <a:pt x="97807" y="19042"/>
                  <a:pt x="-18610" y="-5300"/>
                  <a:pt x="2557" y="1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AC16153-1290-C802-E91C-426442C465E1}"/>
              </a:ext>
            </a:extLst>
          </p:cNvPr>
          <p:cNvSpPr/>
          <p:nvPr/>
        </p:nvSpPr>
        <p:spPr>
          <a:xfrm>
            <a:off x="7568209" y="5797550"/>
            <a:ext cx="585371" cy="353388"/>
          </a:xfrm>
          <a:custGeom>
            <a:avLst/>
            <a:gdLst>
              <a:gd name="connsiteX0" fmla="*/ 991 w 585371"/>
              <a:gd name="connsiteY0" fmla="*/ 76200 h 353388"/>
              <a:gd name="connsiteX1" fmla="*/ 118466 w 585371"/>
              <a:gd name="connsiteY1" fmla="*/ 85725 h 353388"/>
              <a:gd name="connsiteX2" fmla="*/ 102591 w 585371"/>
              <a:gd name="connsiteY2" fmla="*/ 139700 h 353388"/>
              <a:gd name="connsiteX3" fmla="*/ 121641 w 585371"/>
              <a:gd name="connsiteY3" fmla="*/ 254000 h 353388"/>
              <a:gd name="connsiteX4" fmla="*/ 153391 w 585371"/>
              <a:gd name="connsiteY4" fmla="*/ 307975 h 353388"/>
              <a:gd name="connsiteX5" fmla="*/ 207366 w 585371"/>
              <a:gd name="connsiteY5" fmla="*/ 346075 h 353388"/>
              <a:gd name="connsiteX6" fmla="*/ 296266 w 585371"/>
              <a:gd name="connsiteY6" fmla="*/ 352425 h 353388"/>
              <a:gd name="connsiteX7" fmla="*/ 432791 w 585371"/>
              <a:gd name="connsiteY7" fmla="*/ 333375 h 353388"/>
              <a:gd name="connsiteX8" fmla="*/ 483591 w 585371"/>
              <a:gd name="connsiteY8" fmla="*/ 273050 h 353388"/>
              <a:gd name="connsiteX9" fmla="*/ 512166 w 585371"/>
              <a:gd name="connsiteY9" fmla="*/ 228600 h 353388"/>
              <a:gd name="connsiteX10" fmla="*/ 515341 w 585371"/>
              <a:gd name="connsiteY10" fmla="*/ 171450 h 353388"/>
              <a:gd name="connsiteX11" fmla="*/ 528041 w 585371"/>
              <a:gd name="connsiteY11" fmla="*/ 111125 h 353388"/>
              <a:gd name="connsiteX12" fmla="*/ 524866 w 585371"/>
              <a:gd name="connsiteY12" fmla="*/ 73025 h 353388"/>
              <a:gd name="connsiteX13" fmla="*/ 585191 w 585371"/>
              <a:gd name="connsiteY13" fmla="*/ 44450 h 353388"/>
              <a:gd name="connsiteX14" fmla="*/ 502641 w 585371"/>
              <a:gd name="connsiteY14" fmla="*/ 19050 h 353388"/>
              <a:gd name="connsiteX15" fmla="*/ 334366 w 585371"/>
              <a:gd name="connsiteY15" fmla="*/ 0 h 353388"/>
              <a:gd name="connsiteX16" fmla="*/ 194666 w 585371"/>
              <a:gd name="connsiteY16" fmla="*/ 6350 h 353388"/>
              <a:gd name="connsiteX17" fmla="*/ 991 w 585371"/>
              <a:gd name="connsiteY17" fmla="*/ 76200 h 3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1" h="353388">
                <a:moveTo>
                  <a:pt x="991" y="76200"/>
                </a:moveTo>
                <a:cubicBezTo>
                  <a:pt x="-11709" y="89429"/>
                  <a:pt x="101533" y="75142"/>
                  <a:pt x="118466" y="85725"/>
                </a:cubicBezTo>
                <a:cubicBezTo>
                  <a:pt x="135399" y="96308"/>
                  <a:pt x="102062" y="111654"/>
                  <a:pt x="102591" y="139700"/>
                </a:cubicBezTo>
                <a:cubicBezTo>
                  <a:pt x="103120" y="167746"/>
                  <a:pt x="113174" y="225954"/>
                  <a:pt x="121641" y="254000"/>
                </a:cubicBezTo>
                <a:cubicBezTo>
                  <a:pt x="130108" y="282046"/>
                  <a:pt x="139104" y="292629"/>
                  <a:pt x="153391" y="307975"/>
                </a:cubicBezTo>
                <a:cubicBezTo>
                  <a:pt x="167679" y="323321"/>
                  <a:pt x="183554" y="338667"/>
                  <a:pt x="207366" y="346075"/>
                </a:cubicBezTo>
                <a:cubicBezTo>
                  <a:pt x="231179" y="353483"/>
                  <a:pt x="258695" y="354542"/>
                  <a:pt x="296266" y="352425"/>
                </a:cubicBezTo>
                <a:cubicBezTo>
                  <a:pt x="333837" y="350308"/>
                  <a:pt x="401570" y="346604"/>
                  <a:pt x="432791" y="333375"/>
                </a:cubicBezTo>
                <a:cubicBezTo>
                  <a:pt x="464012" y="320146"/>
                  <a:pt x="470362" y="290513"/>
                  <a:pt x="483591" y="273050"/>
                </a:cubicBezTo>
                <a:cubicBezTo>
                  <a:pt x="496820" y="255588"/>
                  <a:pt x="506874" y="245533"/>
                  <a:pt x="512166" y="228600"/>
                </a:cubicBezTo>
                <a:cubicBezTo>
                  <a:pt x="517458" y="211667"/>
                  <a:pt x="512695" y="191029"/>
                  <a:pt x="515341" y="171450"/>
                </a:cubicBezTo>
                <a:cubicBezTo>
                  <a:pt x="517987" y="151871"/>
                  <a:pt x="526454" y="127529"/>
                  <a:pt x="528041" y="111125"/>
                </a:cubicBezTo>
                <a:cubicBezTo>
                  <a:pt x="529628" y="94721"/>
                  <a:pt x="515341" y="84138"/>
                  <a:pt x="524866" y="73025"/>
                </a:cubicBezTo>
                <a:cubicBezTo>
                  <a:pt x="534391" y="61912"/>
                  <a:pt x="588895" y="53446"/>
                  <a:pt x="585191" y="44450"/>
                </a:cubicBezTo>
                <a:cubicBezTo>
                  <a:pt x="581487" y="35454"/>
                  <a:pt x="544445" y="26458"/>
                  <a:pt x="502641" y="19050"/>
                </a:cubicBezTo>
                <a:cubicBezTo>
                  <a:pt x="460837" y="11642"/>
                  <a:pt x="385695" y="2117"/>
                  <a:pt x="334366" y="0"/>
                </a:cubicBezTo>
                <a:lnTo>
                  <a:pt x="194666" y="6350"/>
                </a:lnTo>
                <a:cubicBezTo>
                  <a:pt x="145454" y="16933"/>
                  <a:pt x="13691" y="62971"/>
                  <a:pt x="9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48F4C99-1DCD-E5D8-E15A-3DCE5D41579A}"/>
              </a:ext>
            </a:extLst>
          </p:cNvPr>
          <p:cNvSpPr/>
          <p:nvPr/>
        </p:nvSpPr>
        <p:spPr>
          <a:xfrm>
            <a:off x="7859742" y="5846126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F973D9EB-59C3-D3BD-CC18-5899DBAE9802}"/>
              </a:ext>
            </a:extLst>
          </p:cNvPr>
          <p:cNvSpPr/>
          <p:nvPr/>
        </p:nvSpPr>
        <p:spPr>
          <a:xfrm>
            <a:off x="7985251" y="5962515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8E40C81-1825-BB3E-9873-B63CB1388174}"/>
              </a:ext>
            </a:extLst>
          </p:cNvPr>
          <p:cNvSpPr/>
          <p:nvPr/>
        </p:nvSpPr>
        <p:spPr>
          <a:xfrm>
            <a:off x="7880968" y="6049748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C1551F-18B9-4A08-7D62-BCB07E99C34F}"/>
              </a:ext>
            </a:extLst>
          </p:cNvPr>
          <p:cNvSpPr/>
          <p:nvPr/>
        </p:nvSpPr>
        <p:spPr>
          <a:xfrm>
            <a:off x="7510646" y="6035675"/>
            <a:ext cx="811084" cy="163397"/>
          </a:xfrm>
          <a:custGeom>
            <a:avLst/>
            <a:gdLst>
              <a:gd name="connsiteX0" fmla="*/ 1404 w 811084"/>
              <a:gd name="connsiteY0" fmla="*/ 107950 h 163397"/>
              <a:gd name="connsiteX1" fmla="*/ 357004 w 811084"/>
              <a:gd name="connsiteY1" fmla="*/ 111125 h 163397"/>
              <a:gd name="connsiteX2" fmla="*/ 283979 w 811084"/>
              <a:gd name="connsiteY2" fmla="*/ 133350 h 163397"/>
              <a:gd name="connsiteX3" fmla="*/ 550679 w 811084"/>
              <a:gd name="connsiteY3" fmla="*/ 63500 h 163397"/>
              <a:gd name="connsiteX4" fmla="*/ 430029 w 811084"/>
              <a:gd name="connsiteY4" fmla="*/ 123825 h 163397"/>
              <a:gd name="connsiteX5" fmla="*/ 623704 w 811084"/>
              <a:gd name="connsiteY5" fmla="*/ 53975 h 163397"/>
              <a:gd name="connsiteX6" fmla="*/ 811029 w 811084"/>
              <a:gd name="connsiteY6" fmla="*/ 0 h 163397"/>
              <a:gd name="connsiteX7" fmla="*/ 639579 w 811084"/>
              <a:gd name="connsiteY7" fmla="*/ 53975 h 163397"/>
              <a:gd name="connsiteX8" fmla="*/ 325254 w 811084"/>
              <a:gd name="connsiteY8" fmla="*/ 161925 h 163397"/>
              <a:gd name="connsiteX9" fmla="*/ 452254 w 811084"/>
              <a:gd name="connsiteY9" fmla="*/ 117475 h 163397"/>
              <a:gd name="connsiteX10" fmla="*/ 344304 w 811084"/>
              <a:gd name="connsiteY10" fmla="*/ 130175 h 163397"/>
              <a:gd name="connsiteX11" fmla="*/ 236354 w 811084"/>
              <a:gd name="connsiteY11" fmla="*/ 136525 h 163397"/>
              <a:gd name="connsiteX12" fmla="*/ 1404 w 811084"/>
              <a:gd name="connsiteY12" fmla="*/ 107950 h 1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084" h="163397">
                <a:moveTo>
                  <a:pt x="1404" y="107950"/>
                </a:moveTo>
                <a:cubicBezTo>
                  <a:pt x="21512" y="103717"/>
                  <a:pt x="309908" y="106892"/>
                  <a:pt x="357004" y="111125"/>
                </a:cubicBezTo>
                <a:cubicBezTo>
                  <a:pt x="404100" y="115358"/>
                  <a:pt x="251700" y="141287"/>
                  <a:pt x="283979" y="133350"/>
                </a:cubicBezTo>
                <a:cubicBezTo>
                  <a:pt x="316258" y="125413"/>
                  <a:pt x="526337" y="65087"/>
                  <a:pt x="550679" y="63500"/>
                </a:cubicBezTo>
                <a:cubicBezTo>
                  <a:pt x="575021" y="61912"/>
                  <a:pt x="417858" y="125412"/>
                  <a:pt x="430029" y="123825"/>
                </a:cubicBezTo>
                <a:cubicBezTo>
                  <a:pt x="442200" y="122238"/>
                  <a:pt x="560204" y="74612"/>
                  <a:pt x="623704" y="53975"/>
                </a:cubicBezTo>
                <a:cubicBezTo>
                  <a:pt x="687204" y="33338"/>
                  <a:pt x="808383" y="0"/>
                  <a:pt x="811029" y="0"/>
                </a:cubicBezTo>
                <a:cubicBezTo>
                  <a:pt x="813675" y="0"/>
                  <a:pt x="720541" y="26988"/>
                  <a:pt x="639579" y="53975"/>
                </a:cubicBezTo>
                <a:cubicBezTo>
                  <a:pt x="558617" y="80962"/>
                  <a:pt x="356475" y="151342"/>
                  <a:pt x="325254" y="161925"/>
                </a:cubicBezTo>
                <a:cubicBezTo>
                  <a:pt x="294033" y="172508"/>
                  <a:pt x="449079" y="122767"/>
                  <a:pt x="452254" y="117475"/>
                </a:cubicBezTo>
                <a:cubicBezTo>
                  <a:pt x="455429" y="112183"/>
                  <a:pt x="380287" y="127000"/>
                  <a:pt x="344304" y="130175"/>
                </a:cubicBezTo>
                <a:cubicBezTo>
                  <a:pt x="308321" y="133350"/>
                  <a:pt x="289800" y="138642"/>
                  <a:pt x="236354" y="136525"/>
                </a:cubicBezTo>
                <a:cubicBezTo>
                  <a:pt x="182908" y="134408"/>
                  <a:pt x="-18704" y="112183"/>
                  <a:pt x="1404" y="107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C0B0DC1-AC46-64F1-2051-B6E7EDAC4133}"/>
              </a:ext>
            </a:extLst>
          </p:cNvPr>
          <p:cNvSpPr/>
          <p:nvPr/>
        </p:nvSpPr>
        <p:spPr>
          <a:xfrm>
            <a:off x="7289400" y="6086460"/>
            <a:ext cx="347781" cy="161940"/>
          </a:xfrm>
          <a:custGeom>
            <a:avLst/>
            <a:gdLst>
              <a:gd name="connsiteX0" fmla="*/ 400 w 347781"/>
              <a:gd name="connsiteY0" fmla="*/ 15 h 161940"/>
              <a:gd name="connsiteX1" fmla="*/ 111525 w 347781"/>
              <a:gd name="connsiteY1" fmla="*/ 73040 h 161940"/>
              <a:gd name="connsiteX2" fmla="*/ 248050 w 347781"/>
              <a:gd name="connsiteY2" fmla="*/ 133365 h 161940"/>
              <a:gd name="connsiteX3" fmla="*/ 346475 w 347781"/>
              <a:gd name="connsiteY3" fmla="*/ 161940 h 161940"/>
              <a:gd name="connsiteX4" fmla="*/ 305200 w 347781"/>
              <a:gd name="connsiteY4" fmla="*/ 133365 h 161940"/>
              <a:gd name="connsiteX5" fmla="*/ 314725 w 347781"/>
              <a:gd name="connsiteY5" fmla="*/ 158765 h 161940"/>
              <a:gd name="connsiteX6" fmla="*/ 260750 w 347781"/>
              <a:gd name="connsiteY6" fmla="*/ 117490 h 161940"/>
              <a:gd name="connsiteX7" fmla="*/ 159150 w 347781"/>
              <a:gd name="connsiteY7" fmla="*/ 88915 h 161940"/>
              <a:gd name="connsiteX8" fmla="*/ 76600 w 347781"/>
              <a:gd name="connsiteY8" fmla="*/ 79390 h 161940"/>
              <a:gd name="connsiteX9" fmla="*/ 400 w 347781"/>
              <a:gd name="connsiteY9" fmla="*/ 15 h 1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81" h="161940">
                <a:moveTo>
                  <a:pt x="400" y="15"/>
                </a:moveTo>
                <a:cubicBezTo>
                  <a:pt x="6221" y="-1043"/>
                  <a:pt x="70250" y="50815"/>
                  <a:pt x="111525" y="73040"/>
                </a:cubicBezTo>
                <a:cubicBezTo>
                  <a:pt x="152800" y="95265"/>
                  <a:pt x="208892" y="118548"/>
                  <a:pt x="248050" y="133365"/>
                </a:cubicBezTo>
                <a:cubicBezTo>
                  <a:pt x="287208" y="148182"/>
                  <a:pt x="336950" y="161940"/>
                  <a:pt x="346475" y="161940"/>
                </a:cubicBezTo>
                <a:cubicBezTo>
                  <a:pt x="356000" y="161940"/>
                  <a:pt x="310492" y="133894"/>
                  <a:pt x="305200" y="133365"/>
                </a:cubicBezTo>
                <a:cubicBezTo>
                  <a:pt x="299908" y="132836"/>
                  <a:pt x="322133" y="161411"/>
                  <a:pt x="314725" y="158765"/>
                </a:cubicBezTo>
                <a:cubicBezTo>
                  <a:pt x="307317" y="156119"/>
                  <a:pt x="286679" y="129132"/>
                  <a:pt x="260750" y="117490"/>
                </a:cubicBezTo>
                <a:cubicBezTo>
                  <a:pt x="234821" y="105848"/>
                  <a:pt x="189842" y="95265"/>
                  <a:pt x="159150" y="88915"/>
                </a:cubicBezTo>
                <a:cubicBezTo>
                  <a:pt x="128458" y="82565"/>
                  <a:pt x="99354" y="90502"/>
                  <a:pt x="76600" y="79390"/>
                </a:cubicBezTo>
                <a:cubicBezTo>
                  <a:pt x="53846" y="68278"/>
                  <a:pt x="-5421" y="1073"/>
                  <a:pt x="40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A6C3C14-3E7C-BFE0-0FA5-6941F863E4B1}"/>
              </a:ext>
            </a:extLst>
          </p:cNvPr>
          <p:cNvSpPr/>
          <p:nvPr/>
        </p:nvSpPr>
        <p:spPr>
          <a:xfrm>
            <a:off x="7334559" y="5752990"/>
            <a:ext cx="771368" cy="241317"/>
          </a:xfrm>
          <a:custGeom>
            <a:avLst/>
            <a:gdLst>
              <a:gd name="connsiteX0" fmla="*/ 6041 w 771368"/>
              <a:gd name="connsiteY0" fmla="*/ 238235 h 241317"/>
              <a:gd name="connsiteX1" fmla="*/ 336241 w 771368"/>
              <a:gd name="connsiteY1" fmla="*/ 35035 h 241317"/>
              <a:gd name="connsiteX2" fmla="*/ 288616 w 771368"/>
              <a:gd name="connsiteY2" fmla="*/ 82660 h 241317"/>
              <a:gd name="connsiteX3" fmla="*/ 428316 w 771368"/>
              <a:gd name="connsiteY3" fmla="*/ 41385 h 241317"/>
              <a:gd name="connsiteX4" fmla="*/ 698191 w 771368"/>
              <a:gd name="connsiteY4" fmla="*/ 28685 h 241317"/>
              <a:gd name="connsiteX5" fmla="*/ 656916 w 771368"/>
              <a:gd name="connsiteY5" fmla="*/ 15985 h 241317"/>
              <a:gd name="connsiteX6" fmla="*/ 768041 w 771368"/>
              <a:gd name="connsiteY6" fmla="*/ 12810 h 241317"/>
              <a:gd name="connsiteX7" fmla="*/ 704541 w 771368"/>
              <a:gd name="connsiteY7" fmla="*/ 3285 h 241317"/>
              <a:gd name="connsiteX8" fmla="*/ 345766 w 771368"/>
              <a:gd name="connsiteY8" fmla="*/ 12810 h 241317"/>
              <a:gd name="connsiteX9" fmla="*/ 456891 w 771368"/>
              <a:gd name="connsiteY9" fmla="*/ 3285 h 241317"/>
              <a:gd name="connsiteX10" fmla="*/ 180666 w 771368"/>
              <a:gd name="connsiteY10" fmla="*/ 79485 h 241317"/>
              <a:gd name="connsiteX11" fmla="*/ 275916 w 771368"/>
              <a:gd name="connsiteY11" fmla="*/ 69960 h 241317"/>
              <a:gd name="connsiteX12" fmla="*/ 155266 w 771368"/>
              <a:gd name="connsiteY12" fmla="*/ 127110 h 241317"/>
              <a:gd name="connsiteX13" fmla="*/ 123516 w 771368"/>
              <a:gd name="connsiteY13" fmla="*/ 155685 h 241317"/>
              <a:gd name="connsiteX14" fmla="*/ 6041 w 771368"/>
              <a:gd name="connsiteY14" fmla="*/ 238235 h 2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368" h="241317">
                <a:moveTo>
                  <a:pt x="6041" y="238235"/>
                </a:moveTo>
                <a:cubicBezTo>
                  <a:pt x="41495" y="218127"/>
                  <a:pt x="289145" y="60964"/>
                  <a:pt x="336241" y="35035"/>
                </a:cubicBezTo>
                <a:cubicBezTo>
                  <a:pt x="383337" y="9106"/>
                  <a:pt x="273270" y="81602"/>
                  <a:pt x="288616" y="82660"/>
                </a:cubicBezTo>
                <a:cubicBezTo>
                  <a:pt x="303962" y="83718"/>
                  <a:pt x="360054" y="50381"/>
                  <a:pt x="428316" y="41385"/>
                </a:cubicBezTo>
                <a:cubicBezTo>
                  <a:pt x="496579" y="32389"/>
                  <a:pt x="660091" y="32918"/>
                  <a:pt x="698191" y="28685"/>
                </a:cubicBezTo>
                <a:cubicBezTo>
                  <a:pt x="736291" y="24452"/>
                  <a:pt x="645274" y="18631"/>
                  <a:pt x="656916" y="15985"/>
                </a:cubicBezTo>
                <a:cubicBezTo>
                  <a:pt x="668558" y="13339"/>
                  <a:pt x="760104" y="14927"/>
                  <a:pt x="768041" y="12810"/>
                </a:cubicBezTo>
                <a:cubicBezTo>
                  <a:pt x="775978" y="10693"/>
                  <a:pt x="774920" y="3285"/>
                  <a:pt x="704541" y="3285"/>
                </a:cubicBezTo>
                <a:cubicBezTo>
                  <a:pt x="634162" y="3285"/>
                  <a:pt x="387041" y="12810"/>
                  <a:pt x="345766" y="12810"/>
                </a:cubicBezTo>
                <a:cubicBezTo>
                  <a:pt x="304491" y="12810"/>
                  <a:pt x="484408" y="-7827"/>
                  <a:pt x="456891" y="3285"/>
                </a:cubicBezTo>
                <a:cubicBezTo>
                  <a:pt x="429374" y="14397"/>
                  <a:pt x="210828" y="68373"/>
                  <a:pt x="180666" y="79485"/>
                </a:cubicBezTo>
                <a:cubicBezTo>
                  <a:pt x="150504" y="90597"/>
                  <a:pt x="280149" y="62023"/>
                  <a:pt x="275916" y="69960"/>
                </a:cubicBezTo>
                <a:cubicBezTo>
                  <a:pt x="271683" y="77897"/>
                  <a:pt x="180666" y="112823"/>
                  <a:pt x="155266" y="127110"/>
                </a:cubicBezTo>
                <a:cubicBezTo>
                  <a:pt x="129866" y="141397"/>
                  <a:pt x="145212" y="137164"/>
                  <a:pt x="123516" y="155685"/>
                </a:cubicBezTo>
                <a:cubicBezTo>
                  <a:pt x="101820" y="174206"/>
                  <a:pt x="-29413" y="258343"/>
                  <a:pt x="6041" y="238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D6D213E-8893-962F-A429-A4FA108E0F96}"/>
              </a:ext>
            </a:extLst>
          </p:cNvPr>
          <p:cNvSpPr/>
          <p:nvPr/>
        </p:nvSpPr>
        <p:spPr>
          <a:xfrm>
            <a:off x="7435702" y="5759913"/>
            <a:ext cx="301884" cy="128096"/>
          </a:xfrm>
          <a:custGeom>
            <a:avLst/>
            <a:gdLst>
              <a:gd name="connsiteX0" fmla="*/ 6498 w 301884"/>
              <a:gd name="connsiteY0" fmla="*/ 123362 h 128096"/>
              <a:gd name="connsiteX1" fmla="*/ 292248 w 301884"/>
              <a:gd name="connsiteY1" fmla="*/ 2712 h 128096"/>
              <a:gd name="connsiteX2" fmla="*/ 222398 w 301884"/>
              <a:gd name="connsiteY2" fmla="*/ 43987 h 128096"/>
              <a:gd name="connsiteX3" fmla="*/ 101748 w 301884"/>
              <a:gd name="connsiteY3" fmla="*/ 97962 h 128096"/>
              <a:gd name="connsiteX4" fmla="*/ 6498 w 301884"/>
              <a:gd name="connsiteY4" fmla="*/ 123362 h 12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84" h="128096">
                <a:moveTo>
                  <a:pt x="6498" y="123362"/>
                </a:moveTo>
                <a:cubicBezTo>
                  <a:pt x="38248" y="107487"/>
                  <a:pt x="256265" y="15941"/>
                  <a:pt x="292248" y="2712"/>
                </a:cubicBezTo>
                <a:cubicBezTo>
                  <a:pt x="328231" y="-10517"/>
                  <a:pt x="254148" y="28112"/>
                  <a:pt x="222398" y="43987"/>
                </a:cubicBezTo>
                <a:cubicBezTo>
                  <a:pt x="190648" y="59862"/>
                  <a:pt x="135615" y="84733"/>
                  <a:pt x="101748" y="97962"/>
                </a:cubicBezTo>
                <a:cubicBezTo>
                  <a:pt x="67881" y="111191"/>
                  <a:pt x="-25252" y="139237"/>
                  <a:pt x="6498" y="123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61CBC36-9E19-F831-69B4-6D03658F0E2B}"/>
              </a:ext>
            </a:extLst>
          </p:cNvPr>
          <p:cNvSpPr/>
          <p:nvPr/>
        </p:nvSpPr>
        <p:spPr>
          <a:xfrm>
            <a:off x="7759314" y="5689282"/>
            <a:ext cx="391020" cy="108421"/>
          </a:xfrm>
          <a:custGeom>
            <a:avLst/>
            <a:gdLst>
              <a:gd name="connsiteX0" fmla="*/ 386 w 391020"/>
              <a:gd name="connsiteY0" fmla="*/ 108268 h 108421"/>
              <a:gd name="connsiteX1" fmla="*/ 203586 w 391020"/>
              <a:gd name="connsiteY1" fmla="*/ 70168 h 108421"/>
              <a:gd name="connsiteX2" fmla="*/ 292486 w 391020"/>
              <a:gd name="connsiteY2" fmla="*/ 57468 h 108421"/>
              <a:gd name="connsiteX3" fmla="*/ 390911 w 391020"/>
              <a:gd name="connsiteY3" fmla="*/ 318 h 108421"/>
              <a:gd name="connsiteX4" fmla="*/ 308361 w 391020"/>
              <a:gd name="connsiteY4" fmla="*/ 35243 h 108421"/>
              <a:gd name="connsiteX5" fmla="*/ 155961 w 391020"/>
              <a:gd name="connsiteY5" fmla="*/ 54293 h 108421"/>
              <a:gd name="connsiteX6" fmla="*/ 386 w 391020"/>
              <a:gd name="connsiteY6" fmla="*/ 108268 h 1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0" h="108421">
                <a:moveTo>
                  <a:pt x="386" y="108268"/>
                </a:moveTo>
                <a:cubicBezTo>
                  <a:pt x="8323" y="110914"/>
                  <a:pt x="154903" y="78635"/>
                  <a:pt x="203586" y="70168"/>
                </a:cubicBezTo>
                <a:cubicBezTo>
                  <a:pt x="252269" y="61701"/>
                  <a:pt x="261265" y="69110"/>
                  <a:pt x="292486" y="57468"/>
                </a:cubicBezTo>
                <a:cubicBezTo>
                  <a:pt x="323707" y="45826"/>
                  <a:pt x="388265" y="4022"/>
                  <a:pt x="390911" y="318"/>
                </a:cubicBezTo>
                <a:cubicBezTo>
                  <a:pt x="393557" y="-3386"/>
                  <a:pt x="347519" y="26247"/>
                  <a:pt x="308361" y="35243"/>
                </a:cubicBezTo>
                <a:cubicBezTo>
                  <a:pt x="269203" y="44239"/>
                  <a:pt x="203057" y="44768"/>
                  <a:pt x="155961" y="54293"/>
                </a:cubicBezTo>
                <a:cubicBezTo>
                  <a:pt x="108865" y="63818"/>
                  <a:pt x="-7551" y="105622"/>
                  <a:pt x="386" y="108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5B6B1-47E7-AED4-1B86-B796FC03A67F}"/>
              </a:ext>
            </a:extLst>
          </p:cNvPr>
          <p:cNvSpPr/>
          <p:nvPr/>
        </p:nvSpPr>
        <p:spPr>
          <a:xfrm>
            <a:off x="8060126" y="5746746"/>
            <a:ext cx="392241" cy="188528"/>
          </a:xfrm>
          <a:custGeom>
            <a:avLst/>
            <a:gdLst>
              <a:gd name="connsiteX0" fmla="*/ 1199 w 392241"/>
              <a:gd name="connsiteY0" fmla="*/ 4 h 188528"/>
              <a:gd name="connsiteX1" fmla="*/ 220274 w 392241"/>
              <a:gd name="connsiteY1" fmla="*/ 63504 h 188528"/>
              <a:gd name="connsiteX2" fmla="*/ 201224 w 392241"/>
              <a:gd name="connsiteY2" fmla="*/ 50804 h 188528"/>
              <a:gd name="connsiteX3" fmla="*/ 293299 w 392241"/>
              <a:gd name="connsiteY3" fmla="*/ 133354 h 188528"/>
              <a:gd name="connsiteX4" fmla="*/ 328224 w 392241"/>
              <a:gd name="connsiteY4" fmla="*/ 168279 h 188528"/>
              <a:gd name="connsiteX5" fmla="*/ 391724 w 392241"/>
              <a:gd name="connsiteY5" fmla="*/ 161929 h 188528"/>
              <a:gd name="connsiteX6" fmla="*/ 359974 w 392241"/>
              <a:gd name="connsiteY6" fmla="*/ 171454 h 188528"/>
              <a:gd name="connsiteX7" fmla="*/ 318699 w 392241"/>
              <a:gd name="connsiteY7" fmla="*/ 184154 h 188528"/>
              <a:gd name="connsiteX8" fmla="*/ 169474 w 392241"/>
              <a:gd name="connsiteY8" fmla="*/ 88904 h 188528"/>
              <a:gd name="connsiteX9" fmla="*/ 204399 w 392241"/>
              <a:gd name="connsiteY9" fmla="*/ 101604 h 188528"/>
              <a:gd name="connsiteX10" fmla="*/ 134549 w 392241"/>
              <a:gd name="connsiteY10" fmla="*/ 60329 h 188528"/>
              <a:gd name="connsiteX11" fmla="*/ 1199 w 392241"/>
              <a:gd name="connsiteY11" fmla="*/ 4 h 18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241" h="188528">
                <a:moveTo>
                  <a:pt x="1199" y="4"/>
                </a:moveTo>
                <a:cubicBezTo>
                  <a:pt x="15487" y="533"/>
                  <a:pt x="220274" y="63504"/>
                  <a:pt x="220274" y="63504"/>
                </a:cubicBezTo>
                <a:cubicBezTo>
                  <a:pt x="253611" y="71971"/>
                  <a:pt x="189053" y="39162"/>
                  <a:pt x="201224" y="50804"/>
                </a:cubicBezTo>
                <a:cubicBezTo>
                  <a:pt x="213395" y="62446"/>
                  <a:pt x="272132" y="113775"/>
                  <a:pt x="293299" y="133354"/>
                </a:cubicBezTo>
                <a:cubicBezTo>
                  <a:pt x="314466" y="152933"/>
                  <a:pt x="311820" y="163516"/>
                  <a:pt x="328224" y="168279"/>
                </a:cubicBezTo>
                <a:cubicBezTo>
                  <a:pt x="344628" y="173042"/>
                  <a:pt x="386432" y="161400"/>
                  <a:pt x="391724" y="161929"/>
                </a:cubicBezTo>
                <a:cubicBezTo>
                  <a:pt x="397016" y="162458"/>
                  <a:pt x="359974" y="171454"/>
                  <a:pt x="359974" y="171454"/>
                </a:cubicBezTo>
                <a:cubicBezTo>
                  <a:pt x="347803" y="175158"/>
                  <a:pt x="350449" y="197912"/>
                  <a:pt x="318699" y="184154"/>
                </a:cubicBezTo>
                <a:cubicBezTo>
                  <a:pt x="286949" y="170396"/>
                  <a:pt x="188524" y="102662"/>
                  <a:pt x="169474" y="88904"/>
                </a:cubicBezTo>
                <a:cubicBezTo>
                  <a:pt x="150424" y="75146"/>
                  <a:pt x="210220" y="106366"/>
                  <a:pt x="204399" y="101604"/>
                </a:cubicBezTo>
                <a:cubicBezTo>
                  <a:pt x="198578" y="96842"/>
                  <a:pt x="164711" y="74616"/>
                  <a:pt x="134549" y="60329"/>
                </a:cubicBezTo>
                <a:cubicBezTo>
                  <a:pt x="104387" y="46042"/>
                  <a:pt x="-13089" y="-525"/>
                  <a:pt x="11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81AC8-C419-CEB8-C74A-283CF341209E}"/>
              </a:ext>
            </a:extLst>
          </p:cNvPr>
          <p:cNvSpPr/>
          <p:nvPr/>
        </p:nvSpPr>
        <p:spPr>
          <a:xfrm>
            <a:off x="7305299" y="5339904"/>
            <a:ext cx="172517" cy="190444"/>
          </a:xfrm>
          <a:custGeom>
            <a:avLst/>
            <a:gdLst>
              <a:gd name="connsiteX0" fmla="*/ 171826 w 172517"/>
              <a:gd name="connsiteY0" fmla="*/ 446 h 190444"/>
              <a:gd name="connsiteX1" fmla="*/ 376 w 172517"/>
              <a:gd name="connsiteY1" fmla="*/ 187771 h 190444"/>
              <a:gd name="connsiteX2" fmla="*/ 124201 w 172517"/>
              <a:gd name="connsiteY2" fmla="*/ 114746 h 190444"/>
              <a:gd name="connsiteX3" fmla="*/ 70226 w 172517"/>
              <a:gd name="connsiteY3" fmla="*/ 168721 h 190444"/>
              <a:gd name="connsiteX4" fmla="*/ 124201 w 172517"/>
              <a:gd name="connsiteY4" fmla="*/ 102046 h 190444"/>
              <a:gd name="connsiteX5" fmla="*/ 63876 w 172517"/>
              <a:gd name="connsiteY5" fmla="*/ 133796 h 190444"/>
              <a:gd name="connsiteX6" fmla="*/ 171826 w 172517"/>
              <a:gd name="connsiteY6" fmla="*/ 446 h 1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17" h="190444">
                <a:moveTo>
                  <a:pt x="171826" y="446"/>
                </a:moveTo>
                <a:cubicBezTo>
                  <a:pt x="161243" y="9442"/>
                  <a:pt x="8313" y="168721"/>
                  <a:pt x="376" y="187771"/>
                </a:cubicBezTo>
                <a:cubicBezTo>
                  <a:pt x="-7561" y="206821"/>
                  <a:pt x="112559" y="117921"/>
                  <a:pt x="124201" y="114746"/>
                </a:cubicBezTo>
                <a:cubicBezTo>
                  <a:pt x="135843" y="111571"/>
                  <a:pt x="70226" y="170838"/>
                  <a:pt x="70226" y="168721"/>
                </a:cubicBezTo>
                <a:cubicBezTo>
                  <a:pt x="70226" y="166604"/>
                  <a:pt x="125259" y="107867"/>
                  <a:pt x="124201" y="102046"/>
                </a:cubicBezTo>
                <a:cubicBezTo>
                  <a:pt x="123143" y="96225"/>
                  <a:pt x="59643" y="146496"/>
                  <a:pt x="63876" y="133796"/>
                </a:cubicBezTo>
                <a:cubicBezTo>
                  <a:pt x="68109" y="121096"/>
                  <a:pt x="182409" y="-8550"/>
                  <a:pt x="171826" y="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EE5EDEA-163E-B7B0-B41C-85C03F6A67D1}"/>
              </a:ext>
            </a:extLst>
          </p:cNvPr>
          <p:cNvSpPr/>
          <p:nvPr/>
        </p:nvSpPr>
        <p:spPr>
          <a:xfrm>
            <a:off x="7451370" y="5280600"/>
            <a:ext cx="524501" cy="182785"/>
          </a:xfrm>
          <a:custGeom>
            <a:avLst/>
            <a:gdLst>
              <a:gd name="connsiteX0" fmla="*/ 6705 w 524501"/>
              <a:gd name="connsiteY0" fmla="*/ 180400 h 182785"/>
              <a:gd name="connsiteX1" fmla="*/ 232130 w 524501"/>
              <a:gd name="connsiteY1" fmla="*/ 21650 h 182785"/>
              <a:gd name="connsiteX2" fmla="*/ 200380 w 524501"/>
              <a:gd name="connsiteY2" fmla="*/ 59750 h 182785"/>
              <a:gd name="connsiteX3" fmla="*/ 260705 w 524501"/>
              <a:gd name="connsiteY3" fmla="*/ 5775 h 182785"/>
              <a:gd name="connsiteX4" fmla="*/ 397230 w 524501"/>
              <a:gd name="connsiteY4" fmla="*/ 2600 h 182785"/>
              <a:gd name="connsiteX5" fmla="*/ 114655 w 524501"/>
              <a:gd name="connsiteY5" fmla="*/ 15300 h 182785"/>
              <a:gd name="connsiteX6" fmla="*/ 521055 w 524501"/>
              <a:gd name="connsiteY6" fmla="*/ 5775 h 182785"/>
              <a:gd name="connsiteX7" fmla="*/ 321030 w 524501"/>
              <a:gd name="connsiteY7" fmla="*/ 18475 h 182785"/>
              <a:gd name="connsiteX8" fmla="*/ 190855 w 524501"/>
              <a:gd name="connsiteY8" fmla="*/ 28000 h 182785"/>
              <a:gd name="connsiteX9" fmla="*/ 32105 w 524501"/>
              <a:gd name="connsiteY9" fmla="*/ 37525 h 182785"/>
              <a:gd name="connsiteX10" fmla="*/ 165455 w 524501"/>
              <a:gd name="connsiteY10" fmla="*/ 47050 h 182785"/>
              <a:gd name="connsiteX11" fmla="*/ 67030 w 524501"/>
              <a:gd name="connsiteY11" fmla="*/ 113725 h 182785"/>
              <a:gd name="connsiteX12" fmla="*/ 6705 w 524501"/>
              <a:gd name="connsiteY12" fmla="*/ 180400 h 18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01" h="182785">
                <a:moveTo>
                  <a:pt x="6705" y="180400"/>
                </a:moveTo>
                <a:cubicBezTo>
                  <a:pt x="34222" y="165054"/>
                  <a:pt x="199851" y="41758"/>
                  <a:pt x="232130" y="21650"/>
                </a:cubicBezTo>
                <a:cubicBezTo>
                  <a:pt x="264409" y="1542"/>
                  <a:pt x="195618" y="62396"/>
                  <a:pt x="200380" y="59750"/>
                </a:cubicBezTo>
                <a:cubicBezTo>
                  <a:pt x="205142" y="57104"/>
                  <a:pt x="227897" y="15300"/>
                  <a:pt x="260705" y="5775"/>
                </a:cubicBezTo>
                <a:cubicBezTo>
                  <a:pt x="293513" y="-3750"/>
                  <a:pt x="421572" y="1012"/>
                  <a:pt x="397230" y="2600"/>
                </a:cubicBezTo>
                <a:cubicBezTo>
                  <a:pt x="372888" y="4187"/>
                  <a:pt x="114655" y="15300"/>
                  <a:pt x="114655" y="15300"/>
                </a:cubicBezTo>
                <a:lnTo>
                  <a:pt x="521055" y="5775"/>
                </a:lnTo>
                <a:cubicBezTo>
                  <a:pt x="555451" y="6304"/>
                  <a:pt x="321030" y="18475"/>
                  <a:pt x="321030" y="18475"/>
                </a:cubicBezTo>
                <a:lnTo>
                  <a:pt x="190855" y="28000"/>
                </a:lnTo>
                <a:cubicBezTo>
                  <a:pt x="142701" y="31175"/>
                  <a:pt x="36338" y="34350"/>
                  <a:pt x="32105" y="37525"/>
                </a:cubicBezTo>
                <a:cubicBezTo>
                  <a:pt x="27872" y="40700"/>
                  <a:pt x="159634" y="34350"/>
                  <a:pt x="165455" y="47050"/>
                </a:cubicBezTo>
                <a:cubicBezTo>
                  <a:pt x="171276" y="59750"/>
                  <a:pt x="90313" y="94675"/>
                  <a:pt x="67030" y="113725"/>
                </a:cubicBezTo>
                <a:cubicBezTo>
                  <a:pt x="43747" y="132775"/>
                  <a:pt x="-20812" y="195746"/>
                  <a:pt x="6705" y="180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A6AE005-F180-3FAF-B8F7-7F8BDAD64BB7}"/>
              </a:ext>
            </a:extLst>
          </p:cNvPr>
          <p:cNvSpPr/>
          <p:nvPr/>
        </p:nvSpPr>
        <p:spPr>
          <a:xfrm>
            <a:off x="7470968" y="5343878"/>
            <a:ext cx="571533" cy="140246"/>
          </a:xfrm>
          <a:custGeom>
            <a:avLst/>
            <a:gdLst>
              <a:gd name="connsiteX0" fmla="*/ 2982 w 571533"/>
              <a:gd name="connsiteY0" fmla="*/ 139347 h 140246"/>
              <a:gd name="connsiteX1" fmla="*/ 333182 w 571533"/>
              <a:gd name="connsiteY1" fmla="*/ 2822 h 140246"/>
              <a:gd name="connsiteX2" fmla="*/ 241107 w 571533"/>
              <a:gd name="connsiteY2" fmla="*/ 50447 h 140246"/>
              <a:gd name="connsiteX3" fmla="*/ 199832 w 571533"/>
              <a:gd name="connsiteY3" fmla="*/ 91722 h 140246"/>
              <a:gd name="connsiteX4" fmla="*/ 368107 w 571533"/>
              <a:gd name="connsiteY4" fmla="*/ 120297 h 140246"/>
              <a:gd name="connsiteX5" fmla="*/ 307782 w 571533"/>
              <a:gd name="connsiteY5" fmla="*/ 107597 h 140246"/>
              <a:gd name="connsiteX6" fmla="*/ 450657 w 571533"/>
              <a:gd name="connsiteY6" fmla="*/ 98072 h 140246"/>
              <a:gd name="connsiteX7" fmla="*/ 406207 w 571533"/>
              <a:gd name="connsiteY7" fmla="*/ 79022 h 140246"/>
              <a:gd name="connsiteX8" fmla="*/ 460182 w 571533"/>
              <a:gd name="connsiteY8" fmla="*/ 44097 h 140246"/>
              <a:gd name="connsiteX9" fmla="*/ 571307 w 571533"/>
              <a:gd name="connsiteY9" fmla="*/ 56797 h 140246"/>
              <a:gd name="connsiteX10" fmla="*/ 428432 w 571533"/>
              <a:gd name="connsiteY10" fmla="*/ 63147 h 140246"/>
              <a:gd name="connsiteX11" fmla="*/ 380807 w 571533"/>
              <a:gd name="connsiteY11" fmla="*/ 75847 h 140246"/>
              <a:gd name="connsiteX12" fmla="*/ 412557 w 571533"/>
              <a:gd name="connsiteY12" fmla="*/ 98072 h 140246"/>
              <a:gd name="connsiteX13" fmla="*/ 352232 w 571533"/>
              <a:gd name="connsiteY13" fmla="*/ 72672 h 140246"/>
              <a:gd name="connsiteX14" fmla="*/ 399857 w 571533"/>
              <a:gd name="connsiteY14" fmla="*/ 107597 h 140246"/>
              <a:gd name="connsiteX15" fmla="*/ 215707 w 571533"/>
              <a:gd name="connsiteY15" fmla="*/ 91722 h 140246"/>
              <a:gd name="connsiteX16" fmla="*/ 222057 w 571533"/>
              <a:gd name="connsiteY16" fmla="*/ 50447 h 140246"/>
              <a:gd name="connsiteX17" fmla="*/ 256982 w 571533"/>
              <a:gd name="connsiteY17" fmla="*/ 31397 h 140246"/>
              <a:gd name="connsiteX18" fmla="*/ 174432 w 571533"/>
              <a:gd name="connsiteY18" fmla="*/ 59972 h 140246"/>
              <a:gd name="connsiteX19" fmla="*/ 2982 w 571533"/>
              <a:gd name="connsiteY19" fmla="*/ 139347 h 1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33" h="140246">
                <a:moveTo>
                  <a:pt x="2982" y="139347"/>
                </a:moveTo>
                <a:cubicBezTo>
                  <a:pt x="29440" y="129822"/>
                  <a:pt x="293495" y="17639"/>
                  <a:pt x="333182" y="2822"/>
                </a:cubicBezTo>
                <a:cubicBezTo>
                  <a:pt x="372869" y="-11995"/>
                  <a:pt x="263332" y="35630"/>
                  <a:pt x="241107" y="50447"/>
                </a:cubicBezTo>
                <a:cubicBezTo>
                  <a:pt x="218882" y="65264"/>
                  <a:pt x="178665" y="80080"/>
                  <a:pt x="199832" y="91722"/>
                </a:cubicBezTo>
                <a:cubicBezTo>
                  <a:pt x="220999" y="103364"/>
                  <a:pt x="350115" y="117651"/>
                  <a:pt x="368107" y="120297"/>
                </a:cubicBezTo>
                <a:cubicBezTo>
                  <a:pt x="386099" y="122943"/>
                  <a:pt x="294024" y="111301"/>
                  <a:pt x="307782" y="107597"/>
                </a:cubicBezTo>
                <a:cubicBezTo>
                  <a:pt x="321540" y="103893"/>
                  <a:pt x="434253" y="102835"/>
                  <a:pt x="450657" y="98072"/>
                </a:cubicBezTo>
                <a:cubicBezTo>
                  <a:pt x="467061" y="93309"/>
                  <a:pt x="404620" y="88018"/>
                  <a:pt x="406207" y="79022"/>
                </a:cubicBezTo>
                <a:cubicBezTo>
                  <a:pt x="407794" y="70026"/>
                  <a:pt x="432665" y="47801"/>
                  <a:pt x="460182" y="44097"/>
                </a:cubicBezTo>
                <a:cubicBezTo>
                  <a:pt x="487699" y="40393"/>
                  <a:pt x="576599" y="53622"/>
                  <a:pt x="571307" y="56797"/>
                </a:cubicBezTo>
                <a:cubicBezTo>
                  <a:pt x="566015" y="59972"/>
                  <a:pt x="460182" y="59972"/>
                  <a:pt x="428432" y="63147"/>
                </a:cubicBezTo>
                <a:cubicBezTo>
                  <a:pt x="396682" y="66322"/>
                  <a:pt x="383453" y="70026"/>
                  <a:pt x="380807" y="75847"/>
                </a:cubicBezTo>
                <a:cubicBezTo>
                  <a:pt x="378161" y="81668"/>
                  <a:pt x="417320" y="98601"/>
                  <a:pt x="412557" y="98072"/>
                </a:cubicBezTo>
                <a:cubicBezTo>
                  <a:pt x="407795" y="97543"/>
                  <a:pt x="354349" y="71084"/>
                  <a:pt x="352232" y="72672"/>
                </a:cubicBezTo>
                <a:cubicBezTo>
                  <a:pt x="350115" y="74260"/>
                  <a:pt x="422611" y="104422"/>
                  <a:pt x="399857" y="107597"/>
                </a:cubicBezTo>
                <a:cubicBezTo>
                  <a:pt x="377103" y="110772"/>
                  <a:pt x="245340" y="101247"/>
                  <a:pt x="215707" y="91722"/>
                </a:cubicBezTo>
                <a:cubicBezTo>
                  <a:pt x="186074" y="82197"/>
                  <a:pt x="215178" y="60501"/>
                  <a:pt x="222057" y="50447"/>
                </a:cubicBezTo>
                <a:cubicBezTo>
                  <a:pt x="228936" y="40393"/>
                  <a:pt x="264920" y="29809"/>
                  <a:pt x="256982" y="31397"/>
                </a:cubicBezTo>
                <a:cubicBezTo>
                  <a:pt x="249044" y="32985"/>
                  <a:pt x="215178" y="39864"/>
                  <a:pt x="174432" y="59972"/>
                </a:cubicBezTo>
                <a:cubicBezTo>
                  <a:pt x="133686" y="80080"/>
                  <a:pt x="-23476" y="148872"/>
                  <a:pt x="2982" y="139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7CAF8A2-9DE3-E9F4-D2C0-0881EF8F6FD5}"/>
              </a:ext>
            </a:extLst>
          </p:cNvPr>
          <p:cNvSpPr/>
          <p:nvPr/>
        </p:nvSpPr>
        <p:spPr>
          <a:xfrm>
            <a:off x="7549732" y="5285866"/>
            <a:ext cx="556703" cy="181518"/>
          </a:xfrm>
          <a:custGeom>
            <a:avLst/>
            <a:gdLst>
              <a:gd name="connsiteX0" fmla="*/ 418 w 556703"/>
              <a:gd name="connsiteY0" fmla="*/ 181484 h 181518"/>
              <a:gd name="connsiteX1" fmla="*/ 159168 w 556703"/>
              <a:gd name="connsiteY1" fmla="*/ 57659 h 181518"/>
              <a:gd name="connsiteX2" fmla="*/ 276643 w 556703"/>
              <a:gd name="connsiteY2" fmla="*/ 57659 h 181518"/>
              <a:gd name="connsiteX3" fmla="*/ 270293 w 556703"/>
              <a:gd name="connsiteY3" fmla="*/ 41784 h 181518"/>
              <a:gd name="connsiteX4" fmla="*/ 384593 w 556703"/>
              <a:gd name="connsiteY4" fmla="*/ 64009 h 181518"/>
              <a:gd name="connsiteX5" fmla="*/ 556043 w 556703"/>
              <a:gd name="connsiteY5" fmla="*/ 13209 h 181518"/>
              <a:gd name="connsiteX6" fmla="*/ 438568 w 556703"/>
              <a:gd name="connsiteY6" fmla="*/ 44959 h 181518"/>
              <a:gd name="connsiteX7" fmla="*/ 308393 w 556703"/>
              <a:gd name="connsiteY7" fmla="*/ 54484 h 181518"/>
              <a:gd name="connsiteX8" fmla="*/ 184568 w 556703"/>
              <a:gd name="connsiteY8" fmla="*/ 509 h 181518"/>
              <a:gd name="connsiteX9" fmla="*/ 222668 w 556703"/>
              <a:gd name="connsiteY9" fmla="*/ 29084 h 181518"/>
              <a:gd name="connsiteX10" fmla="*/ 95668 w 556703"/>
              <a:gd name="connsiteY10" fmla="*/ 57659 h 181518"/>
              <a:gd name="connsiteX11" fmla="*/ 111543 w 556703"/>
              <a:gd name="connsiteY11" fmla="*/ 70359 h 181518"/>
              <a:gd name="connsiteX12" fmla="*/ 418 w 556703"/>
              <a:gd name="connsiteY12" fmla="*/ 181484 h 18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6703" h="181518">
                <a:moveTo>
                  <a:pt x="418" y="181484"/>
                </a:moveTo>
                <a:cubicBezTo>
                  <a:pt x="8355" y="179367"/>
                  <a:pt x="113131" y="78296"/>
                  <a:pt x="159168" y="57659"/>
                </a:cubicBezTo>
                <a:cubicBezTo>
                  <a:pt x="205206" y="37021"/>
                  <a:pt x="276643" y="57659"/>
                  <a:pt x="276643" y="57659"/>
                </a:cubicBezTo>
                <a:cubicBezTo>
                  <a:pt x="295164" y="55013"/>
                  <a:pt x="252302" y="40726"/>
                  <a:pt x="270293" y="41784"/>
                </a:cubicBezTo>
                <a:cubicBezTo>
                  <a:pt x="288284" y="42842"/>
                  <a:pt x="336968" y="68771"/>
                  <a:pt x="384593" y="64009"/>
                </a:cubicBezTo>
                <a:cubicBezTo>
                  <a:pt x="432218" y="59247"/>
                  <a:pt x="547047" y="16384"/>
                  <a:pt x="556043" y="13209"/>
                </a:cubicBezTo>
                <a:cubicBezTo>
                  <a:pt x="565039" y="10034"/>
                  <a:pt x="479843" y="38080"/>
                  <a:pt x="438568" y="44959"/>
                </a:cubicBezTo>
                <a:cubicBezTo>
                  <a:pt x="397293" y="51838"/>
                  <a:pt x="350726" y="61892"/>
                  <a:pt x="308393" y="54484"/>
                </a:cubicBezTo>
                <a:cubicBezTo>
                  <a:pt x="266060" y="47076"/>
                  <a:pt x="198855" y="4742"/>
                  <a:pt x="184568" y="509"/>
                </a:cubicBezTo>
                <a:cubicBezTo>
                  <a:pt x="170281" y="-3724"/>
                  <a:pt x="237485" y="19559"/>
                  <a:pt x="222668" y="29084"/>
                </a:cubicBezTo>
                <a:cubicBezTo>
                  <a:pt x="207851" y="38609"/>
                  <a:pt x="95668" y="57659"/>
                  <a:pt x="95668" y="57659"/>
                </a:cubicBezTo>
                <a:cubicBezTo>
                  <a:pt x="77147" y="64538"/>
                  <a:pt x="123185" y="51838"/>
                  <a:pt x="111543" y="70359"/>
                </a:cubicBezTo>
                <a:cubicBezTo>
                  <a:pt x="99901" y="88880"/>
                  <a:pt x="-7519" y="183601"/>
                  <a:pt x="418" y="181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4B5980-6254-92D5-C586-4745C33EFB48}"/>
              </a:ext>
            </a:extLst>
          </p:cNvPr>
          <p:cNvSpPr/>
          <p:nvPr/>
        </p:nvSpPr>
        <p:spPr>
          <a:xfrm>
            <a:off x="7994628" y="5343512"/>
            <a:ext cx="400221" cy="123851"/>
          </a:xfrm>
          <a:custGeom>
            <a:avLst/>
            <a:gdLst>
              <a:gd name="connsiteX0" fmla="*/ 57172 w 400221"/>
              <a:gd name="connsiteY0" fmla="*/ 13 h 123851"/>
              <a:gd name="connsiteX1" fmla="*/ 139722 w 400221"/>
              <a:gd name="connsiteY1" fmla="*/ 76213 h 123851"/>
              <a:gd name="connsiteX2" fmla="*/ 171472 w 400221"/>
              <a:gd name="connsiteY2" fmla="*/ 92088 h 123851"/>
              <a:gd name="connsiteX3" fmla="*/ 22 w 400221"/>
              <a:gd name="connsiteY3" fmla="*/ 76213 h 123851"/>
              <a:gd name="connsiteX4" fmla="*/ 184172 w 400221"/>
              <a:gd name="connsiteY4" fmla="*/ 101613 h 123851"/>
              <a:gd name="connsiteX5" fmla="*/ 396897 w 400221"/>
              <a:gd name="connsiteY5" fmla="*/ 123838 h 123851"/>
              <a:gd name="connsiteX6" fmla="*/ 304822 w 400221"/>
              <a:gd name="connsiteY6" fmla="*/ 98438 h 123851"/>
              <a:gd name="connsiteX7" fmla="*/ 180997 w 400221"/>
              <a:gd name="connsiteY7" fmla="*/ 88913 h 123851"/>
              <a:gd name="connsiteX8" fmla="*/ 111147 w 400221"/>
              <a:gd name="connsiteY8" fmla="*/ 82563 h 123851"/>
              <a:gd name="connsiteX9" fmla="*/ 57172 w 400221"/>
              <a:gd name="connsiteY9" fmla="*/ 13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21" h="123851">
                <a:moveTo>
                  <a:pt x="57172" y="13"/>
                </a:moveTo>
                <a:cubicBezTo>
                  <a:pt x="61934" y="-1045"/>
                  <a:pt x="120672" y="60867"/>
                  <a:pt x="139722" y="76213"/>
                </a:cubicBezTo>
                <a:cubicBezTo>
                  <a:pt x="158772" y="91559"/>
                  <a:pt x="194755" y="92088"/>
                  <a:pt x="171472" y="92088"/>
                </a:cubicBezTo>
                <a:cubicBezTo>
                  <a:pt x="148189" y="92088"/>
                  <a:pt x="-2095" y="74625"/>
                  <a:pt x="22" y="76213"/>
                </a:cubicBezTo>
                <a:cubicBezTo>
                  <a:pt x="2139" y="77801"/>
                  <a:pt x="118026" y="93676"/>
                  <a:pt x="184172" y="101613"/>
                </a:cubicBezTo>
                <a:cubicBezTo>
                  <a:pt x="250318" y="109550"/>
                  <a:pt x="376789" y="124367"/>
                  <a:pt x="396897" y="123838"/>
                </a:cubicBezTo>
                <a:cubicBezTo>
                  <a:pt x="417005" y="123309"/>
                  <a:pt x="340805" y="104259"/>
                  <a:pt x="304822" y="98438"/>
                </a:cubicBezTo>
                <a:cubicBezTo>
                  <a:pt x="268839" y="92617"/>
                  <a:pt x="180997" y="88913"/>
                  <a:pt x="180997" y="88913"/>
                </a:cubicBezTo>
                <a:cubicBezTo>
                  <a:pt x="148718" y="86267"/>
                  <a:pt x="127551" y="92088"/>
                  <a:pt x="111147" y="82563"/>
                </a:cubicBezTo>
                <a:cubicBezTo>
                  <a:pt x="94743" y="73038"/>
                  <a:pt x="52410" y="1071"/>
                  <a:pt x="5717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C8937C-2B05-5ADD-49E3-8EF1044ED560}"/>
              </a:ext>
            </a:extLst>
          </p:cNvPr>
          <p:cNvSpPr/>
          <p:nvPr/>
        </p:nvSpPr>
        <p:spPr>
          <a:xfrm>
            <a:off x="7842224" y="5235354"/>
            <a:ext cx="403637" cy="121531"/>
          </a:xfrm>
          <a:custGeom>
            <a:avLst/>
            <a:gdLst>
              <a:gd name="connsiteX0" fmla="*/ 26 w 403637"/>
              <a:gd name="connsiteY0" fmla="*/ 82771 h 121531"/>
              <a:gd name="connsiteX1" fmla="*/ 158776 w 403637"/>
              <a:gd name="connsiteY1" fmla="*/ 60546 h 121531"/>
              <a:gd name="connsiteX2" fmla="*/ 203226 w 403637"/>
              <a:gd name="connsiteY2" fmla="*/ 221 h 121531"/>
              <a:gd name="connsiteX3" fmla="*/ 187351 w 403637"/>
              <a:gd name="connsiteY3" fmla="*/ 41496 h 121531"/>
              <a:gd name="connsiteX4" fmla="*/ 349276 w 403637"/>
              <a:gd name="connsiteY4" fmla="*/ 76421 h 121531"/>
              <a:gd name="connsiteX5" fmla="*/ 254026 w 403637"/>
              <a:gd name="connsiteY5" fmla="*/ 95471 h 121531"/>
              <a:gd name="connsiteX6" fmla="*/ 403251 w 403637"/>
              <a:gd name="connsiteY6" fmla="*/ 120871 h 121531"/>
              <a:gd name="connsiteX7" fmla="*/ 295301 w 403637"/>
              <a:gd name="connsiteY7" fmla="*/ 108171 h 121531"/>
              <a:gd name="connsiteX8" fmla="*/ 234976 w 403637"/>
              <a:gd name="connsiteY8" fmla="*/ 47846 h 121531"/>
              <a:gd name="connsiteX9" fmla="*/ 171476 w 403637"/>
              <a:gd name="connsiteY9" fmla="*/ 70071 h 121531"/>
              <a:gd name="connsiteX10" fmla="*/ 26 w 403637"/>
              <a:gd name="connsiteY10" fmla="*/ 82771 h 1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637" h="121531">
                <a:moveTo>
                  <a:pt x="26" y="82771"/>
                </a:moveTo>
                <a:cubicBezTo>
                  <a:pt x="-2091" y="81183"/>
                  <a:pt x="124909" y="74304"/>
                  <a:pt x="158776" y="60546"/>
                </a:cubicBezTo>
                <a:cubicBezTo>
                  <a:pt x="192643" y="46788"/>
                  <a:pt x="198464" y="3396"/>
                  <a:pt x="203226" y="221"/>
                </a:cubicBezTo>
                <a:cubicBezTo>
                  <a:pt x="207988" y="-2954"/>
                  <a:pt x="163009" y="28796"/>
                  <a:pt x="187351" y="41496"/>
                </a:cubicBezTo>
                <a:cubicBezTo>
                  <a:pt x="211693" y="54196"/>
                  <a:pt x="338164" y="67425"/>
                  <a:pt x="349276" y="76421"/>
                </a:cubicBezTo>
                <a:cubicBezTo>
                  <a:pt x="360388" y="85417"/>
                  <a:pt x="245030" y="88063"/>
                  <a:pt x="254026" y="95471"/>
                </a:cubicBezTo>
                <a:cubicBezTo>
                  <a:pt x="263022" y="102879"/>
                  <a:pt x="396372" y="118754"/>
                  <a:pt x="403251" y="120871"/>
                </a:cubicBezTo>
                <a:cubicBezTo>
                  <a:pt x="410130" y="122988"/>
                  <a:pt x="323347" y="120342"/>
                  <a:pt x="295301" y="108171"/>
                </a:cubicBezTo>
                <a:cubicBezTo>
                  <a:pt x="267255" y="96000"/>
                  <a:pt x="255613" y="54196"/>
                  <a:pt x="234976" y="47846"/>
                </a:cubicBezTo>
                <a:cubicBezTo>
                  <a:pt x="214339" y="41496"/>
                  <a:pt x="205872" y="63721"/>
                  <a:pt x="171476" y="70071"/>
                </a:cubicBezTo>
                <a:cubicBezTo>
                  <a:pt x="137080" y="76421"/>
                  <a:pt x="2143" y="84359"/>
                  <a:pt x="26" y="82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33C6722-FD80-7523-2EE8-174BFBE6039B}"/>
              </a:ext>
            </a:extLst>
          </p:cNvPr>
          <p:cNvSpPr/>
          <p:nvPr/>
        </p:nvSpPr>
        <p:spPr>
          <a:xfrm>
            <a:off x="6479551" y="5931963"/>
            <a:ext cx="103594" cy="947436"/>
          </a:xfrm>
          <a:custGeom>
            <a:avLst/>
            <a:gdLst>
              <a:gd name="connsiteX0" fmla="*/ 102224 w 103594"/>
              <a:gd name="connsiteY0" fmla="*/ 24337 h 947436"/>
              <a:gd name="connsiteX1" fmla="*/ 624 w 103594"/>
              <a:gd name="connsiteY1" fmla="*/ 703787 h 947436"/>
              <a:gd name="connsiteX2" fmla="*/ 57774 w 103594"/>
              <a:gd name="connsiteY2" fmla="*/ 252937 h 947436"/>
              <a:gd name="connsiteX3" fmla="*/ 22849 w 103594"/>
              <a:gd name="connsiteY3" fmla="*/ 932387 h 947436"/>
              <a:gd name="connsiteX4" fmla="*/ 32374 w 103594"/>
              <a:gd name="connsiteY4" fmla="*/ 706962 h 947436"/>
              <a:gd name="connsiteX5" fmla="*/ 32374 w 103594"/>
              <a:gd name="connsiteY5" fmla="*/ 510112 h 947436"/>
              <a:gd name="connsiteX6" fmla="*/ 57774 w 103594"/>
              <a:gd name="connsiteY6" fmla="*/ 183087 h 947436"/>
              <a:gd name="connsiteX7" fmla="*/ 102224 w 103594"/>
              <a:gd name="connsiteY7" fmla="*/ 24337 h 94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4" h="947436">
                <a:moveTo>
                  <a:pt x="102224" y="24337"/>
                </a:moveTo>
                <a:cubicBezTo>
                  <a:pt x="92699" y="111120"/>
                  <a:pt x="8032" y="665687"/>
                  <a:pt x="624" y="703787"/>
                </a:cubicBezTo>
                <a:cubicBezTo>
                  <a:pt x="-6784" y="741887"/>
                  <a:pt x="54070" y="214837"/>
                  <a:pt x="57774" y="252937"/>
                </a:cubicBezTo>
                <a:cubicBezTo>
                  <a:pt x="61478" y="291037"/>
                  <a:pt x="27082" y="856716"/>
                  <a:pt x="22849" y="932387"/>
                </a:cubicBezTo>
                <a:cubicBezTo>
                  <a:pt x="18616" y="1008058"/>
                  <a:pt x="30787" y="777341"/>
                  <a:pt x="32374" y="706962"/>
                </a:cubicBezTo>
                <a:cubicBezTo>
                  <a:pt x="33961" y="636583"/>
                  <a:pt x="28141" y="597425"/>
                  <a:pt x="32374" y="510112"/>
                </a:cubicBezTo>
                <a:cubicBezTo>
                  <a:pt x="36607" y="422800"/>
                  <a:pt x="46662" y="261404"/>
                  <a:pt x="57774" y="183087"/>
                </a:cubicBezTo>
                <a:cubicBezTo>
                  <a:pt x="68886" y="104770"/>
                  <a:pt x="111749" y="-62446"/>
                  <a:pt x="102224" y="24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DF4B446-4BB2-4309-39C2-B30380EE7CBF}"/>
              </a:ext>
            </a:extLst>
          </p:cNvPr>
          <p:cNvSpPr/>
          <p:nvPr/>
        </p:nvSpPr>
        <p:spPr>
          <a:xfrm>
            <a:off x="6441802" y="6355282"/>
            <a:ext cx="48389" cy="607420"/>
          </a:xfrm>
          <a:custGeom>
            <a:avLst/>
            <a:gdLst>
              <a:gd name="connsiteX0" fmla="*/ 19323 w 48389"/>
              <a:gd name="connsiteY0" fmla="*/ 1068 h 607420"/>
              <a:gd name="connsiteX1" fmla="*/ 25673 w 48389"/>
              <a:gd name="connsiteY1" fmla="*/ 350318 h 607420"/>
              <a:gd name="connsiteX2" fmla="*/ 25673 w 48389"/>
              <a:gd name="connsiteY2" fmla="*/ 299518 h 607420"/>
              <a:gd name="connsiteX3" fmla="*/ 44723 w 48389"/>
              <a:gd name="connsiteY3" fmla="*/ 601143 h 607420"/>
              <a:gd name="connsiteX4" fmla="*/ 44723 w 48389"/>
              <a:gd name="connsiteY4" fmla="*/ 477318 h 607420"/>
              <a:gd name="connsiteX5" fmla="*/ 6623 w 48389"/>
              <a:gd name="connsiteY5" fmla="*/ 166168 h 607420"/>
              <a:gd name="connsiteX6" fmla="*/ 273 w 48389"/>
              <a:gd name="connsiteY6" fmla="*/ 239193 h 607420"/>
              <a:gd name="connsiteX7" fmla="*/ 19323 w 48389"/>
              <a:gd name="connsiteY7" fmla="*/ 1068 h 60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9" h="607420">
                <a:moveTo>
                  <a:pt x="19323" y="1068"/>
                </a:moveTo>
                <a:cubicBezTo>
                  <a:pt x="23556" y="19589"/>
                  <a:pt x="24615" y="300576"/>
                  <a:pt x="25673" y="350318"/>
                </a:cubicBezTo>
                <a:cubicBezTo>
                  <a:pt x="26731" y="400060"/>
                  <a:pt x="22498" y="257714"/>
                  <a:pt x="25673" y="299518"/>
                </a:cubicBezTo>
                <a:cubicBezTo>
                  <a:pt x="28848" y="341322"/>
                  <a:pt x="41548" y="571510"/>
                  <a:pt x="44723" y="601143"/>
                </a:cubicBezTo>
                <a:cubicBezTo>
                  <a:pt x="47898" y="630776"/>
                  <a:pt x="51073" y="549814"/>
                  <a:pt x="44723" y="477318"/>
                </a:cubicBezTo>
                <a:cubicBezTo>
                  <a:pt x="38373" y="404822"/>
                  <a:pt x="14031" y="205855"/>
                  <a:pt x="6623" y="166168"/>
                </a:cubicBezTo>
                <a:cubicBezTo>
                  <a:pt x="-785" y="126481"/>
                  <a:pt x="-256" y="267768"/>
                  <a:pt x="273" y="239193"/>
                </a:cubicBezTo>
                <a:cubicBezTo>
                  <a:pt x="802" y="210618"/>
                  <a:pt x="15090" y="-17453"/>
                  <a:pt x="19323" y="1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E4A7B99-0A6D-63CE-E4CD-C4B443C42177}"/>
              </a:ext>
            </a:extLst>
          </p:cNvPr>
          <p:cNvSpPr/>
          <p:nvPr/>
        </p:nvSpPr>
        <p:spPr>
          <a:xfrm>
            <a:off x="6413500" y="5838674"/>
            <a:ext cx="114821" cy="529970"/>
          </a:xfrm>
          <a:custGeom>
            <a:avLst/>
            <a:gdLst>
              <a:gd name="connsiteX0" fmla="*/ 114300 w 114821"/>
              <a:gd name="connsiteY0" fmla="*/ 22376 h 529970"/>
              <a:gd name="connsiteX1" fmla="*/ 41275 w 114821"/>
              <a:gd name="connsiteY1" fmla="*/ 343051 h 529970"/>
              <a:gd name="connsiteX2" fmla="*/ 44450 w 114821"/>
              <a:gd name="connsiteY2" fmla="*/ 308126 h 529970"/>
              <a:gd name="connsiteX3" fmla="*/ 41275 w 114821"/>
              <a:gd name="connsiteY3" fmla="*/ 517676 h 529970"/>
              <a:gd name="connsiteX4" fmla="*/ 47625 w 114821"/>
              <a:gd name="connsiteY4" fmla="*/ 482751 h 529970"/>
              <a:gd name="connsiteX5" fmla="*/ 50800 w 114821"/>
              <a:gd name="connsiteY5" fmla="*/ 295426 h 529970"/>
              <a:gd name="connsiteX6" fmla="*/ 0 w 114821"/>
              <a:gd name="connsiteY6" fmla="*/ 151 h 529970"/>
              <a:gd name="connsiteX7" fmla="*/ 50800 w 114821"/>
              <a:gd name="connsiteY7" fmla="*/ 254151 h 529970"/>
              <a:gd name="connsiteX8" fmla="*/ 73025 w 114821"/>
              <a:gd name="connsiteY8" fmla="*/ 190651 h 529970"/>
              <a:gd name="connsiteX9" fmla="*/ 114300 w 114821"/>
              <a:gd name="connsiteY9" fmla="*/ 22376 h 5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21" h="529970">
                <a:moveTo>
                  <a:pt x="114300" y="22376"/>
                </a:moveTo>
                <a:cubicBezTo>
                  <a:pt x="109008" y="47776"/>
                  <a:pt x="52917" y="295426"/>
                  <a:pt x="41275" y="343051"/>
                </a:cubicBezTo>
                <a:cubicBezTo>
                  <a:pt x="29633" y="390676"/>
                  <a:pt x="44450" y="279022"/>
                  <a:pt x="44450" y="308126"/>
                </a:cubicBezTo>
                <a:cubicBezTo>
                  <a:pt x="44450" y="337230"/>
                  <a:pt x="40746" y="488572"/>
                  <a:pt x="41275" y="517676"/>
                </a:cubicBezTo>
                <a:cubicBezTo>
                  <a:pt x="41804" y="546780"/>
                  <a:pt x="46037" y="519793"/>
                  <a:pt x="47625" y="482751"/>
                </a:cubicBezTo>
                <a:cubicBezTo>
                  <a:pt x="49212" y="445709"/>
                  <a:pt x="58737" y="375859"/>
                  <a:pt x="50800" y="295426"/>
                </a:cubicBezTo>
                <a:cubicBezTo>
                  <a:pt x="42863" y="214993"/>
                  <a:pt x="0" y="7030"/>
                  <a:pt x="0" y="151"/>
                </a:cubicBezTo>
                <a:cubicBezTo>
                  <a:pt x="0" y="-6728"/>
                  <a:pt x="38629" y="222401"/>
                  <a:pt x="50800" y="254151"/>
                </a:cubicBezTo>
                <a:cubicBezTo>
                  <a:pt x="62971" y="285901"/>
                  <a:pt x="62971" y="225047"/>
                  <a:pt x="73025" y="190651"/>
                </a:cubicBezTo>
                <a:cubicBezTo>
                  <a:pt x="83079" y="156255"/>
                  <a:pt x="119592" y="-3024"/>
                  <a:pt x="114300" y="2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775144-B828-A126-A548-5CC8A820242A}"/>
              </a:ext>
            </a:extLst>
          </p:cNvPr>
          <p:cNvSpPr/>
          <p:nvPr/>
        </p:nvSpPr>
        <p:spPr>
          <a:xfrm>
            <a:off x="6365553" y="6460979"/>
            <a:ext cx="89321" cy="471116"/>
          </a:xfrm>
          <a:custGeom>
            <a:avLst/>
            <a:gdLst>
              <a:gd name="connsiteX0" fmla="*/ 89222 w 89321"/>
              <a:gd name="connsiteY0" fmla="*/ 146 h 471116"/>
              <a:gd name="connsiteX1" fmla="*/ 54297 w 89321"/>
              <a:gd name="connsiteY1" fmla="*/ 235096 h 471116"/>
              <a:gd name="connsiteX2" fmla="*/ 60647 w 89321"/>
              <a:gd name="connsiteY2" fmla="*/ 457346 h 471116"/>
              <a:gd name="connsiteX3" fmla="*/ 63822 w 89321"/>
              <a:gd name="connsiteY3" fmla="*/ 400196 h 471116"/>
              <a:gd name="connsiteX4" fmla="*/ 322 w 89321"/>
              <a:gd name="connsiteY4" fmla="*/ 16021 h 471116"/>
              <a:gd name="connsiteX5" fmla="*/ 41597 w 89321"/>
              <a:gd name="connsiteY5" fmla="*/ 196996 h 471116"/>
              <a:gd name="connsiteX6" fmla="*/ 89222 w 89321"/>
              <a:gd name="connsiteY6" fmla="*/ 146 h 4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1" h="471116">
                <a:moveTo>
                  <a:pt x="89222" y="146"/>
                </a:moveTo>
                <a:cubicBezTo>
                  <a:pt x="91339" y="6496"/>
                  <a:pt x="59059" y="158896"/>
                  <a:pt x="54297" y="235096"/>
                </a:cubicBezTo>
                <a:cubicBezTo>
                  <a:pt x="49535" y="311296"/>
                  <a:pt x="59060" y="429829"/>
                  <a:pt x="60647" y="457346"/>
                </a:cubicBezTo>
                <a:cubicBezTo>
                  <a:pt x="62234" y="484863"/>
                  <a:pt x="73876" y="473750"/>
                  <a:pt x="63822" y="400196"/>
                </a:cubicBezTo>
                <a:cubicBezTo>
                  <a:pt x="53768" y="326642"/>
                  <a:pt x="4026" y="49888"/>
                  <a:pt x="322" y="16021"/>
                </a:cubicBezTo>
                <a:cubicBezTo>
                  <a:pt x="-3382" y="-17846"/>
                  <a:pt x="25722" y="198584"/>
                  <a:pt x="41597" y="196996"/>
                </a:cubicBezTo>
                <a:cubicBezTo>
                  <a:pt x="57472" y="195409"/>
                  <a:pt x="87105" y="-6204"/>
                  <a:pt x="89222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468E7F-E855-0EBD-430E-64C7A4816749}"/>
              </a:ext>
            </a:extLst>
          </p:cNvPr>
          <p:cNvSpPr/>
          <p:nvPr/>
        </p:nvSpPr>
        <p:spPr>
          <a:xfrm>
            <a:off x="6524613" y="6340326"/>
            <a:ext cx="43068" cy="759687"/>
          </a:xfrm>
          <a:custGeom>
            <a:avLst/>
            <a:gdLst>
              <a:gd name="connsiteX0" fmla="*/ 38112 w 43068"/>
              <a:gd name="connsiteY0" fmla="*/ 6499 h 759687"/>
              <a:gd name="connsiteX1" fmla="*/ 22237 w 43068"/>
              <a:gd name="connsiteY1" fmla="*/ 577999 h 759687"/>
              <a:gd name="connsiteX2" fmla="*/ 12 w 43068"/>
              <a:gd name="connsiteY2" fmla="*/ 755799 h 759687"/>
              <a:gd name="connsiteX3" fmla="*/ 19062 w 43068"/>
              <a:gd name="connsiteY3" fmla="*/ 679599 h 759687"/>
              <a:gd name="connsiteX4" fmla="*/ 15887 w 43068"/>
              <a:gd name="connsiteY4" fmla="*/ 441474 h 759687"/>
              <a:gd name="connsiteX5" fmla="*/ 6362 w 43068"/>
              <a:gd name="connsiteY5" fmla="*/ 495449 h 759687"/>
              <a:gd name="connsiteX6" fmla="*/ 22237 w 43068"/>
              <a:gd name="connsiteY6" fmla="*/ 298599 h 759687"/>
              <a:gd name="connsiteX7" fmla="*/ 28587 w 43068"/>
              <a:gd name="connsiteY7" fmla="*/ 362099 h 759687"/>
              <a:gd name="connsiteX8" fmla="*/ 41287 w 43068"/>
              <a:gd name="connsiteY8" fmla="*/ 273199 h 759687"/>
              <a:gd name="connsiteX9" fmla="*/ 38112 w 43068"/>
              <a:gd name="connsiteY9" fmla="*/ 6499 h 7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68" h="759687">
                <a:moveTo>
                  <a:pt x="38112" y="6499"/>
                </a:moveTo>
                <a:cubicBezTo>
                  <a:pt x="34937" y="57299"/>
                  <a:pt x="28587" y="453116"/>
                  <a:pt x="22237" y="577999"/>
                </a:cubicBezTo>
                <a:cubicBezTo>
                  <a:pt x="15887" y="702882"/>
                  <a:pt x="541" y="738866"/>
                  <a:pt x="12" y="755799"/>
                </a:cubicBezTo>
                <a:cubicBezTo>
                  <a:pt x="-517" y="772732"/>
                  <a:pt x="16416" y="731987"/>
                  <a:pt x="19062" y="679599"/>
                </a:cubicBezTo>
                <a:cubicBezTo>
                  <a:pt x="21708" y="627212"/>
                  <a:pt x="18004" y="472166"/>
                  <a:pt x="15887" y="441474"/>
                </a:cubicBezTo>
                <a:cubicBezTo>
                  <a:pt x="13770" y="410782"/>
                  <a:pt x="5304" y="519261"/>
                  <a:pt x="6362" y="495449"/>
                </a:cubicBezTo>
                <a:cubicBezTo>
                  <a:pt x="7420" y="471637"/>
                  <a:pt x="18533" y="320824"/>
                  <a:pt x="22237" y="298599"/>
                </a:cubicBezTo>
                <a:cubicBezTo>
                  <a:pt x="25941" y="276374"/>
                  <a:pt x="25412" y="366332"/>
                  <a:pt x="28587" y="362099"/>
                </a:cubicBezTo>
                <a:cubicBezTo>
                  <a:pt x="31762" y="357866"/>
                  <a:pt x="37054" y="328762"/>
                  <a:pt x="41287" y="273199"/>
                </a:cubicBezTo>
                <a:cubicBezTo>
                  <a:pt x="45520" y="217636"/>
                  <a:pt x="41287" y="-44301"/>
                  <a:pt x="38112" y="64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69545C1-21B2-F911-CBDE-D7FEE1C06DD4}"/>
              </a:ext>
            </a:extLst>
          </p:cNvPr>
          <p:cNvSpPr/>
          <p:nvPr/>
        </p:nvSpPr>
        <p:spPr>
          <a:xfrm>
            <a:off x="6464597" y="7111905"/>
            <a:ext cx="80574" cy="264650"/>
          </a:xfrm>
          <a:custGeom>
            <a:avLst/>
            <a:gdLst>
              <a:gd name="connsiteX0" fmla="*/ 56853 w 80574"/>
              <a:gd name="connsiteY0" fmla="*/ 95 h 264650"/>
              <a:gd name="connsiteX1" fmla="*/ 25103 w 80574"/>
              <a:gd name="connsiteY1" fmla="*/ 149320 h 264650"/>
              <a:gd name="connsiteX2" fmla="*/ 79078 w 80574"/>
              <a:gd name="connsiteY2" fmla="*/ 260445 h 264650"/>
              <a:gd name="connsiteX3" fmla="*/ 60028 w 80574"/>
              <a:gd name="connsiteY3" fmla="*/ 231870 h 264650"/>
              <a:gd name="connsiteX4" fmla="*/ 2878 w 80574"/>
              <a:gd name="connsiteY4" fmla="*/ 142970 h 264650"/>
              <a:gd name="connsiteX5" fmla="*/ 9228 w 80574"/>
              <a:gd name="connsiteY5" fmla="*/ 162020 h 264650"/>
              <a:gd name="connsiteX6" fmla="*/ 15578 w 80574"/>
              <a:gd name="connsiteY6" fmla="*/ 127095 h 264650"/>
              <a:gd name="connsiteX7" fmla="*/ 56853 w 80574"/>
              <a:gd name="connsiteY7" fmla="*/ 95 h 2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74" h="264650">
                <a:moveTo>
                  <a:pt x="56853" y="95"/>
                </a:moveTo>
                <a:cubicBezTo>
                  <a:pt x="58440" y="3799"/>
                  <a:pt x="21399" y="105928"/>
                  <a:pt x="25103" y="149320"/>
                </a:cubicBezTo>
                <a:cubicBezTo>
                  <a:pt x="28807" y="192712"/>
                  <a:pt x="73257" y="246687"/>
                  <a:pt x="79078" y="260445"/>
                </a:cubicBezTo>
                <a:cubicBezTo>
                  <a:pt x="84899" y="274203"/>
                  <a:pt x="72728" y="251449"/>
                  <a:pt x="60028" y="231870"/>
                </a:cubicBezTo>
                <a:cubicBezTo>
                  <a:pt x="47328" y="212291"/>
                  <a:pt x="2878" y="142970"/>
                  <a:pt x="2878" y="142970"/>
                </a:cubicBezTo>
                <a:cubicBezTo>
                  <a:pt x="-5589" y="131328"/>
                  <a:pt x="7111" y="164666"/>
                  <a:pt x="9228" y="162020"/>
                </a:cubicBezTo>
                <a:cubicBezTo>
                  <a:pt x="11345" y="159374"/>
                  <a:pt x="7111" y="152495"/>
                  <a:pt x="15578" y="127095"/>
                </a:cubicBezTo>
                <a:cubicBezTo>
                  <a:pt x="24045" y="101695"/>
                  <a:pt x="55266" y="-3609"/>
                  <a:pt x="56853" y="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CBA1FE6-5638-600A-A582-7CE45BF5ABEE}"/>
              </a:ext>
            </a:extLst>
          </p:cNvPr>
          <p:cNvSpPr/>
          <p:nvPr/>
        </p:nvSpPr>
        <p:spPr>
          <a:xfrm>
            <a:off x="6415522" y="7048494"/>
            <a:ext cx="155401" cy="441243"/>
          </a:xfrm>
          <a:custGeom>
            <a:avLst/>
            <a:gdLst>
              <a:gd name="connsiteX0" fmla="*/ 96403 w 155401"/>
              <a:gd name="connsiteY0" fmla="*/ 6 h 441243"/>
              <a:gd name="connsiteX1" fmla="*/ 29728 w 155401"/>
              <a:gd name="connsiteY1" fmla="*/ 180981 h 441243"/>
              <a:gd name="connsiteX2" fmla="*/ 39253 w 155401"/>
              <a:gd name="connsiteY2" fmla="*/ 323856 h 441243"/>
              <a:gd name="connsiteX3" fmla="*/ 4328 w 155401"/>
              <a:gd name="connsiteY3" fmla="*/ 238131 h 441243"/>
              <a:gd name="connsiteX4" fmla="*/ 153553 w 155401"/>
              <a:gd name="connsiteY4" fmla="*/ 438156 h 441243"/>
              <a:gd name="connsiteX5" fmla="*/ 83703 w 155401"/>
              <a:gd name="connsiteY5" fmla="*/ 352431 h 441243"/>
              <a:gd name="connsiteX6" fmla="*/ 23378 w 155401"/>
              <a:gd name="connsiteY6" fmla="*/ 254006 h 441243"/>
              <a:gd name="connsiteX7" fmla="*/ 1153 w 155401"/>
              <a:gd name="connsiteY7" fmla="*/ 196856 h 441243"/>
              <a:gd name="connsiteX8" fmla="*/ 20203 w 155401"/>
              <a:gd name="connsiteY8" fmla="*/ 79381 h 441243"/>
              <a:gd name="connsiteX9" fmla="*/ 13853 w 155401"/>
              <a:gd name="connsiteY9" fmla="*/ 187331 h 441243"/>
              <a:gd name="connsiteX10" fmla="*/ 96403 w 155401"/>
              <a:gd name="connsiteY10" fmla="*/ 6 h 44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01" h="441243">
                <a:moveTo>
                  <a:pt x="96403" y="6"/>
                </a:moveTo>
                <a:cubicBezTo>
                  <a:pt x="99049" y="-1052"/>
                  <a:pt x="39253" y="127006"/>
                  <a:pt x="29728" y="180981"/>
                </a:cubicBezTo>
                <a:cubicBezTo>
                  <a:pt x="20203" y="234956"/>
                  <a:pt x="43486" y="314331"/>
                  <a:pt x="39253" y="323856"/>
                </a:cubicBezTo>
                <a:cubicBezTo>
                  <a:pt x="35020" y="333381"/>
                  <a:pt x="-14722" y="219081"/>
                  <a:pt x="4328" y="238131"/>
                </a:cubicBezTo>
                <a:cubicBezTo>
                  <a:pt x="23378" y="257181"/>
                  <a:pt x="140324" y="419106"/>
                  <a:pt x="153553" y="438156"/>
                </a:cubicBezTo>
                <a:cubicBezTo>
                  <a:pt x="166782" y="457206"/>
                  <a:pt x="105399" y="383123"/>
                  <a:pt x="83703" y="352431"/>
                </a:cubicBezTo>
                <a:cubicBezTo>
                  <a:pt x="62007" y="321739"/>
                  <a:pt x="37136" y="279935"/>
                  <a:pt x="23378" y="254006"/>
                </a:cubicBezTo>
                <a:cubicBezTo>
                  <a:pt x="9620" y="228077"/>
                  <a:pt x="1682" y="225960"/>
                  <a:pt x="1153" y="196856"/>
                </a:cubicBezTo>
                <a:cubicBezTo>
                  <a:pt x="624" y="167752"/>
                  <a:pt x="18086" y="80969"/>
                  <a:pt x="20203" y="79381"/>
                </a:cubicBezTo>
                <a:cubicBezTo>
                  <a:pt x="22320" y="77793"/>
                  <a:pt x="1682" y="196327"/>
                  <a:pt x="13853" y="187331"/>
                </a:cubicBezTo>
                <a:cubicBezTo>
                  <a:pt x="26024" y="178335"/>
                  <a:pt x="93757" y="1064"/>
                  <a:pt x="9640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A8213F2-28CB-2F85-D250-DC4DD5EC01FB}"/>
              </a:ext>
            </a:extLst>
          </p:cNvPr>
          <p:cNvSpPr/>
          <p:nvPr/>
        </p:nvSpPr>
        <p:spPr>
          <a:xfrm>
            <a:off x="6362997" y="6555298"/>
            <a:ext cx="60032" cy="484994"/>
          </a:xfrm>
          <a:custGeom>
            <a:avLst/>
            <a:gdLst>
              <a:gd name="connsiteX0" fmla="*/ 60028 w 60032"/>
              <a:gd name="connsiteY0" fmla="*/ 134427 h 484994"/>
              <a:gd name="connsiteX1" fmla="*/ 2878 w 60032"/>
              <a:gd name="connsiteY1" fmla="*/ 350327 h 484994"/>
              <a:gd name="connsiteX2" fmla="*/ 9228 w 60032"/>
              <a:gd name="connsiteY2" fmla="*/ 470977 h 484994"/>
              <a:gd name="connsiteX3" fmla="*/ 15578 w 60032"/>
              <a:gd name="connsiteY3" fmla="*/ 429702 h 484994"/>
              <a:gd name="connsiteX4" fmla="*/ 9228 w 60032"/>
              <a:gd name="connsiteY4" fmla="*/ 1077 h 484994"/>
              <a:gd name="connsiteX5" fmla="*/ 6053 w 60032"/>
              <a:gd name="connsiteY5" fmla="*/ 302702 h 484994"/>
              <a:gd name="connsiteX6" fmla="*/ 60028 w 60032"/>
              <a:gd name="connsiteY6" fmla="*/ 134427 h 48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" h="484994">
                <a:moveTo>
                  <a:pt x="60028" y="134427"/>
                </a:moveTo>
                <a:cubicBezTo>
                  <a:pt x="59499" y="142365"/>
                  <a:pt x="11345" y="294235"/>
                  <a:pt x="2878" y="350327"/>
                </a:cubicBezTo>
                <a:cubicBezTo>
                  <a:pt x="-5589" y="406419"/>
                  <a:pt x="7111" y="457748"/>
                  <a:pt x="9228" y="470977"/>
                </a:cubicBezTo>
                <a:cubicBezTo>
                  <a:pt x="11345" y="484206"/>
                  <a:pt x="15578" y="508019"/>
                  <a:pt x="15578" y="429702"/>
                </a:cubicBezTo>
                <a:cubicBezTo>
                  <a:pt x="15578" y="351385"/>
                  <a:pt x="10815" y="22244"/>
                  <a:pt x="9228" y="1077"/>
                </a:cubicBezTo>
                <a:cubicBezTo>
                  <a:pt x="7641" y="-20090"/>
                  <a:pt x="-1355" y="277302"/>
                  <a:pt x="6053" y="302702"/>
                </a:cubicBezTo>
                <a:cubicBezTo>
                  <a:pt x="13461" y="328102"/>
                  <a:pt x="60557" y="126489"/>
                  <a:pt x="60028" y="1344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0BA1B0E-147A-5807-607F-D67881D950AE}"/>
              </a:ext>
            </a:extLst>
          </p:cNvPr>
          <p:cNvSpPr/>
          <p:nvPr/>
        </p:nvSpPr>
        <p:spPr>
          <a:xfrm>
            <a:off x="6403975" y="5790852"/>
            <a:ext cx="92089" cy="645844"/>
          </a:xfrm>
          <a:custGeom>
            <a:avLst/>
            <a:gdLst>
              <a:gd name="connsiteX0" fmla="*/ 92075 w 92089"/>
              <a:gd name="connsiteY0" fmla="*/ 348 h 645844"/>
              <a:gd name="connsiteX1" fmla="*/ 15875 w 92089"/>
              <a:gd name="connsiteY1" fmla="*/ 324198 h 645844"/>
              <a:gd name="connsiteX2" fmla="*/ 15875 w 92089"/>
              <a:gd name="connsiteY2" fmla="*/ 641698 h 645844"/>
              <a:gd name="connsiteX3" fmla="*/ 22225 w 92089"/>
              <a:gd name="connsiteY3" fmla="*/ 476598 h 645844"/>
              <a:gd name="connsiteX4" fmla="*/ 0 w 92089"/>
              <a:gd name="connsiteY4" fmla="*/ 73373 h 645844"/>
              <a:gd name="connsiteX5" fmla="*/ 22225 w 92089"/>
              <a:gd name="connsiteY5" fmla="*/ 257523 h 645844"/>
              <a:gd name="connsiteX6" fmla="*/ 92075 w 92089"/>
              <a:gd name="connsiteY6" fmla="*/ 348 h 64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89" h="645844">
                <a:moveTo>
                  <a:pt x="92075" y="348"/>
                </a:moveTo>
                <a:cubicBezTo>
                  <a:pt x="91017" y="11460"/>
                  <a:pt x="28575" y="217306"/>
                  <a:pt x="15875" y="324198"/>
                </a:cubicBezTo>
                <a:cubicBezTo>
                  <a:pt x="3175" y="431090"/>
                  <a:pt x="14817" y="616298"/>
                  <a:pt x="15875" y="641698"/>
                </a:cubicBezTo>
                <a:cubicBezTo>
                  <a:pt x="16933" y="667098"/>
                  <a:pt x="24871" y="571319"/>
                  <a:pt x="22225" y="476598"/>
                </a:cubicBezTo>
                <a:cubicBezTo>
                  <a:pt x="19579" y="381877"/>
                  <a:pt x="0" y="109885"/>
                  <a:pt x="0" y="73373"/>
                </a:cubicBezTo>
                <a:cubicBezTo>
                  <a:pt x="0" y="36861"/>
                  <a:pt x="7408" y="267577"/>
                  <a:pt x="22225" y="257523"/>
                </a:cubicBezTo>
                <a:cubicBezTo>
                  <a:pt x="37042" y="247469"/>
                  <a:pt x="93133" y="-10764"/>
                  <a:pt x="9207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6B3CA31-5A6B-35EA-5559-7F446162E67A}"/>
              </a:ext>
            </a:extLst>
          </p:cNvPr>
          <p:cNvSpPr/>
          <p:nvPr/>
        </p:nvSpPr>
        <p:spPr>
          <a:xfrm>
            <a:off x="6302362" y="7134086"/>
            <a:ext cx="226104" cy="423328"/>
          </a:xfrm>
          <a:custGeom>
            <a:avLst/>
            <a:gdLst>
              <a:gd name="connsiteX0" fmla="*/ 82563 w 226104"/>
              <a:gd name="connsiteY0" fmla="*/ 139 h 423328"/>
              <a:gd name="connsiteX1" fmla="*/ 34938 w 226104"/>
              <a:gd name="connsiteY1" fmla="*/ 203339 h 423328"/>
              <a:gd name="connsiteX2" fmla="*/ 114313 w 226104"/>
              <a:gd name="connsiteY2" fmla="*/ 333514 h 423328"/>
              <a:gd name="connsiteX3" fmla="*/ 98438 w 226104"/>
              <a:gd name="connsiteY3" fmla="*/ 298589 h 423328"/>
              <a:gd name="connsiteX4" fmla="*/ 225438 w 226104"/>
              <a:gd name="connsiteY4" fmla="*/ 422414 h 423328"/>
              <a:gd name="connsiteX5" fmla="*/ 142888 w 226104"/>
              <a:gd name="connsiteY5" fmla="*/ 349389 h 423328"/>
              <a:gd name="connsiteX6" fmla="*/ 22238 w 226104"/>
              <a:gd name="connsiteY6" fmla="*/ 247789 h 423328"/>
              <a:gd name="connsiteX7" fmla="*/ 13 w 226104"/>
              <a:gd name="connsiteY7" fmla="*/ 79514 h 423328"/>
              <a:gd name="connsiteX8" fmla="*/ 19063 w 226104"/>
              <a:gd name="connsiteY8" fmla="*/ 219214 h 423328"/>
              <a:gd name="connsiteX9" fmla="*/ 25413 w 226104"/>
              <a:gd name="connsiteY9" fmla="*/ 171589 h 423328"/>
              <a:gd name="connsiteX10" fmla="*/ 82563 w 226104"/>
              <a:gd name="connsiteY10" fmla="*/ 139 h 4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04" h="423328">
                <a:moveTo>
                  <a:pt x="82563" y="139"/>
                </a:moveTo>
                <a:cubicBezTo>
                  <a:pt x="84150" y="5431"/>
                  <a:pt x="29646" y="147777"/>
                  <a:pt x="34938" y="203339"/>
                </a:cubicBezTo>
                <a:cubicBezTo>
                  <a:pt x="40230" y="258901"/>
                  <a:pt x="103730" y="317639"/>
                  <a:pt x="114313" y="333514"/>
                </a:cubicBezTo>
                <a:cubicBezTo>
                  <a:pt x="124896" y="349389"/>
                  <a:pt x="79917" y="283772"/>
                  <a:pt x="98438" y="298589"/>
                </a:cubicBezTo>
                <a:cubicBezTo>
                  <a:pt x="116959" y="313406"/>
                  <a:pt x="218030" y="413947"/>
                  <a:pt x="225438" y="422414"/>
                </a:cubicBezTo>
                <a:cubicBezTo>
                  <a:pt x="232846" y="430881"/>
                  <a:pt x="176755" y="378493"/>
                  <a:pt x="142888" y="349389"/>
                </a:cubicBezTo>
                <a:cubicBezTo>
                  <a:pt x="109021" y="320285"/>
                  <a:pt x="46050" y="292768"/>
                  <a:pt x="22238" y="247789"/>
                </a:cubicBezTo>
                <a:cubicBezTo>
                  <a:pt x="-1575" y="202810"/>
                  <a:pt x="542" y="84277"/>
                  <a:pt x="13" y="79514"/>
                </a:cubicBezTo>
                <a:cubicBezTo>
                  <a:pt x="-516" y="74752"/>
                  <a:pt x="14830" y="203868"/>
                  <a:pt x="19063" y="219214"/>
                </a:cubicBezTo>
                <a:cubicBezTo>
                  <a:pt x="23296" y="234560"/>
                  <a:pt x="18534" y="201222"/>
                  <a:pt x="25413" y="171589"/>
                </a:cubicBezTo>
                <a:cubicBezTo>
                  <a:pt x="32292" y="141956"/>
                  <a:pt x="80976" y="-5153"/>
                  <a:pt x="82563" y="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8DAEECB-149F-4C4E-B7B5-AB02CBA898A2}"/>
              </a:ext>
            </a:extLst>
          </p:cNvPr>
          <p:cNvSpPr/>
          <p:nvPr/>
        </p:nvSpPr>
        <p:spPr>
          <a:xfrm>
            <a:off x="6553183" y="7162078"/>
            <a:ext cx="82622" cy="200747"/>
          </a:xfrm>
          <a:custGeom>
            <a:avLst/>
            <a:gdLst>
              <a:gd name="connsiteX0" fmla="*/ 17 w 82622"/>
              <a:gd name="connsiteY0" fmla="*/ 722 h 200747"/>
              <a:gd name="connsiteX1" fmla="*/ 53992 w 82622"/>
              <a:gd name="connsiteY1" fmla="*/ 130897 h 200747"/>
              <a:gd name="connsiteX2" fmla="*/ 53992 w 82622"/>
              <a:gd name="connsiteY2" fmla="*/ 200747 h 200747"/>
              <a:gd name="connsiteX3" fmla="*/ 79392 w 82622"/>
              <a:gd name="connsiteY3" fmla="*/ 165822 h 200747"/>
              <a:gd name="connsiteX4" fmla="*/ 66692 w 82622"/>
              <a:gd name="connsiteY4" fmla="*/ 175347 h 200747"/>
              <a:gd name="connsiteX5" fmla="*/ 66692 w 82622"/>
              <a:gd name="connsiteY5" fmla="*/ 140422 h 200747"/>
              <a:gd name="connsiteX6" fmla="*/ 82567 w 82622"/>
              <a:gd name="connsiteY6" fmla="*/ 61047 h 200747"/>
              <a:gd name="connsiteX7" fmla="*/ 60342 w 82622"/>
              <a:gd name="connsiteY7" fmla="*/ 722 h 200747"/>
              <a:gd name="connsiteX8" fmla="*/ 76217 w 82622"/>
              <a:gd name="connsiteY8" fmla="*/ 102322 h 200747"/>
              <a:gd name="connsiteX9" fmla="*/ 60342 w 82622"/>
              <a:gd name="connsiteY9" fmla="*/ 102322 h 200747"/>
              <a:gd name="connsiteX10" fmla="*/ 17 w 82622"/>
              <a:gd name="connsiteY10" fmla="*/ 722 h 2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22" h="200747">
                <a:moveTo>
                  <a:pt x="17" y="722"/>
                </a:moveTo>
                <a:cubicBezTo>
                  <a:pt x="-1041" y="5484"/>
                  <a:pt x="44996" y="97560"/>
                  <a:pt x="53992" y="130897"/>
                </a:cubicBezTo>
                <a:cubicBezTo>
                  <a:pt x="62988" y="164234"/>
                  <a:pt x="49759" y="194926"/>
                  <a:pt x="53992" y="200747"/>
                </a:cubicBezTo>
                <a:lnTo>
                  <a:pt x="79392" y="165822"/>
                </a:lnTo>
                <a:cubicBezTo>
                  <a:pt x="81509" y="161589"/>
                  <a:pt x="68809" y="179580"/>
                  <a:pt x="66692" y="175347"/>
                </a:cubicBezTo>
                <a:cubicBezTo>
                  <a:pt x="64575" y="171114"/>
                  <a:pt x="64046" y="159472"/>
                  <a:pt x="66692" y="140422"/>
                </a:cubicBezTo>
                <a:cubicBezTo>
                  <a:pt x="69338" y="121372"/>
                  <a:pt x="83625" y="84330"/>
                  <a:pt x="82567" y="61047"/>
                </a:cubicBezTo>
                <a:cubicBezTo>
                  <a:pt x="81509" y="37764"/>
                  <a:pt x="61400" y="-6157"/>
                  <a:pt x="60342" y="722"/>
                </a:cubicBezTo>
                <a:cubicBezTo>
                  <a:pt x="59284" y="7601"/>
                  <a:pt x="76217" y="102322"/>
                  <a:pt x="76217" y="102322"/>
                </a:cubicBezTo>
                <a:cubicBezTo>
                  <a:pt x="76217" y="119255"/>
                  <a:pt x="73042" y="113434"/>
                  <a:pt x="60342" y="102322"/>
                </a:cubicBezTo>
                <a:cubicBezTo>
                  <a:pt x="47642" y="91210"/>
                  <a:pt x="1075" y="-4040"/>
                  <a:pt x="17" y="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7027612-47B9-1868-C117-16F64D7FEDA3}"/>
              </a:ext>
            </a:extLst>
          </p:cNvPr>
          <p:cNvSpPr/>
          <p:nvPr/>
        </p:nvSpPr>
        <p:spPr>
          <a:xfrm>
            <a:off x="6594458" y="7362640"/>
            <a:ext cx="153306" cy="254223"/>
          </a:xfrm>
          <a:custGeom>
            <a:avLst/>
            <a:gdLst>
              <a:gd name="connsiteX0" fmla="*/ 17 w 153306"/>
              <a:gd name="connsiteY0" fmla="*/ 82735 h 254223"/>
              <a:gd name="connsiteX1" fmla="*/ 76217 w 153306"/>
              <a:gd name="connsiteY1" fmla="*/ 38285 h 254223"/>
              <a:gd name="connsiteX2" fmla="*/ 82567 w 153306"/>
              <a:gd name="connsiteY2" fmla="*/ 79560 h 254223"/>
              <a:gd name="connsiteX3" fmla="*/ 152417 w 153306"/>
              <a:gd name="connsiteY3" fmla="*/ 168460 h 254223"/>
              <a:gd name="connsiteX4" fmla="*/ 114317 w 153306"/>
              <a:gd name="connsiteY4" fmla="*/ 193860 h 254223"/>
              <a:gd name="connsiteX5" fmla="*/ 6367 w 153306"/>
              <a:gd name="connsiteY5" fmla="*/ 254185 h 254223"/>
              <a:gd name="connsiteX6" fmla="*/ 114317 w 153306"/>
              <a:gd name="connsiteY6" fmla="*/ 184335 h 254223"/>
              <a:gd name="connsiteX7" fmla="*/ 142892 w 153306"/>
              <a:gd name="connsiteY7" fmla="*/ 152585 h 254223"/>
              <a:gd name="connsiteX8" fmla="*/ 88917 w 153306"/>
              <a:gd name="connsiteY8" fmla="*/ 41460 h 254223"/>
              <a:gd name="connsiteX9" fmla="*/ 107967 w 153306"/>
              <a:gd name="connsiteY9" fmla="*/ 185 h 254223"/>
              <a:gd name="connsiteX10" fmla="*/ 69867 w 153306"/>
              <a:gd name="connsiteY10" fmla="*/ 28760 h 254223"/>
              <a:gd name="connsiteX11" fmla="*/ 17 w 153306"/>
              <a:gd name="connsiteY11" fmla="*/ 82735 h 2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306" h="254223">
                <a:moveTo>
                  <a:pt x="17" y="82735"/>
                </a:moveTo>
                <a:cubicBezTo>
                  <a:pt x="1075" y="84323"/>
                  <a:pt x="62459" y="38814"/>
                  <a:pt x="76217" y="38285"/>
                </a:cubicBezTo>
                <a:cubicBezTo>
                  <a:pt x="89975" y="37756"/>
                  <a:pt x="69867" y="57864"/>
                  <a:pt x="82567" y="79560"/>
                </a:cubicBezTo>
                <a:cubicBezTo>
                  <a:pt x="95267" y="101256"/>
                  <a:pt x="147125" y="149410"/>
                  <a:pt x="152417" y="168460"/>
                </a:cubicBezTo>
                <a:cubicBezTo>
                  <a:pt x="157709" y="187510"/>
                  <a:pt x="138659" y="179573"/>
                  <a:pt x="114317" y="193860"/>
                </a:cubicBezTo>
                <a:cubicBezTo>
                  <a:pt x="89975" y="208147"/>
                  <a:pt x="6367" y="255772"/>
                  <a:pt x="6367" y="254185"/>
                </a:cubicBezTo>
                <a:cubicBezTo>
                  <a:pt x="6367" y="252598"/>
                  <a:pt x="91563" y="201268"/>
                  <a:pt x="114317" y="184335"/>
                </a:cubicBezTo>
                <a:cubicBezTo>
                  <a:pt x="137071" y="167402"/>
                  <a:pt x="147125" y="176397"/>
                  <a:pt x="142892" y="152585"/>
                </a:cubicBezTo>
                <a:cubicBezTo>
                  <a:pt x="138659" y="128773"/>
                  <a:pt x="94738" y="66860"/>
                  <a:pt x="88917" y="41460"/>
                </a:cubicBezTo>
                <a:cubicBezTo>
                  <a:pt x="83096" y="16060"/>
                  <a:pt x="111142" y="2302"/>
                  <a:pt x="107967" y="185"/>
                </a:cubicBezTo>
                <a:cubicBezTo>
                  <a:pt x="104792" y="-1932"/>
                  <a:pt x="92621" y="14472"/>
                  <a:pt x="69867" y="28760"/>
                </a:cubicBezTo>
                <a:cubicBezTo>
                  <a:pt x="47113" y="43047"/>
                  <a:pt x="-1041" y="81147"/>
                  <a:pt x="17" y="82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AFF3D4-73AF-775B-65DD-85993663BCB9}"/>
              </a:ext>
            </a:extLst>
          </p:cNvPr>
          <p:cNvSpPr/>
          <p:nvPr/>
        </p:nvSpPr>
        <p:spPr>
          <a:xfrm>
            <a:off x="6654800" y="7216712"/>
            <a:ext cx="76602" cy="143013"/>
          </a:xfrm>
          <a:custGeom>
            <a:avLst/>
            <a:gdLst>
              <a:gd name="connsiteX0" fmla="*/ 25400 w 76602"/>
              <a:gd name="connsiteY0" fmla="*/ 63 h 143013"/>
              <a:gd name="connsiteX1" fmla="*/ 44450 w 76602"/>
              <a:gd name="connsiteY1" fmla="*/ 76263 h 143013"/>
              <a:gd name="connsiteX2" fmla="*/ 0 w 76602"/>
              <a:gd name="connsiteY2" fmla="*/ 142938 h 143013"/>
              <a:gd name="connsiteX3" fmla="*/ 44450 w 76602"/>
              <a:gd name="connsiteY3" fmla="*/ 88963 h 143013"/>
              <a:gd name="connsiteX4" fmla="*/ 76200 w 76602"/>
              <a:gd name="connsiteY4" fmla="*/ 63563 h 143013"/>
              <a:gd name="connsiteX5" fmla="*/ 25400 w 76602"/>
              <a:gd name="connsiteY5" fmla="*/ 63 h 14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143013">
                <a:moveTo>
                  <a:pt x="25400" y="63"/>
                </a:moveTo>
                <a:cubicBezTo>
                  <a:pt x="20108" y="2180"/>
                  <a:pt x="48683" y="52451"/>
                  <a:pt x="44450" y="76263"/>
                </a:cubicBezTo>
                <a:cubicBezTo>
                  <a:pt x="40217" y="100075"/>
                  <a:pt x="0" y="140821"/>
                  <a:pt x="0" y="142938"/>
                </a:cubicBezTo>
                <a:cubicBezTo>
                  <a:pt x="0" y="145055"/>
                  <a:pt x="31750" y="102192"/>
                  <a:pt x="44450" y="88963"/>
                </a:cubicBezTo>
                <a:cubicBezTo>
                  <a:pt x="57150" y="75734"/>
                  <a:pt x="79904" y="77850"/>
                  <a:pt x="76200" y="63563"/>
                </a:cubicBezTo>
                <a:cubicBezTo>
                  <a:pt x="72496" y="49276"/>
                  <a:pt x="30692" y="-2054"/>
                  <a:pt x="25400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333915A-71E4-FA9B-12B1-A95D4AD12631}"/>
              </a:ext>
            </a:extLst>
          </p:cNvPr>
          <p:cNvSpPr/>
          <p:nvPr/>
        </p:nvSpPr>
        <p:spPr>
          <a:xfrm>
            <a:off x="6257188" y="7041775"/>
            <a:ext cx="218028" cy="512976"/>
          </a:xfrm>
          <a:custGeom>
            <a:avLst/>
            <a:gdLst>
              <a:gd name="connsiteX0" fmla="*/ 54712 w 218028"/>
              <a:gd name="connsiteY0" fmla="*/ 375 h 512976"/>
              <a:gd name="connsiteX1" fmla="*/ 16612 w 218028"/>
              <a:gd name="connsiteY1" fmla="*/ 232150 h 512976"/>
              <a:gd name="connsiteX2" fmla="*/ 19787 w 218028"/>
              <a:gd name="connsiteY2" fmla="*/ 346450 h 512976"/>
              <a:gd name="connsiteX3" fmla="*/ 13437 w 218028"/>
              <a:gd name="connsiteY3" fmla="*/ 330575 h 512976"/>
              <a:gd name="connsiteX4" fmla="*/ 124562 w 218028"/>
              <a:gd name="connsiteY4" fmla="*/ 429000 h 512976"/>
              <a:gd name="connsiteX5" fmla="*/ 216637 w 218028"/>
              <a:gd name="connsiteY5" fmla="*/ 511550 h 512976"/>
              <a:gd name="connsiteX6" fmla="*/ 172187 w 218028"/>
              <a:gd name="connsiteY6" fmla="*/ 473450 h 512976"/>
              <a:gd name="connsiteX7" fmla="*/ 67412 w 218028"/>
              <a:gd name="connsiteY7" fmla="*/ 375025 h 512976"/>
              <a:gd name="connsiteX8" fmla="*/ 10262 w 218028"/>
              <a:gd name="connsiteY8" fmla="*/ 324225 h 512976"/>
              <a:gd name="connsiteX9" fmla="*/ 737 w 218028"/>
              <a:gd name="connsiteY9" fmla="*/ 82925 h 512976"/>
              <a:gd name="connsiteX10" fmla="*/ 7087 w 218028"/>
              <a:gd name="connsiteY10" fmla="*/ 175000 h 512976"/>
              <a:gd name="connsiteX11" fmla="*/ 54712 w 218028"/>
              <a:gd name="connsiteY11" fmla="*/ 375 h 51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028" h="512976">
                <a:moveTo>
                  <a:pt x="54712" y="375"/>
                </a:moveTo>
                <a:cubicBezTo>
                  <a:pt x="56300" y="9900"/>
                  <a:pt x="22433" y="174471"/>
                  <a:pt x="16612" y="232150"/>
                </a:cubicBezTo>
                <a:cubicBezTo>
                  <a:pt x="10791" y="289829"/>
                  <a:pt x="20316" y="330046"/>
                  <a:pt x="19787" y="346450"/>
                </a:cubicBezTo>
                <a:cubicBezTo>
                  <a:pt x="19258" y="362854"/>
                  <a:pt x="-4025" y="316817"/>
                  <a:pt x="13437" y="330575"/>
                </a:cubicBezTo>
                <a:cubicBezTo>
                  <a:pt x="30899" y="344333"/>
                  <a:pt x="124562" y="429000"/>
                  <a:pt x="124562" y="429000"/>
                </a:cubicBezTo>
                <a:lnTo>
                  <a:pt x="216637" y="511550"/>
                </a:lnTo>
                <a:cubicBezTo>
                  <a:pt x="224575" y="518958"/>
                  <a:pt x="197058" y="496204"/>
                  <a:pt x="172187" y="473450"/>
                </a:cubicBezTo>
                <a:cubicBezTo>
                  <a:pt x="147316" y="450696"/>
                  <a:pt x="94399" y="399896"/>
                  <a:pt x="67412" y="375025"/>
                </a:cubicBezTo>
                <a:cubicBezTo>
                  <a:pt x="40425" y="350154"/>
                  <a:pt x="21374" y="372908"/>
                  <a:pt x="10262" y="324225"/>
                </a:cubicBezTo>
                <a:cubicBezTo>
                  <a:pt x="-850" y="275542"/>
                  <a:pt x="1266" y="107796"/>
                  <a:pt x="737" y="82925"/>
                </a:cubicBezTo>
                <a:cubicBezTo>
                  <a:pt x="208" y="58054"/>
                  <a:pt x="-2438" y="184525"/>
                  <a:pt x="7087" y="175000"/>
                </a:cubicBezTo>
                <a:cubicBezTo>
                  <a:pt x="16612" y="165475"/>
                  <a:pt x="53124" y="-9150"/>
                  <a:pt x="5471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67095B7-203D-5818-AC63-14504D6AD007}"/>
              </a:ext>
            </a:extLst>
          </p:cNvPr>
          <p:cNvSpPr/>
          <p:nvPr/>
        </p:nvSpPr>
        <p:spPr>
          <a:xfrm>
            <a:off x="6604000" y="6413326"/>
            <a:ext cx="34935" cy="422661"/>
          </a:xfrm>
          <a:custGeom>
            <a:avLst/>
            <a:gdLst>
              <a:gd name="connsiteX0" fmla="*/ 12700 w 34935"/>
              <a:gd name="connsiteY0" fmla="*/ 174 h 422661"/>
              <a:gd name="connsiteX1" fmla="*/ 31750 w 34935"/>
              <a:gd name="connsiteY1" fmla="*/ 203374 h 422661"/>
              <a:gd name="connsiteX2" fmla="*/ 31750 w 34935"/>
              <a:gd name="connsiteY2" fmla="*/ 171624 h 422661"/>
              <a:gd name="connsiteX3" fmla="*/ 6350 w 34935"/>
              <a:gd name="connsiteY3" fmla="*/ 330374 h 422661"/>
              <a:gd name="connsiteX4" fmla="*/ 34925 w 34935"/>
              <a:gd name="connsiteY4" fmla="*/ 422449 h 422661"/>
              <a:gd name="connsiteX5" fmla="*/ 9525 w 34935"/>
              <a:gd name="connsiteY5" fmla="*/ 352599 h 422661"/>
              <a:gd name="connsiteX6" fmla="*/ 0 w 34935"/>
              <a:gd name="connsiteY6" fmla="*/ 254174 h 422661"/>
              <a:gd name="connsiteX7" fmla="*/ 9525 w 34935"/>
              <a:gd name="connsiteY7" fmla="*/ 187499 h 422661"/>
              <a:gd name="connsiteX8" fmla="*/ 25400 w 34935"/>
              <a:gd name="connsiteY8" fmla="*/ 168449 h 422661"/>
              <a:gd name="connsiteX9" fmla="*/ 12700 w 34935"/>
              <a:gd name="connsiteY9" fmla="*/ 174 h 42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35" h="422661">
                <a:moveTo>
                  <a:pt x="12700" y="174"/>
                </a:moveTo>
                <a:cubicBezTo>
                  <a:pt x="13758" y="5995"/>
                  <a:pt x="28575" y="174799"/>
                  <a:pt x="31750" y="203374"/>
                </a:cubicBezTo>
                <a:cubicBezTo>
                  <a:pt x="34925" y="231949"/>
                  <a:pt x="35983" y="150457"/>
                  <a:pt x="31750" y="171624"/>
                </a:cubicBezTo>
                <a:cubicBezTo>
                  <a:pt x="27517" y="192791"/>
                  <a:pt x="5821" y="288570"/>
                  <a:pt x="6350" y="330374"/>
                </a:cubicBezTo>
                <a:cubicBezTo>
                  <a:pt x="6879" y="372178"/>
                  <a:pt x="34396" y="418745"/>
                  <a:pt x="34925" y="422449"/>
                </a:cubicBezTo>
                <a:cubicBezTo>
                  <a:pt x="35454" y="426153"/>
                  <a:pt x="15346" y="380645"/>
                  <a:pt x="9525" y="352599"/>
                </a:cubicBezTo>
                <a:cubicBezTo>
                  <a:pt x="3704" y="324553"/>
                  <a:pt x="0" y="281691"/>
                  <a:pt x="0" y="254174"/>
                </a:cubicBezTo>
                <a:cubicBezTo>
                  <a:pt x="0" y="226657"/>
                  <a:pt x="5292" y="201786"/>
                  <a:pt x="9525" y="187499"/>
                </a:cubicBezTo>
                <a:cubicBezTo>
                  <a:pt x="13758" y="173212"/>
                  <a:pt x="29633" y="201257"/>
                  <a:pt x="25400" y="168449"/>
                </a:cubicBezTo>
                <a:cubicBezTo>
                  <a:pt x="21167" y="135641"/>
                  <a:pt x="11642" y="-5647"/>
                  <a:pt x="1270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EB6891-7F9A-574D-59AD-1113486594EE}"/>
              </a:ext>
            </a:extLst>
          </p:cNvPr>
          <p:cNvSpPr/>
          <p:nvPr/>
        </p:nvSpPr>
        <p:spPr>
          <a:xfrm>
            <a:off x="6242039" y="7409873"/>
            <a:ext cx="162405" cy="137375"/>
          </a:xfrm>
          <a:custGeom>
            <a:avLst/>
            <a:gdLst>
              <a:gd name="connsiteX0" fmla="*/ 11 w 162405"/>
              <a:gd name="connsiteY0" fmla="*/ 577 h 137375"/>
              <a:gd name="connsiteX1" fmla="*/ 95261 w 162405"/>
              <a:gd name="connsiteY1" fmla="*/ 51377 h 137375"/>
              <a:gd name="connsiteX2" fmla="*/ 161936 w 162405"/>
              <a:gd name="connsiteY2" fmla="*/ 137102 h 137375"/>
              <a:gd name="connsiteX3" fmla="*/ 123836 w 162405"/>
              <a:gd name="connsiteY3" fmla="*/ 76777 h 137375"/>
              <a:gd name="connsiteX4" fmla="*/ 101611 w 162405"/>
              <a:gd name="connsiteY4" fmla="*/ 25977 h 137375"/>
              <a:gd name="connsiteX5" fmla="*/ 11 w 162405"/>
              <a:gd name="connsiteY5" fmla="*/ 577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05" h="137375">
                <a:moveTo>
                  <a:pt x="11" y="577"/>
                </a:moveTo>
                <a:cubicBezTo>
                  <a:pt x="-1047" y="4810"/>
                  <a:pt x="68274" y="28623"/>
                  <a:pt x="95261" y="51377"/>
                </a:cubicBezTo>
                <a:cubicBezTo>
                  <a:pt x="122249" y="74131"/>
                  <a:pt x="157174" y="132869"/>
                  <a:pt x="161936" y="137102"/>
                </a:cubicBezTo>
                <a:cubicBezTo>
                  <a:pt x="166698" y="141335"/>
                  <a:pt x="133890" y="95298"/>
                  <a:pt x="123836" y="76777"/>
                </a:cubicBezTo>
                <a:cubicBezTo>
                  <a:pt x="113782" y="58256"/>
                  <a:pt x="119074" y="35502"/>
                  <a:pt x="101611" y="25977"/>
                </a:cubicBezTo>
                <a:cubicBezTo>
                  <a:pt x="84149" y="16452"/>
                  <a:pt x="1069" y="-3656"/>
                  <a:pt x="11" y="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E08715F-9CC5-BFA7-EF26-AB7E00F3B671}"/>
              </a:ext>
            </a:extLst>
          </p:cNvPr>
          <p:cNvSpPr/>
          <p:nvPr/>
        </p:nvSpPr>
        <p:spPr>
          <a:xfrm>
            <a:off x="5916117" y="7218261"/>
            <a:ext cx="97527" cy="359143"/>
          </a:xfrm>
          <a:custGeom>
            <a:avLst/>
            <a:gdLst>
              <a:gd name="connsiteX0" fmla="*/ 97333 w 97527"/>
              <a:gd name="connsiteY0" fmla="*/ 1689 h 359143"/>
              <a:gd name="connsiteX1" fmla="*/ 30658 w 97527"/>
              <a:gd name="connsiteY1" fmla="*/ 147739 h 359143"/>
              <a:gd name="connsiteX2" fmla="*/ 49708 w 97527"/>
              <a:gd name="connsiteY2" fmla="*/ 258864 h 359143"/>
              <a:gd name="connsiteX3" fmla="*/ 17958 w 97527"/>
              <a:gd name="connsiteY3" fmla="*/ 198539 h 359143"/>
              <a:gd name="connsiteX4" fmla="*/ 68758 w 97527"/>
              <a:gd name="connsiteY4" fmla="*/ 354114 h 359143"/>
              <a:gd name="connsiteX5" fmla="*/ 46533 w 97527"/>
              <a:gd name="connsiteY5" fmla="*/ 303314 h 359143"/>
              <a:gd name="connsiteX6" fmla="*/ 2083 w 97527"/>
              <a:gd name="connsiteY6" fmla="*/ 128689 h 359143"/>
              <a:gd name="connsiteX7" fmla="*/ 11608 w 97527"/>
              <a:gd name="connsiteY7" fmla="*/ 179489 h 359143"/>
              <a:gd name="connsiteX8" fmla="*/ 49708 w 97527"/>
              <a:gd name="connsiteY8" fmla="*/ 74714 h 359143"/>
              <a:gd name="connsiteX9" fmla="*/ 97333 w 97527"/>
              <a:gd name="connsiteY9" fmla="*/ 1689 h 3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27" h="359143">
                <a:moveTo>
                  <a:pt x="97333" y="1689"/>
                </a:moveTo>
                <a:cubicBezTo>
                  <a:pt x="94158" y="13860"/>
                  <a:pt x="38595" y="104877"/>
                  <a:pt x="30658" y="147739"/>
                </a:cubicBezTo>
                <a:cubicBezTo>
                  <a:pt x="22721" y="190601"/>
                  <a:pt x="51825" y="250397"/>
                  <a:pt x="49708" y="258864"/>
                </a:cubicBezTo>
                <a:cubicBezTo>
                  <a:pt x="47591" y="267331"/>
                  <a:pt x="14783" y="182664"/>
                  <a:pt x="17958" y="198539"/>
                </a:cubicBezTo>
                <a:cubicBezTo>
                  <a:pt x="21133" y="214414"/>
                  <a:pt x="63995" y="336651"/>
                  <a:pt x="68758" y="354114"/>
                </a:cubicBezTo>
                <a:cubicBezTo>
                  <a:pt x="73521" y="371577"/>
                  <a:pt x="57645" y="340885"/>
                  <a:pt x="46533" y="303314"/>
                </a:cubicBezTo>
                <a:cubicBezTo>
                  <a:pt x="35420" y="265743"/>
                  <a:pt x="7904" y="149326"/>
                  <a:pt x="2083" y="128689"/>
                </a:cubicBezTo>
                <a:cubicBezTo>
                  <a:pt x="-3738" y="108052"/>
                  <a:pt x="3670" y="188485"/>
                  <a:pt x="11608" y="179489"/>
                </a:cubicBezTo>
                <a:cubicBezTo>
                  <a:pt x="19545" y="170493"/>
                  <a:pt x="35421" y="103289"/>
                  <a:pt x="49708" y="74714"/>
                </a:cubicBezTo>
                <a:cubicBezTo>
                  <a:pt x="63995" y="46139"/>
                  <a:pt x="100508" y="-10482"/>
                  <a:pt x="97333" y="1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B05564E-345A-302B-04E8-32920872586B}"/>
              </a:ext>
            </a:extLst>
          </p:cNvPr>
          <p:cNvSpPr/>
          <p:nvPr/>
        </p:nvSpPr>
        <p:spPr>
          <a:xfrm>
            <a:off x="6028903" y="7254818"/>
            <a:ext cx="64060" cy="296042"/>
          </a:xfrm>
          <a:custGeom>
            <a:avLst/>
            <a:gdLst>
              <a:gd name="connsiteX0" fmla="*/ 63922 w 64060"/>
              <a:gd name="connsiteY0" fmla="*/ 57 h 296042"/>
              <a:gd name="connsiteX1" fmla="*/ 25822 w 64060"/>
              <a:gd name="connsiteY1" fmla="*/ 79432 h 296042"/>
              <a:gd name="connsiteX2" fmla="*/ 35347 w 64060"/>
              <a:gd name="connsiteY2" fmla="*/ 146107 h 296042"/>
              <a:gd name="connsiteX3" fmla="*/ 19472 w 64060"/>
              <a:gd name="connsiteY3" fmla="*/ 127057 h 296042"/>
              <a:gd name="connsiteX4" fmla="*/ 57572 w 64060"/>
              <a:gd name="connsiteY4" fmla="*/ 295332 h 296042"/>
              <a:gd name="connsiteX5" fmla="*/ 25822 w 64060"/>
              <a:gd name="connsiteY5" fmla="*/ 184207 h 296042"/>
              <a:gd name="connsiteX6" fmla="*/ 422 w 64060"/>
              <a:gd name="connsiteY6" fmla="*/ 104832 h 296042"/>
              <a:gd name="connsiteX7" fmla="*/ 9947 w 64060"/>
              <a:gd name="connsiteY7" fmla="*/ 139757 h 296042"/>
              <a:gd name="connsiteX8" fmla="*/ 9947 w 64060"/>
              <a:gd name="connsiteY8" fmla="*/ 92132 h 296042"/>
              <a:gd name="connsiteX9" fmla="*/ 63922 w 64060"/>
              <a:gd name="connsiteY9" fmla="*/ 57 h 2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60" h="296042">
                <a:moveTo>
                  <a:pt x="63922" y="57"/>
                </a:moveTo>
                <a:cubicBezTo>
                  <a:pt x="66568" y="-2060"/>
                  <a:pt x="30584" y="55090"/>
                  <a:pt x="25822" y="79432"/>
                </a:cubicBezTo>
                <a:cubicBezTo>
                  <a:pt x="21060" y="103774"/>
                  <a:pt x="36405" y="138170"/>
                  <a:pt x="35347" y="146107"/>
                </a:cubicBezTo>
                <a:cubicBezTo>
                  <a:pt x="34289" y="154044"/>
                  <a:pt x="15768" y="102186"/>
                  <a:pt x="19472" y="127057"/>
                </a:cubicBezTo>
                <a:cubicBezTo>
                  <a:pt x="23176" y="151928"/>
                  <a:pt x="56514" y="285807"/>
                  <a:pt x="57572" y="295332"/>
                </a:cubicBezTo>
                <a:cubicBezTo>
                  <a:pt x="58630" y="304857"/>
                  <a:pt x="35347" y="215957"/>
                  <a:pt x="25822" y="184207"/>
                </a:cubicBezTo>
                <a:cubicBezTo>
                  <a:pt x="16297" y="152457"/>
                  <a:pt x="3068" y="112240"/>
                  <a:pt x="422" y="104832"/>
                </a:cubicBezTo>
                <a:cubicBezTo>
                  <a:pt x="-2224" y="97424"/>
                  <a:pt x="8359" y="141874"/>
                  <a:pt x="9947" y="139757"/>
                </a:cubicBezTo>
                <a:cubicBezTo>
                  <a:pt x="11535" y="137640"/>
                  <a:pt x="-636" y="116474"/>
                  <a:pt x="9947" y="92132"/>
                </a:cubicBezTo>
                <a:cubicBezTo>
                  <a:pt x="20530" y="67790"/>
                  <a:pt x="61276" y="2174"/>
                  <a:pt x="63922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27BE5EC-435D-E384-A088-4AE5FD64FDF0}"/>
              </a:ext>
            </a:extLst>
          </p:cNvPr>
          <p:cNvSpPr/>
          <p:nvPr/>
        </p:nvSpPr>
        <p:spPr>
          <a:xfrm>
            <a:off x="6298403" y="7542947"/>
            <a:ext cx="346953" cy="172305"/>
          </a:xfrm>
          <a:custGeom>
            <a:avLst/>
            <a:gdLst>
              <a:gd name="connsiteX0" fmla="*/ 797 w 346953"/>
              <a:gd name="connsiteY0" fmla="*/ 853 h 172305"/>
              <a:gd name="connsiteX1" fmla="*/ 162722 w 346953"/>
              <a:gd name="connsiteY1" fmla="*/ 29428 h 172305"/>
              <a:gd name="connsiteX2" fmla="*/ 283372 w 346953"/>
              <a:gd name="connsiteY2" fmla="*/ 137378 h 172305"/>
              <a:gd name="connsiteX3" fmla="*/ 248447 w 346953"/>
              <a:gd name="connsiteY3" fmla="*/ 70703 h 172305"/>
              <a:gd name="connsiteX4" fmla="*/ 346872 w 346953"/>
              <a:gd name="connsiteY4" fmla="*/ 172303 h 172305"/>
              <a:gd name="connsiteX5" fmla="*/ 229397 w 346953"/>
              <a:gd name="connsiteY5" fmla="*/ 73878 h 172305"/>
              <a:gd name="connsiteX6" fmla="*/ 156372 w 346953"/>
              <a:gd name="connsiteY6" fmla="*/ 16728 h 172305"/>
              <a:gd name="connsiteX7" fmla="*/ 102397 w 346953"/>
              <a:gd name="connsiteY7" fmla="*/ 7203 h 172305"/>
              <a:gd name="connsiteX8" fmla="*/ 797 w 346953"/>
              <a:gd name="connsiteY8" fmla="*/ 853 h 1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953" h="172305">
                <a:moveTo>
                  <a:pt x="797" y="853"/>
                </a:moveTo>
                <a:cubicBezTo>
                  <a:pt x="10851" y="4557"/>
                  <a:pt x="115626" y="6674"/>
                  <a:pt x="162722" y="29428"/>
                </a:cubicBezTo>
                <a:cubicBezTo>
                  <a:pt x="209818" y="52182"/>
                  <a:pt x="269085" y="130499"/>
                  <a:pt x="283372" y="137378"/>
                </a:cubicBezTo>
                <a:cubicBezTo>
                  <a:pt x="297660" y="144257"/>
                  <a:pt x="237864" y="64882"/>
                  <a:pt x="248447" y="70703"/>
                </a:cubicBezTo>
                <a:cubicBezTo>
                  <a:pt x="259030" y="76524"/>
                  <a:pt x="350047" y="171774"/>
                  <a:pt x="346872" y="172303"/>
                </a:cubicBezTo>
                <a:cubicBezTo>
                  <a:pt x="343697" y="172832"/>
                  <a:pt x="261147" y="99807"/>
                  <a:pt x="229397" y="73878"/>
                </a:cubicBezTo>
                <a:cubicBezTo>
                  <a:pt x="197647" y="47949"/>
                  <a:pt x="177539" y="27841"/>
                  <a:pt x="156372" y="16728"/>
                </a:cubicBezTo>
                <a:cubicBezTo>
                  <a:pt x="135205" y="5616"/>
                  <a:pt x="126209" y="7732"/>
                  <a:pt x="102397" y="7203"/>
                </a:cubicBezTo>
                <a:cubicBezTo>
                  <a:pt x="78585" y="6674"/>
                  <a:pt x="-9257" y="-2851"/>
                  <a:pt x="797" y="8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EAD30CB-D16C-0B6D-2BF2-94CE482B8D87}"/>
              </a:ext>
            </a:extLst>
          </p:cNvPr>
          <p:cNvSpPr/>
          <p:nvPr/>
        </p:nvSpPr>
        <p:spPr>
          <a:xfrm>
            <a:off x="6118216" y="7248525"/>
            <a:ext cx="69859" cy="177800"/>
          </a:xfrm>
          <a:custGeom>
            <a:avLst/>
            <a:gdLst>
              <a:gd name="connsiteX0" fmla="*/ 9 w 69859"/>
              <a:gd name="connsiteY0" fmla="*/ 60325 h 177800"/>
              <a:gd name="connsiteX1" fmla="*/ 22234 w 69859"/>
              <a:gd name="connsiteY1" fmla="*/ 127000 h 177800"/>
              <a:gd name="connsiteX2" fmla="*/ 3184 w 69859"/>
              <a:gd name="connsiteY2" fmla="*/ 177800 h 177800"/>
              <a:gd name="connsiteX3" fmla="*/ 25409 w 69859"/>
              <a:gd name="connsiteY3" fmla="*/ 127000 h 177800"/>
              <a:gd name="connsiteX4" fmla="*/ 69859 w 69859"/>
              <a:gd name="connsiteY4" fmla="*/ 0 h 177800"/>
              <a:gd name="connsiteX5" fmla="*/ 25409 w 69859"/>
              <a:gd name="connsiteY5" fmla="*/ 127000 h 177800"/>
              <a:gd name="connsiteX6" fmla="*/ 9 w 69859"/>
              <a:gd name="connsiteY6" fmla="*/ 60325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9" h="177800">
                <a:moveTo>
                  <a:pt x="9" y="60325"/>
                </a:moveTo>
                <a:cubicBezTo>
                  <a:pt x="-520" y="60325"/>
                  <a:pt x="21705" y="107421"/>
                  <a:pt x="22234" y="127000"/>
                </a:cubicBezTo>
                <a:cubicBezTo>
                  <a:pt x="22763" y="146579"/>
                  <a:pt x="2655" y="177800"/>
                  <a:pt x="3184" y="177800"/>
                </a:cubicBezTo>
                <a:cubicBezTo>
                  <a:pt x="3713" y="177800"/>
                  <a:pt x="14297" y="156633"/>
                  <a:pt x="25409" y="127000"/>
                </a:cubicBezTo>
                <a:cubicBezTo>
                  <a:pt x="36521" y="97367"/>
                  <a:pt x="69859" y="0"/>
                  <a:pt x="69859" y="0"/>
                </a:cubicBezTo>
                <a:cubicBezTo>
                  <a:pt x="69859" y="0"/>
                  <a:pt x="35463" y="115358"/>
                  <a:pt x="25409" y="127000"/>
                </a:cubicBezTo>
                <a:cubicBezTo>
                  <a:pt x="15355" y="138642"/>
                  <a:pt x="538" y="60325"/>
                  <a:pt x="9" y="603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4C1E107-1F7B-8D88-ACF6-E4FF18C556B6}"/>
              </a:ext>
            </a:extLst>
          </p:cNvPr>
          <p:cNvSpPr/>
          <p:nvPr/>
        </p:nvSpPr>
        <p:spPr>
          <a:xfrm>
            <a:off x="6724120" y="7479408"/>
            <a:ext cx="468628" cy="147201"/>
          </a:xfrm>
          <a:custGeom>
            <a:avLst/>
            <a:gdLst>
              <a:gd name="connsiteX0" fmla="*/ 530 w 468628"/>
              <a:gd name="connsiteY0" fmla="*/ 146942 h 147201"/>
              <a:gd name="connsiteX1" fmla="*/ 118005 w 468628"/>
              <a:gd name="connsiteY1" fmla="*/ 83442 h 147201"/>
              <a:gd name="connsiteX2" fmla="*/ 235480 w 468628"/>
              <a:gd name="connsiteY2" fmla="*/ 92967 h 147201"/>
              <a:gd name="connsiteX3" fmla="*/ 175155 w 468628"/>
              <a:gd name="connsiteY3" fmla="*/ 38992 h 147201"/>
              <a:gd name="connsiteX4" fmla="*/ 124355 w 468628"/>
              <a:gd name="connsiteY4" fmla="*/ 892 h 147201"/>
              <a:gd name="connsiteX5" fmla="*/ 257705 w 468628"/>
              <a:gd name="connsiteY5" fmla="*/ 77092 h 147201"/>
              <a:gd name="connsiteX6" fmla="*/ 467255 w 468628"/>
              <a:gd name="connsiteY6" fmla="*/ 102492 h 147201"/>
              <a:gd name="connsiteX7" fmla="*/ 343430 w 468628"/>
              <a:gd name="connsiteY7" fmla="*/ 83442 h 147201"/>
              <a:gd name="connsiteX8" fmla="*/ 245005 w 468628"/>
              <a:gd name="connsiteY8" fmla="*/ 89792 h 147201"/>
              <a:gd name="connsiteX9" fmla="*/ 140230 w 468628"/>
              <a:gd name="connsiteY9" fmla="*/ 96142 h 147201"/>
              <a:gd name="connsiteX10" fmla="*/ 76730 w 468628"/>
              <a:gd name="connsiteY10" fmla="*/ 105667 h 147201"/>
              <a:gd name="connsiteX11" fmla="*/ 530 w 468628"/>
              <a:gd name="connsiteY11" fmla="*/ 146942 h 1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28" h="147201">
                <a:moveTo>
                  <a:pt x="530" y="146942"/>
                </a:moveTo>
                <a:cubicBezTo>
                  <a:pt x="7409" y="143238"/>
                  <a:pt x="78847" y="92438"/>
                  <a:pt x="118005" y="83442"/>
                </a:cubicBezTo>
                <a:cubicBezTo>
                  <a:pt x="157163" y="74446"/>
                  <a:pt x="225955" y="100375"/>
                  <a:pt x="235480" y="92967"/>
                </a:cubicBezTo>
                <a:cubicBezTo>
                  <a:pt x="245005" y="85559"/>
                  <a:pt x="193676" y="54338"/>
                  <a:pt x="175155" y="38992"/>
                </a:cubicBezTo>
                <a:cubicBezTo>
                  <a:pt x="156634" y="23646"/>
                  <a:pt x="110597" y="-5458"/>
                  <a:pt x="124355" y="892"/>
                </a:cubicBezTo>
                <a:cubicBezTo>
                  <a:pt x="138113" y="7242"/>
                  <a:pt x="200555" y="60159"/>
                  <a:pt x="257705" y="77092"/>
                </a:cubicBezTo>
                <a:cubicBezTo>
                  <a:pt x="314855" y="94025"/>
                  <a:pt x="452968" y="101434"/>
                  <a:pt x="467255" y="102492"/>
                </a:cubicBezTo>
                <a:cubicBezTo>
                  <a:pt x="481542" y="103550"/>
                  <a:pt x="380472" y="85559"/>
                  <a:pt x="343430" y="83442"/>
                </a:cubicBezTo>
                <a:lnTo>
                  <a:pt x="245005" y="89792"/>
                </a:lnTo>
                <a:cubicBezTo>
                  <a:pt x="211138" y="91909"/>
                  <a:pt x="168276" y="93496"/>
                  <a:pt x="140230" y="96142"/>
                </a:cubicBezTo>
                <a:cubicBezTo>
                  <a:pt x="112184" y="98788"/>
                  <a:pt x="97897" y="97729"/>
                  <a:pt x="76730" y="105667"/>
                </a:cubicBezTo>
                <a:cubicBezTo>
                  <a:pt x="55563" y="113604"/>
                  <a:pt x="-6349" y="150646"/>
                  <a:pt x="530" y="146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E4F0906-DBE4-ED6E-4BB0-90BB1B925F54}"/>
              </a:ext>
            </a:extLst>
          </p:cNvPr>
          <p:cNvSpPr/>
          <p:nvPr/>
        </p:nvSpPr>
        <p:spPr>
          <a:xfrm>
            <a:off x="7098911" y="7448028"/>
            <a:ext cx="124790" cy="159491"/>
          </a:xfrm>
          <a:custGeom>
            <a:avLst/>
            <a:gdLst>
              <a:gd name="connsiteX0" fmla="*/ 9914 w 124790"/>
              <a:gd name="connsiteY0" fmla="*/ 159272 h 159491"/>
              <a:gd name="connsiteX1" fmla="*/ 25789 w 124790"/>
              <a:gd name="connsiteY1" fmla="*/ 89422 h 159491"/>
              <a:gd name="connsiteX2" fmla="*/ 35314 w 124790"/>
              <a:gd name="connsiteY2" fmla="*/ 64022 h 159491"/>
              <a:gd name="connsiteX3" fmla="*/ 124214 w 124790"/>
              <a:gd name="connsiteY3" fmla="*/ 522 h 159491"/>
              <a:gd name="connsiteX4" fmla="*/ 70239 w 124790"/>
              <a:gd name="connsiteY4" fmla="*/ 35447 h 159491"/>
              <a:gd name="connsiteX5" fmla="*/ 3564 w 124790"/>
              <a:gd name="connsiteY5" fmla="*/ 64022 h 159491"/>
              <a:gd name="connsiteX6" fmla="*/ 9914 w 124790"/>
              <a:gd name="connsiteY6" fmla="*/ 159272 h 15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90" h="159491">
                <a:moveTo>
                  <a:pt x="9914" y="159272"/>
                </a:moveTo>
                <a:cubicBezTo>
                  <a:pt x="13618" y="163505"/>
                  <a:pt x="21556" y="105297"/>
                  <a:pt x="25789" y="89422"/>
                </a:cubicBezTo>
                <a:cubicBezTo>
                  <a:pt x="30022" y="73547"/>
                  <a:pt x="18910" y="78839"/>
                  <a:pt x="35314" y="64022"/>
                </a:cubicBezTo>
                <a:cubicBezTo>
                  <a:pt x="51718" y="49205"/>
                  <a:pt x="118393" y="5284"/>
                  <a:pt x="124214" y="522"/>
                </a:cubicBezTo>
                <a:cubicBezTo>
                  <a:pt x="130035" y="-4240"/>
                  <a:pt x="90347" y="24864"/>
                  <a:pt x="70239" y="35447"/>
                </a:cubicBezTo>
                <a:cubicBezTo>
                  <a:pt x="50131" y="46030"/>
                  <a:pt x="13089" y="41268"/>
                  <a:pt x="3564" y="64022"/>
                </a:cubicBezTo>
                <a:cubicBezTo>
                  <a:pt x="-5961" y="86776"/>
                  <a:pt x="6210" y="155039"/>
                  <a:pt x="9914" y="159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76540C-DA30-C775-FCF9-C4D9A5B11480}"/>
              </a:ext>
            </a:extLst>
          </p:cNvPr>
          <p:cNvSpPr/>
          <p:nvPr/>
        </p:nvSpPr>
        <p:spPr>
          <a:xfrm>
            <a:off x="6676962" y="7156441"/>
            <a:ext cx="133428" cy="327584"/>
          </a:xfrm>
          <a:custGeom>
            <a:avLst/>
            <a:gdLst>
              <a:gd name="connsiteX0" fmla="*/ 63 w 133428"/>
              <a:gd name="connsiteY0" fmla="*/ 9 h 327584"/>
              <a:gd name="connsiteX1" fmla="*/ 88963 w 133428"/>
              <a:gd name="connsiteY1" fmla="*/ 117484 h 327584"/>
              <a:gd name="connsiteX2" fmla="*/ 66738 w 133428"/>
              <a:gd name="connsiteY2" fmla="*/ 196859 h 327584"/>
              <a:gd name="connsiteX3" fmla="*/ 66738 w 133428"/>
              <a:gd name="connsiteY3" fmla="*/ 234959 h 327584"/>
              <a:gd name="connsiteX4" fmla="*/ 133413 w 133428"/>
              <a:gd name="connsiteY4" fmla="*/ 327034 h 327584"/>
              <a:gd name="connsiteX5" fmla="*/ 73088 w 133428"/>
              <a:gd name="connsiteY5" fmla="*/ 269884 h 327584"/>
              <a:gd name="connsiteX6" fmla="*/ 76263 w 133428"/>
              <a:gd name="connsiteY6" fmla="*/ 200034 h 327584"/>
              <a:gd name="connsiteX7" fmla="*/ 104838 w 133428"/>
              <a:gd name="connsiteY7" fmla="*/ 123834 h 327584"/>
              <a:gd name="connsiteX8" fmla="*/ 63 w 133428"/>
              <a:gd name="connsiteY8" fmla="*/ 9 h 3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28" h="327584">
                <a:moveTo>
                  <a:pt x="63" y="9"/>
                </a:moveTo>
                <a:cubicBezTo>
                  <a:pt x="-2583" y="-1049"/>
                  <a:pt x="77851" y="84676"/>
                  <a:pt x="88963" y="117484"/>
                </a:cubicBezTo>
                <a:cubicBezTo>
                  <a:pt x="100076" y="150292"/>
                  <a:pt x="70442" y="177280"/>
                  <a:pt x="66738" y="196859"/>
                </a:cubicBezTo>
                <a:cubicBezTo>
                  <a:pt x="63034" y="216438"/>
                  <a:pt x="55626" y="213263"/>
                  <a:pt x="66738" y="234959"/>
                </a:cubicBezTo>
                <a:cubicBezTo>
                  <a:pt x="77850" y="256655"/>
                  <a:pt x="132355" y="321213"/>
                  <a:pt x="133413" y="327034"/>
                </a:cubicBezTo>
                <a:cubicBezTo>
                  <a:pt x="134471" y="332855"/>
                  <a:pt x="82613" y="291051"/>
                  <a:pt x="73088" y="269884"/>
                </a:cubicBezTo>
                <a:cubicBezTo>
                  <a:pt x="63563" y="248717"/>
                  <a:pt x="70971" y="224376"/>
                  <a:pt x="76263" y="200034"/>
                </a:cubicBezTo>
                <a:cubicBezTo>
                  <a:pt x="81555" y="175692"/>
                  <a:pt x="112246" y="153996"/>
                  <a:pt x="104838" y="123834"/>
                </a:cubicBezTo>
                <a:cubicBezTo>
                  <a:pt x="97430" y="93672"/>
                  <a:pt x="2709" y="1067"/>
                  <a:pt x="6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B80E83F-1322-47FC-E8E0-901CAD7D49FF}"/>
              </a:ext>
            </a:extLst>
          </p:cNvPr>
          <p:cNvSpPr/>
          <p:nvPr/>
        </p:nvSpPr>
        <p:spPr>
          <a:xfrm>
            <a:off x="6894871" y="7393852"/>
            <a:ext cx="290186" cy="77264"/>
          </a:xfrm>
          <a:custGeom>
            <a:avLst/>
            <a:gdLst>
              <a:gd name="connsiteX0" fmla="*/ 1229 w 290186"/>
              <a:gd name="connsiteY0" fmla="*/ 26123 h 77264"/>
              <a:gd name="connsiteX1" fmla="*/ 64729 w 290186"/>
              <a:gd name="connsiteY1" fmla="*/ 723 h 77264"/>
              <a:gd name="connsiteX2" fmla="*/ 150454 w 290186"/>
              <a:gd name="connsiteY2" fmla="*/ 61048 h 77264"/>
              <a:gd name="connsiteX3" fmla="*/ 144104 w 290186"/>
              <a:gd name="connsiteY3" fmla="*/ 32473 h 77264"/>
              <a:gd name="connsiteX4" fmla="*/ 210779 w 290186"/>
              <a:gd name="connsiteY4" fmla="*/ 76923 h 77264"/>
              <a:gd name="connsiteX5" fmla="*/ 290154 w 290186"/>
              <a:gd name="connsiteY5" fmla="*/ 3898 h 77264"/>
              <a:gd name="connsiteX6" fmla="*/ 201254 w 290186"/>
              <a:gd name="connsiteY6" fmla="*/ 51523 h 77264"/>
              <a:gd name="connsiteX7" fmla="*/ 121879 w 290186"/>
              <a:gd name="connsiteY7" fmla="*/ 723 h 77264"/>
              <a:gd name="connsiteX8" fmla="*/ 1229 w 290186"/>
              <a:gd name="connsiteY8" fmla="*/ 26123 h 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86" h="77264">
                <a:moveTo>
                  <a:pt x="1229" y="26123"/>
                </a:moveTo>
                <a:cubicBezTo>
                  <a:pt x="-8296" y="26123"/>
                  <a:pt x="39858" y="-5098"/>
                  <a:pt x="64729" y="723"/>
                </a:cubicBezTo>
                <a:cubicBezTo>
                  <a:pt x="89600" y="6544"/>
                  <a:pt x="137225" y="55756"/>
                  <a:pt x="150454" y="61048"/>
                </a:cubicBezTo>
                <a:cubicBezTo>
                  <a:pt x="163683" y="66340"/>
                  <a:pt x="134050" y="29827"/>
                  <a:pt x="144104" y="32473"/>
                </a:cubicBezTo>
                <a:cubicBezTo>
                  <a:pt x="154158" y="35119"/>
                  <a:pt x="186437" y="81685"/>
                  <a:pt x="210779" y="76923"/>
                </a:cubicBezTo>
                <a:cubicBezTo>
                  <a:pt x="235121" y="72161"/>
                  <a:pt x="291741" y="8131"/>
                  <a:pt x="290154" y="3898"/>
                </a:cubicBezTo>
                <a:cubicBezTo>
                  <a:pt x="288567" y="-335"/>
                  <a:pt x="229300" y="52052"/>
                  <a:pt x="201254" y="51523"/>
                </a:cubicBezTo>
                <a:cubicBezTo>
                  <a:pt x="173208" y="50994"/>
                  <a:pt x="153100" y="5485"/>
                  <a:pt x="121879" y="723"/>
                </a:cubicBezTo>
                <a:cubicBezTo>
                  <a:pt x="90658" y="-4039"/>
                  <a:pt x="10754" y="26123"/>
                  <a:pt x="1229" y="26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6E2A8DC-3E46-A66E-1204-BE51D44814F6}"/>
              </a:ext>
            </a:extLst>
          </p:cNvPr>
          <p:cNvSpPr/>
          <p:nvPr/>
        </p:nvSpPr>
        <p:spPr>
          <a:xfrm>
            <a:off x="6276975" y="6666687"/>
            <a:ext cx="127039" cy="458820"/>
          </a:xfrm>
          <a:custGeom>
            <a:avLst/>
            <a:gdLst>
              <a:gd name="connsiteX0" fmla="*/ 127000 w 127039"/>
              <a:gd name="connsiteY0" fmla="*/ 813 h 458820"/>
              <a:gd name="connsiteX1" fmla="*/ 12700 w 127039"/>
              <a:gd name="connsiteY1" fmla="*/ 305613 h 458820"/>
              <a:gd name="connsiteX2" fmla="*/ 3175 w 127039"/>
              <a:gd name="connsiteY2" fmla="*/ 458013 h 458820"/>
              <a:gd name="connsiteX3" fmla="*/ 0 w 127039"/>
              <a:gd name="connsiteY3" fmla="*/ 356413 h 458820"/>
              <a:gd name="connsiteX4" fmla="*/ 3175 w 127039"/>
              <a:gd name="connsiteY4" fmla="*/ 156388 h 458820"/>
              <a:gd name="connsiteX5" fmla="*/ 3175 w 127039"/>
              <a:gd name="connsiteY5" fmla="*/ 254813 h 458820"/>
              <a:gd name="connsiteX6" fmla="*/ 25400 w 127039"/>
              <a:gd name="connsiteY6" fmla="*/ 216713 h 458820"/>
              <a:gd name="connsiteX7" fmla="*/ 127000 w 127039"/>
              <a:gd name="connsiteY7" fmla="*/ 813 h 4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39" h="458820">
                <a:moveTo>
                  <a:pt x="127000" y="813"/>
                </a:moveTo>
                <a:cubicBezTo>
                  <a:pt x="124883" y="15630"/>
                  <a:pt x="33337" y="229413"/>
                  <a:pt x="12700" y="305613"/>
                </a:cubicBezTo>
                <a:cubicBezTo>
                  <a:pt x="-7938" y="381813"/>
                  <a:pt x="5292" y="449546"/>
                  <a:pt x="3175" y="458013"/>
                </a:cubicBezTo>
                <a:cubicBezTo>
                  <a:pt x="1058" y="466480"/>
                  <a:pt x="0" y="406684"/>
                  <a:pt x="0" y="356413"/>
                </a:cubicBezTo>
                <a:cubicBezTo>
                  <a:pt x="0" y="306142"/>
                  <a:pt x="2646" y="173321"/>
                  <a:pt x="3175" y="156388"/>
                </a:cubicBezTo>
                <a:cubicBezTo>
                  <a:pt x="3704" y="139455"/>
                  <a:pt x="-529" y="244759"/>
                  <a:pt x="3175" y="254813"/>
                </a:cubicBezTo>
                <a:cubicBezTo>
                  <a:pt x="6879" y="264867"/>
                  <a:pt x="5292" y="255342"/>
                  <a:pt x="25400" y="216713"/>
                </a:cubicBezTo>
                <a:cubicBezTo>
                  <a:pt x="45508" y="178084"/>
                  <a:pt x="129117" y="-14004"/>
                  <a:pt x="127000" y="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E045B6A-2269-2390-934B-190C50C51DDE}"/>
              </a:ext>
            </a:extLst>
          </p:cNvPr>
          <p:cNvSpPr/>
          <p:nvPr/>
        </p:nvSpPr>
        <p:spPr>
          <a:xfrm>
            <a:off x="6235632" y="7381872"/>
            <a:ext cx="220408" cy="225733"/>
          </a:xfrm>
          <a:custGeom>
            <a:avLst/>
            <a:gdLst>
              <a:gd name="connsiteX0" fmla="*/ 28643 w 220408"/>
              <a:gd name="connsiteY0" fmla="*/ 3 h 225733"/>
              <a:gd name="connsiteX1" fmla="*/ 22293 w 220408"/>
              <a:gd name="connsiteY1" fmla="*/ 85728 h 225733"/>
              <a:gd name="connsiteX2" fmla="*/ 104843 w 220408"/>
              <a:gd name="connsiteY2" fmla="*/ 161928 h 225733"/>
              <a:gd name="connsiteX3" fmla="*/ 47693 w 220408"/>
              <a:gd name="connsiteY3" fmla="*/ 142878 h 225733"/>
              <a:gd name="connsiteX4" fmla="*/ 219143 w 220408"/>
              <a:gd name="connsiteY4" fmla="*/ 225428 h 225733"/>
              <a:gd name="connsiteX5" fmla="*/ 120718 w 220408"/>
              <a:gd name="connsiteY5" fmla="*/ 168278 h 225733"/>
              <a:gd name="connsiteX6" fmla="*/ 28643 w 220408"/>
              <a:gd name="connsiteY6" fmla="*/ 101603 h 225733"/>
              <a:gd name="connsiteX7" fmla="*/ 68 w 220408"/>
              <a:gd name="connsiteY7" fmla="*/ 82553 h 225733"/>
              <a:gd name="connsiteX8" fmla="*/ 28643 w 220408"/>
              <a:gd name="connsiteY8" fmla="*/ 3 h 2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408" h="225733">
                <a:moveTo>
                  <a:pt x="28643" y="3"/>
                </a:moveTo>
                <a:cubicBezTo>
                  <a:pt x="32347" y="532"/>
                  <a:pt x="9593" y="58741"/>
                  <a:pt x="22293" y="85728"/>
                </a:cubicBezTo>
                <a:cubicBezTo>
                  <a:pt x="34993" y="112715"/>
                  <a:pt x="100610" y="152403"/>
                  <a:pt x="104843" y="161928"/>
                </a:cubicBezTo>
                <a:cubicBezTo>
                  <a:pt x="109076" y="171453"/>
                  <a:pt x="28643" y="132295"/>
                  <a:pt x="47693" y="142878"/>
                </a:cubicBezTo>
                <a:cubicBezTo>
                  <a:pt x="66743" y="153461"/>
                  <a:pt x="206972" y="221195"/>
                  <a:pt x="219143" y="225428"/>
                </a:cubicBezTo>
                <a:cubicBezTo>
                  <a:pt x="231314" y="229661"/>
                  <a:pt x="152468" y="188915"/>
                  <a:pt x="120718" y="168278"/>
                </a:cubicBezTo>
                <a:cubicBezTo>
                  <a:pt x="88968" y="147641"/>
                  <a:pt x="48751" y="115890"/>
                  <a:pt x="28643" y="101603"/>
                </a:cubicBezTo>
                <a:cubicBezTo>
                  <a:pt x="8535" y="87316"/>
                  <a:pt x="1655" y="96840"/>
                  <a:pt x="68" y="82553"/>
                </a:cubicBezTo>
                <a:cubicBezTo>
                  <a:pt x="-1519" y="68266"/>
                  <a:pt x="24939" y="-526"/>
                  <a:pt x="2864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F103ED3-ED44-7FE1-B00F-F5B256C57DFF}"/>
              </a:ext>
            </a:extLst>
          </p:cNvPr>
          <p:cNvSpPr/>
          <p:nvPr/>
        </p:nvSpPr>
        <p:spPr>
          <a:xfrm>
            <a:off x="6524490" y="6800706"/>
            <a:ext cx="184288" cy="400755"/>
          </a:xfrm>
          <a:custGeom>
            <a:avLst/>
            <a:gdLst>
              <a:gd name="connsiteX0" fmla="*/ 135 w 184288"/>
              <a:gd name="connsiteY0" fmla="*/ 144 h 400755"/>
              <a:gd name="connsiteX1" fmla="*/ 85860 w 184288"/>
              <a:gd name="connsiteY1" fmla="*/ 235094 h 400755"/>
              <a:gd name="connsiteX2" fmla="*/ 101735 w 184288"/>
              <a:gd name="connsiteY2" fmla="*/ 292244 h 400755"/>
              <a:gd name="connsiteX3" fmla="*/ 108085 w 184288"/>
              <a:gd name="connsiteY3" fmla="*/ 250969 h 400755"/>
              <a:gd name="connsiteX4" fmla="*/ 184285 w 184288"/>
              <a:gd name="connsiteY4" fmla="*/ 400194 h 400755"/>
              <a:gd name="connsiteX5" fmla="*/ 111260 w 184288"/>
              <a:gd name="connsiteY5" fmla="*/ 298594 h 400755"/>
              <a:gd name="connsiteX6" fmla="*/ 130310 w 184288"/>
              <a:gd name="connsiteY6" fmla="*/ 212869 h 400755"/>
              <a:gd name="connsiteX7" fmla="*/ 158885 w 184288"/>
              <a:gd name="connsiteY7" fmla="*/ 139844 h 400755"/>
              <a:gd name="connsiteX8" fmla="*/ 108085 w 184288"/>
              <a:gd name="connsiteY8" fmla="*/ 238269 h 400755"/>
              <a:gd name="connsiteX9" fmla="*/ 66810 w 184288"/>
              <a:gd name="connsiteY9" fmla="*/ 200169 h 400755"/>
              <a:gd name="connsiteX10" fmla="*/ 135 w 184288"/>
              <a:gd name="connsiteY10" fmla="*/ 144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88" h="400755">
                <a:moveTo>
                  <a:pt x="135" y="144"/>
                </a:moveTo>
                <a:cubicBezTo>
                  <a:pt x="3310" y="5965"/>
                  <a:pt x="68927" y="186411"/>
                  <a:pt x="85860" y="235094"/>
                </a:cubicBezTo>
                <a:cubicBezTo>
                  <a:pt x="102793" y="283777"/>
                  <a:pt x="98031" y="289598"/>
                  <a:pt x="101735" y="292244"/>
                </a:cubicBezTo>
                <a:cubicBezTo>
                  <a:pt x="105439" y="294890"/>
                  <a:pt x="94327" y="232977"/>
                  <a:pt x="108085" y="250969"/>
                </a:cubicBezTo>
                <a:cubicBezTo>
                  <a:pt x="121843" y="268961"/>
                  <a:pt x="183756" y="392257"/>
                  <a:pt x="184285" y="400194"/>
                </a:cubicBezTo>
                <a:cubicBezTo>
                  <a:pt x="184814" y="408132"/>
                  <a:pt x="120256" y="329815"/>
                  <a:pt x="111260" y="298594"/>
                </a:cubicBezTo>
                <a:cubicBezTo>
                  <a:pt x="102264" y="267373"/>
                  <a:pt x="122372" y="239327"/>
                  <a:pt x="130310" y="212869"/>
                </a:cubicBezTo>
                <a:cubicBezTo>
                  <a:pt x="138248" y="186411"/>
                  <a:pt x="162589" y="135611"/>
                  <a:pt x="158885" y="139844"/>
                </a:cubicBezTo>
                <a:cubicBezTo>
                  <a:pt x="155181" y="144077"/>
                  <a:pt x="123431" y="228215"/>
                  <a:pt x="108085" y="238269"/>
                </a:cubicBezTo>
                <a:cubicBezTo>
                  <a:pt x="92739" y="248323"/>
                  <a:pt x="83214" y="234565"/>
                  <a:pt x="66810" y="200169"/>
                </a:cubicBezTo>
                <a:cubicBezTo>
                  <a:pt x="50406" y="165773"/>
                  <a:pt x="-3040" y="-5677"/>
                  <a:pt x="135" y="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29CA467-4F61-1A9A-9EAE-3E8224C0F503}"/>
              </a:ext>
            </a:extLst>
          </p:cNvPr>
          <p:cNvSpPr/>
          <p:nvPr/>
        </p:nvSpPr>
        <p:spPr>
          <a:xfrm>
            <a:off x="7158539" y="7254860"/>
            <a:ext cx="103022" cy="412765"/>
          </a:xfrm>
          <a:custGeom>
            <a:avLst/>
            <a:gdLst>
              <a:gd name="connsiteX0" fmla="*/ 13786 w 103022"/>
              <a:gd name="connsiteY0" fmla="*/ 53990 h 412765"/>
              <a:gd name="connsiteX1" fmla="*/ 80461 w 103022"/>
              <a:gd name="connsiteY1" fmla="*/ 165115 h 412765"/>
              <a:gd name="connsiteX2" fmla="*/ 23311 w 103022"/>
              <a:gd name="connsiteY2" fmla="*/ 263540 h 412765"/>
              <a:gd name="connsiteX3" fmla="*/ 93161 w 103022"/>
              <a:gd name="connsiteY3" fmla="*/ 203215 h 412765"/>
              <a:gd name="connsiteX4" fmla="*/ 32836 w 103022"/>
              <a:gd name="connsiteY4" fmla="*/ 279415 h 412765"/>
              <a:gd name="connsiteX5" fmla="*/ 58236 w 103022"/>
              <a:gd name="connsiteY5" fmla="*/ 330215 h 412765"/>
              <a:gd name="connsiteX6" fmla="*/ 1086 w 103022"/>
              <a:gd name="connsiteY6" fmla="*/ 412765 h 412765"/>
              <a:gd name="connsiteX7" fmla="*/ 23311 w 103022"/>
              <a:gd name="connsiteY7" fmla="*/ 330215 h 412765"/>
              <a:gd name="connsiteX8" fmla="*/ 55061 w 103022"/>
              <a:gd name="connsiteY8" fmla="*/ 215915 h 412765"/>
              <a:gd name="connsiteX9" fmla="*/ 102686 w 103022"/>
              <a:gd name="connsiteY9" fmla="*/ 158765 h 412765"/>
              <a:gd name="connsiteX10" fmla="*/ 77286 w 103022"/>
              <a:gd name="connsiteY10" fmla="*/ 15 h 412765"/>
              <a:gd name="connsiteX11" fmla="*/ 96336 w 103022"/>
              <a:gd name="connsiteY11" fmla="*/ 168290 h 412765"/>
              <a:gd name="connsiteX12" fmla="*/ 13786 w 103022"/>
              <a:gd name="connsiteY12" fmla="*/ 53990 h 41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022" h="412765">
                <a:moveTo>
                  <a:pt x="13786" y="53990"/>
                </a:moveTo>
                <a:cubicBezTo>
                  <a:pt x="11140" y="53461"/>
                  <a:pt x="78873" y="130190"/>
                  <a:pt x="80461" y="165115"/>
                </a:cubicBezTo>
                <a:cubicBezTo>
                  <a:pt x="82049" y="200040"/>
                  <a:pt x="21194" y="257190"/>
                  <a:pt x="23311" y="263540"/>
                </a:cubicBezTo>
                <a:cubicBezTo>
                  <a:pt x="25428" y="269890"/>
                  <a:pt x="91574" y="200569"/>
                  <a:pt x="93161" y="203215"/>
                </a:cubicBezTo>
                <a:cubicBezTo>
                  <a:pt x="94749" y="205861"/>
                  <a:pt x="38657" y="258248"/>
                  <a:pt x="32836" y="279415"/>
                </a:cubicBezTo>
                <a:cubicBezTo>
                  <a:pt x="27015" y="300582"/>
                  <a:pt x="63528" y="307990"/>
                  <a:pt x="58236" y="330215"/>
                </a:cubicBezTo>
                <a:cubicBezTo>
                  <a:pt x="52944" y="352440"/>
                  <a:pt x="6907" y="412765"/>
                  <a:pt x="1086" y="412765"/>
                </a:cubicBezTo>
                <a:cubicBezTo>
                  <a:pt x="-4735" y="412765"/>
                  <a:pt x="14315" y="363023"/>
                  <a:pt x="23311" y="330215"/>
                </a:cubicBezTo>
                <a:cubicBezTo>
                  <a:pt x="32307" y="297407"/>
                  <a:pt x="41832" y="244490"/>
                  <a:pt x="55061" y="215915"/>
                </a:cubicBezTo>
                <a:cubicBezTo>
                  <a:pt x="68290" y="187340"/>
                  <a:pt x="98982" y="194748"/>
                  <a:pt x="102686" y="158765"/>
                </a:cubicBezTo>
                <a:cubicBezTo>
                  <a:pt x="106390" y="122782"/>
                  <a:pt x="78344" y="-1573"/>
                  <a:pt x="77286" y="15"/>
                </a:cubicBezTo>
                <a:cubicBezTo>
                  <a:pt x="76228" y="1603"/>
                  <a:pt x="103744" y="157707"/>
                  <a:pt x="96336" y="168290"/>
                </a:cubicBezTo>
                <a:cubicBezTo>
                  <a:pt x="88928" y="178873"/>
                  <a:pt x="16432" y="54519"/>
                  <a:pt x="13786" y="5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3F1C720-E448-E89C-284B-0198621850B3}"/>
              </a:ext>
            </a:extLst>
          </p:cNvPr>
          <p:cNvSpPr/>
          <p:nvPr/>
        </p:nvSpPr>
        <p:spPr>
          <a:xfrm>
            <a:off x="6667302" y="5936569"/>
            <a:ext cx="64536" cy="988157"/>
          </a:xfrm>
          <a:custGeom>
            <a:avLst/>
            <a:gdLst>
              <a:gd name="connsiteX0" fmla="*/ 57348 w 64536"/>
              <a:gd name="connsiteY0" fmla="*/ 681 h 988157"/>
              <a:gd name="connsiteX1" fmla="*/ 60523 w 64536"/>
              <a:gd name="connsiteY1" fmla="*/ 426131 h 988157"/>
              <a:gd name="connsiteX2" fmla="*/ 63698 w 64536"/>
              <a:gd name="connsiteY2" fmla="*/ 721406 h 988157"/>
              <a:gd name="connsiteX3" fmla="*/ 63698 w 64536"/>
              <a:gd name="connsiteY3" fmla="*/ 600756 h 988157"/>
              <a:gd name="connsiteX4" fmla="*/ 54173 w 64536"/>
              <a:gd name="connsiteY4" fmla="*/ 988106 h 988157"/>
              <a:gd name="connsiteX5" fmla="*/ 22423 w 64536"/>
              <a:gd name="connsiteY5" fmla="*/ 626156 h 988157"/>
              <a:gd name="connsiteX6" fmla="*/ 198 w 64536"/>
              <a:gd name="connsiteY6" fmla="*/ 337231 h 988157"/>
              <a:gd name="connsiteX7" fmla="*/ 35123 w 64536"/>
              <a:gd name="connsiteY7" fmla="*/ 530906 h 988157"/>
              <a:gd name="connsiteX8" fmla="*/ 57348 w 64536"/>
              <a:gd name="connsiteY8" fmla="*/ 681 h 9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36" h="988157">
                <a:moveTo>
                  <a:pt x="57348" y="681"/>
                </a:moveTo>
                <a:cubicBezTo>
                  <a:pt x="61581" y="-16781"/>
                  <a:pt x="59465" y="306010"/>
                  <a:pt x="60523" y="426131"/>
                </a:cubicBezTo>
                <a:cubicBezTo>
                  <a:pt x="61581" y="546252"/>
                  <a:pt x="63169" y="692302"/>
                  <a:pt x="63698" y="721406"/>
                </a:cubicBezTo>
                <a:cubicBezTo>
                  <a:pt x="64227" y="750510"/>
                  <a:pt x="65286" y="556306"/>
                  <a:pt x="63698" y="600756"/>
                </a:cubicBezTo>
                <a:cubicBezTo>
                  <a:pt x="62111" y="645206"/>
                  <a:pt x="61052" y="983873"/>
                  <a:pt x="54173" y="988106"/>
                </a:cubicBezTo>
                <a:cubicBezTo>
                  <a:pt x="47294" y="992339"/>
                  <a:pt x="31419" y="734635"/>
                  <a:pt x="22423" y="626156"/>
                </a:cubicBezTo>
                <a:cubicBezTo>
                  <a:pt x="13427" y="517677"/>
                  <a:pt x="-1919" y="353106"/>
                  <a:pt x="198" y="337231"/>
                </a:cubicBezTo>
                <a:cubicBezTo>
                  <a:pt x="2315" y="321356"/>
                  <a:pt x="22952" y="584352"/>
                  <a:pt x="35123" y="530906"/>
                </a:cubicBezTo>
                <a:cubicBezTo>
                  <a:pt x="47294" y="477460"/>
                  <a:pt x="53115" y="18143"/>
                  <a:pt x="57348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727468-2113-5461-D10F-5ED1F95E2ED0}"/>
              </a:ext>
            </a:extLst>
          </p:cNvPr>
          <p:cNvSpPr/>
          <p:nvPr/>
        </p:nvSpPr>
        <p:spPr>
          <a:xfrm>
            <a:off x="6781581" y="6213038"/>
            <a:ext cx="119648" cy="699346"/>
          </a:xfrm>
          <a:custGeom>
            <a:avLst/>
            <a:gdLst>
              <a:gd name="connsiteX0" fmla="*/ 219 w 119648"/>
              <a:gd name="connsiteY0" fmla="*/ 437 h 699346"/>
              <a:gd name="connsiteX1" fmla="*/ 82769 w 119648"/>
              <a:gd name="connsiteY1" fmla="*/ 413187 h 699346"/>
              <a:gd name="connsiteX2" fmla="*/ 79594 w 119648"/>
              <a:gd name="connsiteY2" fmla="*/ 371912 h 699346"/>
              <a:gd name="connsiteX3" fmla="*/ 117694 w 119648"/>
              <a:gd name="connsiteY3" fmla="*/ 629087 h 699346"/>
              <a:gd name="connsiteX4" fmla="*/ 108169 w 119648"/>
              <a:gd name="connsiteY4" fmla="*/ 533837 h 699346"/>
              <a:gd name="connsiteX5" fmla="*/ 57369 w 119648"/>
              <a:gd name="connsiteY5" fmla="*/ 698937 h 699346"/>
              <a:gd name="connsiteX6" fmla="*/ 98644 w 119648"/>
              <a:gd name="connsiteY6" fmla="*/ 578287 h 699346"/>
              <a:gd name="connsiteX7" fmla="*/ 111344 w 119648"/>
              <a:gd name="connsiteY7" fmla="*/ 502087 h 699346"/>
              <a:gd name="connsiteX8" fmla="*/ 219 w 119648"/>
              <a:gd name="connsiteY8" fmla="*/ 437 h 6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48" h="699346">
                <a:moveTo>
                  <a:pt x="219" y="437"/>
                </a:moveTo>
                <a:cubicBezTo>
                  <a:pt x="-4544" y="-14380"/>
                  <a:pt x="69540" y="351275"/>
                  <a:pt x="82769" y="413187"/>
                </a:cubicBezTo>
                <a:cubicBezTo>
                  <a:pt x="95998" y="475099"/>
                  <a:pt x="73773" y="335929"/>
                  <a:pt x="79594" y="371912"/>
                </a:cubicBezTo>
                <a:cubicBezTo>
                  <a:pt x="85415" y="407895"/>
                  <a:pt x="112932" y="602100"/>
                  <a:pt x="117694" y="629087"/>
                </a:cubicBezTo>
                <a:cubicBezTo>
                  <a:pt x="122456" y="656074"/>
                  <a:pt x="118223" y="522195"/>
                  <a:pt x="108169" y="533837"/>
                </a:cubicBezTo>
                <a:cubicBezTo>
                  <a:pt x="98115" y="545479"/>
                  <a:pt x="58956" y="691529"/>
                  <a:pt x="57369" y="698937"/>
                </a:cubicBezTo>
                <a:cubicBezTo>
                  <a:pt x="55782" y="706345"/>
                  <a:pt x="89648" y="611095"/>
                  <a:pt x="98644" y="578287"/>
                </a:cubicBezTo>
                <a:cubicBezTo>
                  <a:pt x="107640" y="545479"/>
                  <a:pt x="126161" y="603158"/>
                  <a:pt x="111344" y="502087"/>
                </a:cubicBezTo>
                <a:cubicBezTo>
                  <a:pt x="96527" y="401016"/>
                  <a:pt x="4982" y="15254"/>
                  <a:pt x="219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D663EE-9201-4916-DADB-1703C645C563}"/>
              </a:ext>
            </a:extLst>
          </p:cNvPr>
          <p:cNvSpPr/>
          <p:nvPr/>
        </p:nvSpPr>
        <p:spPr>
          <a:xfrm>
            <a:off x="6373813" y="5993626"/>
            <a:ext cx="52488" cy="610393"/>
          </a:xfrm>
          <a:custGeom>
            <a:avLst/>
            <a:gdLst>
              <a:gd name="connsiteX0" fmla="*/ 52387 w 52488"/>
              <a:gd name="connsiteY0" fmla="*/ 774 h 610393"/>
              <a:gd name="connsiteX1" fmla="*/ 17462 w 52488"/>
              <a:gd name="connsiteY1" fmla="*/ 257949 h 610393"/>
              <a:gd name="connsiteX2" fmla="*/ 20637 w 52488"/>
              <a:gd name="connsiteY2" fmla="*/ 489724 h 610393"/>
              <a:gd name="connsiteX3" fmla="*/ 20637 w 52488"/>
              <a:gd name="connsiteY3" fmla="*/ 423049 h 610393"/>
              <a:gd name="connsiteX4" fmla="*/ 11112 w 52488"/>
              <a:gd name="connsiteY4" fmla="*/ 610374 h 610393"/>
              <a:gd name="connsiteX5" fmla="*/ 1587 w 52488"/>
              <a:gd name="connsiteY5" fmla="*/ 410349 h 610393"/>
              <a:gd name="connsiteX6" fmla="*/ 4762 w 52488"/>
              <a:gd name="connsiteY6" fmla="*/ 184924 h 610393"/>
              <a:gd name="connsiteX7" fmla="*/ 52387 w 52488"/>
              <a:gd name="connsiteY7" fmla="*/ 774 h 6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8" h="610393">
                <a:moveTo>
                  <a:pt x="52387" y="774"/>
                </a:moveTo>
                <a:cubicBezTo>
                  <a:pt x="54504" y="12945"/>
                  <a:pt x="22754" y="176457"/>
                  <a:pt x="17462" y="257949"/>
                </a:cubicBezTo>
                <a:cubicBezTo>
                  <a:pt x="12170" y="339441"/>
                  <a:pt x="20108" y="462207"/>
                  <a:pt x="20637" y="489724"/>
                </a:cubicBezTo>
                <a:cubicBezTo>
                  <a:pt x="21166" y="517241"/>
                  <a:pt x="22224" y="402941"/>
                  <a:pt x="20637" y="423049"/>
                </a:cubicBezTo>
                <a:cubicBezTo>
                  <a:pt x="19049" y="443157"/>
                  <a:pt x="14287" y="612491"/>
                  <a:pt x="11112" y="610374"/>
                </a:cubicBezTo>
                <a:cubicBezTo>
                  <a:pt x="7937" y="608257"/>
                  <a:pt x="2645" y="481257"/>
                  <a:pt x="1587" y="410349"/>
                </a:cubicBezTo>
                <a:cubicBezTo>
                  <a:pt x="529" y="339441"/>
                  <a:pt x="-2646" y="246836"/>
                  <a:pt x="4762" y="184924"/>
                </a:cubicBezTo>
                <a:cubicBezTo>
                  <a:pt x="12170" y="123012"/>
                  <a:pt x="50270" y="-11397"/>
                  <a:pt x="52387" y="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23DF31A-0DF3-9CE1-3C95-67D661EBB2C8}"/>
              </a:ext>
            </a:extLst>
          </p:cNvPr>
          <p:cNvSpPr/>
          <p:nvPr/>
        </p:nvSpPr>
        <p:spPr>
          <a:xfrm>
            <a:off x="6816616" y="6188049"/>
            <a:ext cx="168470" cy="717284"/>
          </a:xfrm>
          <a:custGeom>
            <a:avLst/>
            <a:gdLst>
              <a:gd name="connsiteX0" fmla="*/ 109 w 168470"/>
              <a:gd name="connsiteY0" fmla="*/ 26 h 717284"/>
              <a:gd name="connsiteX1" fmla="*/ 108059 w 168470"/>
              <a:gd name="connsiteY1" fmla="*/ 276251 h 717284"/>
              <a:gd name="connsiteX2" fmla="*/ 120759 w 168470"/>
              <a:gd name="connsiteY2" fmla="*/ 596926 h 717284"/>
              <a:gd name="connsiteX3" fmla="*/ 146159 w 168470"/>
              <a:gd name="connsiteY3" fmla="*/ 466751 h 717284"/>
              <a:gd name="connsiteX4" fmla="*/ 120759 w 168470"/>
              <a:gd name="connsiteY4" fmla="*/ 714401 h 717284"/>
              <a:gd name="connsiteX5" fmla="*/ 133459 w 168470"/>
              <a:gd name="connsiteY5" fmla="*/ 581051 h 717284"/>
              <a:gd name="connsiteX6" fmla="*/ 168384 w 168470"/>
              <a:gd name="connsiteY6" fmla="*/ 273076 h 717284"/>
              <a:gd name="connsiteX7" fmla="*/ 142984 w 168470"/>
              <a:gd name="connsiteY7" fmla="*/ 377851 h 717284"/>
              <a:gd name="connsiteX8" fmla="*/ 130284 w 168470"/>
              <a:gd name="connsiteY8" fmla="*/ 260376 h 717284"/>
              <a:gd name="connsiteX9" fmla="*/ 109 w 168470"/>
              <a:gd name="connsiteY9" fmla="*/ 26 h 71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470" h="717284">
                <a:moveTo>
                  <a:pt x="109" y="26"/>
                </a:moveTo>
                <a:cubicBezTo>
                  <a:pt x="-3595" y="2672"/>
                  <a:pt x="87951" y="176768"/>
                  <a:pt x="108059" y="276251"/>
                </a:cubicBezTo>
                <a:cubicBezTo>
                  <a:pt x="128167" y="375734"/>
                  <a:pt x="114409" y="565176"/>
                  <a:pt x="120759" y="596926"/>
                </a:cubicBezTo>
                <a:cubicBezTo>
                  <a:pt x="127109" y="628676"/>
                  <a:pt x="146159" y="447172"/>
                  <a:pt x="146159" y="466751"/>
                </a:cubicBezTo>
                <a:cubicBezTo>
                  <a:pt x="146159" y="486330"/>
                  <a:pt x="122876" y="695351"/>
                  <a:pt x="120759" y="714401"/>
                </a:cubicBezTo>
                <a:cubicBezTo>
                  <a:pt x="118642" y="733451"/>
                  <a:pt x="125521" y="654605"/>
                  <a:pt x="133459" y="581051"/>
                </a:cubicBezTo>
                <a:cubicBezTo>
                  <a:pt x="141397" y="507497"/>
                  <a:pt x="166797" y="306943"/>
                  <a:pt x="168384" y="273076"/>
                </a:cubicBezTo>
                <a:cubicBezTo>
                  <a:pt x="169971" y="239209"/>
                  <a:pt x="149334" y="379968"/>
                  <a:pt x="142984" y="377851"/>
                </a:cubicBezTo>
                <a:cubicBezTo>
                  <a:pt x="136634" y="375734"/>
                  <a:pt x="150392" y="324405"/>
                  <a:pt x="130284" y="260376"/>
                </a:cubicBezTo>
                <a:cubicBezTo>
                  <a:pt x="110176" y="196347"/>
                  <a:pt x="3813" y="-2620"/>
                  <a:pt x="109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1AC48F9-5AD8-DB7B-2703-7AFF5562310A}"/>
              </a:ext>
            </a:extLst>
          </p:cNvPr>
          <p:cNvSpPr/>
          <p:nvPr/>
        </p:nvSpPr>
        <p:spPr>
          <a:xfrm>
            <a:off x="6918317" y="6990959"/>
            <a:ext cx="191642" cy="213742"/>
          </a:xfrm>
          <a:custGeom>
            <a:avLst/>
            <a:gdLst>
              <a:gd name="connsiteX0" fmla="*/ 8 w 191642"/>
              <a:gd name="connsiteY0" fmla="*/ 391 h 213742"/>
              <a:gd name="connsiteX1" fmla="*/ 130183 w 191642"/>
              <a:gd name="connsiteY1" fmla="*/ 98816 h 213742"/>
              <a:gd name="connsiteX2" fmla="*/ 168283 w 191642"/>
              <a:gd name="connsiteY2" fmla="*/ 184541 h 213742"/>
              <a:gd name="connsiteX3" fmla="*/ 133358 w 191642"/>
              <a:gd name="connsiteY3" fmla="*/ 95641 h 213742"/>
              <a:gd name="connsiteX4" fmla="*/ 190508 w 191642"/>
              <a:gd name="connsiteY4" fmla="*/ 213116 h 213742"/>
              <a:gd name="connsiteX5" fmla="*/ 171458 w 191642"/>
              <a:gd name="connsiteY5" fmla="*/ 136916 h 213742"/>
              <a:gd name="connsiteX6" fmla="*/ 171458 w 191642"/>
              <a:gd name="connsiteY6" fmla="*/ 22616 h 213742"/>
              <a:gd name="connsiteX7" fmla="*/ 171458 w 191642"/>
              <a:gd name="connsiteY7" fmla="*/ 127391 h 213742"/>
              <a:gd name="connsiteX8" fmla="*/ 123833 w 191642"/>
              <a:gd name="connsiteY8" fmla="*/ 67066 h 213742"/>
              <a:gd name="connsiteX9" fmla="*/ 8 w 191642"/>
              <a:gd name="connsiteY9" fmla="*/ 391 h 2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42" h="213742">
                <a:moveTo>
                  <a:pt x="8" y="391"/>
                </a:moveTo>
                <a:cubicBezTo>
                  <a:pt x="1066" y="5682"/>
                  <a:pt x="102137" y="68124"/>
                  <a:pt x="130183" y="98816"/>
                </a:cubicBezTo>
                <a:cubicBezTo>
                  <a:pt x="158229" y="129508"/>
                  <a:pt x="167754" y="185070"/>
                  <a:pt x="168283" y="184541"/>
                </a:cubicBezTo>
                <a:cubicBezTo>
                  <a:pt x="168812" y="184012"/>
                  <a:pt x="129654" y="90879"/>
                  <a:pt x="133358" y="95641"/>
                </a:cubicBezTo>
                <a:cubicBezTo>
                  <a:pt x="137062" y="100403"/>
                  <a:pt x="184158" y="206237"/>
                  <a:pt x="190508" y="213116"/>
                </a:cubicBezTo>
                <a:cubicBezTo>
                  <a:pt x="196858" y="219995"/>
                  <a:pt x="174633" y="168666"/>
                  <a:pt x="171458" y="136916"/>
                </a:cubicBezTo>
                <a:cubicBezTo>
                  <a:pt x="168283" y="105166"/>
                  <a:pt x="171458" y="22616"/>
                  <a:pt x="171458" y="22616"/>
                </a:cubicBezTo>
                <a:cubicBezTo>
                  <a:pt x="171458" y="21029"/>
                  <a:pt x="179396" y="119983"/>
                  <a:pt x="171458" y="127391"/>
                </a:cubicBezTo>
                <a:cubicBezTo>
                  <a:pt x="163521" y="134799"/>
                  <a:pt x="151879" y="89291"/>
                  <a:pt x="123833" y="67066"/>
                </a:cubicBezTo>
                <a:cubicBezTo>
                  <a:pt x="95787" y="44841"/>
                  <a:pt x="-1050" y="-4900"/>
                  <a:pt x="8" y="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F37DA02-B1CD-099E-732F-3F21F473F530}"/>
              </a:ext>
            </a:extLst>
          </p:cNvPr>
          <p:cNvSpPr/>
          <p:nvPr/>
        </p:nvSpPr>
        <p:spPr>
          <a:xfrm>
            <a:off x="6829331" y="7229457"/>
            <a:ext cx="82645" cy="155607"/>
          </a:xfrm>
          <a:custGeom>
            <a:avLst/>
            <a:gdLst>
              <a:gd name="connsiteX0" fmla="*/ 94 w 82645"/>
              <a:gd name="connsiteY0" fmla="*/ 18 h 155607"/>
              <a:gd name="connsiteX1" fmla="*/ 63594 w 82645"/>
              <a:gd name="connsiteY1" fmla="*/ 69868 h 155607"/>
              <a:gd name="connsiteX2" fmla="*/ 73119 w 82645"/>
              <a:gd name="connsiteY2" fmla="*/ 155593 h 155607"/>
              <a:gd name="connsiteX3" fmla="*/ 79469 w 82645"/>
              <a:gd name="connsiteY3" fmla="*/ 76218 h 155607"/>
              <a:gd name="connsiteX4" fmla="*/ 94 w 82645"/>
              <a:gd name="connsiteY4" fmla="*/ 18 h 1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5" h="155607">
                <a:moveTo>
                  <a:pt x="94" y="18"/>
                </a:moveTo>
                <a:cubicBezTo>
                  <a:pt x="-2552" y="-1040"/>
                  <a:pt x="51423" y="43939"/>
                  <a:pt x="63594" y="69868"/>
                </a:cubicBezTo>
                <a:cubicBezTo>
                  <a:pt x="75765" y="95797"/>
                  <a:pt x="70473" y="154535"/>
                  <a:pt x="73119" y="155593"/>
                </a:cubicBezTo>
                <a:cubicBezTo>
                  <a:pt x="75765" y="156651"/>
                  <a:pt x="88465" y="100560"/>
                  <a:pt x="79469" y="76218"/>
                </a:cubicBezTo>
                <a:cubicBezTo>
                  <a:pt x="70473" y="51876"/>
                  <a:pt x="2740" y="1076"/>
                  <a:pt x="94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E7C7805-D71A-E304-48D5-6F5A03C6C021}"/>
              </a:ext>
            </a:extLst>
          </p:cNvPr>
          <p:cNvSpPr/>
          <p:nvPr/>
        </p:nvSpPr>
        <p:spPr>
          <a:xfrm>
            <a:off x="7232549" y="7229388"/>
            <a:ext cx="109008" cy="295663"/>
          </a:xfrm>
          <a:custGeom>
            <a:avLst/>
            <a:gdLst>
              <a:gd name="connsiteX0" fmla="*/ 101 w 109008"/>
              <a:gd name="connsiteY0" fmla="*/ 87 h 295663"/>
              <a:gd name="connsiteX1" fmla="*/ 76301 w 109008"/>
              <a:gd name="connsiteY1" fmla="*/ 142962 h 295663"/>
              <a:gd name="connsiteX2" fmla="*/ 44551 w 109008"/>
              <a:gd name="connsiteY2" fmla="*/ 200112 h 295663"/>
              <a:gd name="connsiteX3" fmla="*/ 60426 w 109008"/>
              <a:gd name="connsiteY3" fmla="*/ 196937 h 295663"/>
              <a:gd name="connsiteX4" fmla="*/ 50901 w 109008"/>
              <a:gd name="connsiteY4" fmla="*/ 295362 h 295663"/>
              <a:gd name="connsiteX5" fmla="*/ 63601 w 109008"/>
              <a:gd name="connsiteY5" fmla="*/ 225512 h 295663"/>
              <a:gd name="connsiteX6" fmla="*/ 85826 w 109008"/>
              <a:gd name="connsiteY6" fmla="*/ 165187 h 295663"/>
              <a:gd name="connsiteX7" fmla="*/ 108051 w 109008"/>
              <a:gd name="connsiteY7" fmla="*/ 82637 h 295663"/>
              <a:gd name="connsiteX8" fmla="*/ 95351 w 109008"/>
              <a:gd name="connsiteY8" fmla="*/ 120737 h 295663"/>
              <a:gd name="connsiteX9" fmla="*/ 101 w 109008"/>
              <a:gd name="connsiteY9" fmla="*/ 87 h 2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08" h="295663">
                <a:moveTo>
                  <a:pt x="101" y="87"/>
                </a:moveTo>
                <a:cubicBezTo>
                  <a:pt x="-3074" y="3791"/>
                  <a:pt x="68893" y="109625"/>
                  <a:pt x="76301" y="142962"/>
                </a:cubicBezTo>
                <a:cubicBezTo>
                  <a:pt x="83709" y="176299"/>
                  <a:pt x="44551" y="200112"/>
                  <a:pt x="44551" y="200112"/>
                </a:cubicBezTo>
                <a:cubicBezTo>
                  <a:pt x="41905" y="209108"/>
                  <a:pt x="59368" y="181062"/>
                  <a:pt x="60426" y="196937"/>
                </a:cubicBezTo>
                <a:cubicBezTo>
                  <a:pt x="61484" y="212812"/>
                  <a:pt x="50372" y="290600"/>
                  <a:pt x="50901" y="295362"/>
                </a:cubicBezTo>
                <a:cubicBezTo>
                  <a:pt x="51430" y="300125"/>
                  <a:pt x="57780" y="247208"/>
                  <a:pt x="63601" y="225512"/>
                </a:cubicBezTo>
                <a:cubicBezTo>
                  <a:pt x="69422" y="203816"/>
                  <a:pt x="78418" y="189000"/>
                  <a:pt x="85826" y="165187"/>
                </a:cubicBezTo>
                <a:cubicBezTo>
                  <a:pt x="93234" y="141375"/>
                  <a:pt x="106464" y="90045"/>
                  <a:pt x="108051" y="82637"/>
                </a:cubicBezTo>
                <a:cubicBezTo>
                  <a:pt x="109638" y="75229"/>
                  <a:pt x="111226" y="130262"/>
                  <a:pt x="95351" y="120737"/>
                </a:cubicBezTo>
                <a:cubicBezTo>
                  <a:pt x="79476" y="111212"/>
                  <a:pt x="3276" y="-3617"/>
                  <a:pt x="101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1D289AB-552C-5301-B3C5-67B83A4FF7A5}"/>
              </a:ext>
            </a:extLst>
          </p:cNvPr>
          <p:cNvSpPr/>
          <p:nvPr/>
        </p:nvSpPr>
        <p:spPr>
          <a:xfrm>
            <a:off x="5893042" y="7204016"/>
            <a:ext cx="88896" cy="221609"/>
          </a:xfrm>
          <a:custGeom>
            <a:avLst/>
            <a:gdLst>
              <a:gd name="connsiteX0" fmla="*/ 88658 w 88896"/>
              <a:gd name="connsiteY0" fmla="*/ 59 h 221609"/>
              <a:gd name="connsiteX1" fmla="*/ 28333 w 88896"/>
              <a:gd name="connsiteY1" fmla="*/ 120709 h 221609"/>
              <a:gd name="connsiteX2" fmla="*/ 21983 w 88896"/>
              <a:gd name="connsiteY2" fmla="*/ 219134 h 221609"/>
              <a:gd name="connsiteX3" fmla="*/ 18808 w 88896"/>
              <a:gd name="connsiteY3" fmla="*/ 187384 h 221609"/>
              <a:gd name="connsiteX4" fmla="*/ 2933 w 88896"/>
              <a:gd name="connsiteY4" fmla="*/ 136584 h 221609"/>
              <a:gd name="connsiteX5" fmla="*/ 88658 w 88896"/>
              <a:gd name="connsiteY5" fmla="*/ 59 h 22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96" h="221609">
                <a:moveTo>
                  <a:pt x="88658" y="59"/>
                </a:moveTo>
                <a:cubicBezTo>
                  <a:pt x="92891" y="-2587"/>
                  <a:pt x="39445" y="84197"/>
                  <a:pt x="28333" y="120709"/>
                </a:cubicBezTo>
                <a:cubicBezTo>
                  <a:pt x="17221" y="157221"/>
                  <a:pt x="23570" y="208022"/>
                  <a:pt x="21983" y="219134"/>
                </a:cubicBezTo>
                <a:cubicBezTo>
                  <a:pt x="20396" y="230246"/>
                  <a:pt x="21983" y="201142"/>
                  <a:pt x="18808" y="187384"/>
                </a:cubicBezTo>
                <a:cubicBezTo>
                  <a:pt x="15633" y="173626"/>
                  <a:pt x="-8180" y="164630"/>
                  <a:pt x="2933" y="136584"/>
                </a:cubicBezTo>
                <a:cubicBezTo>
                  <a:pt x="14045" y="108538"/>
                  <a:pt x="84425" y="2705"/>
                  <a:pt x="88658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D9FE03-784D-1F1E-EAEF-774D75349FF3}"/>
              </a:ext>
            </a:extLst>
          </p:cNvPr>
          <p:cNvSpPr/>
          <p:nvPr/>
        </p:nvSpPr>
        <p:spPr>
          <a:xfrm>
            <a:off x="6234495" y="7574554"/>
            <a:ext cx="314900" cy="133198"/>
          </a:xfrm>
          <a:custGeom>
            <a:avLst/>
            <a:gdLst>
              <a:gd name="connsiteX0" fmla="*/ 1205 w 314900"/>
              <a:gd name="connsiteY0" fmla="*/ 10521 h 133198"/>
              <a:gd name="connsiteX1" fmla="*/ 137730 w 314900"/>
              <a:gd name="connsiteY1" fmla="*/ 10521 h 133198"/>
              <a:gd name="connsiteX2" fmla="*/ 306005 w 314900"/>
              <a:gd name="connsiteY2" fmla="*/ 131171 h 133198"/>
              <a:gd name="connsiteX3" fmla="*/ 283780 w 314900"/>
              <a:gd name="connsiteY3" fmla="*/ 83546 h 133198"/>
              <a:gd name="connsiteX4" fmla="*/ 217105 w 314900"/>
              <a:gd name="connsiteY4" fmla="*/ 48621 h 133198"/>
              <a:gd name="connsiteX5" fmla="*/ 1205 w 314900"/>
              <a:gd name="connsiteY5" fmla="*/ 10521 h 13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900" h="133198">
                <a:moveTo>
                  <a:pt x="1205" y="10521"/>
                </a:moveTo>
                <a:cubicBezTo>
                  <a:pt x="-12024" y="4171"/>
                  <a:pt x="86930" y="-9587"/>
                  <a:pt x="137730" y="10521"/>
                </a:cubicBezTo>
                <a:cubicBezTo>
                  <a:pt x="188530" y="30629"/>
                  <a:pt x="281663" y="119000"/>
                  <a:pt x="306005" y="131171"/>
                </a:cubicBezTo>
                <a:cubicBezTo>
                  <a:pt x="330347" y="143342"/>
                  <a:pt x="298597" y="97304"/>
                  <a:pt x="283780" y="83546"/>
                </a:cubicBezTo>
                <a:cubicBezTo>
                  <a:pt x="268963" y="69788"/>
                  <a:pt x="260497" y="61321"/>
                  <a:pt x="217105" y="48621"/>
                </a:cubicBezTo>
                <a:cubicBezTo>
                  <a:pt x="173713" y="35921"/>
                  <a:pt x="14434" y="16871"/>
                  <a:pt x="1205" y="10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26164B6-3676-10C8-1920-BBEE2CDCCEFE}"/>
              </a:ext>
            </a:extLst>
          </p:cNvPr>
          <p:cNvSpPr/>
          <p:nvPr/>
        </p:nvSpPr>
        <p:spPr>
          <a:xfrm>
            <a:off x="6603867" y="7508373"/>
            <a:ext cx="255507" cy="219988"/>
          </a:xfrm>
          <a:custGeom>
            <a:avLst/>
            <a:gdLst>
              <a:gd name="connsiteX0" fmla="*/ 133 w 255507"/>
              <a:gd name="connsiteY0" fmla="*/ 502 h 219988"/>
              <a:gd name="connsiteX1" fmla="*/ 120783 w 255507"/>
              <a:gd name="connsiteY1" fmla="*/ 105277 h 219988"/>
              <a:gd name="connsiteX2" fmla="*/ 120783 w 255507"/>
              <a:gd name="connsiteY2" fmla="*/ 159252 h 219988"/>
              <a:gd name="connsiteX3" fmla="*/ 76333 w 255507"/>
              <a:gd name="connsiteY3" fmla="*/ 191002 h 219988"/>
              <a:gd name="connsiteX4" fmla="*/ 25533 w 255507"/>
              <a:gd name="connsiteY4" fmla="*/ 219577 h 219988"/>
              <a:gd name="connsiteX5" fmla="*/ 95383 w 255507"/>
              <a:gd name="connsiteY5" fmla="*/ 168777 h 219988"/>
              <a:gd name="connsiteX6" fmla="*/ 254133 w 255507"/>
              <a:gd name="connsiteY6" fmla="*/ 92577 h 219988"/>
              <a:gd name="connsiteX7" fmla="*/ 168408 w 255507"/>
              <a:gd name="connsiteY7" fmla="*/ 108452 h 219988"/>
              <a:gd name="connsiteX8" fmla="*/ 98558 w 255507"/>
              <a:gd name="connsiteY8" fmla="*/ 67177 h 219988"/>
              <a:gd name="connsiteX9" fmla="*/ 133 w 255507"/>
              <a:gd name="connsiteY9" fmla="*/ 502 h 21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507" h="219988">
                <a:moveTo>
                  <a:pt x="133" y="502"/>
                </a:moveTo>
                <a:cubicBezTo>
                  <a:pt x="3837" y="6852"/>
                  <a:pt x="100675" y="78819"/>
                  <a:pt x="120783" y="105277"/>
                </a:cubicBezTo>
                <a:cubicBezTo>
                  <a:pt x="140891" y="131735"/>
                  <a:pt x="128191" y="144965"/>
                  <a:pt x="120783" y="159252"/>
                </a:cubicBezTo>
                <a:cubicBezTo>
                  <a:pt x="113375" y="173539"/>
                  <a:pt x="92208" y="180948"/>
                  <a:pt x="76333" y="191002"/>
                </a:cubicBezTo>
                <a:cubicBezTo>
                  <a:pt x="60458" y="201056"/>
                  <a:pt x="22358" y="223281"/>
                  <a:pt x="25533" y="219577"/>
                </a:cubicBezTo>
                <a:cubicBezTo>
                  <a:pt x="28708" y="215873"/>
                  <a:pt x="57283" y="189944"/>
                  <a:pt x="95383" y="168777"/>
                </a:cubicBezTo>
                <a:cubicBezTo>
                  <a:pt x="133483" y="147610"/>
                  <a:pt x="241962" y="102631"/>
                  <a:pt x="254133" y="92577"/>
                </a:cubicBezTo>
                <a:cubicBezTo>
                  <a:pt x="266304" y="82523"/>
                  <a:pt x="194337" y="112685"/>
                  <a:pt x="168408" y="108452"/>
                </a:cubicBezTo>
                <a:cubicBezTo>
                  <a:pt x="142479" y="104219"/>
                  <a:pt x="126075" y="84640"/>
                  <a:pt x="98558" y="67177"/>
                </a:cubicBezTo>
                <a:cubicBezTo>
                  <a:pt x="71041" y="49715"/>
                  <a:pt x="-3571" y="-5848"/>
                  <a:pt x="133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2A2F777-F9F2-50DD-0A49-EBC93BB6225B}"/>
              </a:ext>
            </a:extLst>
          </p:cNvPr>
          <p:cNvSpPr/>
          <p:nvPr/>
        </p:nvSpPr>
        <p:spPr>
          <a:xfrm>
            <a:off x="6057490" y="7409505"/>
            <a:ext cx="303016" cy="207356"/>
          </a:xfrm>
          <a:custGeom>
            <a:avLst/>
            <a:gdLst>
              <a:gd name="connsiteX0" fmla="*/ 410 w 303016"/>
              <a:gd name="connsiteY0" fmla="*/ 207320 h 207356"/>
              <a:gd name="connsiteX1" fmla="*/ 171860 w 303016"/>
              <a:gd name="connsiteY1" fmla="*/ 150170 h 207356"/>
              <a:gd name="connsiteX2" fmla="*/ 302035 w 303016"/>
              <a:gd name="connsiteY2" fmla="*/ 156520 h 207356"/>
              <a:gd name="connsiteX3" fmla="*/ 229010 w 303016"/>
              <a:gd name="connsiteY3" fmla="*/ 124770 h 207356"/>
              <a:gd name="connsiteX4" fmla="*/ 181385 w 303016"/>
              <a:gd name="connsiteY4" fmla="*/ 77145 h 207356"/>
              <a:gd name="connsiteX5" fmla="*/ 159160 w 303016"/>
              <a:gd name="connsiteY5" fmla="*/ 945 h 207356"/>
              <a:gd name="connsiteX6" fmla="*/ 219485 w 303016"/>
              <a:gd name="connsiteY6" fmla="*/ 134295 h 207356"/>
              <a:gd name="connsiteX7" fmla="*/ 127410 w 303016"/>
              <a:gd name="connsiteY7" fmla="*/ 140645 h 207356"/>
              <a:gd name="connsiteX8" fmla="*/ 410 w 303016"/>
              <a:gd name="connsiteY8" fmla="*/ 207320 h 2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016" h="207356">
                <a:moveTo>
                  <a:pt x="410" y="207320"/>
                </a:moveTo>
                <a:cubicBezTo>
                  <a:pt x="7818" y="208907"/>
                  <a:pt x="121589" y="158637"/>
                  <a:pt x="171860" y="150170"/>
                </a:cubicBezTo>
                <a:cubicBezTo>
                  <a:pt x="222131" y="141703"/>
                  <a:pt x="292510" y="160753"/>
                  <a:pt x="302035" y="156520"/>
                </a:cubicBezTo>
                <a:cubicBezTo>
                  <a:pt x="311560" y="152287"/>
                  <a:pt x="249118" y="137999"/>
                  <a:pt x="229010" y="124770"/>
                </a:cubicBezTo>
                <a:cubicBezTo>
                  <a:pt x="208902" y="111541"/>
                  <a:pt x="193027" y="97782"/>
                  <a:pt x="181385" y="77145"/>
                </a:cubicBezTo>
                <a:cubicBezTo>
                  <a:pt x="169743" y="56508"/>
                  <a:pt x="152810" y="-8580"/>
                  <a:pt x="159160" y="945"/>
                </a:cubicBezTo>
                <a:cubicBezTo>
                  <a:pt x="165510" y="10470"/>
                  <a:pt x="224777" y="111012"/>
                  <a:pt x="219485" y="134295"/>
                </a:cubicBezTo>
                <a:cubicBezTo>
                  <a:pt x="214193" y="157578"/>
                  <a:pt x="167097" y="128474"/>
                  <a:pt x="127410" y="140645"/>
                </a:cubicBezTo>
                <a:cubicBezTo>
                  <a:pt x="87723" y="152816"/>
                  <a:pt x="-6998" y="205733"/>
                  <a:pt x="410" y="207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9655192-3EE5-DF48-24FF-9BD95B1A450B}"/>
              </a:ext>
            </a:extLst>
          </p:cNvPr>
          <p:cNvSpPr/>
          <p:nvPr/>
        </p:nvSpPr>
        <p:spPr>
          <a:xfrm>
            <a:off x="6695975" y="7594044"/>
            <a:ext cx="486172" cy="133906"/>
          </a:xfrm>
          <a:custGeom>
            <a:avLst/>
            <a:gdLst>
              <a:gd name="connsiteX0" fmla="*/ 100 w 486172"/>
              <a:gd name="connsiteY0" fmla="*/ 133906 h 133906"/>
              <a:gd name="connsiteX1" fmla="*/ 152500 w 486172"/>
              <a:gd name="connsiteY1" fmla="*/ 22781 h 133906"/>
              <a:gd name="connsiteX2" fmla="*/ 339825 w 486172"/>
              <a:gd name="connsiteY2" fmla="*/ 32306 h 133906"/>
              <a:gd name="connsiteX3" fmla="*/ 298550 w 486172"/>
              <a:gd name="connsiteY3" fmla="*/ 6906 h 133906"/>
              <a:gd name="connsiteX4" fmla="*/ 485875 w 486172"/>
              <a:gd name="connsiteY4" fmla="*/ 38656 h 133906"/>
              <a:gd name="connsiteX5" fmla="*/ 336650 w 486172"/>
              <a:gd name="connsiteY5" fmla="*/ 556 h 133906"/>
              <a:gd name="connsiteX6" fmla="*/ 133450 w 486172"/>
              <a:gd name="connsiteY6" fmla="*/ 16431 h 133906"/>
              <a:gd name="connsiteX7" fmla="*/ 174725 w 486172"/>
              <a:gd name="connsiteY7" fmla="*/ 22781 h 133906"/>
              <a:gd name="connsiteX8" fmla="*/ 100 w 486172"/>
              <a:gd name="connsiteY8" fmla="*/ 133906 h 1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72" h="133906">
                <a:moveTo>
                  <a:pt x="100" y="133906"/>
                </a:moveTo>
                <a:cubicBezTo>
                  <a:pt x="-3604" y="133906"/>
                  <a:pt x="95879" y="39714"/>
                  <a:pt x="152500" y="22781"/>
                </a:cubicBezTo>
                <a:cubicBezTo>
                  <a:pt x="209121" y="5848"/>
                  <a:pt x="315483" y="34952"/>
                  <a:pt x="339825" y="32306"/>
                </a:cubicBezTo>
                <a:cubicBezTo>
                  <a:pt x="364167" y="29660"/>
                  <a:pt x="274208" y="5848"/>
                  <a:pt x="298550" y="6906"/>
                </a:cubicBezTo>
                <a:cubicBezTo>
                  <a:pt x="322892" y="7964"/>
                  <a:pt x="479525" y="39714"/>
                  <a:pt x="485875" y="38656"/>
                </a:cubicBezTo>
                <a:cubicBezTo>
                  <a:pt x="492225" y="37598"/>
                  <a:pt x="395387" y="4260"/>
                  <a:pt x="336650" y="556"/>
                </a:cubicBezTo>
                <a:cubicBezTo>
                  <a:pt x="277913" y="-3148"/>
                  <a:pt x="160437" y="12727"/>
                  <a:pt x="133450" y="16431"/>
                </a:cubicBezTo>
                <a:cubicBezTo>
                  <a:pt x="106463" y="20135"/>
                  <a:pt x="200654" y="4260"/>
                  <a:pt x="174725" y="22781"/>
                </a:cubicBezTo>
                <a:cubicBezTo>
                  <a:pt x="148796" y="41302"/>
                  <a:pt x="3804" y="133906"/>
                  <a:pt x="100" y="133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33A34C4-9A88-C63C-A480-C6665F01BDFA}"/>
              </a:ext>
            </a:extLst>
          </p:cNvPr>
          <p:cNvSpPr/>
          <p:nvPr/>
        </p:nvSpPr>
        <p:spPr>
          <a:xfrm>
            <a:off x="6010258" y="7077012"/>
            <a:ext cx="254527" cy="206796"/>
          </a:xfrm>
          <a:custGeom>
            <a:avLst/>
            <a:gdLst>
              <a:gd name="connsiteX0" fmla="*/ 17 w 254527"/>
              <a:gd name="connsiteY0" fmla="*/ 139763 h 206796"/>
              <a:gd name="connsiteX1" fmla="*/ 155592 w 254527"/>
              <a:gd name="connsiteY1" fmla="*/ 120713 h 206796"/>
              <a:gd name="connsiteX2" fmla="*/ 139717 w 254527"/>
              <a:gd name="connsiteY2" fmla="*/ 161988 h 206796"/>
              <a:gd name="connsiteX3" fmla="*/ 88917 w 254527"/>
              <a:gd name="connsiteY3" fmla="*/ 206438 h 206796"/>
              <a:gd name="connsiteX4" fmla="*/ 146067 w 254527"/>
              <a:gd name="connsiteY4" fmla="*/ 136588 h 206796"/>
              <a:gd name="connsiteX5" fmla="*/ 241317 w 254527"/>
              <a:gd name="connsiteY5" fmla="*/ 114363 h 206796"/>
              <a:gd name="connsiteX6" fmla="*/ 231792 w 254527"/>
              <a:gd name="connsiteY6" fmla="*/ 63 h 206796"/>
              <a:gd name="connsiteX7" fmla="*/ 250842 w 254527"/>
              <a:gd name="connsiteY7" fmla="*/ 98488 h 206796"/>
              <a:gd name="connsiteX8" fmla="*/ 146067 w 254527"/>
              <a:gd name="connsiteY8" fmla="*/ 123888 h 206796"/>
              <a:gd name="connsiteX9" fmla="*/ 17 w 254527"/>
              <a:gd name="connsiteY9" fmla="*/ 139763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27" h="206796">
                <a:moveTo>
                  <a:pt x="17" y="139763"/>
                </a:moveTo>
                <a:cubicBezTo>
                  <a:pt x="1604" y="139234"/>
                  <a:pt x="132309" y="117009"/>
                  <a:pt x="155592" y="120713"/>
                </a:cubicBezTo>
                <a:cubicBezTo>
                  <a:pt x="178875" y="124417"/>
                  <a:pt x="150830" y="147701"/>
                  <a:pt x="139717" y="161988"/>
                </a:cubicBezTo>
                <a:cubicBezTo>
                  <a:pt x="128605" y="176276"/>
                  <a:pt x="87859" y="210671"/>
                  <a:pt x="88917" y="206438"/>
                </a:cubicBezTo>
                <a:cubicBezTo>
                  <a:pt x="89975" y="202205"/>
                  <a:pt x="120667" y="151934"/>
                  <a:pt x="146067" y="136588"/>
                </a:cubicBezTo>
                <a:cubicBezTo>
                  <a:pt x="171467" y="121242"/>
                  <a:pt x="227030" y="137117"/>
                  <a:pt x="241317" y="114363"/>
                </a:cubicBezTo>
                <a:cubicBezTo>
                  <a:pt x="255605" y="91609"/>
                  <a:pt x="230205" y="2709"/>
                  <a:pt x="231792" y="63"/>
                </a:cubicBezTo>
                <a:cubicBezTo>
                  <a:pt x="233380" y="-2583"/>
                  <a:pt x="265129" y="77851"/>
                  <a:pt x="250842" y="98488"/>
                </a:cubicBezTo>
                <a:cubicBezTo>
                  <a:pt x="236555" y="119125"/>
                  <a:pt x="184696" y="124417"/>
                  <a:pt x="146067" y="123888"/>
                </a:cubicBezTo>
                <a:cubicBezTo>
                  <a:pt x="107438" y="123359"/>
                  <a:pt x="-1570" y="140292"/>
                  <a:pt x="17" y="139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C9B0FD78-1007-B505-1BAE-AFFB71372983}"/>
              </a:ext>
            </a:extLst>
          </p:cNvPr>
          <p:cNvSpPr/>
          <p:nvPr/>
        </p:nvSpPr>
        <p:spPr>
          <a:xfrm>
            <a:off x="6692286" y="6854739"/>
            <a:ext cx="417686" cy="501976"/>
          </a:xfrm>
          <a:custGeom>
            <a:avLst/>
            <a:gdLst>
              <a:gd name="connsiteX0" fmla="*/ 89514 w 417686"/>
              <a:gd name="connsiteY0" fmla="*/ 86 h 501976"/>
              <a:gd name="connsiteX1" fmla="*/ 16489 w 417686"/>
              <a:gd name="connsiteY1" fmla="*/ 155661 h 501976"/>
              <a:gd name="connsiteX2" fmla="*/ 32364 w 417686"/>
              <a:gd name="connsiteY2" fmla="*/ 304886 h 501976"/>
              <a:gd name="connsiteX3" fmla="*/ 54589 w 417686"/>
              <a:gd name="connsiteY3" fmla="*/ 308061 h 501976"/>
              <a:gd name="connsiteX4" fmla="*/ 149839 w 417686"/>
              <a:gd name="connsiteY4" fmla="*/ 352511 h 501976"/>
              <a:gd name="connsiteX5" fmla="*/ 276839 w 417686"/>
              <a:gd name="connsiteY5" fmla="*/ 355686 h 501976"/>
              <a:gd name="connsiteX6" fmla="*/ 222864 w 417686"/>
              <a:gd name="connsiteY6" fmla="*/ 377911 h 501976"/>
              <a:gd name="connsiteX7" fmla="*/ 378439 w 417686"/>
              <a:gd name="connsiteY7" fmla="*/ 349336 h 501976"/>
              <a:gd name="connsiteX8" fmla="*/ 410189 w 417686"/>
              <a:gd name="connsiteY8" fmla="*/ 387436 h 501976"/>
              <a:gd name="connsiteX9" fmla="*/ 410189 w 417686"/>
              <a:gd name="connsiteY9" fmla="*/ 501736 h 501976"/>
              <a:gd name="connsiteX10" fmla="*/ 413364 w 417686"/>
              <a:gd name="connsiteY10" fmla="*/ 416011 h 501976"/>
              <a:gd name="connsiteX11" fmla="*/ 343514 w 417686"/>
              <a:gd name="connsiteY11" fmla="*/ 362036 h 501976"/>
              <a:gd name="connsiteX12" fmla="*/ 172064 w 417686"/>
              <a:gd name="connsiteY12" fmla="*/ 352511 h 501976"/>
              <a:gd name="connsiteX13" fmla="*/ 175239 w 417686"/>
              <a:gd name="connsiteY13" fmla="*/ 301711 h 501976"/>
              <a:gd name="connsiteX14" fmla="*/ 181589 w 417686"/>
              <a:gd name="connsiteY14" fmla="*/ 174711 h 501976"/>
              <a:gd name="connsiteX15" fmla="*/ 143489 w 417686"/>
              <a:gd name="connsiteY15" fmla="*/ 323936 h 501976"/>
              <a:gd name="connsiteX16" fmla="*/ 19664 w 417686"/>
              <a:gd name="connsiteY16" fmla="*/ 276311 h 501976"/>
              <a:gd name="connsiteX17" fmla="*/ 10139 w 417686"/>
              <a:gd name="connsiteY17" fmla="*/ 219161 h 501976"/>
              <a:gd name="connsiteX18" fmla="*/ 614 w 417686"/>
              <a:gd name="connsiteY18" fmla="*/ 142961 h 501976"/>
              <a:gd name="connsiteX19" fmla="*/ 10139 w 417686"/>
              <a:gd name="connsiteY19" fmla="*/ 133436 h 501976"/>
              <a:gd name="connsiteX20" fmla="*/ 89514 w 417686"/>
              <a:gd name="connsiteY20" fmla="*/ 86 h 50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686" h="501976">
                <a:moveTo>
                  <a:pt x="89514" y="86"/>
                </a:moveTo>
                <a:cubicBezTo>
                  <a:pt x="90572" y="3790"/>
                  <a:pt x="26014" y="104861"/>
                  <a:pt x="16489" y="155661"/>
                </a:cubicBezTo>
                <a:cubicBezTo>
                  <a:pt x="6964" y="206461"/>
                  <a:pt x="26014" y="279486"/>
                  <a:pt x="32364" y="304886"/>
                </a:cubicBezTo>
                <a:cubicBezTo>
                  <a:pt x="38714" y="330286"/>
                  <a:pt x="35010" y="300123"/>
                  <a:pt x="54589" y="308061"/>
                </a:cubicBezTo>
                <a:cubicBezTo>
                  <a:pt x="74168" y="315999"/>
                  <a:pt x="112797" y="344574"/>
                  <a:pt x="149839" y="352511"/>
                </a:cubicBezTo>
                <a:cubicBezTo>
                  <a:pt x="186881" y="360449"/>
                  <a:pt x="264668" y="351453"/>
                  <a:pt x="276839" y="355686"/>
                </a:cubicBezTo>
                <a:cubicBezTo>
                  <a:pt x="289010" y="359919"/>
                  <a:pt x="205931" y="378969"/>
                  <a:pt x="222864" y="377911"/>
                </a:cubicBezTo>
                <a:cubicBezTo>
                  <a:pt x="239797" y="376853"/>
                  <a:pt x="347218" y="347749"/>
                  <a:pt x="378439" y="349336"/>
                </a:cubicBezTo>
                <a:cubicBezTo>
                  <a:pt x="409660" y="350923"/>
                  <a:pt x="404897" y="362036"/>
                  <a:pt x="410189" y="387436"/>
                </a:cubicBezTo>
                <a:cubicBezTo>
                  <a:pt x="415481" y="412836"/>
                  <a:pt x="409660" y="496974"/>
                  <a:pt x="410189" y="501736"/>
                </a:cubicBezTo>
                <a:cubicBezTo>
                  <a:pt x="410718" y="506499"/>
                  <a:pt x="424476" y="439294"/>
                  <a:pt x="413364" y="416011"/>
                </a:cubicBezTo>
                <a:cubicBezTo>
                  <a:pt x="402252" y="392728"/>
                  <a:pt x="383731" y="372619"/>
                  <a:pt x="343514" y="362036"/>
                </a:cubicBezTo>
                <a:cubicBezTo>
                  <a:pt x="303297" y="351453"/>
                  <a:pt x="200110" y="362565"/>
                  <a:pt x="172064" y="352511"/>
                </a:cubicBezTo>
                <a:cubicBezTo>
                  <a:pt x="144018" y="342457"/>
                  <a:pt x="173652" y="331344"/>
                  <a:pt x="175239" y="301711"/>
                </a:cubicBezTo>
                <a:cubicBezTo>
                  <a:pt x="176826" y="272078"/>
                  <a:pt x="186881" y="171007"/>
                  <a:pt x="181589" y="174711"/>
                </a:cubicBezTo>
                <a:cubicBezTo>
                  <a:pt x="176297" y="178415"/>
                  <a:pt x="170477" y="307003"/>
                  <a:pt x="143489" y="323936"/>
                </a:cubicBezTo>
                <a:cubicBezTo>
                  <a:pt x="116502" y="340869"/>
                  <a:pt x="41889" y="293773"/>
                  <a:pt x="19664" y="276311"/>
                </a:cubicBezTo>
                <a:cubicBezTo>
                  <a:pt x="-2561" y="258849"/>
                  <a:pt x="13314" y="241386"/>
                  <a:pt x="10139" y="219161"/>
                </a:cubicBezTo>
                <a:cubicBezTo>
                  <a:pt x="6964" y="196936"/>
                  <a:pt x="614" y="157248"/>
                  <a:pt x="614" y="142961"/>
                </a:cubicBezTo>
                <a:cubicBezTo>
                  <a:pt x="614" y="128674"/>
                  <a:pt x="-3619" y="154603"/>
                  <a:pt x="10139" y="133436"/>
                </a:cubicBezTo>
                <a:cubicBezTo>
                  <a:pt x="23897" y="112269"/>
                  <a:pt x="88456" y="-3618"/>
                  <a:pt x="89514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ADD72920-2DD7-821F-B4EB-8C7A20C9509A}"/>
              </a:ext>
            </a:extLst>
          </p:cNvPr>
          <p:cNvSpPr/>
          <p:nvPr/>
        </p:nvSpPr>
        <p:spPr>
          <a:xfrm>
            <a:off x="6848450" y="7861195"/>
            <a:ext cx="41456" cy="197320"/>
          </a:xfrm>
          <a:custGeom>
            <a:avLst/>
            <a:gdLst>
              <a:gd name="connsiteX0" fmla="*/ 25 w 41456"/>
              <a:gd name="connsiteY0" fmla="*/ 105 h 197320"/>
              <a:gd name="connsiteX1" fmla="*/ 34950 w 41456"/>
              <a:gd name="connsiteY1" fmla="*/ 142980 h 197320"/>
              <a:gd name="connsiteX2" fmla="*/ 22250 w 41456"/>
              <a:gd name="connsiteY2" fmla="*/ 196955 h 197320"/>
              <a:gd name="connsiteX3" fmla="*/ 41300 w 41456"/>
              <a:gd name="connsiteY3" fmla="*/ 120755 h 197320"/>
              <a:gd name="connsiteX4" fmla="*/ 25 w 41456"/>
              <a:gd name="connsiteY4" fmla="*/ 105 h 19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56" h="197320">
                <a:moveTo>
                  <a:pt x="25" y="105"/>
                </a:moveTo>
                <a:cubicBezTo>
                  <a:pt x="-1033" y="3809"/>
                  <a:pt x="31246" y="110172"/>
                  <a:pt x="34950" y="142980"/>
                </a:cubicBezTo>
                <a:cubicBezTo>
                  <a:pt x="38654" y="175788"/>
                  <a:pt x="21192" y="200659"/>
                  <a:pt x="22250" y="196955"/>
                </a:cubicBezTo>
                <a:cubicBezTo>
                  <a:pt x="23308" y="193251"/>
                  <a:pt x="43417" y="150388"/>
                  <a:pt x="41300" y="120755"/>
                </a:cubicBezTo>
                <a:cubicBezTo>
                  <a:pt x="39183" y="91122"/>
                  <a:pt x="1083" y="-3599"/>
                  <a:pt x="25" y="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F11536C-3648-5AD1-B755-0D811DA30F94}"/>
              </a:ext>
            </a:extLst>
          </p:cNvPr>
          <p:cNvSpPr/>
          <p:nvPr/>
        </p:nvSpPr>
        <p:spPr>
          <a:xfrm>
            <a:off x="6737315" y="7854410"/>
            <a:ext cx="77380" cy="235499"/>
          </a:xfrm>
          <a:custGeom>
            <a:avLst/>
            <a:gdLst>
              <a:gd name="connsiteX0" fmla="*/ 31785 w 77380"/>
              <a:gd name="connsiteY0" fmla="*/ 540 h 235499"/>
              <a:gd name="connsiteX1" fmla="*/ 73060 w 77380"/>
              <a:gd name="connsiteY1" fmla="*/ 194215 h 235499"/>
              <a:gd name="connsiteX2" fmla="*/ 35 w 77380"/>
              <a:gd name="connsiteY2" fmla="*/ 235490 h 235499"/>
              <a:gd name="connsiteX3" fmla="*/ 63535 w 77380"/>
              <a:gd name="connsiteY3" fmla="*/ 197390 h 235499"/>
              <a:gd name="connsiteX4" fmla="*/ 76235 w 77380"/>
              <a:gd name="connsiteY4" fmla="*/ 137065 h 235499"/>
              <a:gd name="connsiteX5" fmla="*/ 31785 w 77380"/>
              <a:gd name="connsiteY5" fmla="*/ 540 h 2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0" h="235499">
                <a:moveTo>
                  <a:pt x="31785" y="540"/>
                </a:moveTo>
                <a:cubicBezTo>
                  <a:pt x="31256" y="10065"/>
                  <a:pt x="78352" y="155057"/>
                  <a:pt x="73060" y="194215"/>
                </a:cubicBezTo>
                <a:cubicBezTo>
                  <a:pt x="67768" y="233373"/>
                  <a:pt x="1622" y="234961"/>
                  <a:pt x="35" y="235490"/>
                </a:cubicBezTo>
                <a:cubicBezTo>
                  <a:pt x="-1552" y="236019"/>
                  <a:pt x="50835" y="213794"/>
                  <a:pt x="63535" y="197390"/>
                </a:cubicBezTo>
                <a:cubicBezTo>
                  <a:pt x="76235" y="180986"/>
                  <a:pt x="79410" y="164053"/>
                  <a:pt x="76235" y="137065"/>
                </a:cubicBezTo>
                <a:cubicBezTo>
                  <a:pt x="73060" y="110077"/>
                  <a:pt x="32314" y="-8985"/>
                  <a:pt x="31785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C1BBB77-4D90-BDFA-AB98-9961B54346DB}"/>
              </a:ext>
            </a:extLst>
          </p:cNvPr>
          <p:cNvSpPr/>
          <p:nvPr/>
        </p:nvSpPr>
        <p:spPr>
          <a:xfrm>
            <a:off x="6613482" y="7846528"/>
            <a:ext cx="117681" cy="223668"/>
          </a:xfrm>
          <a:custGeom>
            <a:avLst/>
            <a:gdLst>
              <a:gd name="connsiteX0" fmla="*/ 38143 w 117681"/>
              <a:gd name="connsiteY0" fmla="*/ 2072 h 223668"/>
              <a:gd name="connsiteX1" fmla="*/ 88943 w 117681"/>
              <a:gd name="connsiteY1" fmla="*/ 122722 h 223668"/>
              <a:gd name="connsiteX2" fmla="*/ 117518 w 117681"/>
              <a:gd name="connsiteY2" fmla="*/ 221147 h 223668"/>
              <a:gd name="connsiteX3" fmla="*/ 95293 w 117681"/>
              <a:gd name="connsiteY3" fmla="*/ 186222 h 223668"/>
              <a:gd name="connsiteX4" fmla="*/ 43 w 117681"/>
              <a:gd name="connsiteY4" fmla="*/ 97322 h 223668"/>
              <a:gd name="connsiteX5" fmla="*/ 82593 w 117681"/>
              <a:gd name="connsiteY5" fmla="*/ 163997 h 223668"/>
              <a:gd name="connsiteX6" fmla="*/ 54018 w 117681"/>
              <a:gd name="connsiteY6" fmla="*/ 52872 h 223668"/>
              <a:gd name="connsiteX7" fmla="*/ 38143 w 117681"/>
              <a:gd name="connsiteY7" fmla="*/ 2072 h 22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81" h="223668">
                <a:moveTo>
                  <a:pt x="38143" y="2072"/>
                </a:moveTo>
                <a:cubicBezTo>
                  <a:pt x="43964" y="13714"/>
                  <a:pt x="75714" y="86210"/>
                  <a:pt x="88943" y="122722"/>
                </a:cubicBezTo>
                <a:cubicBezTo>
                  <a:pt x="102172" y="159235"/>
                  <a:pt x="116460" y="210564"/>
                  <a:pt x="117518" y="221147"/>
                </a:cubicBezTo>
                <a:cubicBezTo>
                  <a:pt x="118576" y="231730"/>
                  <a:pt x="114872" y="206859"/>
                  <a:pt x="95293" y="186222"/>
                </a:cubicBezTo>
                <a:cubicBezTo>
                  <a:pt x="75714" y="165585"/>
                  <a:pt x="2160" y="101026"/>
                  <a:pt x="43" y="97322"/>
                </a:cubicBezTo>
                <a:cubicBezTo>
                  <a:pt x="-2074" y="93618"/>
                  <a:pt x="73597" y="171405"/>
                  <a:pt x="82593" y="163997"/>
                </a:cubicBezTo>
                <a:cubicBezTo>
                  <a:pt x="91589" y="156589"/>
                  <a:pt x="59310" y="75097"/>
                  <a:pt x="54018" y="52872"/>
                </a:cubicBezTo>
                <a:cubicBezTo>
                  <a:pt x="48726" y="30647"/>
                  <a:pt x="32322" y="-9570"/>
                  <a:pt x="38143" y="2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6381B52-5928-D8EF-BD35-FF123B32D32F}"/>
              </a:ext>
            </a:extLst>
          </p:cNvPr>
          <p:cNvSpPr/>
          <p:nvPr/>
        </p:nvSpPr>
        <p:spPr>
          <a:xfrm>
            <a:off x="6546508" y="7978378"/>
            <a:ext cx="230167" cy="95825"/>
          </a:xfrm>
          <a:custGeom>
            <a:avLst/>
            <a:gdLst>
              <a:gd name="connsiteX0" fmla="*/ 342 w 230167"/>
              <a:gd name="connsiteY0" fmla="*/ 95647 h 95825"/>
              <a:gd name="connsiteX1" fmla="*/ 117817 w 230167"/>
              <a:gd name="connsiteY1" fmla="*/ 57547 h 95825"/>
              <a:gd name="connsiteX2" fmla="*/ 228942 w 230167"/>
              <a:gd name="connsiteY2" fmla="*/ 89297 h 95825"/>
              <a:gd name="connsiteX3" fmla="*/ 168617 w 230167"/>
              <a:gd name="connsiteY3" fmla="*/ 63897 h 95825"/>
              <a:gd name="connsiteX4" fmla="*/ 38442 w 230167"/>
              <a:gd name="connsiteY4" fmla="*/ 397 h 95825"/>
              <a:gd name="connsiteX5" fmla="*/ 79717 w 230167"/>
              <a:gd name="connsiteY5" fmla="*/ 38497 h 95825"/>
              <a:gd name="connsiteX6" fmla="*/ 342 w 230167"/>
              <a:gd name="connsiteY6" fmla="*/ 95647 h 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67" h="95825">
                <a:moveTo>
                  <a:pt x="342" y="95647"/>
                </a:moveTo>
                <a:cubicBezTo>
                  <a:pt x="6692" y="98822"/>
                  <a:pt x="79717" y="58605"/>
                  <a:pt x="117817" y="57547"/>
                </a:cubicBezTo>
                <a:cubicBezTo>
                  <a:pt x="155917" y="56489"/>
                  <a:pt x="220475" y="88239"/>
                  <a:pt x="228942" y="89297"/>
                </a:cubicBezTo>
                <a:cubicBezTo>
                  <a:pt x="237409" y="90355"/>
                  <a:pt x="200367" y="78714"/>
                  <a:pt x="168617" y="63897"/>
                </a:cubicBezTo>
                <a:cubicBezTo>
                  <a:pt x="136867" y="49080"/>
                  <a:pt x="53259" y="4630"/>
                  <a:pt x="38442" y="397"/>
                </a:cubicBezTo>
                <a:cubicBezTo>
                  <a:pt x="23625" y="-3836"/>
                  <a:pt x="81304" y="26855"/>
                  <a:pt x="79717" y="38497"/>
                </a:cubicBezTo>
                <a:cubicBezTo>
                  <a:pt x="78130" y="50139"/>
                  <a:pt x="-6008" y="92472"/>
                  <a:pt x="342" y="95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D54606-1E6D-1651-2C69-B78C8E3547E6}"/>
              </a:ext>
            </a:extLst>
          </p:cNvPr>
          <p:cNvSpPr/>
          <p:nvPr/>
        </p:nvSpPr>
        <p:spPr>
          <a:xfrm>
            <a:off x="6800235" y="7997942"/>
            <a:ext cx="293179" cy="88795"/>
          </a:xfrm>
          <a:custGeom>
            <a:avLst/>
            <a:gdLst>
              <a:gd name="connsiteX0" fmla="*/ 615 w 293179"/>
              <a:gd name="connsiteY0" fmla="*/ 88783 h 88795"/>
              <a:gd name="connsiteX1" fmla="*/ 172065 w 293179"/>
              <a:gd name="connsiteY1" fmla="*/ 6233 h 88795"/>
              <a:gd name="connsiteX2" fmla="*/ 292715 w 293179"/>
              <a:gd name="connsiteY2" fmla="*/ 6233 h 88795"/>
              <a:gd name="connsiteX3" fmla="*/ 216515 w 293179"/>
              <a:gd name="connsiteY3" fmla="*/ 9408 h 88795"/>
              <a:gd name="connsiteX4" fmla="*/ 118090 w 293179"/>
              <a:gd name="connsiteY4" fmla="*/ 12583 h 88795"/>
              <a:gd name="connsiteX5" fmla="*/ 615 w 293179"/>
              <a:gd name="connsiteY5" fmla="*/ 88783 h 8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9" h="88795">
                <a:moveTo>
                  <a:pt x="615" y="88783"/>
                </a:moveTo>
                <a:cubicBezTo>
                  <a:pt x="9611" y="87725"/>
                  <a:pt x="123382" y="19991"/>
                  <a:pt x="172065" y="6233"/>
                </a:cubicBezTo>
                <a:cubicBezTo>
                  <a:pt x="220748" y="-7525"/>
                  <a:pt x="285307" y="5704"/>
                  <a:pt x="292715" y="6233"/>
                </a:cubicBezTo>
                <a:cubicBezTo>
                  <a:pt x="300123" y="6762"/>
                  <a:pt x="216515" y="9408"/>
                  <a:pt x="216515" y="9408"/>
                </a:cubicBezTo>
                <a:cubicBezTo>
                  <a:pt x="187411" y="10466"/>
                  <a:pt x="152486" y="-117"/>
                  <a:pt x="118090" y="12583"/>
                </a:cubicBezTo>
                <a:cubicBezTo>
                  <a:pt x="83694" y="25283"/>
                  <a:pt x="-8381" y="89841"/>
                  <a:pt x="615" y="88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C014107-F528-D3A0-A268-1372BCBC6EDA}"/>
              </a:ext>
            </a:extLst>
          </p:cNvPr>
          <p:cNvSpPr/>
          <p:nvPr/>
        </p:nvSpPr>
        <p:spPr>
          <a:xfrm>
            <a:off x="6299012" y="7985721"/>
            <a:ext cx="327710" cy="134117"/>
          </a:xfrm>
          <a:custGeom>
            <a:avLst/>
            <a:gdLst>
              <a:gd name="connsiteX0" fmla="*/ 266888 w 327710"/>
              <a:gd name="connsiteY0" fmla="*/ 2579 h 134117"/>
              <a:gd name="connsiteX1" fmla="*/ 152588 w 327710"/>
              <a:gd name="connsiteY1" fmla="*/ 53379 h 134117"/>
              <a:gd name="connsiteX2" fmla="*/ 188 w 327710"/>
              <a:gd name="connsiteY2" fmla="*/ 75604 h 134117"/>
              <a:gd name="connsiteX3" fmla="*/ 124013 w 327710"/>
              <a:gd name="connsiteY3" fmla="*/ 62904 h 134117"/>
              <a:gd name="connsiteX4" fmla="*/ 251013 w 327710"/>
              <a:gd name="connsiteY4" fmla="*/ 132754 h 134117"/>
              <a:gd name="connsiteX5" fmla="*/ 225613 w 327710"/>
              <a:gd name="connsiteY5" fmla="*/ 104179 h 134117"/>
              <a:gd name="connsiteX6" fmla="*/ 187513 w 327710"/>
              <a:gd name="connsiteY6" fmla="*/ 43854 h 134117"/>
              <a:gd name="connsiteX7" fmla="*/ 219263 w 327710"/>
              <a:gd name="connsiteY7" fmla="*/ 88304 h 134117"/>
              <a:gd name="connsiteX8" fmla="*/ 158938 w 327710"/>
              <a:gd name="connsiteY8" fmla="*/ 69254 h 134117"/>
              <a:gd name="connsiteX9" fmla="*/ 143063 w 327710"/>
              <a:gd name="connsiteY9" fmla="*/ 62904 h 134117"/>
              <a:gd name="connsiteX10" fmla="*/ 212913 w 327710"/>
              <a:gd name="connsiteY10" fmla="*/ 18454 h 134117"/>
              <a:gd name="connsiteX11" fmla="*/ 324038 w 327710"/>
              <a:gd name="connsiteY11" fmla="*/ 8929 h 134117"/>
              <a:gd name="connsiteX12" fmla="*/ 266888 w 327710"/>
              <a:gd name="connsiteY12" fmla="*/ 2579 h 1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710" h="134117">
                <a:moveTo>
                  <a:pt x="266888" y="2579"/>
                </a:moveTo>
                <a:cubicBezTo>
                  <a:pt x="238313" y="9987"/>
                  <a:pt x="197038" y="41208"/>
                  <a:pt x="152588" y="53379"/>
                </a:cubicBezTo>
                <a:cubicBezTo>
                  <a:pt x="108138" y="65550"/>
                  <a:pt x="4950" y="74017"/>
                  <a:pt x="188" y="75604"/>
                </a:cubicBezTo>
                <a:cubicBezTo>
                  <a:pt x="-4574" y="77191"/>
                  <a:pt x="82209" y="53379"/>
                  <a:pt x="124013" y="62904"/>
                </a:cubicBezTo>
                <a:cubicBezTo>
                  <a:pt x="165817" y="72429"/>
                  <a:pt x="251013" y="132754"/>
                  <a:pt x="251013" y="132754"/>
                </a:cubicBezTo>
                <a:cubicBezTo>
                  <a:pt x="267946" y="139633"/>
                  <a:pt x="236196" y="118996"/>
                  <a:pt x="225613" y="104179"/>
                </a:cubicBezTo>
                <a:cubicBezTo>
                  <a:pt x="215030" y="89362"/>
                  <a:pt x="188571" y="46500"/>
                  <a:pt x="187513" y="43854"/>
                </a:cubicBezTo>
                <a:cubicBezTo>
                  <a:pt x="186455" y="41208"/>
                  <a:pt x="224025" y="84071"/>
                  <a:pt x="219263" y="88304"/>
                </a:cubicBezTo>
                <a:cubicBezTo>
                  <a:pt x="214501" y="92537"/>
                  <a:pt x="171638" y="73487"/>
                  <a:pt x="158938" y="69254"/>
                </a:cubicBezTo>
                <a:cubicBezTo>
                  <a:pt x="146238" y="65021"/>
                  <a:pt x="134067" y="71371"/>
                  <a:pt x="143063" y="62904"/>
                </a:cubicBezTo>
                <a:cubicBezTo>
                  <a:pt x="152059" y="54437"/>
                  <a:pt x="182750" y="27450"/>
                  <a:pt x="212913" y="18454"/>
                </a:cubicBezTo>
                <a:cubicBezTo>
                  <a:pt x="243075" y="9458"/>
                  <a:pt x="307105" y="12104"/>
                  <a:pt x="324038" y="8929"/>
                </a:cubicBezTo>
                <a:cubicBezTo>
                  <a:pt x="340971" y="5754"/>
                  <a:pt x="295463" y="-4829"/>
                  <a:pt x="266888" y="25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0308F16-E192-C441-0EA2-540F1EDE246B}"/>
              </a:ext>
            </a:extLst>
          </p:cNvPr>
          <p:cNvSpPr/>
          <p:nvPr/>
        </p:nvSpPr>
        <p:spPr>
          <a:xfrm>
            <a:off x="6647999" y="8134286"/>
            <a:ext cx="768808" cy="63569"/>
          </a:xfrm>
          <a:custGeom>
            <a:avLst/>
            <a:gdLst>
              <a:gd name="connsiteX0" fmla="*/ 451 w 768808"/>
              <a:gd name="connsiteY0" fmla="*/ 63564 h 63569"/>
              <a:gd name="connsiteX1" fmla="*/ 279851 w 768808"/>
              <a:gd name="connsiteY1" fmla="*/ 12764 h 63569"/>
              <a:gd name="connsiteX2" fmla="*/ 219526 w 768808"/>
              <a:gd name="connsiteY2" fmla="*/ 28639 h 63569"/>
              <a:gd name="connsiteX3" fmla="*/ 425901 w 768808"/>
              <a:gd name="connsiteY3" fmla="*/ 64 h 63569"/>
              <a:gd name="connsiteX4" fmla="*/ 711651 w 768808"/>
              <a:gd name="connsiteY4" fmla="*/ 38164 h 63569"/>
              <a:gd name="connsiteX5" fmla="*/ 644976 w 768808"/>
              <a:gd name="connsiteY5" fmla="*/ 54039 h 63569"/>
              <a:gd name="connsiteX6" fmla="*/ 768801 w 768808"/>
              <a:gd name="connsiteY6" fmla="*/ 44514 h 63569"/>
              <a:gd name="connsiteX7" fmla="*/ 638626 w 768808"/>
              <a:gd name="connsiteY7" fmla="*/ 44514 h 63569"/>
              <a:gd name="connsiteX8" fmla="*/ 444951 w 768808"/>
              <a:gd name="connsiteY8" fmla="*/ 22289 h 63569"/>
              <a:gd name="connsiteX9" fmla="*/ 146501 w 768808"/>
              <a:gd name="connsiteY9" fmla="*/ 9589 h 63569"/>
              <a:gd name="connsiteX10" fmla="*/ 213176 w 768808"/>
              <a:gd name="connsiteY10" fmla="*/ 15939 h 63569"/>
              <a:gd name="connsiteX11" fmla="*/ 451 w 768808"/>
              <a:gd name="connsiteY11" fmla="*/ 63564 h 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808" h="63569">
                <a:moveTo>
                  <a:pt x="451" y="63564"/>
                </a:moveTo>
                <a:cubicBezTo>
                  <a:pt x="11563" y="63035"/>
                  <a:pt x="243339" y="18585"/>
                  <a:pt x="279851" y="12764"/>
                </a:cubicBezTo>
                <a:cubicBezTo>
                  <a:pt x="316363" y="6943"/>
                  <a:pt x="195184" y="30756"/>
                  <a:pt x="219526" y="28639"/>
                </a:cubicBezTo>
                <a:cubicBezTo>
                  <a:pt x="243868" y="26522"/>
                  <a:pt x="343880" y="-1523"/>
                  <a:pt x="425901" y="64"/>
                </a:cubicBezTo>
                <a:cubicBezTo>
                  <a:pt x="507922" y="1651"/>
                  <a:pt x="675139" y="29168"/>
                  <a:pt x="711651" y="38164"/>
                </a:cubicBezTo>
                <a:cubicBezTo>
                  <a:pt x="748163" y="47160"/>
                  <a:pt x="635451" y="52981"/>
                  <a:pt x="644976" y="54039"/>
                </a:cubicBezTo>
                <a:cubicBezTo>
                  <a:pt x="654501" y="55097"/>
                  <a:pt x="769859" y="46102"/>
                  <a:pt x="768801" y="44514"/>
                </a:cubicBezTo>
                <a:cubicBezTo>
                  <a:pt x="767743" y="42926"/>
                  <a:pt x="692601" y="48218"/>
                  <a:pt x="638626" y="44514"/>
                </a:cubicBezTo>
                <a:cubicBezTo>
                  <a:pt x="584651" y="40810"/>
                  <a:pt x="526972" y="28110"/>
                  <a:pt x="444951" y="22289"/>
                </a:cubicBezTo>
                <a:cubicBezTo>
                  <a:pt x="362930" y="16468"/>
                  <a:pt x="185130" y="10647"/>
                  <a:pt x="146501" y="9589"/>
                </a:cubicBezTo>
                <a:cubicBezTo>
                  <a:pt x="107872" y="8531"/>
                  <a:pt x="239634" y="7472"/>
                  <a:pt x="213176" y="15939"/>
                </a:cubicBezTo>
                <a:cubicBezTo>
                  <a:pt x="186718" y="24406"/>
                  <a:pt x="-10661" y="64093"/>
                  <a:pt x="451" y="6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EA70B72-A08B-AEF9-47D1-0C51FFBAE367}"/>
              </a:ext>
            </a:extLst>
          </p:cNvPr>
          <p:cNvSpPr/>
          <p:nvPr/>
        </p:nvSpPr>
        <p:spPr>
          <a:xfrm>
            <a:off x="6610291" y="8127983"/>
            <a:ext cx="130322" cy="212857"/>
          </a:xfrm>
          <a:custGeom>
            <a:avLst/>
            <a:gdLst>
              <a:gd name="connsiteX0" fmla="*/ 47684 w 130322"/>
              <a:gd name="connsiteY0" fmla="*/ 17 h 212857"/>
              <a:gd name="connsiteX1" fmla="*/ 114359 w 130322"/>
              <a:gd name="connsiteY1" fmla="*/ 69867 h 212857"/>
              <a:gd name="connsiteX2" fmla="*/ 34984 w 130322"/>
              <a:gd name="connsiteY2" fmla="*/ 142892 h 212857"/>
              <a:gd name="connsiteX3" fmla="*/ 60384 w 130322"/>
              <a:gd name="connsiteY3" fmla="*/ 111142 h 212857"/>
              <a:gd name="connsiteX4" fmla="*/ 59 w 130322"/>
              <a:gd name="connsiteY4" fmla="*/ 212742 h 212857"/>
              <a:gd name="connsiteX5" fmla="*/ 50859 w 130322"/>
              <a:gd name="connsiteY5" fmla="*/ 130192 h 212857"/>
              <a:gd name="connsiteX6" fmla="*/ 130234 w 130322"/>
              <a:gd name="connsiteY6" fmla="*/ 76217 h 212857"/>
              <a:gd name="connsiteX7" fmla="*/ 47684 w 130322"/>
              <a:gd name="connsiteY7" fmla="*/ 17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22" h="212857">
                <a:moveTo>
                  <a:pt x="47684" y="17"/>
                </a:moveTo>
                <a:cubicBezTo>
                  <a:pt x="45038" y="-1041"/>
                  <a:pt x="116476" y="46054"/>
                  <a:pt x="114359" y="69867"/>
                </a:cubicBezTo>
                <a:cubicBezTo>
                  <a:pt x="112242" y="93680"/>
                  <a:pt x="43980" y="136013"/>
                  <a:pt x="34984" y="142892"/>
                </a:cubicBezTo>
                <a:cubicBezTo>
                  <a:pt x="25988" y="149771"/>
                  <a:pt x="66205" y="99500"/>
                  <a:pt x="60384" y="111142"/>
                </a:cubicBezTo>
                <a:cubicBezTo>
                  <a:pt x="54563" y="122784"/>
                  <a:pt x="1646" y="209567"/>
                  <a:pt x="59" y="212742"/>
                </a:cubicBezTo>
                <a:cubicBezTo>
                  <a:pt x="-1528" y="215917"/>
                  <a:pt x="29163" y="152946"/>
                  <a:pt x="50859" y="130192"/>
                </a:cubicBezTo>
                <a:cubicBezTo>
                  <a:pt x="72555" y="107438"/>
                  <a:pt x="127059" y="94738"/>
                  <a:pt x="130234" y="76217"/>
                </a:cubicBezTo>
                <a:cubicBezTo>
                  <a:pt x="133409" y="57696"/>
                  <a:pt x="50330" y="1075"/>
                  <a:pt x="4768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DD2A7AA-9EAD-1235-63B2-86105AEEB72F}"/>
              </a:ext>
            </a:extLst>
          </p:cNvPr>
          <p:cNvSpPr/>
          <p:nvPr/>
        </p:nvSpPr>
        <p:spPr>
          <a:xfrm>
            <a:off x="6597509" y="8150152"/>
            <a:ext cx="39486" cy="132712"/>
          </a:xfrm>
          <a:custGeom>
            <a:avLst/>
            <a:gdLst>
              <a:gd name="connsiteX0" fmla="*/ 22366 w 39486"/>
              <a:gd name="connsiteY0" fmla="*/ 73 h 132712"/>
              <a:gd name="connsiteX1" fmla="*/ 12841 w 39486"/>
              <a:gd name="connsiteY1" fmla="*/ 63573 h 132712"/>
              <a:gd name="connsiteX2" fmla="*/ 38241 w 39486"/>
              <a:gd name="connsiteY2" fmla="*/ 130248 h 132712"/>
              <a:gd name="connsiteX3" fmla="*/ 31891 w 39486"/>
              <a:gd name="connsiteY3" fmla="*/ 114373 h 132712"/>
              <a:gd name="connsiteX4" fmla="*/ 141 w 39486"/>
              <a:gd name="connsiteY4" fmla="*/ 76273 h 132712"/>
              <a:gd name="connsiteX5" fmla="*/ 22366 w 39486"/>
              <a:gd name="connsiteY5" fmla="*/ 73 h 13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86" h="132712">
                <a:moveTo>
                  <a:pt x="22366" y="73"/>
                </a:moveTo>
                <a:cubicBezTo>
                  <a:pt x="24483" y="-2044"/>
                  <a:pt x="10195" y="41877"/>
                  <a:pt x="12841" y="63573"/>
                </a:cubicBezTo>
                <a:cubicBezTo>
                  <a:pt x="15487" y="85269"/>
                  <a:pt x="38241" y="130248"/>
                  <a:pt x="38241" y="130248"/>
                </a:cubicBezTo>
                <a:cubicBezTo>
                  <a:pt x="41416" y="138715"/>
                  <a:pt x="38241" y="123369"/>
                  <a:pt x="31891" y="114373"/>
                </a:cubicBezTo>
                <a:cubicBezTo>
                  <a:pt x="25541" y="105377"/>
                  <a:pt x="2258" y="90031"/>
                  <a:pt x="141" y="76273"/>
                </a:cubicBezTo>
                <a:cubicBezTo>
                  <a:pt x="-1976" y="62515"/>
                  <a:pt x="20249" y="2190"/>
                  <a:pt x="2236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924518C-E972-C15D-6A1A-8BDC6D4530A1}"/>
              </a:ext>
            </a:extLst>
          </p:cNvPr>
          <p:cNvSpPr/>
          <p:nvPr/>
        </p:nvSpPr>
        <p:spPr>
          <a:xfrm>
            <a:off x="6521428" y="8150225"/>
            <a:ext cx="41514" cy="147346"/>
          </a:xfrm>
          <a:custGeom>
            <a:avLst/>
            <a:gdLst>
              <a:gd name="connsiteX0" fmla="*/ 38122 w 41514"/>
              <a:gd name="connsiteY0" fmla="*/ 0 h 147346"/>
              <a:gd name="connsiteX1" fmla="*/ 19072 w 41514"/>
              <a:gd name="connsiteY1" fmla="*/ 85725 h 147346"/>
              <a:gd name="connsiteX2" fmla="*/ 41297 w 41514"/>
              <a:gd name="connsiteY2" fmla="*/ 146050 h 147346"/>
              <a:gd name="connsiteX3" fmla="*/ 28597 w 41514"/>
              <a:gd name="connsiteY3" fmla="*/ 123825 h 147346"/>
              <a:gd name="connsiteX4" fmla="*/ 22 w 41514"/>
              <a:gd name="connsiteY4" fmla="*/ 85725 h 147346"/>
              <a:gd name="connsiteX5" fmla="*/ 38122 w 41514"/>
              <a:gd name="connsiteY5" fmla="*/ 0 h 1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4" h="147346">
                <a:moveTo>
                  <a:pt x="38122" y="0"/>
                </a:moveTo>
                <a:cubicBezTo>
                  <a:pt x="41297" y="0"/>
                  <a:pt x="18543" y="61383"/>
                  <a:pt x="19072" y="85725"/>
                </a:cubicBezTo>
                <a:cubicBezTo>
                  <a:pt x="19601" y="110067"/>
                  <a:pt x="41297" y="146050"/>
                  <a:pt x="41297" y="146050"/>
                </a:cubicBezTo>
                <a:cubicBezTo>
                  <a:pt x="42885" y="152400"/>
                  <a:pt x="35476" y="133879"/>
                  <a:pt x="28597" y="123825"/>
                </a:cubicBezTo>
                <a:cubicBezTo>
                  <a:pt x="21718" y="113771"/>
                  <a:pt x="1080" y="103187"/>
                  <a:pt x="22" y="85725"/>
                </a:cubicBezTo>
                <a:cubicBezTo>
                  <a:pt x="-1036" y="68263"/>
                  <a:pt x="34947" y="0"/>
                  <a:pt x="3812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8C4EE3F-B246-C07A-D677-B474D423D6ED}"/>
              </a:ext>
            </a:extLst>
          </p:cNvPr>
          <p:cNvSpPr/>
          <p:nvPr/>
        </p:nvSpPr>
        <p:spPr>
          <a:xfrm>
            <a:off x="6124327" y="8143622"/>
            <a:ext cx="406661" cy="58314"/>
          </a:xfrm>
          <a:custGeom>
            <a:avLst/>
            <a:gdLst>
              <a:gd name="connsiteX0" fmla="*/ 248 w 406661"/>
              <a:gd name="connsiteY0" fmla="*/ 253 h 58314"/>
              <a:gd name="connsiteX1" fmla="*/ 343148 w 406661"/>
              <a:gd name="connsiteY1" fmla="*/ 57403 h 58314"/>
              <a:gd name="connsiteX2" fmla="*/ 308223 w 406661"/>
              <a:gd name="connsiteY2" fmla="*/ 35178 h 58314"/>
              <a:gd name="connsiteX3" fmla="*/ 406648 w 406661"/>
              <a:gd name="connsiteY3" fmla="*/ 32003 h 58314"/>
              <a:gd name="connsiteX4" fmla="*/ 314573 w 406661"/>
              <a:gd name="connsiteY4" fmla="*/ 32003 h 58314"/>
              <a:gd name="connsiteX5" fmla="*/ 203448 w 406661"/>
              <a:gd name="connsiteY5" fmla="*/ 16128 h 58314"/>
              <a:gd name="connsiteX6" fmla="*/ 285998 w 406661"/>
              <a:gd name="connsiteY6" fmla="*/ 35178 h 58314"/>
              <a:gd name="connsiteX7" fmla="*/ 248 w 406661"/>
              <a:gd name="connsiteY7" fmla="*/ 253 h 5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61" h="58314">
                <a:moveTo>
                  <a:pt x="248" y="253"/>
                </a:moveTo>
                <a:cubicBezTo>
                  <a:pt x="9773" y="3957"/>
                  <a:pt x="291819" y="51582"/>
                  <a:pt x="343148" y="57403"/>
                </a:cubicBezTo>
                <a:cubicBezTo>
                  <a:pt x="394477" y="63224"/>
                  <a:pt x="297640" y="39411"/>
                  <a:pt x="308223" y="35178"/>
                </a:cubicBezTo>
                <a:cubicBezTo>
                  <a:pt x="318806" y="30945"/>
                  <a:pt x="405590" y="32532"/>
                  <a:pt x="406648" y="32003"/>
                </a:cubicBezTo>
                <a:cubicBezTo>
                  <a:pt x="407706" y="31474"/>
                  <a:pt x="348440" y="34649"/>
                  <a:pt x="314573" y="32003"/>
                </a:cubicBezTo>
                <a:cubicBezTo>
                  <a:pt x="280706" y="29357"/>
                  <a:pt x="208211" y="15599"/>
                  <a:pt x="203448" y="16128"/>
                </a:cubicBezTo>
                <a:cubicBezTo>
                  <a:pt x="198686" y="16657"/>
                  <a:pt x="313515" y="35707"/>
                  <a:pt x="285998" y="35178"/>
                </a:cubicBezTo>
                <a:cubicBezTo>
                  <a:pt x="258481" y="34649"/>
                  <a:pt x="-9277" y="-3451"/>
                  <a:pt x="248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866BC83-8732-1F9B-9D11-DE0B32FE928E}"/>
              </a:ext>
            </a:extLst>
          </p:cNvPr>
          <p:cNvSpPr/>
          <p:nvPr/>
        </p:nvSpPr>
        <p:spPr>
          <a:xfrm>
            <a:off x="5824853" y="8159478"/>
            <a:ext cx="421664" cy="32346"/>
          </a:xfrm>
          <a:custGeom>
            <a:avLst/>
            <a:gdLst>
              <a:gd name="connsiteX0" fmla="*/ 1272 w 421664"/>
              <a:gd name="connsiteY0" fmla="*/ 272 h 32346"/>
              <a:gd name="connsiteX1" fmla="*/ 302897 w 421664"/>
              <a:gd name="connsiteY1" fmla="*/ 32022 h 32346"/>
              <a:gd name="connsiteX2" fmla="*/ 255272 w 421664"/>
              <a:gd name="connsiteY2" fmla="*/ 16147 h 32346"/>
              <a:gd name="connsiteX3" fmla="*/ 420372 w 421664"/>
              <a:gd name="connsiteY3" fmla="*/ 6622 h 32346"/>
              <a:gd name="connsiteX4" fmla="*/ 325122 w 421664"/>
              <a:gd name="connsiteY4" fmla="*/ 16147 h 32346"/>
              <a:gd name="connsiteX5" fmla="*/ 198122 w 421664"/>
              <a:gd name="connsiteY5" fmla="*/ 16147 h 32346"/>
              <a:gd name="connsiteX6" fmla="*/ 1272 w 421664"/>
              <a:gd name="connsiteY6" fmla="*/ 272 h 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64" h="32346">
                <a:moveTo>
                  <a:pt x="1272" y="272"/>
                </a:moveTo>
                <a:cubicBezTo>
                  <a:pt x="18735" y="2918"/>
                  <a:pt x="260564" y="29376"/>
                  <a:pt x="302897" y="32022"/>
                </a:cubicBezTo>
                <a:cubicBezTo>
                  <a:pt x="345230" y="34668"/>
                  <a:pt x="235693" y="20380"/>
                  <a:pt x="255272" y="16147"/>
                </a:cubicBezTo>
                <a:cubicBezTo>
                  <a:pt x="274851" y="11914"/>
                  <a:pt x="408730" y="6622"/>
                  <a:pt x="420372" y="6622"/>
                </a:cubicBezTo>
                <a:cubicBezTo>
                  <a:pt x="432014" y="6622"/>
                  <a:pt x="362164" y="14560"/>
                  <a:pt x="325122" y="16147"/>
                </a:cubicBezTo>
                <a:cubicBezTo>
                  <a:pt x="288080" y="17735"/>
                  <a:pt x="245218" y="17205"/>
                  <a:pt x="198122" y="16147"/>
                </a:cubicBezTo>
                <a:cubicBezTo>
                  <a:pt x="151026" y="15089"/>
                  <a:pt x="-16191" y="-2374"/>
                  <a:pt x="1272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E52CE14B-1A6B-4A75-73A5-C61103FCE89F}"/>
              </a:ext>
            </a:extLst>
          </p:cNvPr>
          <p:cNvSpPr/>
          <p:nvPr/>
        </p:nvSpPr>
        <p:spPr>
          <a:xfrm>
            <a:off x="5819775" y="8175625"/>
            <a:ext cx="756897" cy="136591"/>
          </a:xfrm>
          <a:custGeom>
            <a:avLst/>
            <a:gdLst>
              <a:gd name="connsiteX0" fmla="*/ 0 w 756897"/>
              <a:gd name="connsiteY0" fmla="*/ 0 h 136591"/>
              <a:gd name="connsiteX1" fmla="*/ 387350 w 756897"/>
              <a:gd name="connsiteY1" fmla="*/ 82550 h 136591"/>
              <a:gd name="connsiteX2" fmla="*/ 336550 w 756897"/>
              <a:gd name="connsiteY2" fmla="*/ 31750 h 136591"/>
              <a:gd name="connsiteX3" fmla="*/ 647700 w 756897"/>
              <a:gd name="connsiteY3" fmla="*/ 63500 h 136591"/>
              <a:gd name="connsiteX4" fmla="*/ 590550 w 756897"/>
              <a:gd name="connsiteY4" fmla="*/ 63500 h 136591"/>
              <a:gd name="connsiteX5" fmla="*/ 755650 w 756897"/>
              <a:gd name="connsiteY5" fmla="*/ 136525 h 136591"/>
              <a:gd name="connsiteX6" fmla="*/ 654050 w 756897"/>
              <a:gd name="connsiteY6" fmla="*/ 76200 h 136591"/>
              <a:gd name="connsiteX7" fmla="*/ 434975 w 756897"/>
              <a:gd name="connsiteY7" fmla="*/ 53975 h 136591"/>
              <a:gd name="connsiteX8" fmla="*/ 339725 w 756897"/>
              <a:gd name="connsiteY8" fmla="*/ 47625 h 136591"/>
              <a:gd name="connsiteX9" fmla="*/ 0 w 756897"/>
              <a:gd name="connsiteY9" fmla="*/ 0 h 13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97" h="136591">
                <a:moveTo>
                  <a:pt x="0" y="0"/>
                </a:moveTo>
                <a:cubicBezTo>
                  <a:pt x="165629" y="38629"/>
                  <a:pt x="331258" y="77258"/>
                  <a:pt x="387350" y="82550"/>
                </a:cubicBezTo>
                <a:cubicBezTo>
                  <a:pt x="443442" y="87842"/>
                  <a:pt x="293158" y="34925"/>
                  <a:pt x="336550" y="31750"/>
                </a:cubicBezTo>
                <a:cubicBezTo>
                  <a:pt x="379942" y="28575"/>
                  <a:pt x="605367" y="58208"/>
                  <a:pt x="647700" y="63500"/>
                </a:cubicBezTo>
                <a:cubicBezTo>
                  <a:pt x="690033" y="68792"/>
                  <a:pt x="572558" y="51329"/>
                  <a:pt x="590550" y="63500"/>
                </a:cubicBezTo>
                <a:cubicBezTo>
                  <a:pt x="608542" y="75671"/>
                  <a:pt x="745067" y="134408"/>
                  <a:pt x="755650" y="136525"/>
                </a:cubicBezTo>
                <a:cubicBezTo>
                  <a:pt x="766233" y="138642"/>
                  <a:pt x="707496" y="89958"/>
                  <a:pt x="654050" y="76200"/>
                </a:cubicBezTo>
                <a:cubicBezTo>
                  <a:pt x="600604" y="62442"/>
                  <a:pt x="487362" y="58737"/>
                  <a:pt x="434975" y="53975"/>
                </a:cubicBezTo>
                <a:cubicBezTo>
                  <a:pt x="382588" y="49213"/>
                  <a:pt x="339725" y="47625"/>
                  <a:pt x="33972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7B302A45-9413-993E-25DC-FE69FD705D6C}"/>
              </a:ext>
            </a:extLst>
          </p:cNvPr>
          <p:cNvSpPr/>
          <p:nvPr/>
        </p:nvSpPr>
        <p:spPr>
          <a:xfrm>
            <a:off x="6636767" y="8156523"/>
            <a:ext cx="697491" cy="127101"/>
          </a:xfrm>
          <a:custGeom>
            <a:avLst/>
            <a:gdLst>
              <a:gd name="connsiteX0" fmla="*/ 2158 w 697491"/>
              <a:gd name="connsiteY0" fmla="*/ 127052 h 127101"/>
              <a:gd name="connsiteX1" fmla="*/ 300608 w 697491"/>
              <a:gd name="connsiteY1" fmla="*/ 34977 h 127101"/>
              <a:gd name="connsiteX2" fmla="*/ 395858 w 697491"/>
              <a:gd name="connsiteY2" fmla="*/ 50852 h 127101"/>
              <a:gd name="connsiteX3" fmla="*/ 370458 w 697491"/>
              <a:gd name="connsiteY3" fmla="*/ 19102 h 127101"/>
              <a:gd name="connsiteX4" fmla="*/ 503808 w 697491"/>
              <a:gd name="connsiteY4" fmla="*/ 57202 h 127101"/>
              <a:gd name="connsiteX5" fmla="*/ 478408 w 697491"/>
              <a:gd name="connsiteY5" fmla="*/ 31802 h 127101"/>
              <a:gd name="connsiteX6" fmla="*/ 697483 w 697491"/>
              <a:gd name="connsiteY6" fmla="*/ 50852 h 127101"/>
              <a:gd name="connsiteX7" fmla="*/ 487933 w 697491"/>
              <a:gd name="connsiteY7" fmla="*/ 28627 h 127101"/>
              <a:gd name="connsiteX8" fmla="*/ 259333 w 697491"/>
              <a:gd name="connsiteY8" fmla="*/ 52 h 127101"/>
              <a:gd name="connsiteX9" fmla="*/ 329183 w 697491"/>
              <a:gd name="connsiteY9" fmla="*/ 22277 h 127101"/>
              <a:gd name="connsiteX10" fmla="*/ 173608 w 697491"/>
              <a:gd name="connsiteY10" fmla="*/ 47677 h 127101"/>
              <a:gd name="connsiteX11" fmla="*/ 2158 w 697491"/>
              <a:gd name="connsiteY11" fmla="*/ 127052 h 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491" h="127101">
                <a:moveTo>
                  <a:pt x="2158" y="127052"/>
                </a:moveTo>
                <a:cubicBezTo>
                  <a:pt x="23325" y="124935"/>
                  <a:pt x="234991" y="47677"/>
                  <a:pt x="300608" y="34977"/>
                </a:cubicBezTo>
                <a:cubicBezTo>
                  <a:pt x="366225" y="22277"/>
                  <a:pt x="384216" y="53498"/>
                  <a:pt x="395858" y="50852"/>
                </a:cubicBezTo>
                <a:cubicBezTo>
                  <a:pt x="407500" y="48206"/>
                  <a:pt x="352467" y="18044"/>
                  <a:pt x="370458" y="19102"/>
                </a:cubicBezTo>
                <a:cubicBezTo>
                  <a:pt x="388449" y="20160"/>
                  <a:pt x="485816" y="55085"/>
                  <a:pt x="503808" y="57202"/>
                </a:cubicBezTo>
                <a:cubicBezTo>
                  <a:pt x="521800" y="59319"/>
                  <a:pt x="446129" y="32860"/>
                  <a:pt x="478408" y="31802"/>
                </a:cubicBezTo>
                <a:cubicBezTo>
                  <a:pt x="510687" y="30744"/>
                  <a:pt x="695896" y="51381"/>
                  <a:pt x="697483" y="50852"/>
                </a:cubicBezTo>
                <a:cubicBezTo>
                  <a:pt x="699070" y="50323"/>
                  <a:pt x="487933" y="28627"/>
                  <a:pt x="487933" y="28627"/>
                </a:cubicBezTo>
                <a:cubicBezTo>
                  <a:pt x="414908" y="20160"/>
                  <a:pt x="285791" y="1110"/>
                  <a:pt x="259333" y="52"/>
                </a:cubicBezTo>
                <a:cubicBezTo>
                  <a:pt x="232875" y="-1006"/>
                  <a:pt x="343470" y="14340"/>
                  <a:pt x="329183" y="22277"/>
                </a:cubicBezTo>
                <a:cubicBezTo>
                  <a:pt x="314896" y="30214"/>
                  <a:pt x="225995" y="32860"/>
                  <a:pt x="173608" y="47677"/>
                </a:cubicBezTo>
                <a:cubicBezTo>
                  <a:pt x="121221" y="62494"/>
                  <a:pt x="-19009" y="129169"/>
                  <a:pt x="2158" y="127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7856B60-0F86-319C-0276-0DB57E47CF6F}"/>
              </a:ext>
            </a:extLst>
          </p:cNvPr>
          <p:cNvSpPr/>
          <p:nvPr/>
        </p:nvSpPr>
        <p:spPr>
          <a:xfrm>
            <a:off x="5981428" y="8486749"/>
            <a:ext cx="541380" cy="209727"/>
          </a:xfrm>
          <a:custGeom>
            <a:avLst/>
            <a:gdLst>
              <a:gd name="connsiteX0" fmla="*/ 272 w 541380"/>
              <a:gd name="connsiteY0" fmla="*/ 26 h 209727"/>
              <a:gd name="connsiteX1" fmla="*/ 406672 w 541380"/>
              <a:gd name="connsiteY1" fmla="*/ 165126 h 209727"/>
              <a:gd name="connsiteX2" fmla="*/ 384447 w 541380"/>
              <a:gd name="connsiteY2" fmla="*/ 152426 h 209727"/>
              <a:gd name="connsiteX3" fmla="*/ 540022 w 541380"/>
              <a:gd name="connsiteY3" fmla="*/ 196876 h 209727"/>
              <a:gd name="connsiteX4" fmla="*/ 454297 w 541380"/>
              <a:gd name="connsiteY4" fmla="*/ 174651 h 209727"/>
              <a:gd name="connsiteX5" fmla="*/ 352697 w 541380"/>
              <a:gd name="connsiteY5" fmla="*/ 146076 h 209727"/>
              <a:gd name="connsiteX6" fmla="*/ 387622 w 541380"/>
              <a:gd name="connsiteY6" fmla="*/ 209576 h 209727"/>
              <a:gd name="connsiteX7" fmla="*/ 355872 w 541380"/>
              <a:gd name="connsiteY7" fmla="*/ 165126 h 209727"/>
              <a:gd name="connsiteX8" fmla="*/ 343172 w 541380"/>
              <a:gd name="connsiteY8" fmla="*/ 152426 h 209727"/>
              <a:gd name="connsiteX9" fmla="*/ 272 w 541380"/>
              <a:gd name="connsiteY9" fmla="*/ 2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380" h="209727">
                <a:moveTo>
                  <a:pt x="272" y="26"/>
                </a:moveTo>
                <a:cubicBezTo>
                  <a:pt x="10855" y="2143"/>
                  <a:pt x="342643" y="139726"/>
                  <a:pt x="406672" y="165126"/>
                </a:cubicBezTo>
                <a:cubicBezTo>
                  <a:pt x="470701" y="190526"/>
                  <a:pt x="362222" y="147134"/>
                  <a:pt x="384447" y="152426"/>
                </a:cubicBezTo>
                <a:cubicBezTo>
                  <a:pt x="406672" y="157718"/>
                  <a:pt x="528380" y="193172"/>
                  <a:pt x="540022" y="196876"/>
                </a:cubicBezTo>
                <a:cubicBezTo>
                  <a:pt x="551664" y="200580"/>
                  <a:pt x="485518" y="183118"/>
                  <a:pt x="454297" y="174651"/>
                </a:cubicBezTo>
                <a:cubicBezTo>
                  <a:pt x="423076" y="166184"/>
                  <a:pt x="363809" y="140255"/>
                  <a:pt x="352697" y="146076"/>
                </a:cubicBezTo>
                <a:cubicBezTo>
                  <a:pt x="341585" y="151897"/>
                  <a:pt x="387093" y="206401"/>
                  <a:pt x="387622" y="209576"/>
                </a:cubicBezTo>
                <a:cubicBezTo>
                  <a:pt x="388151" y="212751"/>
                  <a:pt x="355872" y="165126"/>
                  <a:pt x="355872" y="165126"/>
                </a:cubicBezTo>
                <a:cubicBezTo>
                  <a:pt x="348464" y="155601"/>
                  <a:pt x="396089" y="179943"/>
                  <a:pt x="343172" y="152426"/>
                </a:cubicBezTo>
                <a:cubicBezTo>
                  <a:pt x="290255" y="124909"/>
                  <a:pt x="-10311" y="-2091"/>
                  <a:pt x="272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3518123-92C3-6C49-0481-27A58F61C7F0}"/>
              </a:ext>
            </a:extLst>
          </p:cNvPr>
          <p:cNvSpPr/>
          <p:nvPr/>
        </p:nvSpPr>
        <p:spPr>
          <a:xfrm>
            <a:off x="6444071" y="8407400"/>
            <a:ext cx="807629" cy="340192"/>
          </a:xfrm>
          <a:custGeom>
            <a:avLst/>
            <a:gdLst>
              <a:gd name="connsiteX0" fmla="*/ 807629 w 807629"/>
              <a:gd name="connsiteY0" fmla="*/ 0 h 340192"/>
              <a:gd name="connsiteX1" fmla="*/ 366304 w 807629"/>
              <a:gd name="connsiteY1" fmla="*/ 266700 h 340192"/>
              <a:gd name="connsiteX2" fmla="*/ 245654 w 807629"/>
              <a:gd name="connsiteY2" fmla="*/ 339725 h 340192"/>
              <a:gd name="connsiteX3" fmla="*/ 277404 w 807629"/>
              <a:gd name="connsiteY3" fmla="*/ 298450 h 340192"/>
              <a:gd name="connsiteX4" fmla="*/ 109129 w 807629"/>
              <a:gd name="connsiteY4" fmla="*/ 307975 h 340192"/>
              <a:gd name="connsiteX5" fmla="*/ 4354 w 807629"/>
              <a:gd name="connsiteY5" fmla="*/ 336550 h 340192"/>
              <a:gd name="connsiteX6" fmla="*/ 255179 w 807629"/>
              <a:gd name="connsiteY6" fmla="*/ 282575 h 340192"/>
              <a:gd name="connsiteX7" fmla="*/ 420279 w 807629"/>
              <a:gd name="connsiteY7" fmla="*/ 196850 h 340192"/>
              <a:gd name="connsiteX8" fmla="*/ 328204 w 807629"/>
              <a:gd name="connsiteY8" fmla="*/ 238125 h 340192"/>
              <a:gd name="connsiteX9" fmla="*/ 807629 w 807629"/>
              <a:gd name="connsiteY9" fmla="*/ 0 h 3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629" h="340192">
                <a:moveTo>
                  <a:pt x="807629" y="0"/>
                </a:moveTo>
                <a:lnTo>
                  <a:pt x="366304" y="266700"/>
                </a:lnTo>
                <a:cubicBezTo>
                  <a:pt x="272642" y="323321"/>
                  <a:pt x="260471" y="334433"/>
                  <a:pt x="245654" y="339725"/>
                </a:cubicBezTo>
                <a:cubicBezTo>
                  <a:pt x="230837" y="345017"/>
                  <a:pt x="300158" y="303742"/>
                  <a:pt x="277404" y="298450"/>
                </a:cubicBezTo>
                <a:cubicBezTo>
                  <a:pt x="254650" y="293158"/>
                  <a:pt x="154637" y="301625"/>
                  <a:pt x="109129" y="307975"/>
                </a:cubicBezTo>
                <a:cubicBezTo>
                  <a:pt x="63621" y="314325"/>
                  <a:pt x="-19988" y="340783"/>
                  <a:pt x="4354" y="336550"/>
                </a:cubicBezTo>
                <a:cubicBezTo>
                  <a:pt x="28696" y="332317"/>
                  <a:pt x="185858" y="305858"/>
                  <a:pt x="255179" y="282575"/>
                </a:cubicBezTo>
                <a:cubicBezTo>
                  <a:pt x="324500" y="259292"/>
                  <a:pt x="408108" y="204258"/>
                  <a:pt x="420279" y="196850"/>
                </a:cubicBezTo>
                <a:cubicBezTo>
                  <a:pt x="432450" y="189442"/>
                  <a:pt x="328204" y="238125"/>
                  <a:pt x="328204" y="238125"/>
                </a:cubicBezTo>
                <a:lnTo>
                  <a:pt x="80762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5CC597C-83ED-BB84-8A0D-C2C94CA0E55B}"/>
              </a:ext>
            </a:extLst>
          </p:cNvPr>
          <p:cNvSpPr/>
          <p:nvPr/>
        </p:nvSpPr>
        <p:spPr>
          <a:xfrm>
            <a:off x="6822540" y="8414715"/>
            <a:ext cx="512884" cy="342183"/>
          </a:xfrm>
          <a:custGeom>
            <a:avLst/>
            <a:gdLst>
              <a:gd name="connsiteX0" fmla="*/ 6885 w 512884"/>
              <a:gd name="connsiteY0" fmla="*/ 335585 h 342183"/>
              <a:gd name="connsiteX1" fmla="*/ 508535 w 512884"/>
              <a:gd name="connsiteY1" fmla="*/ 2210 h 342183"/>
              <a:gd name="connsiteX2" fmla="*/ 245010 w 512884"/>
              <a:gd name="connsiteY2" fmla="*/ 195885 h 342183"/>
              <a:gd name="connsiteX3" fmla="*/ 149760 w 512884"/>
              <a:gd name="connsiteY3" fmla="*/ 300660 h 342183"/>
              <a:gd name="connsiteX4" fmla="*/ 210085 w 512884"/>
              <a:gd name="connsiteY4" fmla="*/ 230810 h 342183"/>
              <a:gd name="connsiteX5" fmla="*/ 6885 w 512884"/>
              <a:gd name="connsiteY5" fmla="*/ 335585 h 3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884" h="342183">
                <a:moveTo>
                  <a:pt x="6885" y="335585"/>
                </a:moveTo>
                <a:cubicBezTo>
                  <a:pt x="56627" y="297485"/>
                  <a:pt x="468848" y="25493"/>
                  <a:pt x="508535" y="2210"/>
                </a:cubicBezTo>
                <a:cubicBezTo>
                  <a:pt x="548223" y="-21073"/>
                  <a:pt x="304806" y="146143"/>
                  <a:pt x="245010" y="195885"/>
                </a:cubicBezTo>
                <a:cubicBezTo>
                  <a:pt x="185214" y="245627"/>
                  <a:pt x="155581" y="294839"/>
                  <a:pt x="149760" y="300660"/>
                </a:cubicBezTo>
                <a:cubicBezTo>
                  <a:pt x="143939" y="306481"/>
                  <a:pt x="227547" y="227106"/>
                  <a:pt x="210085" y="230810"/>
                </a:cubicBezTo>
                <a:cubicBezTo>
                  <a:pt x="192623" y="234514"/>
                  <a:pt x="-42857" y="373685"/>
                  <a:pt x="6885" y="335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E570AFF-394F-C679-F89C-5B727AFDECA8}"/>
              </a:ext>
            </a:extLst>
          </p:cNvPr>
          <p:cNvSpPr/>
          <p:nvPr/>
        </p:nvSpPr>
        <p:spPr>
          <a:xfrm>
            <a:off x="6670043" y="8686797"/>
            <a:ext cx="67553" cy="185367"/>
          </a:xfrm>
          <a:custGeom>
            <a:avLst/>
            <a:gdLst>
              <a:gd name="connsiteX0" fmla="*/ 60957 w 67553"/>
              <a:gd name="connsiteY0" fmla="*/ 3 h 185367"/>
              <a:gd name="connsiteX1" fmla="*/ 22857 w 67553"/>
              <a:gd name="connsiteY1" fmla="*/ 95253 h 185367"/>
              <a:gd name="connsiteX2" fmla="*/ 67307 w 67553"/>
              <a:gd name="connsiteY2" fmla="*/ 184153 h 185367"/>
              <a:gd name="connsiteX3" fmla="*/ 41907 w 67553"/>
              <a:gd name="connsiteY3" fmla="*/ 149228 h 185367"/>
              <a:gd name="connsiteX4" fmla="*/ 632 w 67553"/>
              <a:gd name="connsiteY4" fmla="*/ 92078 h 185367"/>
              <a:gd name="connsiteX5" fmla="*/ 60957 w 67553"/>
              <a:gd name="connsiteY5" fmla="*/ 3 h 18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3" h="185367">
                <a:moveTo>
                  <a:pt x="60957" y="3"/>
                </a:moveTo>
                <a:cubicBezTo>
                  <a:pt x="64661" y="532"/>
                  <a:pt x="21799" y="64561"/>
                  <a:pt x="22857" y="95253"/>
                </a:cubicBezTo>
                <a:cubicBezTo>
                  <a:pt x="23915" y="125945"/>
                  <a:pt x="64132" y="175157"/>
                  <a:pt x="67307" y="184153"/>
                </a:cubicBezTo>
                <a:cubicBezTo>
                  <a:pt x="70482" y="193149"/>
                  <a:pt x="41907" y="149228"/>
                  <a:pt x="41907" y="149228"/>
                </a:cubicBezTo>
                <a:cubicBezTo>
                  <a:pt x="30795" y="133882"/>
                  <a:pt x="-5189" y="121182"/>
                  <a:pt x="632" y="92078"/>
                </a:cubicBezTo>
                <a:cubicBezTo>
                  <a:pt x="6453" y="62974"/>
                  <a:pt x="57253" y="-526"/>
                  <a:pt x="6095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DFE1C3-274F-6170-C6E9-D52C88DA900D}"/>
              </a:ext>
            </a:extLst>
          </p:cNvPr>
          <p:cNvSpPr/>
          <p:nvPr/>
        </p:nvSpPr>
        <p:spPr>
          <a:xfrm>
            <a:off x="5857820" y="8508983"/>
            <a:ext cx="759377" cy="394130"/>
          </a:xfrm>
          <a:custGeom>
            <a:avLst/>
            <a:gdLst>
              <a:gd name="connsiteX0" fmla="*/ 55 w 759377"/>
              <a:gd name="connsiteY0" fmla="*/ 17 h 394130"/>
              <a:gd name="connsiteX1" fmla="*/ 482655 w 759377"/>
              <a:gd name="connsiteY1" fmla="*/ 244492 h 394130"/>
              <a:gd name="connsiteX2" fmla="*/ 628705 w 759377"/>
              <a:gd name="connsiteY2" fmla="*/ 295292 h 394130"/>
              <a:gd name="connsiteX3" fmla="*/ 657280 w 759377"/>
              <a:gd name="connsiteY3" fmla="*/ 365142 h 394130"/>
              <a:gd name="connsiteX4" fmla="*/ 654105 w 759377"/>
              <a:gd name="connsiteY4" fmla="*/ 314342 h 394130"/>
              <a:gd name="connsiteX5" fmla="*/ 758880 w 759377"/>
              <a:gd name="connsiteY5" fmla="*/ 393717 h 394130"/>
              <a:gd name="connsiteX6" fmla="*/ 689030 w 759377"/>
              <a:gd name="connsiteY6" fmla="*/ 342917 h 394130"/>
              <a:gd name="connsiteX7" fmla="*/ 584255 w 759377"/>
              <a:gd name="connsiteY7" fmla="*/ 285767 h 394130"/>
              <a:gd name="connsiteX8" fmla="*/ 517580 w 759377"/>
              <a:gd name="connsiteY8" fmla="*/ 273067 h 394130"/>
              <a:gd name="connsiteX9" fmla="*/ 485830 w 759377"/>
              <a:gd name="connsiteY9" fmla="*/ 352442 h 394130"/>
              <a:gd name="connsiteX10" fmla="*/ 495355 w 759377"/>
              <a:gd name="connsiteY10" fmla="*/ 279417 h 394130"/>
              <a:gd name="connsiteX11" fmla="*/ 450905 w 759377"/>
              <a:gd name="connsiteY11" fmla="*/ 231792 h 394130"/>
              <a:gd name="connsiteX12" fmla="*/ 55 w 759377"/>
              <a:gd name="connsiteY12" fmla="*/ 17 h 3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377" h="394130">
                <a:moveTo>
                  <a:pt x="55" y="17"/>
                </a:moveTo>
                <a:cubicBezTo>
                  <a:pt x="5347" y="2134"/>
                  <a:pt x="377880" y="195280"/>
                  <a:pt x="482655" y="244492"/>
                </a:cubicBezTo>
                <a:cubicBezTo>
                  <a:pt x="587430" y="293704"/>
                  <a:pt x="599601" y="275184"/>
                  <a:pt x="628705" y="295292"/>
                </a:cubicBezTo>
                <a:cubicBezTo>
                  <a:pt x="657809" y="315400"/>
                  <a:pt x="653047" y="361967"/>
                  <a:pt x="657280" y="365142"/>
                </a:cubicBezTo>
                <a:cubicBezTo>
                  <a:pt x="661513" y="368317"/>
                  <a:pt x="637172" y="309580"/>
                  <a:pt x="654105" y="314342"/>
                </a:cubicBezTo>
                <a:cubicBezTo>
                  <a:pt x="671038" y="319104"/>
                  <a:pt x="753059" y="388955"/>
                  <a:pt x="758880" y="393717"/>
                </a:cubicBezTo>
                <a:cubicBezTo>
                  <a:pt x="764701" y="398479"/>
                  <a:pt x="718134" y="360909"/>
                  <a:pt x="689030" y="342917"/>
                </a:cubicBezTo>
                <a:cubicBezTo>
                  <a:pt x="659926" y="324925"/>
                  <a:pt x="612830" y="297409"/>
                  <a:pt x="584255" y="285767"/>
                </a:cubicBezTo>
                <a:cubicBezTo>
                  <a:pt x="555680" y="274125"/>
                  <a:pt x="533984" y="261955"/>
                  <a:pt x="517580" y="273067"/>
                </a:cubicBezTo>
                <a:cubicBezTo>
                  <a:pt x="501176" y="284179"/>
                  <a:pt x="489534" y="351384"/>
                  <a:pt x="485830" y="352442"/>
                </a:cubicBezTo>
                <a:cubicBezTo>
                  <a:pt x="482126" y="353500"/>
                  <a:pt x="501176" y="299525"/>
                  <a:pt x="495355" y="279417"/>
                </a:cubicBezTo>
                <a:cubicBezTo>
                  <a:pt x="489534" y="259309"/>
                  <a:pt x="530280" y="276771"/>
                  <a:pt x="450905" y="231792"/>
                </a:cubicBezTo>
                <a:cubicBezTo>
                  <a:pt x="371530" y="186813"/>
                  <a:pt x="-5237" y="-2100"/>
                  <a:pt x="5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8529070-93FF-8B3B-C2DF-0C0DBEEB5418}"/>
              </a:ext>
            </a:extLst>
          </p:cNvPr>
          <p:cNvSpPr/>
          <p:nvPr/>
        </p:nvSpPr>
        <p:spPr>
          <a:xfrm>
            <a:off x="6859593" y="8264488"/>
            <a:ext cx="630299" cy="578185"/>
          </a:xfrm>
          <a:custGeom>
            <a:avLst/>
            <a:gdLst>
              <a:gd name="connsiteX0" fmla="*/ 630232 w 630299"/>
              <a:gd name="connsiteY0" fmla="*/ 37 h 578185"/>
              <a:gd name="connsiteX1" fmla="*/ 163507 w 630299"/>
              <a:gd name="connsiteY1" fmla="*/ 435012 h 578185"/>
              <a:gd name="connsiteX2" fmla="*/ 195257 w 630299"/>
              <a:gd name="connsiteY2" fmla="*/ 422312 h 578185"/>
              <a:gd name="connsiteX3" fmla="*/ 42857 w 630299"/>
              <a:gd name="connsiteY3" fmla="*/ 514387 h 578185"/>
              <a:gd name="connsiteX4" fmla="*/ 1582 w 630299"/>
              <a:gd name="connsiteY4" fmla="*/ 577887 h 578185"/>
              <a:gd name="connsiteX5" fmla="*/ 84132 w 630299"/>
              <a:gd name="connsiteY5" fmla="*/ 488987 h 578185"/>
              <a:gd name="connsiteX6" fmla="*/ 223832 w 630299"/>
              <a:gd name="connsiteY6" fmla="*/ 368337 h 578185"/>
              <a:gd name="connsiteX7" fmla="*/ 198432 w 630299"/>
              <a:gd name="connsiteY7" fmla="*/ 409612 h 578185"/>
              <a:gd name="connsiteX8" fmla="*/ 630232 w 630299"/>
              <a:gd name="connsiteY8" fmla="*/ 37 h 57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299" h="578185">
                <a:moveTo>
                  <a:pt x="630232" y="37"/>
                </a:moveTo>
                <a:cubicBezTo>
                  <a:pt x="624411" y="4270"/>
                  <a:pt x="236003" y="364633"/>
                  <a:pt x="163507" y="435012"/>
                </a:cubicBezTo>
                <a:cubicBezTo>
                  <a:pt x="91011" y="505391"/>
                  <a:pt x="215365" y="409083"/>
                  <a:pt x="195257" y="422312"/>
                </a:cubicBezTo>
                <a:cubicBezTo>
                  <a:pt x="175149" y="435541"/>
                  <a:pt x="75136" y="488458"/>
                  <a:pt x="42857" y="514387"/>
                </a:cubicBezTo>
                <a:cubicBezTo>
                  <a:pt x="10578" y="540316"/>
                  <a:pt x="-5297" y="582120"/>
                  <a:pt x="1582" y="577887"/>
                </a:cubicBezTo>
                <a:cubicBezTo>
                  <a:pt x="8461" y="573654"/>
                  <a:pt x="47090" y="523912"/>
                  <a:pt x="84132" y="488987"/>
                </a:cubicBezTo>
                <a:cubicBezTo>
                  <a:pt x="121174" y="454062"/>
                  <a:pt x="204782" y="381566"/>
                  <a:pt x="223832" y="368337"/>
                </a:cubicBezTo>
                <a:cubicBezTo>
                  <a:pt x="242882" y="355108"/>
                  <a:pt x="131757" y="465704"/>
                  <a:pt x="198432" y="409612"/>
                </a:cubicBezTo>
                <a:cubicBezTo>
                  <a:pt x="265107" y="353520"/>
                  <a:pt x="636053" y="-4196"/>
                  <a:pt x="630232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BC9FFD7-7670-C0B2-4916-DF9F23F5CD52}"/>
              </a:ext>
            </a:extLst>
          </p:cNvPr>
          <p:cNvSpPr/>
          <p:nvPr/>
        </p:nvSpPr>
        <p:spPr>
          <a:xfrm>
            <a:off x="5744827" y="8428322"/>
            <a:ext cx="675025" cy="474378"/>
          </a:xfrm>
          <a:custGeom>
            <a:avLst/>
            <a:gdLst>
              <a:gd name="connsiteX0" fmla="*/ 1923 w 675025"/>
              <a:gd name="connsiteY0" fmla="*/ 1303 h 474378"/>
              <a:gd name="connsiteX1" fmla="*/ 459123 w 675025"/>
              <a:gd name="connsiteY1" fmla="*/ 328328 h 474378"/>
              <a:gd name="connsiteX2" fmla="*/ 443248 w 675025"/>
              <a:gd name="connsiteY2" fmla="*/ 290228 h 474378"/>
              <a:gd name="connsiteX3" fmla="*/ 582948 w 675025"/>
              <a:gd name="connsiteY3" fmla="*/ 407703 h 474378"/>
              <a:gd name="connsiteX4" fmla="*/ 675023 w 675025"/>
              <a:gd name="connsiteY4" fmla="*/ 474378 h 474378"/>
              <a:gd name="connsiteX5" fmla="*/ 586123 w 675025"/>
              <a:gd name="connsiteY5" fmla="*/ 407703 h 474378"/>
              <a:gd name="connsiteX6" fmla="*/ 474998 w 675025"/>
              <a:gd name="connsiteY6" fmla="*/ 325153 h 474378"/>
              <a:gd name="connsiteX7" fmla="*/ 446423 w 675025"/>
              <a:gd name="connsiteY7" fmla="*/ 226728 h 474378"/>
              <a:gd name="connsiteX8" fmla="*/ 452773 w 675025"/>
              <a:gd name="connsiteY8" fmla="*/ 306103 h 474378"/>
              <a:gd name="connsiteX9" fmla="*/ 300373 w 675025"/>
              <a:gd name="connsiteY9" fmla="*/ 217203 h 474378"/>
              <a:gd name="connsiteX10" fmla="*/ 1923 w 675025"/>
              <a:gd name="connsiteY10" fmla="*/ 1303 h 4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025" h="474378">
                <a:moveTo>
                  <a:pt x="1923" y="1303"/>
                </a:moveTo>
                <a:cubicBezTo>
                  <a:pt x="28381" y="19824"/>
                  <a:pt x="385569" y="280174"/>
                  <a:pt x="459123" y="328328"/>
                </a:cubicBezTo>
                <a:cubicBezTo>
                  <a:pt x="532677" y="376482"/>
                  <a:pt x="422610" y="276999"/>
                  <a:pt x="443248" y="290228"/>
                </a:cubicBezTo>
                <a:cubicBezTo>
                  <a:pt x="463886" y="303457"/>
                  <a:pt x="544319" y="377011"/>
                  <a:pt x="582948" y="407703"/>
                </a:cubicBezTo>
                <a:cubicBezTo>
                  <a:pt x="621577" y="438395"/>
                  <a:pt x="674494" y="474378"/>
                  <a:pt x="675023" y="474378"/>
                </a:cubicBezTo>
                <a:cubicBezTo>
                  <a:pt x="675552" y="474378"/>
                  <a:pt x="586123" y="407703"/>
                  <a:pt x="586123" y="407703"/>
                </a:cubicBezTo>
                <a:cubicBezTo>
                  <a:pt x="552786" y="382832"/>
                  <a:pt x="498281" y="355315"/>
                  <a:pt x="474998" y="325153"/>
                </a:cubicBezTo>
                <a:cubicBezTo>
                  <a:pt x="451715" y="294991"/>
                  <a:pt x="450127" y="229903"/>
                  <a:pt x="446423" y="226728"/>
                </a:cubicBezTo>
                <a:cubicBezTo>
                  <a:pt x="442719" y="223553"/>
                  <a:pt x="477115" y="307691"/>
                  <a:pt x="452773" y="306103"/>
                </a:cubicBezTo>
                <a:cubicBezTo>
                  <a:pt x="428431" y="304516"/>
                  <a:pt x="371281" y="267474"/>
                  <a:pt x="300373" y="217203"/>
                </a:cubicBezTo>
                <a:cubicBezTo>
                  <a:pt x="229465" y="166932"/>
                  <a:pt x="-24535" y="-17218"/>
                  <a:pt x="1923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DE2803-F59A-4DF5-EC5E-5BE29B38A67D}"/>
              </a:ext>
            </a:extLst>
          </p:cNvPr>
          <p:cNvSpPr/>
          <p:nvPr/>
        </p:nvSpPr>
        <p:spPr>
          <a:xfrm>
            <a:off x="7145897" y="8188325"/>
            <a:ext cx="220265" cy="283262"/>
          </a:xfrm>
          <a:custGeom>
            <a:avLst/>
            <a:gdLst>
              <a:gd name="connsiteX0" fmla="*/ 220103 w 220265"/>
              <a:gd name="connsiteY0" fmla="*/ 0 h 283262"/>
              <a:gd name="connsiteX1" fmla="*/ 115328 w 220265"/>
              <a:gd name="connsiteY1" fmla="*/ 88900 h 283262"/>
              <a:gd name="connsiteX2" fmla="*/ 42303 w 220265"/>
              <a:gd name="connsiteY2" fmla="*/ 114300 h 283262"/>
              <a:gd name="connsiteX3" fmla="*/ 1028 w 220265"/>
              <a:gd name="connsiteY3" fmla="*/ 282575 h 283262"/>
              <a:gd name="connsiteX4" fmla="*/ 16903 w 220265"/>
              <a:gd name="connsiteY4" fmla="*/ 171450 h 283262"/>
              <a:gd name="connsiteX5" fmla="*/ 64528 w 220265"/>
              <a:gd name="connsiteY5" fmla="*/ 111125 h 283262"/>
              <a:gd name="connsiteX6" fmla="*/ 89928 w 220265"/>
              <a:gd name="connsiteY6" fmla="*/ 28575 h 283262"/>
              <a:gd name="connsiteX7" fmla="*/ 89928 w 220265"/>
              <a:gd name="connsiteY7" fmla="*/ 88900 h 283262"/>
              <a:gd name="connsiteX8" fmla="*/ 220103 w 220265"/>
              <a:gd name="connsiteY8" fmla="*/ 0 h 2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65" h="283262">
                <a:moveTo>
                  <a:pt x="220103" y="0"/>
                </a:moveTo>
                <a:cubicBezTo>
                  <a:pt x="224336" y="0"/>
                  <a:pt x="144961" y="69850"/>
                  <a:pt x="115328" y="88900"/>
                </a:cubicBezTo>
                <a:cubicBezTo>
                  <a:pt x="85695" y="107950"/>
                  <a:pt x="61353" y="82021"/>
                  <a:pt x="42303" y="114300"/>
                </a:cubicBezTo>
                <a:cubicBezTo>
                  <a:pt x="23253" y="146579"/>
                  <a:pt x="5261" y="273050"/>
                  <a:pt x="1028" y="282575"/>
                </a:cubicBezTo>
                <a:cubicBezTo>
                  <a:pt x="-3205" y="292100"/>
                  <a:pt x="6320" y="200025"/>
                  <a:pt x="16903" y="171450"/>
                </a:cubicBezTo>
                <a:cubicBezTo>
                  <a:pt x="27486" y="142875"/>
                  <a:pt x="52357" y="134938"/>
                  <a:pt x="64528" y="111125"/>
                </a:cubicBezTo>
                <a:cubicBezTo>
                  <a:pt x="76699" y="87313"/>
                  <a:pt x="85695" y="32279"/>
                  <a:pt x="89928" y="28575"/>
                </a:cubicBezTo>
                <a:cubicBezTo>
                  <a:pt x="94161" y="24871"/>
                  <a:pt x="68232" y="92604"/>
                  <a:pt x="89928" y="88900"/>
                </a:cubicBezTo>
                <a:cubicBezTo>
                  <a:pt x="111624" y="85196"/>
                  <a:pt x="215870" y="0"/>
                  <a:pt x="22010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239CF53-0FC2-56AA-BC5E-AF8E77BE5076}"/>
              </a:ext>
            </a:extLst>
          </p:cNvPr>
          <p:cNvSpPr/>
          <p:nvPr/>
        </p:nvSpPr>
        <p:spPr>
          <a:xfrm>
            <a:off x="7177633" y="8202526"/>
            <a:ext cx="58500" cy="162098"/>
          </a:xfrm>
          <a:custGeom>
            <a:avLst/>
            <a:gdLst>
              <a:gd name="connsiteX0" fmla="*/ 58192 w 58500"/>
              <a:gd name="connsiteY0" fmla="*/ 1674 h 162098"/>
              <a:gd name="connsiteX1" fmla="*/ 1042 w 58500"/>
              <a:gd name="connsiteY1" fmla="*/ 160424 h 162098"/>
              <a:gd name="connsiteX2" fmla="*/ 23267 w 58500"/>
              <a:gd name="connsiteY2" fmla="*/ 81049 h 162098"/>
              <a:gd name="connsiteX3" fmla="*/ 58192 w 58500"/>
              <a:gd name="connsiteY3" fmla="*/ 1674 h 1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0" h="162098">
                <a:moveTo>
                  <a:pt x="58192" y="1674"/>
                </a:moveTo>
                <a:cubicBezTo>
                  <a:pt x="54488" y="14903"/>
                  <a:pt x="6863" y="147195"/>
                  <a:pt x="1042" y="160424"/>
                </a:cubicBezTo>
                <a:cubicBezTo>
                  <a:pt x="-4779" y="173653"/>
                  <a:pt x="15329" y="104862"/>
                  <a:pt x="23267" y="81049"/>
                </a:cubicBezTo>
                <a:cubicBezTo>
                  <a:pt x="31204" y="57237"/>
                  <a:pt x="61896" y="-11555"/>
                  <a:pt x="58192" y="1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459D4AA-7AC1-4CA9-F233-CE615B67B079}"/>
              </a:ext>
            </a:extLst>
          </p:cNvPr>
          <p:cNvSpPr/>
          <p:nvPr/>
        </p:nvSpPr>
        <p:spPr>
          <a:xfrm>
            <a:off x="5641216" y="8132547"/>
            <a:ext cx="124589" cy="215330"/>
          </a:xfrm>
          <a:custGeom>
            <a:avLst/>
            <a:gdLst>
              <a:gd name="connsiteX0" fmla="*/ 759 w 124589"/>
              <a:gd name="connsiteY0" fmla="*/ 1803 h 215330"/>
              <a:gd name="connsiteX1" fmla="*/ 22984 w 124589"/>
              <a:gd name="connsiteY1" fmla="*/ 71653 h 215330"/>
              <a:gd name="connsiteX2" fmla="*/ 73784 w 124589"/>
              <a:gd name="connsiteY2" fmla="*/ 151028 h 215330"/>
              <a:gd name="connsiteX3" fmla="*/ 76959 w 124589"/>
              <a:gd name="connsiteY3" fmla="*/ 125628 h 215330"/>
              <a:gd name="connsiteX4" fmla="*/ 124584 w 124589"/>
              <a:gd name="connsiteY4" fmla="*/ 214528 h 215330"/>
              <a:gd name="connsiteX5" fmla="*/ 73784 w 124589"/>
              <a:gd name="connsiteY5" fmla="*/ 166903 h 215330"/>
              <a:gd name="connsiteX6" fmla="*/ 19809 w 124589"/>
              <a:gd name="connsiteY6" fmla="*/ 122453 h 215330"/>
              <a:gd name="connsiteX7" fmla="*/ 48384 w 124589"/>
              <a:gd name="connsiteY7" fmla="*/ 147853 h 215330"/>
              <a:gd name="connsiteX8" fmla="*/ 759 w 124589"/>
              <a:gd name="connsiteY8" fmla="*/ 1803 h 2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9" h="215330">
                <a:moveTo>
                  <a:pt x="759" y="1803"/>
                </a:moveTo>
                <a:cubicBezTo>
                  <a:pt x="-3474" y="-10897"/>
                  <a:pt x="10813" y="46782"/>
                  <a:pt x="22984" y="71653"/>
                </a:cubicBezTo>
                <a:cubicBezTo>
                  <a:pt x="35155" y="96524"/>
                  <a:pt x="64788" y="142032"/>
                  <a:pt x="73784" y="151028"/>
                </a:cubicBezTo>
                <a:cubicBezTo>
                  <a:pt x="82780" y="160024"/>
                  <a:pt x="68492" y="115045"/>
                  <a:pt x="76959" y="125628"/>
                </a:cubicBezTo>
                <a:cubicBezTo>
                  <a:pt x="85426" y="136211"/>
                  <a:pt x="125113" y="207649"/>
                  <a:pt x="124584" y="214528"/>
                </a:cubicBezTo>
                <a:cubicBezTo>
                  <a:pt x="124055" y="221407"/>
                  <a:pt x="91246" y="182249"/>
                  <a:pt x="73784" y="166903"/>
                </a:cubicBezTo>
                <a:cubicBezTo>
                  <a:pt x="56322" y="151557"/>
                  <a:pt x="24042" y="125628"/>
                  <a:pt x="19809" y="122453"/>
                </a:cubicBezTo>
                <a:cubicBezTo>
                  <a:pt x="15576" y="119278"/>
                  <a:pt x="52088" y="160553"/>
                  <a:pt x="48384" y="147853"/>
                </a:cubicBezTo>
                <a:cubicBezTo>
                  <a:pt x="44680" y="135153"/>
                  <a:pt x="4992" y="14503"/>
                  <a:pt x="759" y="1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D9C4C4E-FE24-E848-3E98-ECE8D9F4D8FD}"/>
              </a:ext>
            </a:extLst>
          </p:cNvPr>
          <p:cNvSpPr/>
          <p:nvPr/>
        </p:nvSpPr>
        <p:spPr>
          <a:xfrm>
            <a:off x="5756178" y="8162819"/>
            <a:ext cx="122868" cy="243357"/>
          </a:xfrm>
          <a:custGeom>
            <a:avLst/>
            <a:gdLst>
              <a:gd name="connsiteX0" fmla="*/ 97 w 122868"/>
              <a:gd name="connsiteY0" fmla="*/ 106 h 243357"/>
              <a:gd name="connsiteX1" fmla="*/ 50897 w 122868"/>
              <a:gd name="connsiteY1" fmla="*/ 117581 h 243357"/>
              <a:gd name="connsiteX2" fmla="*/ 120747 w 122868"/>
              <a:gd name="connsiteY2" fmla="*/ 241406 h 243357"/>
              <a:gd name="connsiteX3" fmla="*/ 101697 w 122868"/>
              <a:gd name="connsiteY3" fmla="*/ 190606 h 243357"/>
              <a:gd name="connsiteX4" fmla="*/ 69947 w 122868"/>
              <a:gd name="connsiteY4" fmla="*/ 152506 h 243357"/>
              <a:gd name="connsiteX5" fmla="*/ 63597 w 122868"/>
              <a:gd name="connsiteY5" fmla="*/ 69956 h 243357"/>
              <a:gd name="connsiteX6" fmla="*/ 63597 w 122868"/>
              <a:gd name="connsiteY6" fmla="*/ 95356 h 243357"/>
              <a:gd name="connsiteX7" fmla="*/ 97 w 122868"/>
              <a:gd name="connsiteY7" fmla="*/ 106 h 2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68" h="243357">
                <a:moveTo>
                  <a:pt x="97" y="106"/>
                </a:moveTo>
                <a:cubicBezTo>
                  <a:pt x="-2020" y="3810"/>
                  <a:pt x="30789" y="77364"/>
                  <a:pt x="50897" y="117581"/>
                </a:cubicBezTo>
                <a:cubicBezTo>
                  <a:pt x="71005" y="157798"/>
                  <a:pt x="112280" y="229235"/>
                  <a:pt x="120747" y="241406"/>
                </a:cubicBezTo>
                <a:cubicBezTo>
                  <a:pt x="129214" y="253577"/>
                  <a:pt x="110164" y="205423"/>
                  <a:pt x="101697" y="190606"/>
                </a:cubicBezTo>
                <a:cubicBezTo>
                  <a:pt x="93230" y="175789"/>
                  <a:pt x="76297" y="172614"/>
                  <a:pt x="69947" y="152506"/>
                </a:cubicBezTo>
                <a:cubicBezTo>
                  <a:pt x="63597" y="132398"/>
                  <a:pt x="64655" y="79481"/>
                  <a:pt x="63597" y="69956"/>
                </a:cubicBezTo>
                <a:cubicBezTo>
                  <a:pt x="62539" y="60431"/>
                  <a:pt x="72593" y="100648"/>
                  <a:pt x="63597" y="95356"/>
                </a:cubicBezTo>
                <a:cubicBezTo>
                  <a:pt x="54601" y="90064"/>
                  <a:pt x="2214" y="-3598"/>
                  <a:pt x="9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543718-AB63-FC02-6A7F-D1929612BFB2}"/>
              </a:ext>
            </a:extLst>
          </p:cNvPr>
          <p:cNvSpPr/>
          <p:nvPr/>
        </p:nvSpPr>
        <p:spPr>
          <a:xfrm>
            <a:off x="5762625" y="8194675"/>
            <a:ext cx="82550" cy="142875"/>
          </a:xfrm>
          <a:custGeom>
            <a:avLst/>
            <a:gdLst>
              <a:gd name="connsiteX0" fmla="*/ 82550 w 82550"/>
              <a:gd name="connsiteY0" fmla="*/ 0 h 142875"/>
              <a:gd name="connsiteX1" fmla="*/ 31750 w 82550"/>
              <a:gd name="connsiteY1" fmla="*/ 66675 h 142875"/>
              <a:gd name="connsiteX2" fmla="*/ 6350 w 82550"/>
              <a:gd name="connsiteY2" fmla="*/ 142875 h 142875"/>
              <a:gd name="connsiteX3" fmla="*/ 19050 w 82550"/>
              <a:gd name="connsiteY3" fmla="*/ 66675 h 142875"/>
              <a:gd name="connsiteX4" fmla="*/ 0 w 82550"/>
              <a:gd name="connsiteY4" fmla="*/ 82550 h 142875"/>
              <a:gd name="connsiteX5" fmla="*/ 82550 w 82550"/>
              <a:gd name="connsiteY5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50" h="142875">
                <a:moveTo>
                  <a:pt x="82550" y="0"/>
                </a:moveTo>
                <a:cubicBezTo>
                  <a:pt x="63500" y="21431"/>
                  <a:pt x="44450" y="42863"/>
                  <a:pt x="31750" y="66675"/>
                </a:cubicBezTo>
                <a:cubicBezTo>
                  <a:pt x="19050" y="90488"/>
                  <a:pt x="8467" y="142875"/>
                  <a:pt x="6350" y="142875"/>
                </a:cubicBezTo>
                <a:cubicBezTo>
                  <a:pt x="4233" y="142875"/>
                  <a:pt x="20108" y="76729"/>
                  <a:pt x="19050" y="66675"/>
                </a:cubicBezTo>
                <a:cubicBezTo>
                  <a:pt x="17992" y="56621"/>
                  <a:pt x="0" y="82550"/>
                  <a:pt x="0" y="82550"/>
                </a:cubicBezTo>
                <a:lnTo>
                  <a:pt x="825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82BF09A-276C-DD60-D7B5-567DDEC517E1}"/>
              </a:ext>
            </a:extLst>
          </p:cNvPr>
          <p:cNvSpPr/>
          <p:nvPr/>
        </p:nvSpPr>
        <p:spPr>
          <a:xfrm>
            <a:off x="5797466" y="8189353"/>
            <a:ext cx="87400" cy="249994"/>
          </a:xfrm>
          <a:custGeom>
            <a:avLst/>
            <a:gdLst>
              <a:gd name="connsiteX0" fmla="*/ 84 w 87400"/>
              <a:gd name="connsiteY0" fmla="*/ 2147 h 249994"/>
              <a:gd name="connsiteX1" fmla="*/ 82634 w 87400"/>
              <a:gd name="connsiteY1" fmla="*/ 243447 h 249994"/>
              <a:gd name="connsiteX2" fmla="*/ 76284 w 87400"/>
              <a:gd name="connsiteY2" fmla="*/ 176772 h 249994"/>
              <a:gd name="connsiteX3" fmla="*/ 66759 w 87400"/>
              <a:gd name="connsiteY3" fmla="*/ 125972 h 249994"/>
              <a:gd name="connsiteX4" fmla="*/ 84 w 87400"/>
              <a:gd name="connsiteY4" fmla="*/ 2147 h 2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00" h="249994">
                <a:moveTo>
                  <a:pt x="84" y="2147"/>
                </a:moveTo>
                <a:cubicBezTo>
                  <a:pt x="2730" y="21726"/>
                  <a:pt x="69934" y="214343"/>
                  <a:pt x="82634" y="243447"/>
                </a:cubicBezTo>
                <a:cubicBezTo>
                  <a:pt x="95334" y="272551"/>
                  <a:pt x="78930" y="196351"/>
                  <a:pt x="76284" y="176772"/>
                </a:cubicBezTo>
                <a:cubicBezTo>
                  <a:pt x="73638" y="157193"/>
                  <a:pt x="75755" y="149255"/>
                  <a:pt x="66759" y="125972"/>
                </a:cubicBezTo>
                <a:cubicBezTo>
                  <a:pt x="57763" y="102689"/>
                  <a:pt x="-2562" y="-17432"/>
                  <a:pt x="84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C8C0665-11AD-4541-E019-146B758CE691}"/>
              </a:ext>
            </a:extLst>
          </p:cNvPr>
          <p:cNvSpPr/>
          <p:nvPr/>
        </p:nvSpPr>
        <p:spPr>
          <a:xfrm>
            <a:off x="5971303" y="8242269"/>
            <a:ext cx="64559" cy="247261"/>
          </a:xfrm>
          <a:custGeom>
            <a:avLst/>
            <a:gdLst>
              <a:gd name="connsiteX0" fmla="*/ 64372 w 64559"/>
              <a:gd name="connsiteY0" fmla="*/ 31 h 247261"/>
              <a:gd name="connsiteX1" fmla="*/ 23097 w 64559"/>
              <a:gd name="connsiteY1" fmla="*/ 98456 h 247261"/>
              <a:gd name="connsiteX2" fmla="*/ 26272 w 64559"/>
              <a:gd name="connsiteY2" fmla="*/ 244506 h 247261"/>
              <a:gd name="connsiteX3" fmla="*/ 16747 w 64559"/>
              <a:gd name="connsiteY3" fmla="*/ 184181 h 247261"/>
              <a:gd name="connsiteX4" fmla="*/ 4047 w 64559"/>
              <a:gd name="connsiteY4" fmla="*/ 63531 h 247261"/>
              <a:gd name="connsiteX5" fmla="*/ 4047 w 64559"/>
              <a:gd name="connsiteY5" fmla="*/ 107981 h 247261"/>
              <a:gd name="connsiteX6" fmla="*/ 64372 w 64559"/>
              <a:gd name="connsiteY6" fmla="*/ 31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59" h="247261">
                <a:moveTo>
                  <a:pt x="64372" y="31"/>
                </a:moveTo>
                <a:cubicBezTo>
                  <a:pt x="67547" y="-1556"/>
                  <a:pt x="29447" y="57710"/>
                  <a:pt x="23097" y="98456"/>
                </a:cubicBezTo>
                <a:cubicBezTo>
                  <a:pt x="16747" y="139202"/>
                  <a:pt x="27330" y="230219"/>
                  <a:pt x="26272" y="244506"/>
                </a:cubicBezTo>
                <a:cubicBezTo>
                  <a:pt x="25214" y="258793"/>
                  <a:pt x="20451" y="214344"/>
                  <a:pt x="16747" y="184181"/>
                </a:cubicBezTo>
                <a:cubicBezTo>
                  <a:pt x="13043" y="154019"/>
                  <a:pt x="6164" y="76231"/>
                  <a:pt x="4047" y="63531"/>
                </a:cubicBezTo>
                <a:cubicBezTo>
                  <a:pt x="1930" y="50831"/>
                  <a:pt x="-3891" y="112744"/>
                  <a:pt x="4047" y="107981"/>
                </a:cubicBezTo>
                <a:cubicBezTo>
                  <a:pt x="11984" y="103219"/>
                  <a:pt x="61197" y="1618"/>
                  <a:pt x="6437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12C3E09-E106-B26E-1F2A-5D8B9D8D62AA}"/>
              </a:ext>
            </a:extLst>
          </p:cNvPr>
          <p:cNvSpPr/>
          <p:nvPr/>
        </p:nvSpPr>
        <p:spPr>
          <a:xfrm>
            <a:off x="5949555" y="8219794"/>
            <a:ext cx="35341" cy="235535"/>
          </a:xfrm>
          <a:custGeom>
            <a:avLst/>
            <a:gdLst>
              <a:gd name="connsiteX0" fmla="*/ 395 w 35341"/>
              <a:gd name="connsiteY0" fmla="*/ 281 h 235535"/>
              <a:gd name="connsiteX1" fmla="*/ 16270 w 35341"/>
              <a:gd name="connsiteY1" fmla="*/ 136806 h 235535"/>
              <a:gd name="connsiteX2" fmla="*/ 13095 w 35341"/>
              <a:gd name="connsiteY2" fmla="*/ 235231 h 235535"/>
              <a:gd name="connsiteX3" fmla="*/ 22620 w 35341"/>
              <a:gd name="connsiteY3" fmla="*/ 165381 h 235535"/>
              <a:gd name="connsiteX4" fmla="*/ 35320 w 35341"/>
              <a:gd name="connsiteY4" fmla="*/ 101881 h 235535"/>
              <a:gd name="connsiteX5" fmla="*/ 395 w 35341"/>
              <a:gd name="connsiteY5" fmla="*/ 281 h 23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1" h="235535">
                <a:moveTo>
                  <a:pt x="395" y="281"/>
                </a:moveTo>
                <a:cubicBezTo>
                  <a:pt x="-2780" y="6102"/>
                  <a:pt x="14153" y="97648"/>
                  <a:pt x="16270" y="136806"/>
                </a:cubicBezTo>
                <a:cubicBezTo>
                  <a:pt x="18387" y="175964"/>
                  <a:pt x="12037" y="230469"/>
                  <a:pt x="13095" y="235231"/>
                </a:cubicBezTo>
                <a:cubicBezTo>
                  <a:pt x="14153" y="239993"/>
                  <a:pt x="18916" y="187606"/>
                  <a:pt x="22620" y="165381"/>
                </a:cubicBezTo>
                <a:cubicBezTo>
                  <a:pt x="26324" y="143156"/>
                  <a:pt x="35849" y="123048"/>
                  <a:pt x="35320" y="101881"/>
                </a:cubicBezTo>
                <a:cubicBezTo>
                  <a:pt x="34791" y="80714"/>
                  <a:pt x="3570" y="-5540"/>
                  <a:pt x="395" y="2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D5069B1-CFED-7928-2AB4-26381AB66FF0}"/>
              </a:ext>
            </a:extLst>
          </p:cNvPr>
          <p:cNvSpPr/>
          <p:nvPr/>
        </p:nvSpPr>
        <p:spPr>
          <a:xfrm>
            <a:off x="5776200" y="8347363"/>
            <a:ext cx="322192" cy="168067"/>
          </a:xfrm>
          <a:custGeom>
            <a:avLst/>
            <a:gdLst>
              <a:gd name="connsiteX0" fmla="*/ 2300 w 322192"/>
              <a:gd name="connsiteY0" fmla="*/ 2887 h 168067"/>
              <a:gd name="connsiteX1" fmla="*/ 313450 w 322192"/>
              <a:gd name="connsiteY1" fmla="*/ 164812 h 168067"/>
              <a:gd name="connsiteX2" fmla="*/ 230900 w 322192"/>
              <a:gd name="connsiteY2" fmla="*/ 107662 h 168067"/>
              <a:gd name="connsiteX3" fmla="*/ 173750 w 322192"/>
              <a:gd name="connsiteY3" fmla="*/ 63212 h 168067"/>
              <a:gd name="connsiteX4" fmla="*/ 2300 w 322192"/>
              <a:gd name="connsiteY4" fmla="*/ 2887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92" h="168067">
                <a:moveTo>
                  <a:pt x="2300" y="2887"/>
                </a:moveTo>
                <a:cubicBezTo>
                  <a:pt x="25583" y="19820"/>
                  <a:pt x="275350" y="147350"/>
                  <a:pt x="313450" y="164812"/>
                </a:cubicBezTo>
                <a:cubicBezTo>
                  <a:pt x="351550" y="182274"/>
                  <a:pt x="254183" y="124595"/>
                  <a:pt x="230900" y="107662"/>
                </a:cubicBezTo>
                <a:cubicBezTo>
                  <a:pt x="207617" y="90729"/>
                  <a:pt x="208146" y="78029"/>
                  <a:pt x="173750" y="63212"/>
                </a:cubicBezTo>
                <a:cubicBezTo>
                  <a:pt x="139354" y="48395"/>
                  <a:pt x="-20983" y="-14046"/>
                  <a:pt x="2300" y="2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2996ED0-D5C6-703C-6F89-B812BE688692}"/>
              </a:ext>
            </a:extLst>
          </p:cNvPr>
          <p:cNvSpPr/>
          <p:nvPr/>
        </p:nvSpPr>
        <p:spPr>
          <a:xfrm>
            <a:off x="6010188" y="8261131"/>
            <a:ext cx="225224" cy="292936"/>
          </a:xfrm>
          <a:custGeom>
            <a:avLst/>
            <a:gdLst>
              <a:gd name="connsiteX0" fmla="*/ 152487 w 225224"/>
              <a:gd name="connsiteY0" fmla="*/ 219 h 292936"/>
              <a:gd name="connsiteX1" fmla="*/ 212812 w 225224"/>
              <a:gd name="connsiteY1" fmla="*/ 104994 h 292936"/>
              <a:gd name="connsiteX2" fmla="*/ 209637 w 225224"/>
              <a:gd name="connsiteY2" fmla="*/ 212944 h 292936"/>
              <a:gd name="connsiteX3" fmla="*/ 215987 w 225224"/>
              <a:gd name="connsiteY3" fmla="*/ 190719 h 292936"/>
              <a:gd name="connsiteX4" fmla="*/ 206462 w 225224"/>
              <a:gd name="connsiteY4" fmla="*/ 289144 h 292936"/>
              <a:gd name="connsiteX5" fmla="*/ 181062 w 225224"/>
              <a:gd name="connsiteY5" fmla="*/ 266919 h 292936"/>
              <a:gd name="connsiteX6" fmla="*/ 87 w 225224"/>
              <a:gd name="connsiteY6" fmla="*/ 212944 h 292936"/>
              <a:gd name="connsiteX7" fmla="*/ 206462 w 225224"/>
              <a:gd name="connsiteY7" fmla="*/ 292319 h 292936"/>
              <a:gd name="connsiteX8" fmla="*/ 212812 w 225224"/>
              <a:gd name="connsiteY8" fmla="*/ 244694 h 292936"/>
              <a:gd name="connsiteX9" fmla="*/ 219162 w 225224"/>
              <a:gd name="connsiteY9" fmla="*/ 181194 h 292936"/>
              <a:gd name="connsiteX10" fmla="*/ 222337 w 225224"/>
              <a:gd name="connsiteY10" fmla="*/ 133569 h 292936"/>
              <a:gd name="connsiteX11" fmla="*/ 152487 w 225224"/>
              <a:gd name="connsiteY11" fmla="*/ 219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24" h="292936">
                <a:moveTo>
                  <a:pt x="152487" y="219"/>
                </a:moveTo>
                <a:cubicBezTo>
                  <a:pt x="150900" y="-4543"/>
                  <a:pt x="203287" y="69540"/>
                  <a:pt x="212812" y="104994"/>
                </a:cubicBezTo>
                <a:cubicBezTo>
                  <a:pt x="222337" y="140448"/>
                  <a:pt x="209108" y="198657"/>
                  <a:pt x="209637" y="212944"/>
                </a:cubicBezTo>
                <a:cubicBezTo>
                  <a:pt x="210166" y="227232"/>
                  <a:pt x="216516" y="178019"/>
                  <a:pt x="215987" y="190719"/>
                </a:cubicBezTo>
                <a:cubicBezTo>
                  <a:pt x="215458" y="203419"/>
                  <a:pt x="212283" y="276444"/>
                  <a:pt x="206462" y="289144"/>
                </a:cubicBezTo>
                <a:cubicBezTo>
                  <a:pt x="200641" y="301844"/>
                  <a:pt x="215458" y="279619"/>
                  <a:pt x="181062" y="266919"/>
                </a:cubicBezTo>
                <a:cubicBezTo>
                  <a:pt x="146666" y="254219"/>
                  <a:pt x="-4146" y="208711"/>
                  <a:pt x="87" y="212944"/>
                </a:cubicBezTo>
                <a:cubicBezTo>
                  <a:pt x="4320" y="217177"/>
                  <a:pt x="171008" y="287027"/>
                  <a:pt x="206462" y="292319"/>
                </a:cubicBezTo>
                <a:cubicBezTo>
                  <a:pt x="241916" y="297611"/>
                  <a:pt x="210695" y="263215"/>
                  <a:pt x="212812" y="244694"/>
                </a:cubicBezTo>
                <a:cubicBezTo>
                  <a:pt x="214929" y="226173"/>
                  <a:pt x="217575" y="199715"/>
                  <a:pt x="219162" y="181194"/>
                </a:cubicBezTo>
                <a:cubicBezTo>
                  <a:pt x="220749" y="162673"/>
                  <a:pt x="229745" y="161086"/>
                  <a:pt x="222337" y="133569"/>
                </a:cubicBezTo>
                <a:cubicBezTo>
                  <a:pt x="214929" y="106052"/>
                  <a:pt x="154074" y="4981"/>
                  <a:pt x="152487" y="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E7CEE5-4545-81A2-0AEA-AC26D4B749D0}"/>
              </a:ext>
            </a:extLst>
          </p:cNvPr>
          <p:cNvSpPr/>
          <p:nvPr/>
        </p:nvSpPr>
        <p:spPr>
          <a:xfrm>
            <a:off x="6216561" y="8286508"/>
            <a:ext cx="89004" cy="270222"/>
          </a:xfrm>
          <a:custGeom>
            <a:avLst/>
            <a:gdLst>
              <a:gd name="connsiteX0" fmla="*/ 88989 w 89004"/>
              <a:gd name="connsiteY0" fmla="*/ 242 h 270222"/>
              <a:gd name="connsiteX1" fmla="*/ 25489 w 89004"/>
              <a:gd name="connsiteY1" fmla="*/ 114542 h 270222"/>
              <a:gd name="connsiteX2" fmla="*/ 15964 w 89004"/>
              <a:gd name="connsiteY2" fmla="*/ 178042 h 270222"/>
              <a:gd name="connsiteX3" fmla="*/ 35014 w 89004"/>
              <a:gd name="connsiteY3" fmla="*/ 270117 h 270222"/>
              <a:gd name="connsiteX4" fmla="*/ 25489 w 89004"/>
              <a:gd name="connsiteY4" fmla="*/ 158992 h 270222"/>
              <a:gd name="connsiteX5" fmla="*/ 89 w 89004"/>
              <a:gd name="connsiteY5" fmla="*/ 51042 h 270222"/>
              <a:gd name="connsiteX6" fmla="*/ 19139 w 89004"/>
              <a:gd name="connsiteY6" fmla="*/ 82792 h 270222"/>
              <a:gd name="connsiteX7" fmla="*/ 88989 w 89004"/>
              <a:gd name="connsiteY7" fmla="*/ 242 h 27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04" h="270222">
                <a:moveTo>
                  <a:pt x="88989" y="242"/>
                </a:moveTo>
                <a:cubicBezTo>
                  <a:pt x="90047" y="5533"/>
                  <a:pt x="37660" y="84909"/>
                  <a:pt x="25489" y="114542"/>
                </a:cubicBezTo>
                <a:cubicBezTo>
                  <a:pt x="13318" y="144175"/>
                  <a:pt x="14376" y="152113"/>
                  <a:pt x="15964" y="178042"/>
                </a:cubicBezTo>
                <a:cubicBezTo>
                  <a:pt x="17551" y="203971"/>
                  <a:pt x="33427" y="273292"/>
                  <a:pt x="35014" y="270117"/>
                </a:cubicBezTo>
                <a:cubicBezTo>
                  <a:pt x="36601" y="266942"/>
                  <a:pt x="31310" y="195504"/>
                  <a:pt x="25489" y="158992"/>
                </a:cubicBezTo>
                <a:cubicBezTo>
                  <a:pt x="19668" y="122480"/>
                  <a:pt x="1147" y="63742"/>
                  <a:pt x="89" y="51042"/>
                </a:cubicBezTo>
                <a:cubicBezTo>
                  <a:pt x="-969" y="38342"/>
                  <a:pt x="7497" y="87554"/>
                  <a:pt x="19139" y="82792"/>
                </a:cubicBezTo>
                <a:cubicBezTo>
                  <a:pt x="30781" y="78030"/>
                  <a:pt x="87931" y="-5049"/>
                  <a:pt x="88989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5DE43B4-9DD3-948C-69AC-6CFEAAC00839}"/>
              </a:ext>
            </a:extLst>
          </p:cNvPr>
          <p:cNvSpPr/>
          <p:nvPr/>
        </p:nvSpPr>
        <p:spPr>
          <a:xfrm>
            <a:off x="6308446" y="8394587"/>
            <a:ext cx="22697" cy="133595"/>
          </a:xfrm>
          <a:custGeom>
            <a:avLst/>
            <a:gdLst>
              <a:gd name="connsiteX0" fmla="*/ 279 w 22697"/>
              <a:gd name="connsiteY0" fmla="*/ 113 h 133595"/>
              <a:gd name="connsiteX1" fmla="*/ 9804 w 22697"/>
              <a:gd name="connsiteY1" fmla="*/ 76313 h 133595"/>
              <a:gd name="connsiteX2" fmla="*/ 6629 w 22697"/>
              <a:gd name="connsiteY2" fmla="*/ 133463 h 133595"/>
              <a:gd name="connsiteX3" fmla="*/ 22504 w 22697"/>
              <a:gd name="connsiteY3" fmla="*/ 60438 h 133595"/>
              <a:gd name="connsiteX4" fmla="*/ 279 w 22697"/>
              <a:gd name="connsiteY4" fmla="*/ 11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7" h="133595">
                <a:moveTo>
                  <a:pt x="279" y="113"/>
                </a:moveTo>
                <a:cubicBezTo>
                  <a:pt x="-1838" y="2759"/>
                  <a:pt x="8746" y="54088"/>
                  <a:pt x="9804" y="76313"/>
                </a:cubicBezTo>
                <a:cubicBezTo>
                  <a:pt x="10862" y="98538"/>
                  <a:pt x="4512" y="136109"/>
                  <a:pt x="6629" y="133463"/>
                </a:cubicBezTo>
                <a:cubicBezTo>
                  <a:pt x="8746" y="130817"/>
                  <a:pt x="24621" y="78959"/>
                  <a:pt x="22504" y="60438"/>
                </a:cubicBezTo>
                <a:cubicBezTo>
                  <a:pt x="20387" y="41917"/>
                  <a:pt x="2396" y="-2533"/>
                  <a:pt x="279" y="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2E0EFE0-4740-3A05-71ED-723342CE4B93}"/>
              </a:ext>
            </a:extLst>
          </p:cNvPr>
          <p:cNvSpPr/>
          <p:nvPr/>
        </p:nvSpPr>
        <p:spPr>
          <a:xfrm>
            <a:off x="6513761" y="8285840"/>
            <a:ext cx="51554" cy="354227"/>
          </a:xfrm>
          <a:custGeom>
            <a:avLst/>
            <a:gdLst>
              <a:gd name="connsiteX0" fmla="*/ 20389 w 51554"/>
              <a:gd name="connsiteY0" fmla="*/ 910 h 354227"/>
              <a:gd name="connsiteX1" fmla="*/ 42614 w 51554"/>
              <a:gd name="connsiteY1" fmla="*/ 127910 h 354227"/>
              <a:gd name="connsiteX2" fmla="*/ 48964 w 51554"/>
              <a:gd name="connsiteY2" fmla="*/ 213635 h 354227"/>
              <a:gd name="connsiteX3" fmla="*/ 1339 w 51554"/>
              <a:gd name="connsiteY3" fmla="*/ 350160 h 354227"/>
              <a:gd name="connsiteX4" fmla="*/ 14039 w 51554"/>
              <a:gd name="connsiteY4" fmla="*/ 299360 h 354227"/>
              <a:gd name="connsiteX5" fmla="*/ 23564 w 51554"/>
              <a:gd name="connsiteY5" fmla="*/ 108860 h 354227"/>
              <a:gd name="connsiteX6" fmla="*/ 23564 w 51554"/>
              <a:gd name="connsiteY6" fmla="*/ 245385 h 354227"/>
              <a:gd name="connsiteX7" fmla="*/ 33089 w 51554"/>
              <a:gd name="connsiteY7" fmla="*/ 197760 h 354227"/>
              <a:gd name="connsiteX8" fmla="*/ 20389 w 51554"/>
              <a:gd name="connsiteY8" fmla="*/ 910 h 3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54" h="354227">
                <a:moveTo>
                  <a:pt x="20389" y="910"/>
                </a:moveTo>
                <a:cubicBezTo>
                  <a:pt x="21976" y="-10732"/>
                  <a:pt x="37852" y="92456"/>
                  <a:pt x="42614" y="127910"/>
                </a:cubicBezTo>
                <a:cubicBezTo>
                  <a:pt x="47376" y="163364"/>
                  <a:pt x="55843" y="176593"/>
                  <a:pt x="48964" y="213635"/>
                </a:cubicBezTo>
                <a:cubicBezTo>
                  <a:pt x="42085" y="250677"/>
                  <a:pt x="7160" y="335873"/>
                  <a:pt x="1339" y="350160"/>
                </a:cubicBezTo>
                <a:cubicBezTo>
                  <a:pt x="-4482" y="364447"/>
                  <a:pt x="10335" y="339577"/>
                  <a:pt x="14039" y="299360"/>
                </a:cubicBezTo>
                <a:cubicBezTo>
                  <a:pt x="17743" y="259143"/>
                  <a:pt x="21977" y="117856"/>
                  <a:pt x="23564" y="108860"/>
                </a:cubicBezTo>
                <a:cubicBezTo>
                  <a:pt x="25151" y="99864"/>
                  <a:pt x="21977" y="230568"/>
                  <a:pt x="23564" y="245385"/>
                </a:cubicBezTo>
                <a:cubicBezTo>
                  <a:pt x="25151" y="260202"/>
                  <a:pt x="35206" y="230568"/>
                  <a:pt x="33089" y="197760"/>
                </a:cubicBezTo>
                <a:cubicBezTo>
                  <a:pt x="30972" y="164952"/>
                  <a:pt x="18802" y="12552"/>
                  <a:pt x="20389" y="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1C8694A-9980-0BA0-D56F-F5A1918AD630}"/>
              </a:ext>
            </a:extLst>
          </p:cNvPr>
          <p:cNvSpPr/>
          <p:nvPr/>
        </p:nvSpPr>
        <p:spPr>
          <a:xfrm>
            <a:off x="6194425" y="8483591"/>
            <a:ext cx="701760" cy="139894"/>
          </a:xfrm>
          <a:custGeom>
            <a:avLst/>
            <a:gdLst>
              <a:gd name="connsiteX0" fmla="*/ 0 w 701760"/>
              <a:gd name="connsiteY0" fmla="*/ 44459 h 139894"/>
              <a:gd name="connsiteX1" fmla="*/ 228600 w 701760"/>
              <a:gd name="connsiteY1" fmla="*/ 101609 h 139894"/>
              <a:gd name="connsiteX2" fmla="*/ 339725 w 701760"/>
              <a:gd name="connsiteY2" fmla="*/ 120659 h 139894"/>
              <a:gd name="connsiteX3" fmla="*/ 273050 w 701760"/>
              <a:gd name="connsiteY3" fmla="*/ 111134 h 139894"/>
              <a:gd name="connsiteX4" fmla="*/ 530225 w 701760"/>
              <a:gd name="connsiteY4" fmla="*/ 111134 h 139894"/>
              <a:gd name="connsiteX5" fmla="*/ 479425 w 701760"/>
              <a:gd name="connsiteY5" fmla="*/ 139709 h 139894"/>
              <a:gd name="connsiteX6" fmla="*/ 615950 w 701760"/>
              <a:gd name="connsiteY6" fmla="*/ 95259 h 139894"/>
              <a:gd name="connsiteX7" fmla="*/ 577850 w 701760"/>
              <a:gd name="connsiteY7" fmla="*/ 104784 h 139894"/>
              <a:gd name="connsiteX8" fmla="*/ 654050 w 701760"/>
              <a:gd name="connsiteY8" fmla="*/ 63509 h 139894"/>
              <a:gd name="connsiteX9" fmla="*/ 685800 w 701760"/>
              <a:gd name="connsiteY9" fmla="*/ 31759 h 139894"/>
              <a:gd name="connsiteX10" fmla="*/ 701675 w 701760"/>
              <a:gd name="connsiteY10" fmla="*/ 9 h 139894"/>
              <a:gd name="connsiteX11" fmla="*/ 679450 w 701760"/>
              <a:gd name="connsiteY11" fmla="*/ 34934 h 139894"/>
              <a:gd name="connsiteX12" fmla="*/ 533400 w 701760"/>
              <a:gd name="connsiteY12" fmla="*/ 60334 h 139894"/>
              <a:gd name="connsiteX13" fmla="*/ 666750 w 701760"/>
              <a:gd name="connsiteY13" fmla="*/ 60334 h 139894"/>
              <a:gd name="connsiteX14" fmla="*/ 542925 w 701760"/>
              <a:gd name="connsiteY14" fmla="*/ 82559 h 139894"/>
              <a:gd name="connsiteX15" fmla="*/ 336550 w 701760"/>
              <a:gd name="connsiteY15" fmla="*/ 98434 h 139894"/>
              <a:gd name="connsiteX16" fmla="*/ 327025 w 701760"/>
              <a:gd name="connsiteY16" fmla="*/ 101609 h 139894"/>
              <a:gd name="connsiteX17" fmla="*/ 222250 w 701760"/>
              <a:gd name="connsiteY17" fmla="*/ 92084 h 139894"/>
              <a:gd name="connsiteX18" fmla="*/ 0 w 701760"/>
              <a:gd name="connsiteY18" fmla="*/ 4445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760" h="139894">
                <a:moveTo>
                  <a:pt x="0" y="44459"/>
                </a:moveTo>
                <a:lnTo>
                  <a:pt x="228600" y="101609"/>
                </a:lnTo>
                <a:cubicBezTo>
                  <a:pt x="285221" y="114309"/>
                  <a:pt x="332317" y="119072"/>
                  <a:pt x="339725" y="120659"/>
                </a:cubicBezTo>
                <a:cubicBezTo>
                  <a:pt x="347133" y="122246"/>
                  <a:pt x="241300" y="112722"/>
                  <a:pt x="273050" y="111134"/>
                </a:cubicBezTo>
                <a:cubicBezTo>
                  <a:pt x="304800" y="109546"/>
                  <a:pt x="495829" y="106372"/>
                  <a:pt x="530225" y="111134"/>
                </a:cubicBezTo>
                <a:cubicBezTo>
                  <a:pt x="564621" y="115896"/>
                  <a:pt x="465138" y="142355"/>
                  <a:pt x="479425" y="139709"/>
                </a:cubicBezTo>
                <a:cubicBezTo>
                  <a:pt x="493712" y="137063"/>
                  <a:pt x="599546" y="101080"/>
                  <a:pt x="615950" y="95259"/>
                </a:cubicBezTo>
                <a:cubicBezTo>
                  <a:pt x="632354" y="89438"/>
                  <a:pt x="571500" y="110076"/>
                  <a:pt x="577850" y="104784"/>
                </a:cubicBezTo>
                <a:cubicBezTo>
                  <a:pt x="584200" y="99492"/>
                  <a:pt x="636058" y="75680"/>
                  <a:pt x="654050" y="63509"/>
                </a:cubicBezTo>
                <a:cubicBezTo>
                  <a:pt x="672042" y="51338"/>
                  <a:pt x="677863" y="42342"/>
                  <a:pt x="685800" y="31759"/>
                </a:cubicBezTo>
                <a:cubicBezTo>
                  <a:pt x="693737" y="21176"/>
                  <a:pt x="702733" y="-520"/>
                  <a:pt x="701675" y="9"/>
                </a:cubicBezTo>
                <a:cubicBezTo>
                  <a:pt x="700617" y="538"/>
                  <a:pt x="707496" y="24880"/>
                  <a:pt x="679450" y="34934"/>
                </a:cubicBezTo>
                <a:cubicBezTo>
                  <a:pt x="651404" y="44988"/>
                  <a:pt x="535517" y="56101"/>
                  <a:pt x="533400" y="60334"/>
                </a:cubicBezTo>
                <a:cubicBezTo>
                  <a:pt x="531283" y="64567"/>
                  <a:pt x="665163" y="56630"/>
                  <a:pt x="666750" y="60334"/>
                </a:cubicBezTo>
                <a:cubicBezTo>
                  <a:pt x="668337" y="64038"/>
                  <a:pt x="597958" y="76209"/>
                  <a:pt x="542925" y="82559"/>
                </a:cubicBezTo>
                <a:cubicBezTo>
                  <a:pt x="487892" y="88909"/>
                  <a:pt x="372533" y="95259"/>
                  <a:pt x="336550" y="98434"/>
                </a:cubicBezTo>
                <a:cubicBezTo>
                  <a:pt x="300567" y="101609"/>
                  <a:pt x="346075" y="102667"/>
                  <a:pt x="327025" y="101609"/>
                </a:cubicBezTo>
                <a:cubicBezTo>
                  <a:pt x="307975" y="100551"/>
                  <a:pt x="222250" y="92084"/>
                  <a:pt x="222250" y="92084"/>
                </a:cubicBezTo>
                <a:lnTo>
                  <a:pt x="0" y="4445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3D2C45B-E20B-8786-AC38-F4993AAA67B3}"/>
              </a:ext>
            </a:extLst>
          </p:cNvPr>
          <p:cNvSpPr/>
          <p:nvPr/>
        </p:nvSpPr>
        <p:spPr>
          <a:xfrm>
            <a:off x="6857150" y="8264364"/>
            <a:ext cx="223100" cy="312054"/>
          </a:xfrm>
          <a:custGeom>
            <a:avLst/>
            <a:gdLst>
              <a:gd name="connsiteX0" fmla="*/ 223100 w 223100"/>
              <a:gd name="connsiteY0" fmla="*/ 161 h 312054"/>
              <a:gd name="connsiteX1" fmla="*/ 204050 w 223100"/>
              <a:gd name="connsiteY1" fmla="*/ 108111 h 312054"/>
              <a:gd name="connsiteX2" fmla="*/ 134200 w 223100"/>
              <a:gd name="connsiteY2" fmla="*/ 193836 h 312054"/>
              <a:gd name="connsiteX3" fmla="*/ 194525 w 223100"/>
              <a:gd name="connsiteY3" fmla="*/ 146211 h 312054"/>
              <a:gd name="connsiteX4" fmla="*/ 172300 w 223100"/>
              <a:gd name="connsiteY4" fmla="*/ 187486 h 312054"/>
              <a:gd name="connsiteX5" fmla="*/ 92925 w 223100"/>
              <a:gd name="connsiteY5" fmla="*/ 266861 h 312054"/>
              <a:gd name="connsiteX6" fmla="*/ 850 w 223100"/>
              <a:gd name="connsiteY6" fmla="*/ 311311 h 312054"/>
              <a:gd name="connsiteX7" fmla="*/ 150075 w 223100"/>
              <a:gd name="connsiteY7" fmla="*/ 231936 h 312054"/>
              <a:gd name="connsiteX8" fmla="*/ 200875 w 223100"/>
              <a:gd name="connsiteY8" fmla="*/ 177961 h 312054"/>
              <a:gd name="connsiteX9" fmla="*/ 188175 w 223100"/>
              <a:gd name="connsiteY9" fmla="*/ 190661 h 312054"/>
              <a:gd name="connsiteX10" fmla="*/ 204050 w 223100"/>
              <a:gd name="connsiteY10" fmla="*/ 133511 h 312054"/>
              <a:gd name="connsiteX11" fmla="*/ 223100 w 223100"/>
              <a:gd name="connsiteY11" fmla="*/ 161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0" h="312054">
                <a:moveTo>
                  <a:pt x="223100" y="161"/>
                </a:moveTo>
                <a:cubicBezTo>
                  <a:pt x="223100" y="-4072"/>
                  <a:pt x="218867" y="75832"/>
                  <a:pt x="204050" y="108111"/>
                </a:cubicBezTo>
                <a:cubicBezTo>
                  <a:pt x="189233" y="140390"/>
                  <a:pt x="135787" y="187486"/>
                  <a:pt x="134200" y="193836"/>
                </a:cubicBezTo>
                <a:cubicBezTo>
                  <a:pt x="132612" y="200186"/>
                  <a:pt x="188175" y="147269"/>
                  <a:pt x="194525" y="146211"/>
                </a:cubicBezTo>
                <a:cubicBezTo>
                  <a:pt x="200875" y="145153"/>
                  <a:pt x="189233" y="167378"/>
                  <a:pt x="172300" y="187486"/>
                </a:cubicBezTo>
                <a:cubicBezTo>
                  <a:pt x="155367" y="207594"/>
                  <a:pt x="121500" y="246224"/>
                  <a:pt x="92925" y="266861"/>
                </a:cubicBezTo>
                <a:cubicBezTo>
                  <a:pt x="64350" y="287498"/>
                  <a:pt x="-8675" y="317132"/>
                  <a:pt x="850" y="311311"/>
                </a:cubicBezTo>
                <a:cubicBezTo>
                  <a:pt x="10375" y="305490"/>
                  <a:pt x="116738" y="254161"/>
                  <a:pt x="150075" y="231936"/>
                </a:cubicBezTo>
                <a:cubicBezTo>
                  <a:pt x="183412" y="209711"/>
                  <a:pt x="194525" y="184840"/>
                  <a:pt x="200875" y="177961"/>
                </a:cubicBezTo>
                <a:cubicBezTo>
                  <a:pt x="207225" y="171082"/>
                  <a:pt x="187646" y="198069"/>
                  <a:pt x="188175" y="190661"/>
                </a:cubicBezTo>
                <a:cubicBezTo>
                  <a:pt x="188704" y="183253"/>
                  <a:pt x="200346" y="158382"/>
                  <a:pt x="204050" y="133511"/>
                </a:cubicBezTo>
                <a:cubicBezTo>
                  <a:pt x="207754" y="108640"/>
                  <a:pt x="223100" y="4394"/>
                  <a:pt x="223100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EF7879-EE2B-4759-F827-5551C0CA3CB1}"/>
              </a:ext>
            </a:extLst>
          </p:cNvPr>
          <p:cNvSpPr/>
          <p:nvPr/>
        </p:nvSpPr>
        <p:spPr>
          <a:xfrm>
            <a:off x="6851648" y="8250398"/>
            <a:ext cx="256751" cy="106207"/>
          </a:xfrm>
          <a:custGeom>
            <a:avLst/>
            <a:gdLst>
              <a:gd name="connsiteX0" fmla="*/ 2 w 256751"/>
              <a:gd name="connsiteY0" fmla="*/ 106202 h 106207"/>
              <a:gd name="connsiteX1" fmla="*/ 92077 w 256751"/>
              <a:gd name="connsiteY1" fmla="*/ 49052 h 106207"/>
              <a:gd name="connsiteX2" fmla="*/ 47627 w 256751"/>
              <a:gd name="connsiteY2" fmla="*/ 10952 h 106207"/>
              <a:gd name="connsiteX3" fmla="*/ 161927 w 256751"/>
              <a:gd name="connsiteY3" fmla="*/ 45877 h 106207"/>
              <a:gd name="connsiteX4" fmla="*/ 95252 w 256751"/>
              <a:gd name="connsiteY4" fmla="*/ 1427 h 106207"/>
              <a:gd name="connsiteX5" fmla="*/ 254002 w 256751"/>
              <a:gd name="connsiteY5" fmla="*/ 10952 h 106207"/>
              <a:gd name="connsiteX6" fmla="*/ 200027 w 256751"/>
              <a:gd name="connsiteY6" fmla="*/ 10952 h 106207"/>
              <a:gd name="connsiteX7" fmla="*/ 79377 w 256751"/>
              <a:gd name="connsiteY7" fmla="*/ 14127 h 106207"/>
              <a:gd name="connsiteX8" fmla="*/ 88902 w 256751"/>
              <a:gd name="connsiteY8" fmla="*/ 52227 h 106207"/>
              <a:gd name="connsiteX9" fmla="*/ 2 w 256751"/>
              <a:gd name="connsiteY9" fmla="*/ 106202 h 1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1" h="106207">
                <a:moveTo>
                  <a:pt x="2" y="106202"/>
                </a:moveTo>
                <a:cubicBezTo>
                  <a:pt x="531" y="105673"/>
                  <a:pt x="84140" y="64927"/>
                  <a:pt x="92077" y="49052"/>
                </a:cubicBezTo>
                <a:cubicBezTo>
                  <a:pt x="100014" y="33177"/>
                  <a:pt x="35985" y="11481"/>
                  <a:pt x="47627" y="10952"/>
                </a:cubicBezTo>
                <a:cubicBezTo>
                  <a:pt x="59269" y="10423"/>
                  <a:pt x="153989" y="47465"/>
                  <a:pt x="161927" y="45877"/>
                </a:cubicBezTo>
                <a:cubicBezTo>
                  <a:pt x="169865" y="44289"/>
                  <a:pt x="79906" y="7248"/>
                  <a:pt x="95252" y="1427"/>
                </a:cubicBezTo>
                <a:cubicBezTo>
                  <a:pt x="110598" y="-4394"/>
                  <a:pt x="236540" y="9365"/>
                  <a:pt x="254002" y="10952"/>
                </a:cubicBezTo>
                <a:cubicBezTo>
                  <a:pt x="271464" y="12539"/>
                  <a:pt x="200027" y="10952"/>
                  <a:pt x="200027" y="10952"/>
                </a:cubicBezTo>
                <a:lnTo>
                  <a:pt x="79377" y="14127"/>
                </a:lnTo>
                <a:cubicBezTo>
                  <a:pt x="60856" y="21006"/>
                  <a:pt x="100014" y="35294"/>
                  <a:pt x="88902" y="52227"/>
                </a:cubicBezTo>
                <a:cubicBezTo>
                  <a:pt x="77790" y="69160"/>
                  <a:pt x="-527" y="106731"/>
                  <a:pt x="2" y="106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59B22CF-852E-0A21-9FE1-63A05E62B7D1}"/>
              </a:ext>
            </a:extLst>
          </p:cNvPr>
          <p:cNvSpPr/>
          <p:nvPr/>
        </p:nvSpPr>
        <p:spPr>
          <a:xfrm>
            <a:off x="6551170" y="8219370"/>
            <a:ext cx="751953" cy="112176"/>
          </a:xfrm>
          <a:custGeom>
            <a:avLst/>
            <a:gdLst>
              <a:gd name="connsiteX0" fmla="*/ 5205 w 751953"/>
              <a:gd name="connsiteY0" fmla="*/ 95955 h 112176"/>
              <a:gd name="connsiteX1" fmla="*/ 392555 w 751953"/>
              <a:gd name="connsiteY1" fmla="*/ 19755 h 112176"/>
              <a:gd name="connsiteX2" fmla="*/ 243330 w 751953"/>
              <a:gd name="connsiteY2" fmla="*/ 76905 h 112176"/>
              <a:gd name="connsiteX3" fmla="*/ 462405 w 751953"/>
              <a:gd name="connsiteY3" fmla="*/ 10230 h 112176"/>
              <a:gd name="connsiteX4" fmla="*/ 598930 w 751953"/>
              <a:gd name="connsiteY4" fmla="*/ 705 h 112176"/>
              <a:gd name="connsiteX5" fmla="*/ 529080 w 751953"/>
              <a:gd name="connsiteY5" fmla="*/ 705 h 112176"/>
              <a:gd name="connsiteX6" fmla="*/ 751330 w 751953"/>
              <a:gd name="connsiteY6" fmla="*/ 3880 h 112176"/>
              <a:gd name="connsiteX7" fmla="*/ 583055 w 751953"/>
              <a:gd name="connsiteY7" fmla="*/ 10230 h 112176"/>
              <a:gd name="connsiteX8" fmla="*/ 227455 w 751953"/>
              <a:gd name="connsiteY8" fmla="*/ 41980 h 112176"/>
              <a:gd name="connsiteX9" fmla="*/ 148080 w 751953"/>
              <a:gd name="connsiteY9" fmla="*/ 76905 h 112176"/>
              <a:gd name="connsiteX10" fmla="*/ 94105 w 751953"/>
              <a:gd name="connsiteY10" fmla="*/ 111830 h 112176"/>
              <a:gd name="connsiteX11" fmla="*/ 163955 w 751953"/>
              <a:gd name="connsiteY11" fmla="*/ 54680 h 112176"/>
              <a:gd name="connsiteX12" fmla="*/ 5205 w 751953"/>
              <a:gd name="connsiteY12" fmla="*/ 959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953" h="112176">
                <a:moveTo>
                  <a:pt x="5205" y="95955"/>
                </a:moveTo>
                <a:cubicBezTo>
                  <a:pt x="43305" y="90134"/>
                  <a:pt x="352868" y="22930"/>
                  <a:pt x="392555" y="19755"/>
                </a:cubicBezTo>
                <a:cubicBezTo>
                  <a:pt x="432242" y="16580"/>
                  <a:pt x="231688" y="78492"/>
                  <a:pt x="243330" y="76905"/>
                </a:cubicBezTo>
                <a:cubicBezTo>
                  <a:pt x="254972" y="75318"/>
                  <a:pt x="403138" y="22930"/>
                  <a:pt x="462405" y="10230"/>
                </a:cubicBezTo>
                <a:cubicBezTo>
                  <a:pt x="521672" y="-2470"/>
                  <a:pt x="587818" y="2292"/>
                  <a:pt x="598930" y="705"/>
                </a:cubicBezTo>
                <a:cubicBezTo>
                  <a:pt x="610042" y="-882"/>
                  <a:pt x="529080" y="705"/>
                  <a:pt x="529080" y="705"/>
                </a:cubicBezTo>
                <a:lnTo>
                  <a:pt x="751330" y="3880"/>
                </a:lnTo>
                <a:cubicBezTo>
                  <a:pt x="760326" y="5467"/>
                  <a:pt x="670368" y="3880"/>
                  <a:pt x="583055" y="10230"/>
                </a:cubicBezTo>
                <a:cubicBezTo>
                  <a:pt x="495743" y="16580"/>
                  <a:pt x="299951" y="30867"/>
                  <a:pt x="227455" y="41980"/>
                </a:cubicBezTo>
                <a:cubicBezTo>
                  <a:pt x="154959" y="53092"/>
                  <a:pt x="170305" y="65263"/>
                  <a:pt x="148080" y="76905"/>
                </a:cubicBezTo>
                <a:cubicBezTo>
                  <a:pt x="125855" y="88547"/>
                  <a:pt x="91459" y="115534"/>
                  <a:pt x="94105" y="111830"/>
                </a:cubicBezTo>
                <a:cubicBezTo>
                  <a:pt x="96751" y="108126"/>
                  <a:pt x="177713" y="52563"/>
                  <a:pt x="163955" y="54680"/>
                </a:cubicBezTo>
                <a:cubicBezTo>
                  <a:pt x="150197" y="56797"/>
                  <a:pt x="-32895" y="101776"/>
                  <a:pt x="5205" y="95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0CAA4BC-E822-A60E-913D-8A458BA20F4A}"/>
              </a:ext>
            </a:extLst>
          </p:cNvPr>
          <p:cNvSpPr/>
          <p:nvPr/>
        </p:nvSpPr>
        <p:spPr>
          <a:xfrm>
            <a:off x="6527796" y="8343284"/>
            <a:ext cx="149314" cy="235608"/>
          </a:xfrm>
          <a:custGeom>
            <a:avLst/>
            <a:gdLst>
              <a:gd name="connsiteX0" fmla="*/ 4 w 149314"/>
              <a:gd name="connsiteY0" fmla="*/ 235566 h 235608"/>
              <a:gd name="connsiteX1" fmla="*/ 60329 w 149314"/>
              <a:gd name="connsiteY1" fmla="*/ 76816 h 235608"/>
              <a:gd name="connsiteX2" fmla="*/ 149229 w 149314"/>
              <a:gd name="connsiteY2" fmla="*/ 616 h 235608"/>
              <a:gd name="connsiteX3" fmla="*/ 76204 w 149314"/>
              <a:gd name="connsiteY3" fmla="*/ 41891 h 235608"/>
              <a:gd name="connsiteX4" fmla="*/ 50804 w 149314"/>
              <a:gd name="connsiteY4" fmla="*/ 60941 h 235608"/>
              <a:gd name="connsiteX5" fmla="*/ 57154 w 149314"/>
              <a:gd name="connsiteY5" fmla="*/ 60941 h 235608"/>
              <a:gd name="connsiteX6" fmla="*/ 4 w 149314"/>
              <a:gd name="connsiteY6" fmla="*/ 235566 h 2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14" h="235608">
                <a:moveTo>
                  <a:pt x="4" y="235566"/>
                </a:moveTo>
                <a:cubicBezTo>
                  <a:pt x="533" y="238212"/>
                  <a:pt x="35458" y="115974"/>
                  <a:pt x="60329" y="76816"/>
                </a:cubicBezTo>
                <a:cubicBezTo>
                  <a:pt x="85200" y="37658"/>
                  <a:pt x="146583" y="6437"/>
                  <a:pt x="149229" y="616"/>
                </a:cubicBezTo>
                <a:cubicBezTo>
                  <a:pt x="151875" y="-5205"/>
                  <a:pt x="92608" y="31837"/>
                  <a:pt x="76204" y="41891"/>
                </a:cubicBezTo>
                <a:cubicBezTo>
                  <a:pt x="59800" y="51945"/>
                  <a:pt x="50804" y="60941"/>
                  <a:pt x="50804" y="60941"/>
                </a:cubicBezTo>
                <a:cubicBezTo>
                  <a:pt x="47629" y="64116"/>
                  <a:pt x="65091" y="36070"/>
                  <a:pt x="57154" y="60941"/>
                </a:cubicBezTo>
                <a:cubicBezTo>
                  <a:pt x="49217" y="85812"/>
                  <a:pt x="-525" y="232920"/>
                  <a:pt x="4" y="235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B1847A9-53E2-0B59-3B46-1661CD2C46CC}"/>
              </a:ext>
            </a:extLst>
          </p:cNvPr>
          <p:cNvSpPr/>
          <p:nvPr/>
        </p:nvSpPr>
        <p:spPr>
          <a:xfrm>
            <a:off x="6574207" y="8270711"/>
            <a:ext cx="284531" cy="89105"/>
          </a:xfrm>
          <a:custGeom>
            <a:avLst/>
            <a:gdLst>
              <a:gd name="connsiteX0" fmla="*/ 1218 w 284531"/>
              <a:gd name="connsiteY0" fmla="*/ 89064 h 89105"/>
              <a:gd name="connsiteX1" fmla="*/ 156793 w 284531"/>
              <a:gd name="connsiteY1" fmla="*/ 31914 h 89105"/>
              <a:gd name="connsiteX2" fmla="*/ 277443 w 284531"/>
              <a:gd name="connsiteY2" fmla="*/ 164 h 89105"/>
              <a:gd name="connsiteX3" fmla="*/ 245693 w 284531"/>
              <a:gd name="connsiteY3" fmla="*/ 22389 h 89105"/>
              <a:gd name="connsiteX4" fmla="*/ 1218 w 284531"/>
              <a:gd name="connsiteY4" fmla="*/ 89064 h 8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31" h="89105">
                <a:moveTo>
                  <a:pt x="1218" y="89064"/>
                </a:moveTo>
                <a:cubicBezTo>
                  <a:pt x="-13599" y="90651"/>
                  <a:pt x="110756" y="46731"/>
                  <a:pt x="156793" y="31914"/>
                </a:cubicBezTo>
                <a:cubicBezTo>
                  <a:pt x="202830" y="17097"/>
                  <a:pt x="262626" y="1751"/>
                  <a:pt x="277443" y="164"/>
                </a:cubicBezTo>
                <a:cubicBezTo>
                  <a:pt x="292260" y="-1423"/>
                  <a:pt x="284851" y="8631"/>
                  <a:pt x="245693" y="22389"/>
                </a:cubicBezTo>
                <a:cubicBezTo>
                  <a:pt x="206535" y="36147"/>
                  <a:pt x="16035" y="87477"/>
                  <a:pt x="1218" y="89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70664CD-3EDB-2C48-ACD2-1DE459EC5F90}"/>
              </a:ext>
            </a:extLst>
          </p:cNvPr>
          <p:cNvSpPr/>
          <p:nvPr/>
        </p:nvSpPr>
        <p:spPr>
          <a:xfrm>
            <a:off x="6850298" y="8273526"/>
            <a:ext cx="63806" cy="308516"/>
          </a:xfrm>
          <a:custGeom>
            <a:avLst/>
            <a:gdLst>
              <a:gd name="connsiteX0" fmla="*/ 10877 w 63806"/>
              <a:gd name="connsiteY0" fmla="*/ 524 h 308516"/>
              <a:gd name="connsiteX1" fmla="*/ 4527 w 63806"/>
              <a:gd name="connsiteY1" fmla="*/ 89424 h 308516"/>
              <a:gd name="connsiteX2" fmla="*/ 58502 w 63806"/>
              <a:gd name="connsiteY2" fmla="*/ 200549 h 308516"/>
              <a:gd name="connsiteX3" fmla="*/ 55327 w 63806"/>
              <a:gd name="connsiteY3" fmla="*/ 244999 h 308516"/>
              <a:gd name="connsiteX4" fmla="*/ 1352 w 63806"/>
              <a:gd name="connsiteY4" fmla="*/ 308499 h 308516"/>
              <a:gd name="connsiteX5" fmla="*/ 55327 w 63806"/>
              <a:gd name="connsiteY5" fmla="*/ 238649 h 308516"/>
              <a:gd name="connsiteX6" fmla="*/ 48977 w 63806"/>
              <a:gd name="connsiteY6" fmla="*/ 197374 h 308516"/>
              <a:gd name="connsiteX7" fmla="*/ 1352 w 63806"/>
              <a:gd name="connsiteY7" fmla="*/ 130699 h 308516"/>
              <a:gd name="connsiteX8" fmla="*/ 10877 w 63806"/>
              <a:gd name="connsiteY8" fmla="*/ 524 h 30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06" h="308516">
                <a:moveTo>
                  <a:pt x="10877" y="524"/>
                </a:moveTo>
                <a:cubicBezTo>
                  <a:pt x="11406" y="-6355"/>
                  <a:pt x="-3410" y="56087"/>
                  <a:pt x="4527" y="89424"/>
                </a:cubicBezTo>
                <a:cubicBezTo>
                  <a:pt x="12464" y="122761"/>
                  <a:pt x="50035" y="174620"/>
                  <a:pt x="58502" y="200549"/>
                </a:cubicBezTo>
                <a:cubicBezTo>
                  <a:pt x="66969" y="226478"/>
                  <a:pt x="64852" y="227007"/>
                  <a:pt x="55327" y="244999"/>
                </a:cubicBezTo>
                <a:cubicBezTo>
                  <a:pt x="45802" y="262991"/>
                  <a:pt x="1352" y="309557"/>
                  <a:pt x="1352" y="308499"/>
                </a:cubicBezTo>
                <a:cubicBezTo>
                  <a:pt x="1352" y="307441"/>
                  <a:pt x="47390" y="257170"/>
                  <a:pt x="55327" y="238649"/>
                </a:cubicBezTo>
                <a:cubicBezTo>
                  <a:pt x="63264" y="220128"/>
                  <a:pt x="57973" y="215366"/>
                  <a:pt x="48977" y="197374"/>
                </a:cubicBezTo>
                <a:cubicBezTo>
                  <a:pt x="39981" y="179382"/>
                  <a:pt x="7173" y="159274"/>
                  <a:pt x="1352" y="130699"/>
                </a:cubicBezTo>
                <a:cubicBezTo>
                  <a:pt x="-4469" y="102124"/>
                  <a:pt x="10348" y="7403"/>
                  <a:pt x="10877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86A0EB9-33BE-8A00-951A-FFB35523E9DC}"/>
              </a:ext>
            </a:extLst>
          </p:cNvPr>
          <p:cNvSpPr/>
          <p:nvPr/>
        </p:nvSpPr>
        <p:spPr>
          <a:xfrm>
            <a:off x="7727947" y="7994650"/>
            <a:ext cx="97231" cy="263755"/>
          </a:xfrm>
          <a:custGeom>
            <a:avLst/>
            <a:gdLst>
              <a:gd name="connsiteX0" fmla="*/ 22228 w 97231"/>
              <a:gd name="connsiteY0" fmla="*/ 0 h 263755"/>
              <a:gd name="connsiteX1" fmla="*/ 66678 w 97231"/>
              <a:gd name="connsiteY1" fmla="*/ 127000 h 263755"/>
              <a:gd name="connsiteX2" fmla="*/ 3 w 97231"/>
              <a:gd name="connsiteY2" fmla="*/ 263525 h 263755"/>
              <a:gd name="connsiteX3" fmla="*/ 69853 w 97231"/>
              <a:gd name="connsiteY3" fmla="*/ 158750 h 263755"/>
              <a:gd name="connsiteX4" fmla="*/ 95253 w 97231"/>
              <a:gd name="connsiteY4" fmla="*/ 127000 h 263755"/>
              <a:gd name="connsiteX5" fmla="*/ 22228 w 97231"/>
              <a:gd name="connsiteY5" fmla="*/ 0 h 2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1" h="263755">
                <a:moveTo>
                  <a:pt x="22228" y="0"/>
                </a:moveTo>
                <a:cubicBezTo>
                  <a:pt x="17466" y="0"/>
                  <a:pt x="70382" y="83079"/>
                  <a:pt x="66678" y="127000"/>
                </a:cubicBezTo>
                <a:cubicBezTo>
                  <a:pt x="62974" y="170921"/>
                  <a:pt x="-526" y="258233"/>
                  <a:pt x="3" y="263525"/>
                </a:cubicBezTo>
                <a:cubicBezTo>
                  <a:pt x="532" y="268817"/>
                  <a:pt x="53978" y="181504"/>
                  <a:pt x="69853" y="158750"/>
                </a:cubicBezTo>
                <a:cubicBezTo>
                  <a:pt x="85728" y="135996"/>
                  <a:pt x="103191" y="150813"/>
                  <a:pt x="95253" y="127000"/>
                </a:cubicBezTo>
                <a:cubicBezTo>
                  <a:pt x="87316" y="103188"/>
                  <a:pt x="26990" y="0"/>
                  <a:pt x="2222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BF40F86-A433-652C-E8C2-FE650D9BC50B}"/>
              </a:ext>
            </a:extLst>
          </p:cNvPr>
          <p:cNvSpPr/>
          <p:nvPr/>
        </p:nvSpPr>
        <p:spPr>
          <a:xfrm>
            <a:off x="5192235" y="7958689"/>
            <a:ext cx="258223" cy="579121"/>
          </a:xfrm>
          <a:custGeom>
            <a:avLst/>
            <a:gdLst>
              <a:gd name="connsiteX0" fmla="*/ 21115 w 258223"/>
              <a:gd name="connsiteY0" fmla="*/ 1036 h 579121"/>
              <a:gd name="connsiteX1" fmla="*/ 27465 w 258223"/>
              <a:gd name="connsiteY1" fmla="*/ 143911 h 579121"/>
              <a:gd name="connsiteX2" fmla="*/ 129065 w 258223"/>
              <a:gd name="connsiteY2" fmla="*/ 394736 h 579121"/>
              <a:gd name="connsiteX3" fmla="*/ 132240 w 258223"/>
              <a:gd name="connsiteY3" fmla="*/ 343936 h 579121"/>
              <a:gd name="connsiteX4" fmla="*/ 256065 w 258223"/>
              <a:gd name="connsiteY4" fmla="*/ 575711 h 579121"/>
              <a:gd name="connsiteX5" fmla="*/ 195740 w 258223"/>
              <a:gd name="connsiteY5" fmla="*/ 461411 h 579121"/>
              <a:gd name="connsiteX6" fmla="*/ 8415 w 258223"/>
              <a:gd name="connsiteY6" fmla="*/ 182011 h 579121"/>
              <a:gd name="connsiteX7" fmla="*/ 30640 w 258223"/>
              <a:gd name="connsiteY7" fmla="*/ 213761 h 579121"/>
              <a:gd name="connsiteX8" fmla="*/ 21115 w 258223"/>
              <a:gd name="connsiteY8" fmla="*/ 1036 h 57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23" h="579121">
                <a:moveTo>
                  <a:pt x="21115" y="1036"/>
                </a:moveTo>
                <a:cubicBezTo>
                  <a:pt x="20586" y="-10606"/>
                  <a:pt x="9473" y="78294"/>
                  <a:pt x="27465" y="143911"/>
                </a:cubicBezTo>
                <a:cubicBezTo>
                  <a:pt x="45457" y="209528"/>
                  <a:pt x="111603" y="361399"/>
                  <a:pt x="129065" y="394736"/>
                </a:cubicBezTo>
                <a:cubicBezTo>
                  <a:pt x="146527" y="428073"/>
                  <a:pt x="111073" y="313774"/>
                  <a:pt x="132240" y="343936"/>
                </a:cubicBezTo>
                <a:cubicBezTo>
                  <a:pt x="153407" y="374098"/>
                  <a:pt x="245482" y="556132"/>
                  <a:pt x="256065" y="575711"/>
                </a:cubicBezTo>
                <a:cubicBezTo>
                  <a:pt x="266648" y="595290"/>
                  <a:pt x="237015" y="527028"/>
                  <a:pt x="195740" y="461411"/>
                </a:cubicBezTo>
                <a:cubicBezTo>
                  <a:pt x="154465" y="395794"/>
                  <a:pt x="35932" y="223286"/>
                  <a:pt x="8415" y="182011"/>
                </a:cubicBezTo>
                <a:cubicBezTo>
                  <a:pt x="-19102" y="140736"/>
                  <a:pt x="29582" y="237573"/>
                  <a:pt x="30640" y="213761"/>
                </a:cubicBezTo>
                <a:cubicBezTo>
                  <a:pt x="31698" y="189949"/>
                  <a:pt x="21644" y="12678"/>
                  <a:pt x="21115" y="1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DAC0E6-2518-4F27-A021-D96F0849A08F}"/>
              </a:ext>
            </a:extLst>
          </p:cNvPr>
          <p:cNvSpPr/>
          <p:nvPr/>
        </p:nvSpPr>
        <p:spPr>
          <a:xfrm>
            <a:off x="5800725" y="8134572"/>
            <a:ext cx="748681" cy="73190"/>
          </a:xfrm>
          <a:custGeom>
            <a:avLst/>
            <a:gdLst>
              <a:gd name="connsiteX0" fmla="*/ 0 w 748681"/>
              <a:gd name="connsiteY0" fmla="*/ 41053 h 73190"/>
              <a:gd name="connsiteX1" fmla="*/ 568325 w 748681"/>
              <a:gd name="connsiteY1" fmla="*/ 18828 h 73190"/>
              <a:gd name="connsiteX2" fmla="*/ 739775 w 748681"/>
              <a:gd name="connsiteY2" fmla="*/ 72803 h 73190"/>
              <a:gd name="connsiteX3" fmla="*/ 688975 w 748681"/>
              <a:gd name="connsiteY3" fmla="*/ 41053 h 73190"/>
              <a:gd name="connsiteX4" fmla="*/ 390525 w 748681"/>
              <a:gd name="connsiteY4" fmla="*/ 2953 h 73190"/>
              <a:gd name="connsiteX5" fmla="*/ 422275 w 748681"/>
              <a:gd name="connsiteY5" fmla="*/ 6128 h 73190"/>
              <a:gd name="connsiteX6" fmla="*/ 0 w 748681"/>
              <a:gd name="connsiteY6" fmla="*/ 41053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81" h="73190">
                <a:moveTo>
                  <a:pt x="0" y="41053"/>
                </a:moveTo>
                <a:cubicBezTo>
                  <a:pt x="24342" y="43170"/>
                  <a:pt x="445029" y="13536"/>
                  <a:pt x="568325" y="18828"/>
                </a:cubicBezTo>
                <a:cubicBezTo>
                  <a:pt x="691621" y="24120"/>
                  <a:pt x="719667" y="69099"/>
                  <a:pt x="739775" y="72803"/>
                </a:cubicBezTo>
                <a:cubicBezTo>
                  <a:pt x="759883" y="76507"/>
                  <a:pt x="747183" y="52695"/>
                  <a:pt x="688975" y="41053"/>
                </a:cubicBezTo>
                <a:cubicBezTo>
                  <a:pt x="630767" y="29411"/>
                  <a:pt x="434975" y="8774"/>
                  <a:pt x="390525" y="2953"/>
                </a:cubicBezTo>
                <a:cubicBezTo>
                  <a:pt x="346075" y="-2868"/>
                  <a:pt x="485246" y="836"/>
                  <a:pt x="422275" y="6128"/>
                </a:cubicBezTo>
                <a:lnTo>
                  <a:pt x="0" y="410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4A9C5ED-623D-ECE9-892F-6A5F5A3A9CE1}"/>
              </a:ext>
            </a:extLst>
          </p:cNvPr>
          <p:cNvSpPr/>
          <p:nvPr/>
        </p:nvSpPr>
        <p:spPr>
          <a:xfrm>
            <a:off x="5345622" y="8009991"/>
            <a:ext cx="398429" cy="287655"/>
          </a:xfrm>
          <a:custGeom>
            <a:avLst/>
            <a:gdLst>
              <a:gd name="connsiteX0" fmla="*/ 394778 w 398429"/>
              <a:gd name="connsiteY0" fmla="*/ 152934 h 287655"/>
              <a:gd name="connsiteX1" fmla="*/ 153478 w 398429"/>
              <a:gd name="connsiteY1" fmla="*/ 73559 h 287655"/>
              <a:gd name="connsiteX2" fmla="*/ 1078 w 398429"/>
              <a:gd name="connsiteY2" fmla="*/ 534 h 287655"/>
              <a:gd name="connsiteX3" fmla="*/ 83628 w 398429"/>
              <a:gd name="connsiteY3" fmla="*/ 41809 h 287655"/>
              <a:gd name="connsiteX4" fmla="*/ 48703 w 398429"/>
              <a:gd name="connsiteY4" fmla="*/ 67209 h 287655"/>
              <a:gd name="connsiteX5" fmla="*/ 105853 w 398429"/>
              <a:gd name="connsiteY5" fmla="*/ 159284 h 287655"/>
              <a:gd name="connsiteX6" fmla="*/ 13778 w 398429"/>
              <a:gd name="connsiteY6" fmla="*/ 238659 h 287655"/>
              <a:gd name="connsiteX7" fmla="*/ 137603 w 398429"/>
              <a:gd name="connsiteY7" fmla="*/ 178334 h 287655"/>
              <a:gd name="connsiteX8" fmla="*/ 302703 w 398429"/>
              <a:gd name="connsiteY8" fmla="*/ 273584 h 287655"/>
              <a:gd name="connsiteX9" fmla="*/ 309053 w 398429"/>
              <a:gd name="connsiteY9" fmla="*/ 279934 h 287655"/>
              <a:gd name="connsiteX10" fmla="*/ 309053 w 398429"/>
              <a:gd name="connsiteY10" fmla="*/ 203734 h 287655"/>
              <a:gd name="connsiteX11" fmla="*/ 299528 w 398429"/>
              <a:gd name="connsiteY11" fmla="*/ 152934 h 287655"/>
              <a:gd name="connsiteX12" fmla="*/ 394778 w 398429"/>
              <a:gd name="connsiteY12" fmla="*/ 152934 h 28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29" h="287655">
                <a:moveTo>
                  <a:pt x="394778" y="152934"/>
                </a:moveTo>
                <a:cubicBezTo>
                  <a:pt x="370436" y="139705"/>
                  <a:pt x="219095" y="98959"/>
                  <a:pt x="153478" y="73559"/>
                </a:cubicBezTo>
                <a:cubicBezTo>
                  <a:pt x="87861" y="48159"/>
                  <a:pt x="12720" y="5826"/>
                  <a:pt x="1078" y="534"/>
                </a:cubicBezTo>
                <a:cubicBezTo>
                  <a:pt x="-10564" y="-4758"/>
                  <a:pt x="75690" y="30696"/>
                  <a:pt x="83628" y="41809"/>
                </a:cubicBezTo>
                <a:cubicBezTo>
                  <a:pt x="91565" y="52921"/>
                  <a:pt x="44999" y="47630"/>
                  <a:pt x="48703" y="67209"/>
                </a:cubicBezTo>
                <a:cubicBezTo>
                  <a:pt x="52407" y="86788"/>
                  <a:pt x="111674" y="130709"/>
                  <a:pt x="105853" y="159284"/>
                </a:cubicBezTo>
                <a:cubicBezTo>
                  <a:pt x="100032" y="187859"/>
                  <a:pt x="8486" y="235484"/>
                  <a:pt x="13778" y="238659"/>
                </a:cubicBezTo>
                <a:cubicBezTo>
                  <a:pt x="19070" y="241834"/>
                  <a:pt x="89449" y="172513"/>
                  <a:pt x="137603" y="178334"/>
                </a:cubicBezTo>
                <a:cubicBezTo>
                  <a:pt x="185757" y="184155"/>
                  <a:pt x="274128" y="256651"/>
                  <a:pt x="302703" y="273584"/>
                </a:cubicBezTo>
                <a:cubicBezTo>
                  <a:pt x="331278" y="290517"/>
                  <a:pt x="307995" y="291576"/>
                  <a:pt x="309053" y="279934"/>
                </a:cubicBezTo>
                <a:cubicBezTo>
                  <a:pt x="310111" y="268292"/>
                  <a:pt x="310640" y="224901"/>
                  <a:pt x="309053" y="203734"/>
                </a:cubicBezTo>
                <a:cubicBezTo>
                  <a:pt x="307466" y="182567"/>
                  <a:pt x="284711" y="159284"/>
                  <a:pt x="299528" y="152934"/>
                </a:cubicBezTo>
                <a:cubicBezTo>
                  <a:pt x="314345" y="146584"/>
                  <a:pt x="419120" y="166163"/>
                  <a:pt x="394778" y="152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00A09F9-EA39-EB28-705E-769103358735}"/>
              </a:ext>
            </a:extLst>
          </p:cNvPr>
          <p:cNvSpPr/>
          <p:nvPr/>
        </p:nvSpPr>
        <p:spPr>
          <a:xfrm>
            <a:off x="7402121" y="7934293"/>
            <a:ext cx="336143" cy="224457"/>
          </a:xfrm>
          <a:custGeom>
            <a:avLst/>
            <a:gdLst>
              <a:gd name="connsiteX0" fmla="*/ 1979 w 336143"/>
              <a:gd name="connsiteY0" fmla="*/ 222282 h 224457"/>
              <a:gd name="connsiteX1" fmla="*/ 186129 w 336143"/>
              <a:gd name="connsiteY1" fmla="*/ 146082 h 224457"/>
              <a:gd name="connsiteX2" fmla="*/ 313129 w 336143"/>
              <a:gd name="connsiteY2" fmla="*/ 111157 h 224457"/>
              <a:gd name="connsiteX3" fmla="*/ 297254 w 336143"/>
              <a:gd name="connsiteY3" fmla="*/ 32 h 224457"/>
              <a:gd name="connsiteX4" fmla="*/ 319479 w 336143"/>
              <a:gd name="connsiteY4" fmla="*/ 98457 h 224457"/>
              <a:gd name="connsiteX5" fmla="*/ 329004 w 336143"/>
              <a:gd name="connsiteY5" fmla="*/ 114332 h 224457"/>
              <a:gd name="connsiteX6" fmla="*/ 208354 w 336143"/>
              <a:gd name="connsiteY6" fmla="*/ 152432 h 224457"/>
              <a:gd name="connsiteX7" fmla="*/ 97229 w 336143"/>
              <a:gd name="connsiteY7" fmla="*/ 200057 h 224457"/>
              <a:gd name="connsiteX8" fmla="*/ 1979 w 336143"/>
              <a:gd name="connsiteY8" fmla="*/ 222282 h 22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143" h="224457">
                <a:moveTo>
                  <a:pt x="1979" y="222282"/>
                </a:moveTo>
                <a:cubicBezTo>
                  <a:pt x="16796" y="213286"/>
                  <a:pt x="134271" y="164603"/>
                  <a:pt x="186129" y="146082"/>
                </a:cubicBezTo>
                <a:cubicBezTo>
                  <a:pt x="237987" y="127561"/>
                  <a:pt x="294608" y="135499"/>
                  <a:pt x="313129" y="111157"/>
                </a:cubicBezTo>
                <a:cubicBezTo>
                  <a:pt x="331650" y="86815"/>
                  <a:pt x="296196" y="2149"/>
                  <a:pt x="297254" y="32"/>
                </a:cubicBezTo>
                <a:cubicBezTo>
                  <a:pt x="298312" y="-2085"/>
                  <a:pt x="319479" y="98457"/>
                  <a:pt x="319479" y="98457"/>
                </a:cubicBezTo>
                <a:cubicBezTo>
                  <a:pt x="324771" y="117507"/>
                  <a:pt x="347525" y="105336"/>
                  <a:pt x="329004" y="114332"/>
                </a:cubicBezTo>
                <a:cubicBezTo>
                  <a:pt x="310483" y="123328"/>
                  <a:pt x="246983" y="138145"/>
                  <a:pt x="208354" y="152432"/>
                </a:cubicBezTo>
                <a:cubicBezTo>
                  <a:pt x="169725" y="166719"/>
                  <a:pt x="135329" y="190003"/>
                  <a:pt x="97229" y="200057"/>
                </a:cubicBezTo>
                <a:cubicBezTo>
                  <a:pt x="59129" y="210111"/>
                  <a:pt x="-12838" y="231278"/>
                  <a:pt x="1979" y="222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187A9-5378-7A6C-2CC3-8D3039D2B47A}"/>
              </a:ext>
            </a:extLst>
          </p:cNvPr>
          <p:cNvSpPr/>
          <p:nvPr/>
        </p:nvSpPr>
        <p:spPr>
          <a:xfrm>
            <a:off x="7145393" y="8048320"/>
            <a:ext cx="617309" cy="385403"/>
          </a:xfrm>
          <a:custGeom>
            <a:avLst/>
            <a:gdLst>
              <a:gd name="connsiteX0" fmla="*/ 17407 w 617309"/>
              <a:gd name="connsiteY0" fmla="*/ 384480 h 385403"/>
              <a:gd name="connsiteX1" fmla="*/ 325382 w 617309"/>
              <a:gd name="connsiteY1" fmla="*/ 181280 h 385403"/>
              <a:gd name="connsiteX2" fmla="*/ 172982 w 617309"/>
              <a:gd name="connsiteY2" fmla="*/ 317805 h 385403"/>
              <a:gd name="connsiteX3" fmla="*/ 366657 w 617309"/>
              <a:gd name="connsiteY3" fmla="*/ 181280 h 385403"/>
              <a:gd name="connsiteX4" fmla="*/ 512707 w 617309"/>
              <a:gd name="connsiteY4" fmla="*/ 133655 h 385403"/>
              <a:gd name="connsiteX5" fmla="*/ 506357 w 617309"/>
              <a:gd name="connsiteY5" fmla="*/ 92380 h 385403"/>
              <a:gd name="connsiteX6" fmla="*/ 604782 w 617309"/>
              <a:gd name="connsiteY6" fmla="*/ 101905 h 385403"/>
              <a:gd name="connsiteX7" fmla="*/ 611132 w 617309"/>
              <a:gd name="connsiteY7" fmla="*/ 305 h 385403"/>
              <a:gd name="connsiteX8" fmla="*/ 560332 w 617309"/>
              <a:gd name="connsiteY8" fmla="*/ 70155 h 385403"/>
              <a:gd name="connsiteX9" fmla="*/ 474607 w 617309"/>
              <a:gd name="connsiteY9" fmla="*/ 60630 h 385403"/>
              <a:gd name="connsiteX10" fmla="*/ 293632 w 617309"/>
              <a:gd name="connsiteY10" fmla="*/ 124130 h 385403"/>
              <a:gd name="connsiteX11" fmla="*/ 157107 w 617309"/>
              <a:gd name="connsiteY11" fmla="*/ 155880 h 385403"/>
              <a:gd name="connsiteX12" fmla="*/ 207907 w 617309"/>
              <a:gd name="connsiteY12" fmla="*/ 152705 h 385403"/>
              <a:gd name="connsiteX13" fmla="*/ 176157 w 617309"/>
              <a:gd name="connsiteY13" fmla="*/ 219380 h 385403"/>
              <a:gd name="connsiteX14" fmla="*/ 55507 w 617309"/>
              <a:gd name="connsiteY14" fmla="*/ 254305 h 385403"/>
              <a:gd name="connsiteX15" fmla="*/ 17407 w 617309"/>
              <a:gd name="connsiteY15" fmla="*/ 384480 h 3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309" h="385403">
                <a:moveTo>
                  <a:pt x="17407" y="384480"/>
                </a:moveTo>
                <a:cubicBezTo>
                  <a:pt x="62386" y="372309"/>
                  <a:pt x="299453" y="192392"/>
                  <a:pt x="325382" y="181280"/>
                </a:cubicBezTo>
                <a:cubicBezTo>
                  <a:pt x="351311" y="170167"/>
                  <a:pt x="166103" y="317805"/>
                  <a:pt x="172982" y="317805"/>
                </a:cubicBezTo>
                <a:cubicBezTo>
                  <a:pt x="179861" y="317805"/>
                  <a:pt x="310036" y="211972"/>
                  <a:pt x="366657" y="181280"/>
                </a:cubicBezTo>
                <a:cubicBezTo>
                  <a:pt x="423278" y="150588"/>
                  <a:pt x="489424" y="148472"/>
                  <a:pt x="512707" y="133655"/>
                </a:cubicBezTo>
                <a:cubicBezTo>
                  <a:pt x="535990" y="118838"/>
                  <a:pt x="491011" y="97672"/>
                  <a:pt x="506357" y="92380"/>
                </a:cubicBezTo>
                <a:cubicBezTo>
                  <a:pt x="521703" y="87088"/>
                  <a:pt x="587320" y="117251"/>
                  <a:pt x="604782" y="101905"/>
                </a:cubicBezTo>
                <a:cubicBezTo>
                  <a:pt x="622244" y="86559"/>
                  <a:pt x="618540" y="5597"/>
                  <a:pt x="611132" y="305"/>
                </a:cubicBezTo>
                <a:cubicBezTo>
                  <a:pt x="603724" y="-4987"/>
                  <a:pt x="583086" y="60101"/>
                  <a:pt x="560332" y="70155"/>
                </a:cubicBezTo>
                <a:cubicBezTo>
                  <a:pt x="537578" y="80209"/>
                  <a:pt x="519057" y="51634"/>
                  <a:pt x="474607" y="60630"/>
                </a:cubicBezTo>
                <a:cubicBezTo>
                  <a:pt x="430157" y="69626"/>
                  <a:pt x="346549" y="108255"/>
                  <a:pt x="293632" y="124130"/>
                </a:cubicBezTo>
                <a:cubicBezTo>
                  <a:pt x="240715" y="140005"/>
                  <a:pt x="171395" y="151117"/>
                  <a:pt x="157107" y="155880"/>
                </a:cubicBezTo>
                <a:cubicBezTo>
                  <a:pt x="142819" y="160643"/>
                  <a:pt x="204732" y="142122"/>
                  <a:pt x="207907" y="152705"/>
                </a:cubicBezTo>
                <a:cubicBezTo>
                  <a:pt x="211082" y="163288"/>
                  <a:pt x="201557" y="202447"/>
                  <a:pt x="176157" y="219380"/>
                </a:cubicBezTo>
                <a:cubicBezTo>
                  <a:pt x="150757" y="236313"/>
                  <a:pt x="85669" y="223613"/>
                  <a:pt x="55507" y="254305"/>
                </a:cubicBezTo>
                <a:cubicBezTo>
                  <a:pt x="25345" y="284997"/>
                  <a:pt x="-27572" y="396651"/>
                  <a:pt x="17407" y="384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68934D6-E022-FC35-C53C-EDF343AFD173}"/>
              </a:ext>
            </a:extLst>
          </p:cNvPr>
          <p:cNvSpPr/>
          <p:nvPr/>
        </p:nvSpPr>
        <p:spPr>
          <a:xfrm>
            <a:off x="6533132" y="8677271"/>
            <a:ext cx="122695" cy="264677"/>
          </a:xfrm>
          <a:custGeom>
            <a:avLst/>
            <a:gdLst>
              <a:gd name="connsiteX0" fmla="*/ 48643 w 122695"/>
              <a:gd name="connsiteY0" fmla="*/ 4 h 264677"/>
              <a:gd name="connsiteX1" fmla="*/ 20068 w 122695"/>
              <a:gd name="connsiteY1" fmla="*/ 69854 h 264677"/>
              <a:gd name="connsiteX2" fmla="*/ 45468 w 122695"/>
              <a:gd name="connsiteY2" fmla="*/ 165104 h 264677"/>
              <a:gd name="connsiteX3" fmla="*/ 121668 w 122695"/>
              <a:gd name="connsiteY3" fmla="*/ 263529 h 264677"/>
              <a:gd name="connsiteX4" fmla="*/ 83568 w 122695"/>
              <a:gd name="connsiteY4" fmla="*/ 209554 h 264677"/>
              <a:gd name="connsiteX5" fmla="*/ 1018 w 122695"/>
              <a:gd name="connsiteY5" fmla="*/ 73029 h 264677"/>
              <a:gd name="connsiteX6" fmla="*/ 48643 w 122695"/>
              <a:gd name="connsiteY6" fmla="*/ 4 h 26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95" h="264677">
                <a:moveTo>
                  <a:pt x="48643" y="4"/>
                </a:moveTo>
                <a:cubicBezTo>
                  <a:pt x="51818" y="-525"/>
                  <a:pt x="20597" y="42337"/>
                  <a:pt x="20068" y="69854"/>
                </a:cubicBezTo>
                <a:cubicBezTo>
                  <a:pt x="19539" y="97371"/>
                  <a:pt x="28535" y="132825"/>
                  <a:pt x="45468" y="165104"/>
                </a:cubicBezTo>
                <a:cubicBezTo>
                  <a:pt x="62401" y="197383"/>
                  <a:pt x="115318" y="256121"/>
                  <a:pt x="121668" y="263529"/>
                </a:cubicBezTo>
                <a:cubicBezTo>
                  <a:pt x="128018" y="270937"/>
                  <a:pt x="103676" y="241304"/>
                  <a:pt x="83568" y="209554"/>
                </a:cubicBezTo>
                <a:cubicBezTo>
                  <a:pt x="63460" y="177804"/>
                  <a:pt x="10014" y="106896"/>
                  <a:pt x="1018" y="73029"/>
                </a:cubicBezTo>
                <a:cubicBezTo>
                  <a:pt x="-7978" y="39162"/>
                  <a:pt x="45468" y="533"/>
                  <a:pt x="486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49544F-8854-5492-23C4-0B1E80346E53}"/>
              </a:ext>
            </a:extLst>
          </p:cNvPr>
          <p:cNvSpPr/>
          <p:nvPr/>
        </p:nvSpPr>
        <p:spPr>
          <a:xfrm>
            <a:off x="6165930" y="8769595"/>
            <a:ext cx="466683" cy="180463"/>
          </a:xfrm>
          <a:custGeom>
            <a:avLst/>
            <a:gdLst>
              <a:gd name="connsiteX0" fmla="*/ 6270 w 466683"/>
              <a:gd name="connsiteY0" fmla="*/ 2930 h 180463"/>
              <a:gd name="connsiteX1" fmla="*/ 50720 w 466683"/>
              <a:gd name="connsiteY1" fmla="*/ 28330 h 180463"/>
              <a:gd name="connsiteX2" fmla="*/ 342820 w 466683"/>
              <a:gd name="connsiteY2" fmla="*/ 177555 h 180463"/>
              <a:gd name="connsiteX3" fmla="*/ 314245 w 466683"/>
              <a:gd name="connsiteY3" fmla="*/ 129930 h 180463"/>
              <a:gd name="connsiteX4" fmla="*/ 466645 w 466683"/>
              <a:gd name="connsiteY4" fmla="*/ 164855 h 180463"/>
              <a:gd name="connsiteX5" fmla="*/ 298370 w 466683"/>
              <a:gd name="connsiteY5" fmla="*/ 126755 h 180463"/>
              <a:gd name="connsiteX6" fmla="*/ 215820 w 466683"/>
              <a:gd name="connsiteY6" fmla="*/ 110880 h 180463"/>
              <a:gd name="connsiteX7" fmla="*/ 6270 w 466683"/>
              <a:gd name="connsiteY7" fmla="*/ 2930 h 18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83" h="180463">
                <a:moveTo>
                  <a:pt x="6270" y="2930"/>
                </a:moveTo>
                <a:cubicBezTo>
                  <a:pt x="-21247" y="-10828"/>
                  <a:pt x="50720" y="28330"/>
                  <a:pt x="50720" y="28330"/>
                </a:cubicBezTo>
                <a:cubicBezTo>
                  <a:pt x="106812" y="57434"/>
                  <a:pt x="298899" y="160622"/>
                  <a:pt x="342820" y="177555"/>
                </a:cubicBezTo>
                <a:cubicBezTo>
                  <a:pt x="386741" y="194488"/>
                  <a:pt x="293608" y="132047"/>
                  <a:pt x="314245" y="129930"/>
                </a:cubicBezTo>
                <a:cubicBezTo>
                  <a:pt x="334882" y="127813"/>
                  <a:pt x="469291" y="165384"/>
                  <a:pt x="466645" y="164855"/>
                </a:cubicBezTo>
                <a:cubicBezTo>
                  <a:pt x="463999" y="164326"/>
                  <a:pt x="340174" y="135751"/>
                  <a:pt x="298370" y="126755"/>
                </a:cubicBezTo>
                <a:cubicBezTo>
                  <a:pt x="256566" y="117759"/>
                  <a:pt x="260270" y="132047"/>
                  <a:pt x="215820" y="110880"/>
                </a:cubicBezTo>
                <a:cubicBezTo>
                  <a:pt x="171370" y="89713"/>
                  <a:pt x="33787" y="16688"/>
                  <a:pt x="6270" y="2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7006147-01E2-5865-AAB8-C0F43A178CA2}"/>
              </a:ext>
            </a:extLst>
          </p:cNvPr>
          <p:cNvSpPr/>
          <p:nvPr/>
        </p:nvSpPr>
        <p:spPr>
          <a:xfrm>
            <a:off x="8589338" y="6044848"/>
            <a:ext cx="233280" cy="1247607"/>
          </a:xfrm>
          <a:custGeom>
            <a:avLst/>
            <a:gdLst>
              <a:gd name="connsiteX0" fmla="*/ 168296 w 233280"/>
              <a:gd name="connsiteY0" fmla="*/ 1783 h 1247607"/>
              <a:gd name="connsiteX1" fmla="*/ 213372 w 233280"/>
              <a:gd name="connsiteY1" fmla="*/ 439665 h 1247607"/>
              <a:gd name="connsiteX2" fmla="*/ 91023 w 233280"/>
              <a:gd name="connsiteY2" fmla="*/ 890425 h 1247607"/>
              <a:gd name="connsiteX3" fmla="*/ 136099 w 233280"/>
              <a:gd name="connsiteY3" fmla="*/ 800273 h 1247607"/>
              <a:gd name="connsiteX4" fmla="*/ 870 w 233280"/>
              <a:gd name="connsiteY4" fmla="*/ 1244594 h 1247607"/>
              <a:gd name="connsiteX5" fmla="*/ 84583 w 233280"/>
              <a:gd name="connsiteY5" fmla="*/ 974138 h 1247607"/>
              <a:gd name="connsiteX6" fmla="*/ 213372 w 233280"/>
              <a:gd name="connsiteY6" fmla="*/ 568453 h 1247607"/>
              <a:gd name="connsiteX7" fmla="*/ 187614 w 233280"/>
              <a:gd name="connsiteY7" fmla="*/ 626408 h 1247607"/>
              <a:gd name="connsiteX8" fmla="*/ 232690 w 233280"/>
              <a:gd name="connsiteY8" fmla="*/ 297997 h 1247607"/>
              <a:gd name="connsiteX9" fmla="*/ 168296 w 233280"/>
              <a:gd name="connsiteY9" fmla="*/ 1783 h 12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80" h="1247607">
                <a:moveTo>
                  <a:pt x="168296" y="1783"/>
                </a:moveTo>
                <a:cubicBezTo>
                  <a:pt x="165076" y="25394"/>
                  <a:pt x="226251" y="291558"/>
                  <a:pt x="213372" y="439665"/>
                </a:cubicBezTo>
                <a:cubicBezTo>
                  <a:pt x="200493" y="587772"/>
                  <a:pt x="103902" y="830324"/>
                  <a:pt x="91023" y="890425"/>
                </a:cubicBezTo>
                <a:cubicBezTo>
                  <a:pt x="78144" y="950526"/>
                  <a:pt x="151124" y="741245"/>
                  <a:pt x="136099" y="800273"/>
                </a:cubicBezTo>
                <a:cubicBezTo>
                  <a:pt x="121073" y="859301"/>
                  <a:pt x="9456" y="1215617"/>
                  <a:pt x="870" y="1244594"/>
                </a:cubicBezTo>
                <a:cubicBezTo>
                  <a:pt x="-7716" y="1273571"/>
                  <a:pt x="49166" y="1086828"/>
                  <a:pt x="84583" y="974138"/>
                </a:cubicBezTo>
                <a:cubicBezTo>
                  <a:pt x="120000" y="861448"/>
                  <a:pt x="196200" y="626408"/>
                  <a:pt x="213372" y="568453"/>
                </a:cubicBezTo>
                <a:cubicBezTo>
                  <a:pt x="230544" y="510498"/>
                  <a:pt x="184394" y="671484"/>
                  <a:pt x="187614" y="626408"/>
                </a:cubicBezTo>
                <a:cubicBezTo>
                  <a:pt x="190834" y="581332"/>
                  <a:pt x="239129" y="401028"/>
                  <a:pt x="232690" y="297997"/>
                </a:cubicBezTo>
                <a:cubicBezTo>
                  <a:pt x="226251" y="194966"/>
                  <a:pt x="171516" y="-21828"/>
                  <a:pt x="168296" y="1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5369192-28F2-56AA-B2E4-9BD23D990B95}"/>
              </a:ext>
            </a:extLst>
          </p:cNvPr>
          <p:cNvSpPr/>
          <p:nvPr/>
        </p:nvSpPr>
        <p:spPr>
          <a:xfrm>
            <a:off x="8377695" y="7012539"/>
            <a:ext cx="112090" cy="386513"/>
          </a:xfrm>
          <a:custGeom>
            <a:avLst/>
            <a:gdLst>
              <a:gd name="connsiteX0" fmla="*/ 25770 w 112090"/>
              <a:gd name="connsiteY0" fmla="*/ 7 h 386513"/>
              <a:gd name="connsiteX1" fmla="*/ 70846 w 112090"/>
              <a:gd name="connsiteY1" fmla="*/ 173872 h 386513"/>
              <a:gd name="connsiteX2" fmla="*/ 12 w 112090"/>
              <a:gd name="connsiteY2" fmla="*/ 386374 h 386513"/>
              <a:gd name="connsiteX3" fmla="*/ 77285 w 112090"/>
              <a:gd name="connsiteY3" fmla="*/ 206069 h 386513"/>
              <a:gd name="connsiteX4" fmla="*/ 109482 w 112090"/>
              <a:gd name="connsiteY4" fmla="*/ 180312 h 386513"/>
              <a:gd name="connsiteX5" fmla="*/ 25770 w 112090"/>
              <a:gd name="connsiteY5" fmla="*/ 7 h 3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90" h="386513">
                <a:moveTo>
                  <a:pt x="25770" y="7"/>
                </a:moveTo>
                <a:cubicBezTo>
                  <a:pt x="19331" y="-1066"/>
                  <a:pt x="75139" y="109478"/>
                  <a:pt x="70846" y="173872"/>
                </a:cubicBezTo>
                <a:cubicBezTo>
                  <a:pt x="66553" y="238267"/>
                  <a:pt x="-1061" y="381008"/>
                  <a:pt x="12" y="386374"/>
                </a:cubicBezTo>
                <a:cubicBezTo>
                  <a:pt x="1085" y="391740"/>
                  <a:pt x="59040" y="240413"/>
                  <a:pt x="77285" y="206069"/>
                </a:cubicBezTo>
                <a:cubicBezTo>
                  <a:pt x="95530" y="171725"/>
                  <a:pt x="120214" y="209289"/>
                  <a:pt x="109482" y="180312"/>
                </a:cubicBezTo>
                <a:cubicBezTo>
                  <a:pt x="98750" y="151335"/>
                  <a:pt x="32209" y="1080"/>
                  <a:pt x="25770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1AA34B5-9033-DC89-B5BC-024BF521F143}"/>
              </a:ext>
            </a:extLst>
          </p:cNvPr>
          <p:cNvSpPr/>
          <p:nvPr/>
        </p:nvSpPr>
        <p:spPr>
          <a:xfrm>
            <a:off x="8266590" y="7548504"/>
            <a:ext cx="269779" cy="409072"/>
          </a:xfrm>
          <a:custGeom>
            <a:avLst/>
            <a:gdLst>
              <a:gd name="connsiteX0" fmla="*/ 227027 w 269779"/>
              <a:gd name="connsiteY0" fmla="*/ 4955 h 409072"/>
              <a:gd name="connsiteX1" fmla="*/ 98238 w 269779"/>
              <a:gd name="connsiteY1" fmla="*/ 165941 h 409072"/>
              <a:gd name="connsiteX2" fmla="*/ 1647 w 269779"/>
              <a:gd name="connsiteY2" fmla="*/ 404200 h 409072"/>
              <a:gd name="connsiteX3" fmla="*/ 40283 w 269779"/>
              <a:gd name="connsiteY3" fmla="*/ 314048 h 409072"/>
              <a:gd name="connsiteX4" fmla="*/ 78920 w 269779"/>
              <a:gd name="connsiteY4" fmla="*/ 165941 h 409072"/>
              <a:gd name="connsiteX5" fmla="*/ 91799 w 269779"/>
              <a:gd name="connsiteY5" fmla="*/ 127304 h 409072"/>
              <a:gd name="connsiteX6" fmla="*/ 259224 w 269779"/>
              <a:gd name="connsiteY6" fmla="*/ 50031 h 409072"/>
              <a:gd name="connsiteX7" fmla="*/ 227027 w 269779"/>
              <a:gd name="connsiteY7" fmla="*/ 4955 h 4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79" h="409072">
                <a:moveTo>
                  <a:pt x="227027" y="4955"/>
                </a:moveTo>
                <a:cubicBezTo>
                  <a:pt x="200196" y="24273"/>
                  <a:pt x="135801" y="99400"/>
                  <a:pt x="98238" y="165941"/>
                </a:cubicBezTo>
                <a:cubicBezTo>
                  <a:pt x="60675" y="232482"/>
                  <a:pt x="11306" y="379516"/>
                  <a:pt x="1647" y="404200"/>
                </a:cubicBezTo>
                <a:cubicBezTo>
                  <a:pt x="-8012" y="428884"/>
                  <a:pt x="27404" y="353758"/>
                  <a:pt x="40283" y="314048"/>
                </a:cubicBezTo>
                <a:cubicBezTo>
                  <a:pt x="53162" y="274338"/>
                  <a:pt x="78920" y="165941"/>
                  <a:pt x="78920" y="165941"/>
                </a:cubicBezTo>
                <a:cubicBezTo>
                  <a:pt x="87506" y="134817"/>
                  <a:pt x="61749" y="146622"/>
                  <a:pt x="91799" y="127304"/>
                </a:cubicBezTo>
                <a:cubicBezTo>
                  <a:pt x="121849" y="107986"/>
                  <a:pt x="231320" y="72569"/>
                  <a:pt x="259224" y="50031"/>
                </a:cubicBezTo>
                <a:cubicBezTo>
                  <a:pt x="287128" y="27493"/>
                  <a:pt x="253858" y="-14363"/>
                  <a:pt x="227027" y="4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303EC12-6C03-951E-4BA2-8FE69066B6D4}"/>
              </a:ext>
            </a:extLst>
          </p:cNvPr>
          <p:cNvSpPr/>
          <p:nvPr/>
        </p:nvSpPr>
        <p:spPr>
          <a:xfrm>
            <a:off x="7907612" y="7224879"/>
            <a:ext cx="96963" cy="284375"/>
          </a:xfrm>
          <a:custGeom>
            <a:avLst/>
            <a:gdLst>
              <a:gd name="connsiteX0" fmla="*/ 57971 w 96963"/>
              <a:gd name="connsiteY0" fmla="*/ 169 h 284375"/>
              <a:gd name="connsiteX1" fmla="*/ 45092 w 96963"/>
              <a:gd name="connsiteY1" fmla="*/ 180473 h 284375"/>
              <a:gd name="connsiteX2" fmla="*/ 96608 w 96963"/>
              <a:gd name="connsiteY2" fmla="*/ 283504 h 284375"/>
              <a:gd name="connsiteX3" fmla="*/ 64411 w 96963"/>
              <a:gd name="connsiteY3" fmla="*/ 225549 h 284375"/>
              <a:gd name="connsiteX4" fmla="*/ 16 w 96963"/>
              <a:gd name="connsiteY4" fmla="*/ 148276 h 284375"/>
              <a:gd name="connsiteX5" fmla="*/ 57971 w 96963"/>
              <a:gd name="connsiteY5" fmla="*/ 169 h 2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3" h="284375">
                <a:moveTo>
                  <a:pt x="57971" y="169"/>
                </a:moveTo>
                <a:cubicBezTo>
                  <a:pt x="65484" y="5535"/>
                  <a:pt x="38652" y="133251"/>
                  <a:pt x="45092" y="180473"/>
                </a:cubicBezTo>
                <a:cubicBezTo>
                  <a:pt x="51531" y="227696"/>
                  <a:pt x="93388" y="275991"/>
                  <a:pt x="96608" y="283504"/>
                </a:cubicBezTo>
                <a:cubicBezTo>
                  <a:pt x="99828" y="291017"/>
                  <a:pt x="80510" y="248087"/>
                  <a:pt x="64411" y="225549"/>
                </a:cubicBezTo>
                <a:cubicBezTo>
                  <a:pt x="48312" y="203011"/>
                  <a:pt x="1089" y="178327"/>
                  <a:pt x="16" y="148276"/>
                </a:cubicBezTo>
                <a:cubicBezTo>
                  <a:pt x="-1057" y="118225"/>
                  <a:pt x="50458" y="-5197"/>
                  <a:pt x="57971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E534CE-82C2-13BB-85EE-C4C34F0DB4A3}"/>
              </a:ext>
            </a:extLst>
          </p:cNvPr>
          <p:cNvSpPr/>
          <p:nvPr/>
        </p:nvSpPr>
        <p:spPr>
          <a:xfrm>
            <a:off x="6974657" y="8500034"/>
            <a:ext cx="920331" cy="840330"/>
          </a:xfrm>
          <a:custGeom>
            <a:avLst/>
            <a:gdLst>
              <a:gd name="connsiteX0" fmla="*/ 5692 w 920331"/>
              <a:gd name="connsiteY0" fmla="*/ 837149 h 840330"/>
              <a:gd name="connsiteX1" fmla="*/ 636757 w 920331"/>
              <a:gd name="connsiteY1" fmla="*/ 373510 h 840330"/>
              <a:gd name="connsiteX2" fmla="*/ 591681 w 920331"/>
              <a:gd name="connsiteY2" fmla="*/ 431465 h 840330"/>
              <a:gd name="connsiteX3" fmla="*/ 784864 w 920331"/>
              <a:gd name="connsiteY3" fmla="*/ 218963 h 840330"/>
              <a:gd name="connsiteX4" fmla="*/ 920092 w 920331"/>
              <a:gd name="connsiteY4" fmla="*/ 22 h 840330"/>
              <a:gd name="connsiteX5" fmla="*/ 752667 w 920331"/>
              <a:gd name="connsiteY5" fmla="*/ 231842 h 840330"/>
              <a:gd name="connsiteX6" fmla="*/ 346982 w 920331"/>
              <a:gd name="connsiteY6" fmla="*/ 560253 h 840330"/>
              <a:gd name="connsiteX7" fmla="*/ 5692 w 920331"/>
              <a:gd name="connsiteY7" fmla="*/ 837149 h 8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31" h="840330">
                <a:moveTo>
                  <a:pt x="5692" y="837149"/>
                </a:moveTo>
                <a:cubicBezTo>
                  <a:pt x="53988" y="806025"/>
                  <a:pt x="539092" y="441124"/>
                  <a:pt x="636757" y="373510"/>
                </a:cubicBezTo>
                <a:cubicBezTo>
                  <a:pt x="734422" y="305896"/>
                  <a:pt x="566997" y="457223"/>
                  <a:pt x="591681" y="431465"/>
                </a:cubicBezTo>
                <a:cubicBezTo>
                  <a:pt x="616365" y="405707"/>
                  <a:pt x="730129" y="290870"/>
                  <a:pt x="784864" y="218963"/>
                </a:cubicBezTo>
                <a:cubicBezTo>
                  <a:pt x="839599" y="147056"/>
                  <a:pt x="925458" y="-2125"/>
                  <a:pt x="920092" y="22"/>
                </a:cubicBezTo>
                <a:cubicBezTo>
                  <a:pt x="914726" y="2168"/>
                  <a:pt x="848185" y="138470"/>
                  <a:pt x="752667" y="231842"/>
                </a:cubicBezTo>
                <a:cubicBezTo>
                  <a:pt x="657149" y="325214"/>
                  <a:pt x="465038" y="457222"/>
                  <a:pt x="346982" y="560253"/>
                </a:cubicBezTo>
                <a:cubicBezTo>
                  <a:pt x="228926" y="663284"/>
                  <a:pt x="-42604" y="868273"/>
                  <a:pt x="5692" y="837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EAE17A-54D7-9AFE-B4AC-008C0C7168D8}"/>
              </a:ext>
            </a:extLst>
          </p:cNvPr>
          <p:cNvSpPr/>
          <p:nvPr/>
        </p:nvSpPr>
        <p:spPr>
          <a:xfrm>
            <a:off x="6508860" y="9184460"/>
            <a:ext cx="857057" cy="416760"/>
          </a:xfrm>
          <a:custGeom>
            <a:avLst/>
            <a:gdLst>
              <a:gd name="connsiteX0" fmla="*/ 14289 w 857057"/>
              <a:gd name="connsiteY0" fmla="*/ 416740 h 416760"/>
              <a:gd name="connsiteX1" fmla="*/ 387777 w 857057"/>
              <a:gd name="connsiteY1" fmla="*/ 229996 h 416760"/>
              <a:gd name="connsiteX2" fmla="*/ 349140 w 857057"/>
              <a:gd name="connsiteY2" fmla="*/ 275072 h 416760"/>
              <a:gd name="connsiteX3" fmla="*/ 851416 w 857057"/>
              <a:gd name="connsiteY3" fmla="*/ 4616 h 416760"/>
              <a:gd name="connsiteX4" fmla="*/ 580960 w 857057"/>
              <a:gd name="connsiteY4" fmla="*/ 120526 h 416760"/>
              <a:gd name="connsiteX5" fmla="*/ 1410 w 857057"/>
              <a:gd name="connsiteY5" fmla="*/ 326588 h 416760"/>
              <a:gd name="connsiteX6" fmla="*/ 407095 w 857057"/>
              <a:gd name="connsiteY6" fmla="*/ 217117 h 416760"/>
              <a:gd name="connsiteX7" fmla="*/ 14289 w 857057"/>
              <a:gd name="connsiteY7" fmla="*/ 416740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057" h="416760">
                <a:moveTo>
                  <a:pt x="14289" y="416740"/>
                </a:moveTo>
                <a:cubicBezTo>
                  <a:pt x="11069" y="418886"/>
                  <a:pt x="331969" y="253607"/>
                  <a:pt x="387777" y="229996"/>
                </a:cubicBezTo>
                <a:cubicBezTo>
                  <a:pt x="443586" y="206385"/>
                  <a:pt x="271867" y="312635"/>
                  <a:pt x="349140" y="275072"/>
                </a:cubicBezTo>
                <a:cubicBezTo>
                  <a:pt x="426413" y="237509"/>
                  <a:pt x="812779" y="30374"/>
                  <a:pt x="851416" y="4616"/>
                </a:cubicBezTo>
                <a:cubicBezTo>
                  <a:pt x="890053" y="-21142"/>
                  <a:pt x="722628" y="66864"/>
                  <a:pt x="580960" y="120526"/>
                </a:cubicBezTo>
                <a:cubicBezTo>
                  <a:pt x="439292" y="174188"/>
                  <a:pt x="30388" y="310489"/>
                  <a:pt x="1410" y="326588"/>
                </a:cubicBezTo>
                <a:cubicBezTo>
                  <a:pt x="-27568" y="342687"/>
                  <a:pt x="399582" y="205311"/>
                  <a:pt x="407095" y="217117"/>
                </a:cubicBezTo>
                <a:cubicBezTo>
                  <a:pt x="414608" y="228923"/>
                  <a:pt x="17509" y="414594"/>
                  <a:pt x="14289" y="416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8B04100-CD7D-A9D0-FE04-10AA18721C7C}"/>
              </a:ext>
            </a:extLst>
          </p:cNvPr>
          <p:cNvSpPr/>
          <p:nvPr/>
        </p:nvSpPr>
        <p:spPr>
          <a:xfrm>
            <a:off x="5871833" y="9401377"/>
            <a:ext cx="801607" cy="303365"/>
          </a:xfrm>
          <a:custGeom>
            <a:avLst/>
            <a:gdLst>
              <a:gd name="connsiteX0" fmla="*/ 933 w 801607"/>
              <a:gd name="connsiteY0" fmla="*/ 200 h 303365"/>
              <a:gd name="connsiteX1" fmla="*/ 361542 w 801607"/>
              <a:gd name="connsiteY1" fmla="*/ 206262 h 303365"/>
              <a:gd name="connsiteX2" fmla="*/ 348663 w 801607"/>
              <a:gd name="connsiteY2" fmla="*/ 135429 h 303365"/>
              <a:gd name="connsiteX3" fmla="*/ 799423 w 801607"/>
              <a:gd name="connsiteY3" fmla="*/ 302854 h 303365"/>
              <a:gd name="connsiteX4" fmla="*/ 509649 w 801607"/>
              <a:gd name="connsiteY4" fmla="*/ 186944 h 303365"/>
              <a:gd name="connsiteX5" fmla="*/ 264950 w 801607"/>
              <a:gd name="connsiteY5" fmla="*/ 167626 h 303365"/>
              <a:gd name="connsiteX6" fmla="*/ 933 w 801607"/>
              <a:gd name="connsiteY6" fmla="*/ 200 h 3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607" h="303365">
                <a:moveTo>
                  <a:pt x="933" y="200"/>
                </a:moveTo>
                <a:cubicBezTo>
                  <a:pt x="17031" y="6639"/>
                  <a:pt x="303587" y="183724"/>
                  <a:pt x="361542" y="206262"/>
                </a:cubicBezTo>
                <a:cubicBezTo>
                  <a:pt x="419497" y="228800"/>
                  <a:pt x="275683" y="119330"/>
                  <a:pt x="348663" y="135429"/>
                </a:cubicBezTo>
                <a:cubicBezTo>
                  <a:pt x="421643" y="151528"/>
                  <a:pt x="772592" y="294268"/>
                  <a:pt x="799423" y="302854"/>
                </a:cubicBezTo>
                <a:cubicBezTo>
                  <a:pt x="826254" y="311440"/>
                  <a:pt x="598728" y="209482"/>
                  <a:pt x="509649" y="186944"/>
                </a:cubicBezTo>
                <a:cubicBezTo>
                  <a:pt x="420570" y="164406"/>
                  <a:pt x="348663" y="191237"/>
                  <a:pt x="264950" y="167626"/>
                </a:cubicBezTo>
                <a:cubicBezTo>
                  <a:pt x="181237" y="144015"/>
                  <a:pt x="-15165" y="-6239"/>
                  <a:pt x="933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B637F17-8A8A-2E19-E31F-9A2446D3BDDA}"/>
              </a:ext>
            </a:extLst>
          </p:cNvPr>
          <p:cNvSpPr/>
          <p:nvPr/>
        </p:nvSpPr>
        <p:spPr>
          <a:xfrm>
            <a:off x="5503611" y="8879102"/>
            <a:ext cx="157366" cy="285189"/>
          </a:xfrm>
          <a:custGeom>
            <a:avLst/>
            <a:gdLst>
              <a:gd name="connsiteX0" fmla="*/ 34304 w 157366"/>
              <a:gd name="connsiteY0" fmla="*/ 881 h 285189"/>
              <a:gd name="connsiteX1" fmla="*/ 60062 w 157366"/>
              <a:gd name="connsiteY1" fmla="*/ 181185 h 285189"/>
              <a:gd name="connsiteX2" fmla="*/ 156654 w 157366"/>
              <a:gd name="connsiteY2" fmla="*/ 284216 h 285189"/>
              <a:gd name="connsiteX3" fmla="*/ 98699 w 157366"/>
              <a:gd name="connsiteY3" fmla="*/ 226261 h 285189"/>
              <a:gd name="connsiteX4" fmla="*/ 2107 w 157366"/>
              <a:gd name="connsiteY4" fmla="*/ 116791 h 285189"/>
              <a:gd name="connsiteX5" fmla="*/ 34304 w 157366"/>
              <a:gd name="connsiteY5" fmla="*/ 881 h 28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66" h="285189">
                <a:moveTo>
                  <a:pt x="34304" y="881"/>
                </a:moveTo>
                <a:cubicBezTo>
                  <a:pt x="43963" y="11613"/>
                  <a:pt x="39670" y="133962"/>
                  <a:pt x="60062" y="181185"/>
                </a:cubicBezTo>
                <a:cubicBezTo>
                  <a:pt x="80454" y="228408"/>
                  <a:pt x="150215" y="276703"/>
                  <a:pt x="156654" y="284216"/>
                </a:cubicBezTo>
                <a:cubicBezTo>
                  <a:pt x="163093" y="291729"/>
                  <a:pt x="124457" y="254165"/>
                  <a:pt x="98699" y="226261"/>
                </a:cubicBezTo>
                <a:cubicBezTo>
                  <a:pt x="72941" y="198357"/>
                  <a:pt x="12839" y="153281"/>
                  <a:pt x="2107" y="116791"/>
                </a:cubicBezTo>
                <a:cubicBezTo>
                  <a:pt x="-8626" y="80301"/>
                  <a:pt x="24645" y="-9851"/>
                  <a:pt x="34304" y="8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7B1CE1B-D083-E565-002D-1267839C6E47}"/>
              </a:ext>
            </a:extLst>
          </p:cNvPr>
          <p:cNvSpPr/>
          <p:nvPr/>
        </p:nvSpPr>
        <p:spPr>
          <a:xfrm>
            <a:off x="4305078" y="6664474"/>
            <a:ext cx="166080" cy="539622"/>
          </a:xfrm>
          <a:custGeom>
            <a:avLst/>
            <a:gdLst>
              <a:gd name="connsiteX0" fmla="*/ 2905 w 166080"/>
              <a:gd name="connsiteY0" fmla="*/ 343 h 539622"/>
              <a:gd name="connsiteX1" fmla="*/ 41542 w 166080"/>
              <a:gd name="connsiteY1" fmla="*/ 322315 h 539622"/>
              <a:gd name="connsiteX2" fmla="*/ 163891 w 166080"/>
              <a:gd name="connsiteY2" fmla="*/ 534816 h 539622"/>
              <a:gd name="connsiteX3" fmla="*/ 112376 w 166080"/>
              <a:gd name="connsiteY3" fmla="*/ 463982 h 539622"/>
              <a:gd name="connsiteX4" fmla="*/ 15784 w 166080"/>
              <a:gd name="connsiteY4" fmla="*/ 386709 h 539622"/>
              <a:gd name="connsiteX5" fmla="*/ 2905 w 166080"/>
              <a:gd name="connsiteY5" fmla="*/ 343 h 5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0" h="539622">
                <a:moveTo>
                  <a:pt x="2905" y="343"/>
                </a:moveTo>
                <a:cubicBezTo>
                  <a:pt x="7198" y="-10389"/>
                  <a:pt x="14711" y="233236"/>
                  <a:pt x="41542" y="322315"/>
                </a:cubicBezTo>
                <a:cubicBezTo>
                  <a:pt x="68373" y="411394"/>
                  <a:pt x="152085" y="511205"/>
                  <a:pt x="163891" y="534816"/>
                </a:cubicBezTo>
                <a:cubicBezTo>
                  <a:pt x="175697" y="558427"/>
                  <a:pt x="137060" y="488666"/>
                  <a:pt x="112376" y="463982"/>
                </a:cubicBezTo>
                <a:cubicBezTo>
                  <a:pt x="87692" y="439298"/>
                  <a:pt x="35102" y="456469"/>
                  <a:pt x="15784" y="386709"/>
                </a:cubicBezTo>
                <a:cubicBezTo>
                  <a:pt x="-3534" y="316949"/>
                  <a:pt x="-1388" y="11075"/>
                  <a:pt x="2905" y="3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F3C8D7C-6267-057D-D456-3DEEDED77A1D}"/>
              </a:ext>
            </a:extLst>
          </p:cNvPr>
          <p:cNvSpPr/>
          <p:nvPr/>
        </p:nvSpPr>
        <p:spPr>
          <a:xfrm>
            <a:off x="4798947" y="7235967"/>
            <a:ext cx="207768" cy="319253"/>
          </a:xfrm>
          <a:custGeom>
            <a:avLst/>
            <a:gdLst>
              <a:gd name="connsiteX0" fmla="*/ 56388 w 207768"/>
              <a:gd name="connsiteY0" fmla="*/ 27718 h 319253"/>
              <a:gd name="connsiteX1" fmla="*/ 204495 w 207768"/>
              <a:gd name="connsiteY1" fmla="*/ 317492 h 319253"/>
              <a:gd name="connsiteX2" fmla="*/ 146540 w 207768"/>
              <a:gd name="connsiteY2" fmla="*/ 143627 h 319253"/>
              <a:gd name="connsiteX3" fmla="*/ 4873 w 207768"/>
              <a:gd name="connsiteY3" fmla="*/ 27718 h 319253"/>
              <a:gd name="connsiteX4" fmla="*/ 56388 w 207768"/>
              <a:gd name="connsiteY4" fmla="*/ 27718 h 3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68" h="319253">
                <a:moveTo>
                  <a:pt x="56388" y="27718"/>
                </a:moveTo>
                <a:cubicBezTo>
                  <a:pt x="89658" y="76014"/>
                  <a:pt x="189470" y="298174"/>
                  <a:pt x="204495" y="317492"/>
                </a:cubicBezTo>
                <a:cubicBezTo>
                  <a:pt x="219520" y="336810"/>
                  <a:pt x="179810" y="191923"/>
                  <a:pt x="146540" y="143627"/>
                </a:cubicBezTo>
                <a:cubicBezTo>
                  <a:pt x="113270" y="95331"/>
                  <a:pt x="23118" y="51329"/>
                  <a:pt x="4873" y="27718"/>
                </a:cubicBezTo>
                <a:cubicBezTo>
                  <a:pt x="-13372" y="4107"/>
                  <a:pt x="23118" y="-20578"/>
                  <a:pt x="56388" y="277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92CB6FC-5A98-4F1B-1293-C5487DE96938}"/>
              </a:ext>
            </a:extLst>
          </p:cNvPr>
          <p:cNvSpPr/>
          <p:nvPr/>
        </p:nvSpPr>
        <p:spPr>
          <a:xfrm>
            <a:off x="5125792" y="8467353"/>
            <a:ext cx="242485" cy="319519"/>
          </a:xfrm>
          <a:custGeom>
            <a:avLst/>
            <a:gdLst>
              <a:gd name="connsiteX0" fmla="*/ 0 w 242485"/>
              <a:gd name="connsiteY0" fmla="*/ 506 h 319519"/>
              <a:gd name="connsiteX1" fmla="*/ 109470 w 242485"/>
              <a:gd name="connsiteY1" fmla="*/ 174371 h 319519"/>
              <a:gd name="connsiteX2" fmla="*/ 238259 w 242485"/>
              <a:gd name="connsiteY2" fmla="*/ 316039 h 319519"/>
              <a:gd name="connsiteX3" fmla="*/ 199622 w 242485"/>
              <a:gd name="connsiteY3" fmla="*/ 270962 h 319519"/>
              <a:gd name="connsiteX4" fmla="*/ 83712 w 242485"/>
              <a:gd name="connsiteY4" fmla="*/ 213008 h 319519"/>
              <a:gd name="connsiteX5" fmla="*/ 109470 w 242485"/>
              <a:gd name="connsiteY5" fmla="*/ 232326 h 319519"/>
              <a:gd name="connsiteX6" fmla="*/ 0 w 242485"/>
              <a:gd name="connsiteY6" fmla="*/ 506 h 31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85" h="319519">
                <a:moveTo>
                  <a:pt x="0" y="506"/>
                </a:moveTo>
                <a:cubicBezTo>
                  <a:pt x="0" y="-9153"/>
                  <a:pt x="69760" y="121782"/>
                  <a:pt x="109470" y="174371"/>
                </a:cubicBezTo>
                <a:cubicBezTo>
                  <a:pt x="149180" y="226960"/>
                  <a:pt x="223234" y="299941"/>
                  <a:pt x="238259" y="316039"/>
                </a:cubicBezTo>
                <a:cubicBezTo>
                  <a:pt x="253284" y="332137"/>
                  <a:pt x="225380" y="288134"/>
                  <a:pt x="199622" y="270962"/>
                </a:cubicBezTo>
                <a:cubicBezTo>
                  <a:pt x="173864" y="253790"/>
                  <a:pt x="83712" y="213008"/>
                  <a:pt x="83712" y="213008"/>
                </a:cubicBezTo>
                <a:cubicBezTo>
                  <a:pt x="68687" y="206569"/>
                  <a:pt x="121276" y="267743"/>
                  <a:pt x="109470" y="232326"/>
                </a:cubicBezTo>
                <a:cubicBezTo>
                  <a:pt x="97664" y="196909"/>
                  <a:pt x="0" y="10165"/>
                  <a:pt x="0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7E301DE-79DF-EE40-DD20-88ED33E5F0BC}"/>
              </a:ext>
            </a:extLst>
          </p:cNvPr>
          <p:cNvSpPr/>
          <p:nvPr/>
        </p:nvSpPr>
        <p:spPr>
          <a:xfrm>
            <a:off x="4775828" y="6825796"/>
            <a:ext cx="92762" cy="258730"/>
          </a:xfrm>
          <a:custGeom>
            <a:avLst/>
            <a:gdLst>
              <a:gd name="connsiteX0" fmla="*/ 92386 w 92762"/>
              <a:gd name="connsiteY0" fmla="*/ 7 h 258730"/>
              <a:gd name="connsiteX1" fmla="*/ 34431 w 92762"/>
              <a:gd name="connsiteY1" fmla="*/ 154553 h 258730"/>
              <a:gd name="connsiteX2" fmla="*/ 34431 w 92762"/>
              <a:gd name="connsiteY2" fmla="*/ 257584 h 258730"/>
              <a:gd name="connsiteX3" fmla="*/ 27992 w 92762"/>
              <a:gd name="connsiteY3" fmla="*/ 206069 h 258730"/>
              <a:gd name="connsiteX4" fmla="*/ 2234 w 92762"/>
              <a:gd name="connsiteY4" fmla="*/ 148114 h 258730"/>
              <a:gd name="connsiteX5" fmla="*/ 92386 w 92762"/>
              <a:gd name="connsiteY5" fmla="*/ 7 h 2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2" h="258730">
                <a:moveTo>
                  <a:pt x="92386" y="7"/>
                </a:moveTo>
                <a:cubicBezTo>
                  <a:pt x="97752" y="1080"/>
                  <a:pt x="44090" y="111624"/>
                  <a:pt x="34431" y="154553"/>
                </a:cubicBezTo>
                <a:cubicBezTo>
                  <a:pt x="24772" y="197482"/>
                  <a:pt x="35504" y="248998"/>
                  <a:pt x="34431" y="257584"/>
                </a:cubicBezTo>
                <a:cubicBezTo>
                  <a:pt x="33358" y="266170"/>
                  <a:pt x="33358" y="224314"/>
                  <a:pt x="27992" y="206069"/>
                </a:cubicBezTo>
                <a:cubicBezTo>
                  <a:pt x="22626" y="187824"/>
                  <a:pt x="-8498" y="179238"/>
                  <a:pt x="2234" y="148114"/>
                </a:cubicBezTo>
                <a:cubicBezTo>
                  <a:pt x="12966" y="116990"/>
                  <a:pt x="87020" y="-1066"/>
                  <a:pt x="9238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A1CD559-8FF0-47B0-8D02-BB2A683E22E3}"/>
              </a:ext>
            </a:extLst>
          </p:cNvPr>
          <p:cNvSpPr/>
          <p:nvPr/>
        </p:nvSpPr>
        <p:spPr>
          <a:xfrm>
            <a:off x="7849673" y="7533673"/>
            <a:ext cx="164385" cy="196408"/>
          </a:xfrm>
          <a:custGeom>
            <a:avLst/>
            <a:gdLst>
              <a:gd name="connsiteX0" fmla="*/ 0 w 164385"/>
              <a:gd name="connsiteY0" fmla="*/ 468 h 196408"/>
              <a:gd name="connsiteX1" fmla="*/ 38637 w 164385"/>
              <a:gd name="connsiteY1" fmla="*/ 109938 h 196408"/>
              <a:gd name="connsiteX2" fmla="*/ 160986 w 164385"/>
              <a:gd name="connsiteY2" fmla="*/ 193651 h 196408"/>
              <a:gd name="connsiteX3" fmla="*/ 122350 w 164385"/>
              <a:gd name="connsiteY3" fmla="*/ 174333 h 196408"/>
              <a:gd name="connsiteX4" fmla="*/ 38637 w 164385"/>
              <a:gd name="connsiteY4" fmla="*/ 155014 h 196408"/>
              <a:gd name="connsiteX5" fmla="*/ 0 w 164385"/>
              <a:gd name="connsiteY5" fmla="*/ 468 h 1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385" h="196408">
                <a:moveTo>
                  <a:pt x="0" y="468"/>
                </a:moveTo>
                <a:cubicBezTo>
                  <a:pt x="0" y="-7045"/>
                  <a:pt x="11806" y="77741"/>
                  <a:pt x="38637" y="109938"/>
                </a:cubicBezTo>
                <a:cubicBezTo>
                  <a:pt x="65468" y="142135"/>
                  <a:pt x="160986" y="193651"/>
                  <a:pt x="160986" y="193651"/>
                </a:cubicBezTo>
                <a:cubicBezTo>
                  <a:pt x="174938" y="204383"/>
                  <a:pt x="142742" y="180773"/>
                  <a:pt x="122350" y="174333"/>
                </a:cubicBezTo>
                <a:cubicBezTo>
                  <a:pt x="101958" y="167893"/>
                  <a:pt x="64395" y="178625"/>
                  <a:pt x="38637" y="155014"/>
                </a:cubicBezTo>
                <a:cubicBezTo>
                  <a:pt x="12879" y="131403"/>
                  <a:pt x="0" y="7981"/>
                  <a:pt x="0" y="4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CE9EAD-86F3-1087-480B-F75B29FE5392}"/>
              </a:ext>
            </a:extLst>
          </p:cNvPr>
          <p:cNvSpPr/>
          <p:nvPr/>
        </p:nvSpPr>
        <p:spPr>
          <a:xfrm>
            <a:off x="5428345" y="7330155"/>
            <a:ext cx="103303" cy="268965"/>
          </a:xfrm>
          <a:custGeom>
            <a:avLst/>
            <a:gdLst>
              <a:gd name="connsiteX0" fmla="*/ 70934 w 103303"/>
              <a:gd name="connsiteY0" fmla="*/ 36560 h 268965"/>
              <a:gd name="connsiteX1" fmla="*/ 83813 w 103303"/>
              <a:gd name="connsiteY1" fmla="*/ 184668 h 268965"/>
              <a:gd name="connsiteX2" fmla="*/ 100 w 103303"/>
              <a:gd name="connsiteY2" fmla="*/ 268380 h 268965"/>
              <a:gd name="connsiteX3" fmla="*/ 103131 w 103303"/>
              <a:gd name="connsiteY3" fmla="*/ 210425 h 268965"/>
              <a:gd name="connsiteX4" fmla="*/ 25858 w 103303"/>
              <a:gd name="connsiteY4" fmla="*/ 10803 h 268965"/>
              <a:gd name="connsiteX5" fmla="*/ 70934 w 103303"/>
              <a:gd name="connsiteY5" fmla="*/ 36560 h 2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3" h="268965">
                <a:moveTo>
                  <a:pt x="70934" y="36560"/>
                </a:moveTo>
                <a:cubicBezTo>
                  <a:pt x="80593" y="65537"/>
                  <a:pt x="95619" y="146031"/>
                  <a:pt x="83813" y="184668"/>
                </a:cubicBezTo>
                <a:cubicBezTo>
                  <a:pt x="72007" y="223305"/>
                  <a:pt x="-3120" y="264087"/>
                  <a:pt x="100" y="268380"/>
                </a:cubicBezTo>
                <a:cubicBezTo>
                  <a:pt x="3320" y="272673"/>
                  <a:pt x="98838" y="253354"/>
                  <a:pt x="103131" y="210425"/>
                </a:cubicBezTo>
                <a:cubicBezTo>
                  <a:pt x="107424" y="167496"/>
                  <a:pt x="30151" y="35487"/>
                  <a:pt x="25858" y="10803"/>
                </a:cubicBezTo>
                <a:cubicBezTo>
                  <a:pt x="21565" y="-13881"/>
                  <a:pt x="61275" y="7583"/>
                  <a:pt x="70934" y="365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E012FB2-BC56-CCE3-92C6-D0E8F25C7EAF}"/>
              </a:ext>
            </a:extLst>
          </p:cNvPr>
          <p:cNvSpPr/>
          <p:nvPr/>
        </p:nvSpPr>
        <p:spPr>
          <a:xfrm>
            <a:off x="4721889" y="7828875"/>
            <a:ext cx="133596" cy="299167"/>
          </a:xfrm>
          <a:custGeom>
            <a:avLst/>
            <a:gdLst>
              <a:gd name="connsiteX0" fmla="*/ 4657 w 133596"/>
              <a:gd name="connsiteY0" fmla="*/ 1480 h 299167"/>
              <a:gd name="connsiteX1" fmla="*/ 11097 w 133596"/>
              <a:gd name="connsiteY1" fmla="*/ 123829 h 299167"/>
              <a:gd name="connsiteX2" fmla="*/ 127007 w 133596"/>
              <a:gd name="connsiteY2" fmla="*/ 291255 h 299167"/>
              <a:gd name="connsiteX3" fmla="*/ 107688 w 133596"/>
              <a:gd name="connsiteY3" fmla="*/ 265497 h 299167"/>
              <a:gd name="connsiteX4" fmla="*/ 11097 w 133596"/>
              <a:gd name="connsiteY4" fmla="*/ 207542 h 299167"/>
              <a:gd name="connsiteX5" fmla="*/ 4657 w 133596"/>
              <a:gd name="connsiteY5" fmla="*/ 1480 h 2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96" h="299167">
                <a:moveTo>
                  <a:pt x="4657" y="1480"/>
                </a:moveTo>
                <a:cubicBezTo>
                  <a:pt x="4657" y="-12472"/>
                  <a:pt x="-9295" y="75533"/>
                  <a:pt x="11097" y="123829"/>
                </a:cubicBezTo>
                <a:cubicBezTo>
                  <a:pt x="31489" y="172125"/>
                  <a:pt x="127007" y="291255"/>
                  <a:pt x="127007" y="291255"/>
                </a:cubicBezTo>
                <a:cubicBezTo>
                  <a:pt x="143106" y="314866"/>
                  <a:pt x="127006" y="279449"/>
                  <a:pt x="107688" y="265497"/>
                </a:cubicBezTo>
                <a:cubicBezTo>
                  <a:pt x="88370" y="251545"/>
                  <a:pt x="26122" y="253691"/>
                  <a:pt x="11097" y="207542"/>
                </a:cubicBezTo>
                <a:cubicBezTo>
                  <a:pt x="-3928" y="161393"/>
                  <a:pt x="4657" y="15432"/>
                  <a:pt x="4657" y="1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7A17200-2FAF-781A-266B-CFC947B62DEC}"/>
              </a:ext>
            </a:extLst>
          </p:cNvPr>
          <p:cNvSpPr/>
          <p:nvPr/>
        </p:nvSpPr>
        <p:spPr>
          <a:xfrm>
            <a:off x="4155762" y="6385319"/>
            <a:ext cx="286649" cy="1264774"/>
          </a:xfrm>
          <a:custGeom>
            <a:avLst/>
            <a:gdLst>
              <a:gd name="connsiteX0" fmla="*/ 87827 w 286649"/>
              <a:gd name="connsiteY0" fmla="*/ 2602 h 1264774"/>
              <a:gd name="connsiteX1" fmla="*/ 62069 w 286649"/>
              <a:gd name="connsiteY1" fmla="*/ 311695 h 1264774"/>
              <a:gd name="connsiteX2" fmla="*/ 81387 w 286649"/>
              <a:gd name="connsiteY2" fmla="*/ 710940 h 1264774"/>
              <a:gd name="connsiteX3" fmla="*/ 81387 w 286649"/>
              <a:gd name="connsiteY3" fmla="*/ 588591 h 1264774"/>
              <a:gd name="connsiteX4" fmla="*/ 281010 w 286649"/>
              <a:gd name="connsiteY4" fmla="*/ 1245413 h 1264774"/>
              <a:gd name="connsiteX5" fmla="*/ 235934 w 286649"/>
              <a:gd name="connsiteY5" fmla="*/ 1103746 h 1264774"/>
              <a:gd name="connsiteX6" fmla="*/ 10553 w 286649"/>
              <a:gd name="connsiteY6" fmla="*/ 408287 h 1264774"/>
              <a:gd name="connsiteX7" fmla="*/ 42751 w 286649"/>
              <a:gd name="connsiteY7" fmla="*/ 485560 h 1264774"/>
              <a:gd name="connsiteX8" fmla="*/ 87827 w 286649"/>
              <a:gd name="connsiteY8" fmla="*/ 2602 h 12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49" h="1264774">
                <a:moveTo>
                  <a:pt x="87827" y="2602"/>
                </a:moveTo>
                <a:cubicBezTo>
                  <a:pt x="91047" y="-26375"/>
                  <a:pt x="63142" y="193639"/>
                  <a:pt x="62069" y="311695"/>
                </a:cubicBezTo>
                <a:cubicBezTo>
                  <a:pt x="60996" y="429751"/>
                  <a:pt x="78167" y="664791"/>
                  <a:pt x="81387" y="710940"/>
                </a:cubicBezTo>
                <a:cubicBezTo>
                  <a:pt x="84607" y="757089"/>
                  <a:pt x="48117" y="499512"/>
                  <a:pt x="81387" y="588591"/>
                </a:cubicBezTo>
                <a:cubicBezTo>
                  <a:pt x="114657" y="677670"/>
                  <a:pt x="255252" y="1159554"/>
                  <a:pt x="281010" y="1245413"/>
                </a:cubicBezTo>
                <a:cubicBezTo>
                  <a:pt x="306768" y="1331272"/>
                  <a:pt x="235934" y="1103746"/>
                  <a:pt x="235934" y="1103746"/>
                </a:cubicBezTo>
                <a:cubicBezTo>
                  <a:pt x="190858" y="964225"/>
                  <a:pt x="42750" y="511318"/>
                  <a:pt x="10553" y="408287"/>
                </a:cubicBezTo>
                <a:cubicBezTo>
                  <a:pt x="-21644" y="305256"/>
                  <a:pt x="28799" y="551028"/>
                  <a:pt x="42751" y="485560"/>
                </a:cubicBezTo>
                <a:cubicBezTo>
                  <a:pt x="56703" y="420092"/>
                  <a:pt x="84607" y="31579"/>
                  <a:pt x="87827" y="26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CD787D-101F-E2CA-14B3-827287C5F3FD}"/>
              </a:ext>
            </a:extLst>
          </p:cNvPr>
          <p:cNvSpPr/>
          <p:nvPr/>
        </p:nvSpPr>
        <p:spPr>
          <a:xfrm>
            <a:off x="4635584" y="8120076"/>
            <a:ext cx="1153607" cy="1371737"/>
          </a:xfrm>
          <a:custGeom>
            <a:avLst/>
            <a:gdLst>
              <a:gd name="connsiteX0" fmla="*/ 810 w 1153607"/>
              <a:gd name="connsiteY0" fmla="*/ 54 h 1371737"/>
              <a:gd name="connsiteX1" fmla="*/ 213312 w 1153607"/>
              <a:gd name="connsiteY1" fmla="*/ 457254 h 1371737"/>
              <a:gd name="connsiteX2" fmla="*/ 174675 w 1153607"/>
              <a:gd name="connsiteY2" fmla="*/ 399299 h 1371737"/>
              <a:gd name="connsiteX3" fmla="*/ 528844 w 1153607"/>
              <a:gd name="connsiteY3" fmla="*/ 727710 h 1371737"/>
              <a:gd name="connsiteX4" fmla="*/ 528844 w 1153607"/>
              <a:gd name="connsiteY4" fmla="*/ 753468 h 1371737"/>
              <a:gd name="connsiteX5" fmla="*/ 728467 w 1153607"/>
              <a:gd name="connsiteY5" fmla="*/ 1011045 h 1371737"/>
              <a:gd name="connsiteX6" fmla="*/ 702709 w 1153607"/>
              <a:gd name="connsiteY6" fmla="*/ 978848 h 1371737"/>
              <a:gd name="connsiteX7" fmla="*/ 1153470 w 1153607"/>
              <a:gd name="connsiteY7" fmla="*/ 1371654 h 1371737"/>
              <a:gd name="connsiteX8" fmla="*/ 747785 w 1153607"/>
              <a:gd name="connsiteY8" fmla="*/ 1011045 h 1371737"/>
              <a:gd name="connsiteX9" fmla="*/ 483768 w 1153607"/>
              <a:gd name="connsiteY9" fmla="*/ 695513 h 1371737"/>
              <a:gd name="connsiteX10" fmla="*/ 168236 w 1153607"/>
              <a:gd name="connsiteY10" fmla="*/ 322025 h 1371737"/>
              <a:gd name="connsiteX11" fmla="*/ 303464 w 1153607"/>
              <a:gd name="connsiteY11" fmla="*/ 489451 h 1371737"/>
              <a:gd name="connsiteX12" fmla="*/ 810 w 1153607"/>
              <a:gd name="connsiteY12" fmla="*/ 54 h 137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607" h="1371737">
                <a:moveTo>
                  <a:pt x="810" y="54"/>
                </a:moveTo>
                <a:cubicBezTo>
                  <a:pt x="-14215" y="-5312"/>
                  <a:pt x="184335" y="390713"/>
                  <a:pt x="213312" y="457254"/>
                </a:cubicBezTo>
                <a:cubicBezTo>
                  <a:pt x="242290" y="523795"/>
                  <a:pt x="122086" y="354223"/>
                  <a:pt x="174675" y="399299"/>
                </a:cubicBezTo>
                <a:cubicBezTo>
                  <a:pt x="227264" y="444375"/>
                  <a:pt x="469816" y="668682"/>
                  <a:pt x="528844" y="727710"/>
                </a:cubicBezTo>
                <a:cubicBezTo>
                  <a:pt x="587872" y="786738"/>
                  <a:pt x="495574" y="706246"/>
                  <a:pt x="528844" y="753468"/>
                </a:cubicBezTo>
                <a:cubicBezTo>
                  <a:pt x="562114" y="800690"/>
                  <a:pt x="699489" y="973482"/>
                  <a:pt x="728467" y="1011045"/>
                </a:cubicBezTo>
                <a:cubicBezTo>
                  <a:pt x="757445" y="1048608"/>
                  <a:pt x="631875" y="918747"/>
                  <a:pt x="702709" y="978848"/>
                </a:cubicBezTo>
                <a:cubicBezTo>
                  <a:pt x="773543" y="1038949"/>
                  <a:pt x="1145957" y="1366288"/>
                  <a:pt x="1153470" y="1371654"/>
                </a:cubicBezTo>
                <a:cubicBezTo>
                  <a:pt x="1160983" y="1377020"/>
                  <a:pt x="859402" y="1123735"/>
                  <a:pt x="747785" y="1011045"/>
                </a:cubicBezTo>
                <a:cubicBezTo>
                  <a:pt x="636168" y="898355"/>
                  <a:pt x="483768" y="695513"/>
                  <a:pt x="483768" y="695513"/>
                </a:cubicBezTo>
                <a:lnTo>
                  <a:pt x="168236" y="322025"/>
                </a:lnTo>
                <a:cubicBezTo>
                  <a:pt x="138185" y="287681"/>
                  <a:pt x="329222" y="539893"/>
                  <a:pt x="303464" y="489451"/>
                </a:cubicBezTo>
                <a:cubicBezTo>
                  <a:pt x="277706" y="439009"/>
                  <a:pt x="15835" y="5420"/>
                  <a:pt x="810" y="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3AA20C-318C-E803-6D54-E0032A80A4B2}"/>
              </a:ext>
            </a:extLst>
          </p:cNvPr>
          <p:cNvSpPr/>
          <p:nvPr/>
        </p:nvSpPr>
        <p:spPr>
          <a:xfrm>
            <a:off x="7189566" y="7978749"/>
            <a:ext cx="542341" cy="102211"/>
          </a:xfrm>
          <a:custGeom>
            <a:avLst/>
            <a:gdLst>
              <a:gd name="connsiteX0" fmla="*/ 1809 w 542341"/>
              <a:gd name="connsiteY0" fmla="*/ 101626 h 102211"/>
              <a:gd name="connsiteX1" fmla="*/ 328834 w 542341"/>
              <a:gd name="connsiteY1" fmla="*/ 31776 h 102211"/>
              <a:gd name="connsiteX2" fmla="*/ 255809 w 542341"/>
              <a:gd name="connsiteY2" fmla="*/ 69876 h 102211"/>
              <a:gd name="connsiteX3" fmla="*/ 370109 w 542341"/>
              <a:gd name="connsiteY3" fmla="*/ 19076 h 102211"/>
              <a:gd name="connsiteX4" fmla="*/ 290734 w 542341"/>
              <a:gd name="connsiteY4" fmla="*/ 26 h 102211"/>
              <a:gd name="connsiteX5" fmla="*/ 541559 w 542341"/>
              <a:gd name="connsiteY5" fmla="*/ 15901 h 102211"/>
              <a:gd name="connsiteX6" fmla="*/ 366934 w 542341"/>
              <a:gd name="connsiteY6" fmla="*/ 54001 h 102211"/>
              <a:gd name="connsiteX7" fmla="*/ 290734 w 542341"/>
              <a:gd name="connsiteY7" fmla="*/ 101626 h 102211"/>
              <a:gd name="connsiteX8" fmla="*/ 392334 w 542341"/>
              <a:gd name="connsiteY8" fmla="*/ 19076 h 102211"/>
              <a:gd name="connsiteX9" fmla="*/ 205009 w 542341"/>
              <a:gd name="connsiteY9" fmla="*/ 44476 h 102211"/>
              <a:gd name="connsiteX10" fmla="*/ 1809 w 542341"/>
              <a:gd name="connsiteY10" fmla="*/ 101626 h 1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341" h="102211">
                <a:moveTo>
                  <a:pt x="1809" y="101626"/>
                </a:moveTo>
                <a:cubicBezTo>
                  <a:pt x="22446" y="99509"/>
                  <a:pt x="286501" y="37068"/>
                  <a:pt x="328834" y="31776"/>
                </a:cubicBezTo>
                <a:cubicBezTo>
                  <a:pt x="371167" y="26484"/>
                  <a:pt x="248930" y="71993"/>
                  <a:pt x="255809" y="69876"/>
                </a:cubicBezTo>
                <a:cubicBezTo>
                  <a:pt x="262688" y="67759"/>
                  <a:pt x="364288" y="30718"/>
                  <a:pt x="370109" y="19076"/>
                </a:cubicBezTo>
                <a:cubicBezTo>
                  <a:pt x="375930" y="7434"/>
                  <a:pt x="262159" y="555"/>
                  <a:pt x="290734" y="26"/>
                </a:cubicBezTo>
                <a:cubicBezTo>
                  <a:pt x="319309" y="-503"/>
                  <a:pt x="528859" y="6905"/>
                  <a:pt x="541559" y="15901"/>
                </a:cubicBezTo>
                <a:cubicBezTo>
                  <a:pt x="554259" y="24897"/>
                  <a:pt x="408738" y="39714"/>
                  <a:pt x="366934" y="54001"/>
                </a:cubicBezTo>
                <a:cubicBezTo>
                  <a:pt x="325130" y="68288"/>
                  <a:pt x="286501" y="107447"/>
                  <a:pt x="290734" y="101626"/>
                </a:cubicBezTo>
                <a:cubicBezTo>
                  <a:pt x="294967" y="95805"/>
                  <a:pt x="406621" y="28601"/>
                  <a:pt x="392334" y="19076"/>
                </a:cubicBezTo>
                <a:cubicBezTo>
                  <a:pt x="378047" y="9551"/>
                  <a:pt x="267450" y="37068"/>
                  <a:pt x="205009" y="44476"/>
                </a:cubicBezTo>
                <a:cubicBezTo>
                  <a:pt x="142568" y="51884"/>
                  <a:pt x="-18828" y="103743"/>
                  <a:pt x="1809" y="101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A7F8F4-8938-8003-396D-05EBC8A9DF26}"/>
              </a:ext>
            </a:extLst>
          </p:cNvPr>
          <p:cNvSpPr/>
          <p:nvPr/>
        </p:nvSpPr>
        <p:spPr>
          <a:xfrm>
            <a:off x="5295741" y="7927732"/>
            <a:ext cx="311336" cy="352760"/>
          </a:xfrm>
          <a:custGeom>
            <a:avLst/>
            <a:gdLst>
              <a:gd name="connsiteX0" fmla="*/ 3334 w 311336"/>
              <a:gd name="connsiteY0" fmla="*/ 243 h 352760"/>
              <a:gd name="connsiteX1" fmla="*/ 9684 w 311336"/>
              <a:gd name="connsiteY1" fmla="*/ 117718 h 352760"/>
              <a:gd name="connsiteX2" fmla="*/ 76359 w 311336"/>
              <a:gd name="connsiteY2" fmla="*/ 336793 h 352760"/>
              <a:gd name="connsiteX3" fmla="*/ 98584 w 311336"/>
              <a:gd name="connsiteY3" fmla="*/ 273293 h 352760"/>
              <a:gd name="connsiteX4" fmla="*/ 130334 w 311336"/>
              <a:gd name="connsiteY4" fmla="*/ 352668 h 352760"/>
              <a:gd name="connsiteX5" fmla="*/ 123984 w 311336"/>
              <a:gd name="connsiteY5" fmla="*/ 254243 h 352760"/>
              <a:gd name="connsiteX6" fmla="*/ 162084 w 311336"/>
              <a:gd name="connsiteY6" fmla="*/ 190743 h 352760"/>
              <a:gd name="connsiteX7" fmla="*/ 311309 w 311336"/>
              <a:gd name="connsiteY7" fmla="*/ 212968 h 352760"/>
              <a:gd name="connsiteX8" fmla="*/ 149384 w 311336"/>
              <a:gd name="connsiteY8" fmla="*/ 101843 h 352760"/>
              <a:gd name="connsiteX9" fmla="*/ 63659 w 311336"/>
              <a:gd name="connsiteY9" fmla="*/ 139943 h 352760"/>
              <a:gd name="connsiteX10" fmla="*/ 38259 w 311336"/>
              <a:gd name="connsiteY10" fmla="*/ 146293 h 352760"/>
              <a:gd name="connsiteX11" fmla="*/ 3334 w 311336"/>
              <a:gd name="connsiteY11" fmla="*/ 243 h 3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336" h="352760">
                <a:moveTo>
                  <a:pt x="3334" y="243"/>
                </a:moveTo>
                <a:cubicBezTo>
                  <a:pt x="-1428" y="-4519"/>
                  <a:pt x="-2487" y="61626"/>
                  <a:pt x="9684" y="117718"/>
                </a:cubicBezTo>
                <a:cubicBezTo>
                  <a:pt x="21855" y="173810"/>
                  <a:pt x="61542" y="310864"/>
                  <a:pt x="76359" y="336793"/>
                </a:cubicBezTo>
                <a:cubicBezTo>
                  <a:pt x="91176" y="362722"/>
                  <a:pt x="89588" y="270647"/>
                  <a:pt x="98584" y="273293"/>
                </a:cubicBezTo>
                <a:cubicBezTo>
                  <a:pt x="107580" y="275939"/>
                  <a:pt x="126101" y="355843"/>
                  <a:pt x="130334" y="352668"/>
                </a:cubicBezTo>
                <a:cubicBezTo>
                  <a:pt x="134567" y="349493"/>
                  <a:pt x="118692" y="281231"/>
                  <a:pt x="123984" y="254243"/>
                </a:cubicBezTo>
                <a:cubicBezTo>
                  <a:pt x="129276" y="227256"/>
                  <a:pt x="130863" y="197622"/>
                  <a:pt x="162084" y="190743"/>
                </a:cubicBezTo>
                <a:cubicBezTo>
                  <a:pt x="193305" y="183864"/>
                  <a:pt x="313426" y="227785"/>
                  <a:pt x="311309" y="212968"/>
                </a:cubicBezTo>
                <a:cubicBezTo>
                  <a:pt x="309192" y="198151"/>
                  <a:pt x="190659" y="114014"/>
                  <a:pt x="149384" y="101843"/>
                </a:cubicBezTo>
                <a:cubicBezTo>
                  <a:pt x="108109" y="89672"/>
                  <a:pt x="82180" y="132535"/>
                  <a:pt x="63659" y="139943"/>
                </a:cubicBezTo>
                <a:cubicBezTo>
                  <a:pt x="45138" y="147351"/>
                  <a:pt x="46726" y="163755"/>
                  <a:pt x="38259" y="146293"/>
                </a:cubicBezTo>
                <a:cubicBezTo>
                  <a:pt x="29792" y="128831"/>
                  <a:pt x="8096" y="5005"/>
                  <a:pt x="3334" y="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314409D-72DB-4F05-9FF7-E7420CF5DD65}"/>
              </a:ext>
            </a:extLst>
          </p:cNvPr>
          <p:cNvSpPr/>
          <p:nvPr/>
        </p:nvSpPr>
        <p:spPr>
          <a:xfrm>
            <a:off x="5668673" y="8387021"/>
            <a:ext cx="536521" cy="439100"/>
          </a:xfrm>
          <a:custGeom>
            <a:avLst/>
            <a:gdLst>
              <a:gd name="connsiteX0" fmla="*/ 8227 w 536521"/>
              <a:gd name="connsiteY0" fmla="*/ 4504 h 439100"/>
              <a:gd name="connsiteX1" fmla="*/ 398752 w 536521"/>
              <a:gd name="connsiteY1" fmla="*/ 287079 h 439100"/>
              <a:gd name="connsiteX2" fmla="*/ 370177 w 536521"/>
              <a:gd name="connsiteY2" fmla="*/ 245804 h 439100"/>
              <a:gd name="connsiteX3" fmla="*/ 513052 w 536521"/>
              <a:gd name="connsiteY3" fmla="*/ 417254 h 439100"/>
              <a:gd name="connsiteX4" fmla="*/ 525752 w 536521"/>
              <a:gd name="connsiteY4" fmla="*/ 423604 h 439100"/>
              <a:gd name="connsiteX5" fmla="*/ 405102 w 536521"/>
              <a:gd name="connsiteY5" fmla="*/ 296604 h 439100"/>
              <a:gd name="connsiteX6" fmla="*/ 300327 w 536521"/>
              <a:gd name="connsiteY6" fmla="*/ 283904 h 439100"/>
              <a:gd name="connsiteX7" fmla="*/ 344777 w 536521"/>
              <a:gd name="connsiteY7" fmla="*/ 229929 h 439100"/>
              <a:gd name="connsiteX8" fmla="*/ 186027 w 536521"/>
              <a:gd name="connsiteY8" fmla="*/ 87054 h 439100"/>
              <a:gd name="connsiteX9" fmla="*/ 135227 w 536521"/>
              <a:gd name="connsiteY9" fmla="*/ 109279 h 439100"/>
              <a:gd name="connsiteX10" fmla="*/ 8227 w 536521"/>
              <a:gd name="connsiteY10" fmla="*/ 4504 h 4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21" h="439100">
                <a:moveTo>
                  <a:pt x="8227" y="4504"/>
                </a:moveTo>
                <a:cubicBezTo>
                  <a:pt x="52148" y="34137"/>
                  <a:pt x="338427" y="246862"/>
                  <a:pt x="398752" y="287079"/>
                </a:cubicBezTo>
                <a:cubicBezTo>
                  <a:pt x="459077" y="327296"/>
                  <a:pt x="351127" y="224108"/>
                  <a:pt x="370177" y="245804"/>
                </a:cubicBezTo>
                <a:cubicBezTo>
                  <a:pt x="389227" y="267500"/>
                  <a:pt x="487123" y="387621"/>
                  <a:pt x="513052" y="417254"/>
                </a:cubicBezTo>
                <a:cubicBezTo>
                  <a:pt x="538981" y="446887"/>
                  <a:pt x="543744" y="443712"/>
                  <a:pt x="525752" y="423604"/>
                </a:cubicBezTo>
                <a:cubicBezTo>
                  <a:pt x="507760" y="403496"/>
                  <a:pt x="442673" y="319887"/>
                  <a:pt x="405102" y="296604"/>
                </a:cubicBezTo>
                <a:cubicBezTo>
                  <a:pt x="367531" y="273321"/>
                  <a:pt x="310381" y="295016"/>
                  <a:pt x="300327" y="283904"/>
                </a:cubicBezTo>
                <a:cubicBezTo>
                  <a:pt x="290273" y="272792"/>
                  <a:pt x="363827" y="262737"/>
                  <a:pt x="344777" y="229929"/>
                </a:cubicBezTo>
                <a:cubicBezTo>
                  <a:pt x="325727" y="197121"/>
                  <a:pt x="220952" y="107162"/>
                  <a:pt x="186027" y="87054"/>
                </a:cubicBezTo>
                <a:cubicBezTo>
                  <a:pt x="151102" y="66946"/>
                  <a:pt x="161156" y="117746"/>
                  <a:pt x="135227" y="109279"/>
                </a:cubicBezTo>
                <a:cubicBezTo>
                  <a:pt x="109298" y="100812"/>
                  <a:pt x="-35694" y="-25129"/>
                  <a:pt x="8227" y="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93A031-56F3-42C5-04B6-CE5404119A89}"/>
              </a:ext>
            </a:extLst>
          </p:cNvPr>
          <p:cNvSpPr/>
          <p:nvPr/>
        </p:nvSpPr>
        <p:spPr>
          <a:xfrm>
            <a:off x="6107860" y="9246923"/>
            <a:ext cx="268892" cy="358638"/>
          </a:xfrm>
          <a:custGeom>
            <a:avLst/>
            <a:gdLst>
              <a:gd name="connsiteX0" fmla="*/ 188165 w 268892"/>
              <a:gd name="connsiteY0" fmla="*/ 1852 h 358638"/>
              <a:gd name="connsiteX1" fmla="*/ 165940 w 268892"/>
              <a:gd name="connsiteY1" fmla="*/ 154252 h 358638"/>
              <a:gd name="connsiteX2" fmla="*/ 264365 w 268892"/>
              <a:gd name="connsiteY2" fmla="*/ 354277 h 358638"/>
              <a:gd name="connsiteX3" fmla="*/ 226265 w 268892"/>
              <a:gd name="connsiteY3" fmla="*/ 278077 h 358638"/>
              <a:gd name="connsiteX4" fmla="*/ 840 w 268892"/>
              <a:gd name="connsiteY4" fmla="*/ 116152 h 358638"/>
              <a:gd name="connsiteX5" fmla="*/ 150065 w 268892"/>
              <a:gd name="connsiteY5" fmla="*/ 195527 h 358638"/>
              <a:gd name="connsiteX6" fmla="*/ 162765 w 268892"/>
              <a:gd name="connsiteY6" fmla="*/ 78052 h 358638"/>
              <a:gd name="connsiteX7" fmla="*/ 188165 w 268892"/>
              <a:gd name="connsiteY7" fmla="*/ 1852 h 35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92" h="358638">
                <a:moveTo>
                  <a:pt x="188165" y="1852"/>
                </a:moveTo>
                <a:cubicBezTo>
                  <a:pt x="188694" y="14552"/>
                  <a:pt x="153240" y="95515"/>
                  <a:pt x="165940" y="154252"/>
                </a:cubicBezTo>
                <a:cubicBezTo>
                  <a:pt x="178640" y="212990"/>
                  <a:pt x="254311" y="333639"/>
                  <a:pt x="264365" y="354277"/>
                </a:cubicBezTo>
                <a:cubicBezTo>
                  <a:pt x="274419" y="374915"/>
                  <a:pt x="270186" y="317765"/>
                  <a:pt x="226265" y="278077"/>
                </a:cubicBezTo>
                <a:cubicBezTo>
                  <a:pt x="182344" y="238390"/>
                  <a:pt x="13540" y="129910"/>
                  <a:pt x="840" y="116152"/>
                </a:cubicBezTo>
                <a:cubicBezTo>
                  <a:pt x="-11860" y="102394"/>
                  <a:pt x="123078" y="201877"/>
                  <a:pt x="150065" y="195527"/>
                </a:cubicBezTo>
                <a:cubicBezTo>
                  <a:pt x="177052" y="189177"/>
                  <a:pt x="155886" y="111390"/>
                  <a:pt x="162765" y="78052"/>
                </a:cubicBezTo>
                <a:cubicBezTo>
                  <a:pt x="169644" y="44714"/>
                  <a:pt x="187636" y="-10848"/>
                  <a:pt x="188165" y="1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513B654-178A-5B2C-2C4D-CE5BF05D6EB3}"/>
              </a:ext>
            </a:extLst>
          </p:cNvPr>
          <p:cNvSpPr/>
          <p:nvPr/>
        </p:nvSpPr>
        <p:spPr>
          <a:xfrm>
            <a:off x="4127911" y="6384598"/>
            <a:ext cx="254253" cy="1935175"/>
          </a:xfrm>
          <a:custGeom>
            <a:avLst/>
            <a:gdLst>
              <a:gd name="connsiteX0" fmla="*/ 50389 w 254253"/>
              <a:gd name="connsiteY0" fmla="*/ 9852 h 1935175"/>
              <a:gd name="connsiteX1" fmla="*/ 120239 w 254253"/>
              <a:gd name="connsiteY1" fmla="*/ 1108402 h 1935175"/>
              <a:gd name="connsiteX2" fmla="*/ 120239 w 254253"/>
              <a:gd name="connsiteY2" fmla="*/ 987752 h 1935175"/>
              <a:gd name="connsiteX3" fmla="*/ 253589 w 254253"/>
              <a:gd name="connsiteY3" fmla="*/ 1927552 h 1935175"/>
              <a:gd name="connsiteX4" fmla="*/ 164689 w 254253"/>
              <a:gd name="connsiteY4" fmla="*/ 1368752 h 1935175"/>
              <a:gd name="connsiteX5" fmla="*/ 12289 w 254253"/>
              <a:gd name="connsiteY5" fmla="*/ 270202 h 1935175"/>
              <a:gd name="connsiteX6" fmla="*/ 12289 w 254253"/>
              <a:gd name="connsiteY6" fmla="*/ 549602 h 1935175"/>
              <a:gd name="connsiteX7" fmla="*/ 50389 w 254253"/>
              <a:gd name="connsiteY7" fmla="*/ 9852 h 19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53" h="1935175">
                <a:moveTo>
                  <a:pt x="50389" y="9852"/>
                </a:moveTo>
                <a:cubicBezTo>
                  <a:pt x="68381" y="102985"/>
                  <a:pt x="108597" y="945419"/>
                  <a:pt x="120239" y="1108402"/>
                </a:cubicBezTo>
                <a:cubicBezTo>
                  <a:pt x="131881" y="1271385"/>
                  <a:pt x="98014" y="851227"/>
                  <a:pt x="120239" y="987752"/>
                </a:cubicBezTo>
                <a:cubicBezTo>
                  <a:pt x="142464" y="1124277"/>
                  <a:pt x="246181" y="1864052"/>
                  <a:pt x="253589" y="1927552"/>
                </a:cubicBezTo>
                <a:cubicBezTo>
                  <a:pt x="260997" y="1991052"/>
                  <a:pt x="204906" y="1644977"/>
                  <a:pt x="164689" y="1368752"/>
                </a:cubicBezTo>
                <a:cubicBezTo>
                  <a:pt x="124472" y="1092527"/>
                  <a:pt x="37689" y="406727"/>
                  <a:pt x="12289" y="270202"/>
                </a:cubicBezTo>
                <a:cubicBezTo>
                  <a:pt x="-13111" y="133677"/>
                  <a:pt x="8056" y="585585"/>
                  <a:pt x="12289" y="549602"/>
                </a:cubicBezTo>
                <a:cubicBezTo>
                  <a:pt x="16522" y="513619"/>
                  <a:pt x="32397" y="-83281"/>
                  <a:pt x="50389" y="9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BE4CC42-1454-62D4-BA20-ED218B93BE63}"/>
              </a:ext>
            </a:extLst>
          </p:cNvPr>
          <p:cNvSpPr/>
          <p:nvPr/>
        </p:nvSpPr>
        <p:spPr>
          <a:xfrm>
            <a:off x="4418470" y="8207996"/>
            <a:ext cx="1075830" cy="1180546"/>
          </a:xfrm>
          <a:custGeom>
            <a:avLst/>
            <a:gdLst>
              <a:gd name="connsiteX0" fmla="*/ 1130 w 1075830"/>
              <a:gd name="connsiteY0" fmla="*/ 2554 h 1180546"/>
              <a:gd name="connsiteX1" fmla="*/ 712330 w 1075830"/>
              <a:gd name="connsiteY1" fmla="*/ 897904 h 1180546"/>
              <a:gd name="connsiteX2" fmla="*/ 680580 w 1075830"/>
              <a:gd name="connsiteY2" fmla="*/ 777254 h 1180546"/>
              <a:gd name="connsiteX3" fmla="*/ 1074280 w 1075830"/>
              <a:gd name="connsiteY3" fmla="*/ 1177304 h 1180546"/>
              <a:gd name="connsiteX4" fmla="*/ 807580 w 1075830"/>
              <a:gd name="connsiteY4" fmla="*/ 948704 h 1180546"/>
              <a:gd name="connsiteX5" fmla="*/ 553580 w 1075830"/>
              <a:gd name="connsiteY5" fmla="*/ 637554 h 1180546"/>
              <a:gd name="connsiteX6" fmla="*/ 1130 w 1075830"/>
              <a:gd name="connsiteY6" fmla="*/ 2554 h 11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830" h="1180546">
                <a:moveTo>
                  <a:pt x="1130" y="2554"/>
                </a:moveTo>
                <a:cubicBezTo>
                  <a:pt x="27588" y="45946"/>
                  <a:pt x="599088" y="768787"/>
                  <a:pt x="712330" y="897904"/>
                </a:cubicBezTo>
                <a:cubicBezTo>
                  <a:pt x="825572" y="1027021"/>
                  <a:pt x="620255" y="730687"/>
                  <a:pt x="680580" y="777254"/>
                </a:cubicBezTo>
                <a:cubicBezTo>
                  <a:pt x="740905" y="823821"/>
                  <a:pt x="1053113" y="1148729"/>
                  <a:pt x="1074280" y="1177304"/>
                </a:cubicBezTo>
                <a:cubicBezTo>
                  <a:pt x="1095447" y="1205879"/>
                  <a:pt x="894363" y="1038662"/>
                  <a:pt x="807580" y="948704"/>
                </a:cubicBezTo>
                <a:cubicBezTo>
                  <a:pt x="720797" y="858746"/>
                  <a:pt x="686930" y="794187"/>
                  <a:pt x="553580" y="637554"/>
                </a:cubicBezTo>
                <a:cubicBezTo>
                  <a:pt x="420230" y="480921"/>
                  <a:pt x="-25328" y="-40838"/>
                  <a:pt x="1130" y="2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3F0E9CC-9577-5838-A6BC-88FF2938B316}"/>
              </a:ext>
            </a:extLst>
          </p:cNvPr>
          <p:cNvSpPr/>
          <p:nvPr/>
        </p:nvSpPr>
        <p:spPr>
          <a:xfrm>
            <a:off x="8746990" y="5853469"/>
            <a:ext cx="186169" cy="1402876"/>
          </a:xfrm>
          <a:custGeom>
            <a:avLst/>
            <a:gdLst>
              <a:gd name="connsiteX0" fmla="*/ 92210 w 186169"/>
              <a:gd name="connsiteY0" fmla="*/ 4787 h 1402876"/>
              <a:gd name="connsiteX1" fmla="*/ 128786 w 186169"/>
              <a:gd name="connsiteY1" fmla="*/ 565619 h 1402876"/>
              <a:gd name="connsiteX2" fmla="*/ 86114 w 186169"/>
              <a:gd name="connsiteY2" fmla="*/ 1089875 h 1402876"/>
              <a:gd name="connsiteX3" fmla="*/ 110498 w 186169"/>
              <a:gd name="connsiteY3" fmla="*/ 961859 h 1402876"/>
              <a:gd name="connsiteX4" fmla="*/ 770 w 186169"/>
              <a:gd name="connsiteY4" fmla="*/ 1400771 h 1402876"/>
              <a:gd name="connsiteX5" fmla="*/ 67826 w 186169"/>
              <a:gd name="connsiteY5" fmla="*/ 1102067 h 1402876"/>
              <a:gd name="connsiteX6" fmla="*/ 183650 w 186169"/>
              <a:gd name="connsiteY6" fmla="*/ 522947 h 1402876"/>
              <a:gd name="connsiteX7" fmla="*/ 147074 w 186169"/>
              <a:gd name="connsiteY7" fmla="*/ 681443 h 1402876"/>
              <a:gd name="connsiteX8" fmla="*/ 140978 w 186169"/>
              <a:gd name="connsiteY8" fmla="*/ 315683 h 1402876"/>
              <a:gd name="connsiteX9" fmla="*/ 92210 w 186169"/>
              <a:gd name="connsiteY9" fmla="*/ 4787 h 14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69" h="1402876">
                <a:moveTo>
                  <a:pt x="92210" y="4787"/>
                </a:moveTo>
                <a:cubicBezTo>
                  <a:pt x="90178" y="46443"/>
                  <a:pt x="129802" y="384771"/>
                  <a:pt x="128786" y="565619"/>
                </a:cubicBezTo>
                <a:cubicBezTo>
                  <a:pt x="127770" y="746467"/>
                  <a:pt x="89162" y="1023835"/>
                  <a:pt x="86114" y="1089875"/>
                </a:cubicBezTo>
                <a:cubicBezTo>
                  <a:pt x="83066" y="1155915"/>
                  <a:pt x="124722" y="910043"/>
                  <a:pt x="110498" y="961859"/>
                </a:cubicBezTo>
                <a:cubicBezTo>
                  <a:pt x="96274" y="1013675"/>
                  <a:pt x="7882" y="1377403"/>
                  <a:pt x="770" y="1400771"/>
                </a:cubicBezTo>
                <a:cubicBezTo>
                  <a:pt x="-6342" y="1424139"/>
                  <a:pt x="37346" y="1248371"/>
                  <a:pt x="67826" y="1102067"/>
                </a:cubicBezTo>
                <a:cubicBezTo>
                  <a:pt x="98306" y="955763"/>
                  <a:pt x="170442" y="593051"/>
                  <a:pt x="183650" y="522947"/>
                </a:cubicBezTo>
                <a:cubicBezTo>
                  <a:pt x="196858" y="452843"/>
                  <a:pt x="154186" y="715987"/>
                  <a:pt x="147074" y="681443"/>
                </a:cubicBezTo>
                <a:cubicBezTo>
                  <a:pt x="139962" y="646899"/>
                  <a:pt x="145042" y="427443"/>
                  <a:pt x="140978" y="315683"/>
                </a:cubicBezTo>
                <a:cubicBezTo>
                  <a:pt x="136914" y="203923"/>
                  <a:pt x="94242" y="-36869"/>
                  <a:pt x="92210" y="4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C0AE7F-B370-2D40-98EE-2EEC510F3E43}"/>
              </a:ext>
            </a:extLst>
          </p:cNvPr>
          <p:cNvSpPr/>
          <p:nvPr/>
        </p:nvSpPr>
        <p:spPr>
          <a:xfrm>
            <a:off x="7383185" y="8255664"/>
            <a:ext cx="853666" cy="883215"/>
          </a:xfrm>
          <a:custGeom>
            <a:avLst/>
            <a:gdLst>
              <a:gd name="connsiteX0" fmla="*/ 852511 w 853666"/>
              <a:gd name="connsiteY0" fmla="*/ 4416 h 883215"/>
              <a:gd name="connsiteX1" fmla="*/ 285583 w 853666"/>
              <a:gd name="connsiteY1" fmla="*/ 705456 h 883215"/>
              <a:gd name="connsiteX2" fmla="*/ 340447 w 853666"/>
              <a:gd name="connsiteY2" fmla="*/ 589632 h 883215"/>
              <a:gd name="connsiteX3" fmla="*/ 5167 w 853666"/>
              <a:gd name="connsiteY3" fmla="*/ 876144 h 883215"/>
              <a:gd name="connsiteX4" fmla="*/ 645247 w 853666"/>
              <a:gd name="connsiteY4" fmla="*/ 242160 h 883215"/>
              <a:gd name="connsiteX5" fmla="*/ 437983 w 853666"/>
              <a:gd name="connsiteY5" fmla="*/ 400656 h 883215"/>
              <a:gd name="connsiteX6" fmla="*/ 852511 w 853666"/>
              <a:gd name="connsiteY6" fmla="*/ 4416 h 88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666" h="883215">
                <a:moveTo>
                  <a:pt x="852511" y="4416"/>
                </a:moveTo>
                <a:cubicBezTo>
                  <a:pt x="827111" y="55216"/>
                  <a:pt x="370927" y="607920"/>
                  <a:pt x="285583" y="705456"/>
                </a:cubicBezTo>
                <a:cubicBezTo>
                  <a:pt x="200239" y="802992"/>
                  <a:pt x="387183" y="561184"/>
                  <a:pt x="340447" y="589632"/>
                </a:cubicBezTo>
                <a:cubicBezTo>
                  <a:pt x="293711" y="618080"/>
                  <a:pt x="-45633" y="934056"/>
                  <a:pt x="5167" y="876144"/>
                </a:cubicBezTo>
                <a:cubicBezTo>
                  <a:pt x="55967" y="818232"/>
                  <a:pt x="573111" y="321408"/>
                  <a:pt x="645247" y="242160"/>
                </a:cubicBezTo>
                <a:cubicBezTo>
                  <a:pt x="717383" y="162912"/>
                  <a:pt x="399375" y="444344"/>
                  <a:pt x="437983" y="400656"/>
                </a:cubicBezTo>
                <a:cubicBezTo>
                  <a:pt x="476591" y="356968"/>
                  <a:pt x="877911" y="-46384"/>
                  <a:pt x="852511" y="4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22D556F-8565-703D-489A-BB88C5210850}"/>
              </a:ext>
            </a:extLst>
          </p:cNvPr>
          <p:cNvSpPr/>
          <p:nvPr/>
        </p:nvSpPr>
        <p:spPr>
          <a:xfrm>
            <a:off x="8495129" y="6876221"/>
            <a:ext cx="253466" cy="614518"/>
          </a:xfrm>
          <a:custGeom>
            <a:avLst/>
            <a:gdLst>
              <a:gd name="connsiteX0" fmla="*/ 75847 w 253466"/>
              <a:gd name="connsiteY0" fmla="*/ 67 h 614518"/>
              <a:gd name="connsiteX1" fmla="*/ 94135 w 253466"/>
              <a:gd name="connsiteY1" fmla="*/ 310963 h 614518"/>
              <a:gd name="connsiteX2" fmla="*/ 2695 w 253466"/>
              <a:gd name="connsiteY2" fmla="*/ 609667 h 614518"/>
              <a:gd name="connsiteX3" fmla="*/ 45367 w 253466"/>
              <a:gd name="connsiteY3" fmla="*/ 469459 h 614518"/>
              <a:gd name="connsiteX4" fmla="*/ 252631 w 253466"/>
              <a:gd name="connsiteY4" fmla="*/ 128083 h 614518"/>
              <a:gd name="connsiteX5" fmla="*/ 118519 w 253466"/>
              <a:gd name="connsiteY5" fmla="*/ 323155 h 614518"/>
              <a:gd name="connsiteX6" fmla="*/ 124615 w 253466"/>
              <a:gd name="connsiteY6" fmla="*/ 237811 h 614518"/>
              <a:gd name="connsiteX7" fmla="*/ 27079 w 253466"/>
              <a:gd name="connsiteY7" fmla="*/ 42739 h 614518"/>
              <a:gd name="connsiteX8" fmla="*/ 167287 w 253466"/>
              <a:gd name="connsiteY8" fmla="*/ 280483 h 614518"/>
              <a:gd name="connsiteX9" fmla="*/ 75847 w 253466"/>
              <a:gd name="connsiteY9" fmla="*/ 67 h 61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466" h="614518">
                <a:moveTo>
                  <a:pt x="75847" y="67"/>
                </a:moveTo>
                <a:cubicBezTo>
                  <a:pt x="63655" y="5147"/>
                  <a:pt x="106327" y="209363"/>
                  <a:pt x="94135" y="310963"/>
                </a:cubicBezTo>
                <a:cubicBezTo>
                  <a:pt x="81943" y="412563"/>
                  <a:pt x="10823" y="583251"/>
                  <a:pt x="2695" y="609667"/>
                </a:cubicBezTo>
                <a:cubicBezTo>
                  <a:pt x="-5433" y="636083"/>
                  <a:pt x="3711" y="549723"/>
                  <a:pt x="45367" y="469459"/>
                </a:cubicBezTo>
                <a:cubicBezTo>
                  <a:pt x="87023" y="389195"/>
                  <a:pt x="240439" y="152467"/>
                  <a:pt x="252631" y="128083"/>
                </a:cubicBezTo>
                <a:cubicBezTo>
                  <a:pt x="264823" y="103699"/>
                  <a:pt x="139855" y="304867"/>
                  <a:pt x="118519" y="323155"/>
                </a:cubicBezTo>
                <a:cubicBezTo>
                  <a:pt x="97183" y="341443"/>
                  <a:pt x="139855" y="284547"/>
                  <a:pt x="124615" y="237811"/>
                </a:cubicBezTo>
                <a:cubicBezTo>
                  <a:pt x="109375" y="191075"/>
                  <a:pt x="19967" y="35627"/>
                  <a:pt x="27079" y="42739"/>
                </a:cubicBezTo>
                <a:cubicBezTo>
                  <a:pt x="34191" y="49851"/>
                  <a:pt x="157127" y="282515"/>
                  <a:pt x="167287" y="280483"/>
                </a:cubicBezTo>
                <a:cubicBezTo>
                  <a:pt x="177447" y="278451"/>
                  <a:pt x="88039" y="-5013"/>
                  <a:pt x="7584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887F15D-80EB-45A9-FC6E-270D10D5AE36}"/>
              </a:ext>
            </a:extLst>
          </p:cNvPr>
          <p:cNvSpPr/>
          <p:nvPr/>
        </p:nvSpPr>
        <p:spPr>
          <a:xfrm>
            <a:off x="7941554" y="6821958"/>
            <a:ext cx="62640" cy="177205"/>
          </a:xfrm>
          <a:custGeom>
            <a:avLst/>
            <a:gdLst>
              <a:gd name="connsiteX0" fmla="*/ 62621 w 62640"/>
              <a:gd name="connsiteY0" fmla="*/ 1117 h 177205"/>
              <a:gd name="connsiteX1" fmla="*/ 5471 w 62640"/>
              <a:gd name="connsiteY1" fmla="*/ 115417 h 177205"/>
              <a:gd name="connsiteX2" fmla="*/ 2296 w 62640"/>
              <a:gd name="connsiteY2" fmla="*/ 175742 h 177205"/>
              <a:gd name="connsiteX3" fmla="*/ 2296 w 62640"/>
              <a:gd name="connsiteY3" fmla="*/ 150342 h 177205"/>
              <a:gd name="connsiteX4" fmla="*/ 11821 w 62640"/>
              <a:gd name="connsiteY4" fmla="*/ 61442 h 177205"/>
              <a:gd name="connsiteX5" fmla="*/ 62621 w 62640"/>
              <a:gd name="connsiteY5" fmla="*/ 1117 h 1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0" h="177205">
                <a:moveTo>
                  <a:pt x="62621" y="1117"/>
                </a:moveTo>
                <a:cubicBezTo>
                  <a:pt x="61563" y="10113"/>
                  <a:pt x="15525" y="86313"/>
                  <a:pt x="5471" y="115417"/>
                </a:cubicBezTo>
                <a:cubicBezTo>
                  <a:pt x="-4583" y="144521"/>
                  <a:pt x="2296" y="175742"/>
                  <a:pt x="2296" y="175742"/>
                </a:cubicBezTo>
                <a:cubicBezTo>
                  <a:pt x="1767" y="181563"/>
                  <a:pt x="709" y="169392"/>
                  <a:pt x="2296" y="150342"/>
                </a:cubicBezTo>
                <a:cubicBezTo>
                  <a:pt x="3883" y="131292"/>
                  <a:pt x="1767" y="83138"/>
                  <a:pt x="11821" y="61442"/>
                </a:cubicBezTo>
                <a:cubicBezTo>
                  <a:pt x="21875" y="39746"/>
                  <a:pt x="63679" y="-7879"/>
                  <a:pt x="62621" y="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67A3F55-66F6-B693-7366-3711BA9942BF}"/>
              </a:ext>
            </a:extLst>
          </p:cNvPr>
          <p:cNvSpPr/>
          <p:nvPr/>
        </p:nvSpPr>
        <p:spPr>
          <a:xfrm>
            <a:off x="5381622" y="7010372"/>
            <a:ext cx="75198" cy="177866"/>
          </a:xfrm>
          <a:custGeom>
            <a:avLst/>
            <a:gdLst>
              <a:gd name="connsiteX0" fmla="*/ 3 w 75198"/>
              <a:gd name="connsiteY0" fmla="*/ 28 h 177866"/>
              <a:gd name="connsiteX1" fmla="*/ 69853 w 75198"/>
              <a:gd name="connsiteY1" fmla="*/ 101628 h 177866"/>
              <a:gd name="connsiteX2" fmla="*/ 57153 w 75198"/>
              <a:gd name="connsiteY2" fmla="*/ 177828 h 177866"/>
              <a:gd name="connsiteX3" fmla="*/ 73028 w 75198"/>
              <a:gd name="connsiteY3" fmla="*/ 92103 h 177866"/>
              <a:gd name="connsiteX4" fmla="*/ 3 w 75198"/>
              <a:gd name="connsiteY4" fmla="*/ 28 h 1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177866">
                <a:moveTo>
                  <a:pt x="3" y="28"/>
                </a:moveTo>
                <a:cubicBezTo>
                  <a:pt x="-526" y="1615"/>
                  <a:pt x="60328" y="71995"/>
                  <a:pt x="69853" y="101628"/>
                </a:cubicBezTo>
                <a:cubicBezTo>
                  <a:pt x="79378" y="131261"/>
                  <a:pt x="56624" y="179415"/>
                  <a:pt x="57153" y="177828"/>
                </a:cubicBezTo>
                <a:cubicBezTo>
                  <a:pt x="57682" y="176241"/>
                  <a:pt x="82553" y="120678"/>
                  <a:pt x="73028" y="92103"/>
                </a:cubicBezTo>
                <a:cubicBezTo>
                  <a:pt x="63503" y="63528"/>
                  <a:pt x="532" y="-1559"/>
                  <a:pt x="3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79F3630-7B73-051A-1953-7722CC5B7B9A}"/>
              </a:ext>
            </a:extLst>
          </p:cNvPr>
          <p:cNvSpPr/>
          <p:nvPr/>
        </p:nvSpPr>
        <p:spPr>
          <a:xfrm>
            <a:off x="4784725" y="6111875"/>
            <a:ext cx="1365761" cy="156495"/>
          </a:xfrm>
          <a:custGeom>
            <a:avLst/>
            <a:gdLst>
              <a:gd name="connsiteX0" fmla="*/ 0 w 1365761"/>
              <a:gd name="connsiteY0" fmla="*/ 0 h 156495"/>
              <a:gd name="connsiteX1" fmla="*/ 269875 w 1365761"/>
              <a:gd name="connsiteY1" fmla="*/ 38100 h 156495"/>
              <a:gd name="connsiteX2" fmla="*/ 730250 w 1365761"/>
              <a:gd name="connsiteY2" fmla="*/ 98425 h 156495"/>
              <a:gd name="connsiteX3" fmla="*/ 581025 w 1365761"/>
              <a:gd name="connsiteY3" fmla="*/ 76200 h 156495"/>
              <a:gd name="connsiteX4" fmla="*/ 803275 w 1365761"/>
              <a:gd name="connsiteY4" fmla="*/ 114300 h 156495"/>
              <a:gd name="connsiteX5" fmla="*/ 590550 w 1365761"/>
              <a:gd name="connsiteY5" fmla="*/ 127000 h 156495"/>
              <a:gd name="connsiteX6" fmla="*/ 819150 w 1365761"/>
              <a:gd name="connsiteY6" fmla="*/ 95250 h 156495"/>
              <a:gd name="connsiteX7" fmla="*/ 974725 w 1365761"/>
              <a:gd name="connsiteY7" fmla="*/ 146050 h 156495"/>
              <a:gd name="connsiteX8" fmla="*/ 844550 w 1365761"/>
              <a:gd name="connsiteY8" fmla="*/ 85725 h 156495"/>
              <a:gd name="connsiteX9" fmla="*/ 1016000 w 1365761"/>
              <a:gd name="connsiteY9" fmla="*/ 155575 h 156495"/>
              <a:gd name="connsiteX10" fmla="*/ 1054100 w 1365761"/>
              <a:gd name="connsiteY10" fmla="*/ 127000 h 156495"/>
              <a:gd name="connsiteX11" fmla="*/ 1355725 w 1365761"/>
              <a:gd name="connsiteY11" fmla="*/ 146050 h 156495"/>
              <a:gd name="connsiteX12" fmla="*/ 1295400 w 1365761"/>
              <a:gd name="connsiteY12" fmla="*/ 130175 h 156495"/>
              <a:gd name="connsiteX13" fmla="*/ 1311275 w 1365761"/>
              <a:gd name="connsiteY13" fmla="*/ 88900 h 156495"/>
              <a:gd name="connsiteX14" fmla="*/ 1276350 w 1365761"/>
              <a:gd name="connsiteY14" fmla="*/ 12700 h 156495"/>
              <a:gd name="connsiteX15" fmla="*/ 1311275 w 1365761"/>
              <a:gd name="connsiteY15" fmla="*/ 139700 h 156495"/>
              <a:gd name="connsiteX16" fmla="*/ 1028700 w 1365761"/>
              <a:gd name="connsiteY16" fmla="*/ 101600 h 156495"/>
              <a:gd name="connsiteX17" fmla="*/ 635000 w 1365761"/>
              <a:gd name="connsiteY17" fmla="*/ 53975 h 156495"/>
              <a:gd name="connsiteX18" fmla="*/ 676275 w 1365761"/>
              <a:gd name="connsiteY18" fmla="*/ 92075 h 156495"/>
              <a:gd name="connsiteX19" fmla="*/ 603250 w 1365761"/>
              <a:gd name="connsiteY19" fmla="*/ 92075 h 156495"/>
              <a:gd name="connsiteX20" fmla="*/ 0 w 1365761"/>
              <a:gd name="connsiteY20" fmla="*/ 0 h 1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5761" h="156495">
                <a:moveTo>
                  <a:pt x="0" y="0"/>
                </a:moveTo>
                <a:lnTo>
                  <a:pt x="269875" y="38100"/>
                </a:lnTo>
                <a:lnTo>
                  <a:pt x="730250" y="98425"/>
                </a:lnTo>
                <a:cubicBezTo>
                  <a:pt x="782108" y="104775"/>
                  <a:pt x="568854" y="73554"/>
                  <a:pt x="581025" y="76200"/>
                </a:cubicBezTo>
                <a:cubicBezTo>
                  <a:pt x="593196" y="78846"/>
                  <a:pt x="801688" y="105833"/>
                  <a:pt x="803275" y="114300"/>
                </a:cubicBezTo>
                <a:cubicBezTo>
                  <a:pt x="804862" y="122767"/>
                  <a:pt x="587904" y="130175"/>
                  <a:pt x="590550" y="127000"/>
                </a:cubicBezTo>
                <a:cubicBezTo>
                  <a:pt x="593196" y="123825"/>
                  <a:pt x="755121" y="92075"/>
                  <a:pt x="819150" y="95250"/>
                </a:cubicBezTo>
                <a:cubicBezTo>
                  <a:pt x="883179" y="98425"/>
                  <a:pt x="970492" y="147637"/>
                  <a:pt x="974725" y="146050"/>
                </a:cubicBezTo>
                <a:cubicBezTo>
                  <a:pt x="978958" y="144463"/>
                  <a:pt x="837671" y="84138"/>
                  <a:pt x="844550" y="85725"/>
                </a:cubicBezTo>
                <a:cubicBezTo>
                  <a:pt x="851429" y="87312"/>
                  <a:pt x="981075" y="148696"/>
                  <a:pt x="1016000" y="155575"/>
                </a:cubicBezTo>
                <a:cubicBezTo>
                  <a:pt x="1050925" y="162454"/>
                  <a:pt x="997479" y="128587"/>
                  <a:pt x="1054100" y="127000"/>
                </a:cubicBezTo>
                <a:cubicBezTo>
                  <a:pt x="1110721" y="125413"/>
                  <a:pt x="1315508" y="145521"/>
                  <a:pt x="1355725" y="146050"/>
                </a:cubicBezTo>
                <a:cubicBezTo>
                  <a:pt x="1395942" y="146579"/>
                  <a:pt x="1302808" y="139700"/>
                  <a:pt x="1295400" y="130175"/>
                </a:cubicBezTo>
                <a:cubicBezTo>
                  <a:pt x="1287992" y="120650"/>
                  <a:pt x="1314450" y="108479"/>
                  <a:pt x="1311275" y="88900"/>
                </a:cubicBezTo>
                <a:cubicBezTo>
                  <a:pt x="1308100" y="69321"/>
                  <a:pt x="1276350" y="4233"/>
                  <a:pt x="1276350" y="12700"/>
                </a:cubicBezTo>
                <a:cubicBezTo>
                  <a:pt x="1276350" y="21167"/>
                  <a:pt x="1352550" y="124883"/>
                  <a:pt x="1311275" y="139700"/>
                </a:cubicBezTo>
                <a:cubicBezTo>
                  <a:pt x="1270000" y="154517"/>
                  <a:pt x="1028700" y="101600"/>
                  <a:pt x="1028700" y="101600"/>
                </a:cubicBezTo>
                <a:cubicBezTo>
                  <a:pt x="915988" y="87313"/>
                  <a:pt x="693737" y="55562"/>
                  <a:pt x="635000" y="53975"/>
                </a:cubicBezTo>
                <a:cubicBezTo>
                  <a:pt x="576263" y="52388"/>
                  <a:pt x="681567" y="85725"/>
                  <a:pt x="676275" y="92075"/>
                </a:cubicBezTo>
                <a:cubicBezTo>
                  <a:pt x="670983" y="98425"/>
                  <a:pt x="719138" y="106363"/>
                  <a:pt x="603250" y="92075"/>
                </a:cubicBezTo>
                <a:cubicBezTo>
                  <a:pt x="487363" y="77788"/>
                  <a:pt x="234156" y="42069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6B36CD0-2498-79DB-D631-7B2A7FC0788E}"/>
              </a:ext>
            </a:extLst>
          </p:cNvPr>
          <p:cNvSpPr/>
          <p:nvPr/>
        </p:nvSpPr>
        <p:spPr>
          <a:xfrm>
            <a:off x="5003124" y="6254248"/>
            <a:ext cx="1068341" cy="81432"/>
          </a:xfrm>
          <a:custGeom>
            <a:avLst/>
            <a:gdLst>
              <a:gd name="connsiteX0" fmla="*/ 676 w 1068341"/>
              <a:gd name="connsiteY0" fmla="*/ 16377 h 81432"/>
              <a:gd name="connsiteX1" fmla="*/ 492801 w 1068341"/>
              <a:gd name="connsiteY1" fmla="*/ 79877 h 81432"/>
              <a:gd name="connsiteX2" fmla="*/ 464226 w 1068341"/>
              <a:gd name="connsiteY2" fmla="*/ 60827 h 81432"/>
              <a:gd name="connsiteX3" fmla="*/ 721401 w 1068341"/>
              <a:gd name="connsiteY3" fmla="*/ 48127 h 81432"/>
              <a:gd name="connsiteX4" fmla="*/ 794426 w 1068341"/>
              <a:gd name="connsiteY4" fmla="*/ 22727 h 81432"/>
              <a:gd name="connsiteX5" fmla="*/ 1067476 w 1068341"/>
              <a:gd name="connsiteY5" fmla="*/ 41777 h 81432"/>
              <a:gd name="connsiteX6" fmla="*/ 873801 w 1068341"/>
              <a:gd name="connsiteY6" fmla="*/ 16377 h 81432"/>
              <a:gd name="connsiteX7" fmla="*/ 676951 w 1068341"/>
              <a:gd name="connsiteY7" fmla="*/ 22727 h 81432"/>
              <a:gd name="connsiteX8" fmla="*/ 429301 w 1068341"/>
              <a:gd name="connsiteY8" fmla="*/ 502 h 81432"/>
              <a:gd name="connsiteX9" fmla="*/ 575351 w 1068341"/>
              <a:gd name="connsiteY9" fmla="*/ 48127 h 81432"/>
              <a:gd name="connsiteX10" fmla="*/ 391201 w 1068341"/>
              <a:gd name="connsiteY10" fmla="*/ 54477 h 81432"/>
              <a:gd name="connsiteX11" fmla="*/ 676 w 1068341"/>
              <a:gd name="connsiteY11" fmla="*/ 16377 h 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341" h="81432">
                <a:moveTo>
                  <a:pt x="676" y="16377"/>
                </a:moveTo>
                <a:cubicBezTo>
                  <a:pt x="17609" y="20610"/>
                  <a:pt x="415543" y="72469"/>
                  <a:pt x="492801" y="79877"/>
                </a:cubicBezTo>
                <a:cubicBezTo>
                  <a:pt x="570059" y="87285"/>
                  <a:pt x="426126" y="66119"/>
                  <a:pt x="464226" y="60827"/>
                </a:cubicBezTo>
                <a:cubicBezTo>
                  <a:pt x="502326" y="55535"/>
                  <a:pt x="666368" y="54477"/>
                  <a:pt x="721401" y="48127"/>
                </a:cubicBezTo>
                <a:cubicBezTo>
                  <a:pt x="776434" y="41777"/>
                  <a:pt x="736747" y="23785"/>
                  <a:pt x="794426" y="22727"/>
                </a:cubicBezTo>
                <a:cubicBezTo>
                  <a:pt x="852105" y="21669"/>
                  <a:pt x="1054247" y="42835"/>
                  <a:pt x="1067476" y="41777"/>
                </a:cubicBezTo>
                <a:cubicBezTo>
                  <a:pt x="1080705" y="40719"/>
                  <a:pt x="938889" y="19552"/>
                  <a:pt x="873801" y="16377"/>
                </a:cubicBezTo>
                <a:cubicBezTo>
                  <a:pt x="808714" y="13202"/>
                  <a:pt x="751034" y="25373"/>
                  <a:pt x="676951" y="22727"/>
                </a:cubicBezTo>
                <a:cubicBezTo>
                  <a:pt x="602868" y="20081"/>
                  <a:pt x="446234" y="-3731"/>
                  <a:pt x="429301" y="502"/>
                </a:cubicBezTo>
                <a:cubicBezTo>
                  <a:pt x="412368" y="4735"/>
                  <a:pt x="581701" y="39131"/>
                  <a:pt x="575351" y="48127"/>
                </a:cubicBezTo>
                <a:cubicBezTo>
                  <a:pt x="569001" y="57123"/>
                  <a:pt x="492801" y="59240"/>
                  <a:pt x="391201" y="54477"/>
                </a:cubicBezTo>
                <a:cubicBezTo>
                  <a:pt x="289601" y="49715"/>
                  <a:pt x="-16257" y="12144"/>
                  <a:pt x="676" y="1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A16DAFF-7E6C-67DF-3D0F-0B4665BC816B}"/>
              </a:ext>
            </a:extLst>
          </p:cNvPr>
          <p:cNvSpPr/>
          <p:nvPr/>
        </p:nvSpPr>
        <p:spPr>
          <a:xfrm>
            <a:off x="7220989" y="5962382"/>
            <a:ext cx="129779" cy="270538"/>
          </a:xfrm>
          <a:custGeom>
            <a:avLst/>
            <a:gdLst>
              <a:gd name="connsiteX0" fmla="*/ 129136 w 129779"/>
              <a:gd name="connsiteY0" fmla="*/ 268 h 270538"/>
              <a:gd name="connsiteX1" fmla="*/ 2136 w 129779"/>
              <a:gd name="connsiteY1" fmla="*/ 171718 h 270538"/>
              <a:gd name="connsiteX2" fmla="*/ 46586 w 129779"/>
              <a:gd name="connsiteY2" fmla="*/ 270143 h 270538"/>
              <a:gd name="connsiteX3" fmla="*/ 8486 w 129779"/>
              <a:gd name="connsiteY3" fmla="*/ 203468 h 270538"/>
              <a:gd name="connsiteX4" fmla="*/ 49761 w 129779"/>
              <a:gd name="connsiteY4" fmla="*/ 133618 h 270538"/>
              <a:gd name="connsiteX5" fmla="*/ 129136 w 129779"/>
              <a:gd name="connsiteY5" fmla="*/ 268 h 27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79" h="270538">
                <a:moveTo>
                  <a:pt x="129136" y="268"/>
                </a:moveTo>
                <a:cubicBezTo>
                  <a:pt x="121199" y="6618"/>
                  <a:pt x="15894" y="126739"/>
                  <a:pt x="2136" y="171718"/>
                </a:cubicBezTo>
                <a:cubicBezTo>
                  <a:pt x="-11622" y="216697"/>
                  <a:pt x="45528" y="264852"/>
                  <a:pt x="46586" y="270143"/>
                </a:cubicBezTo>
                <a:cubicBezTo>
                  <a:pt x="47644" y="275434"/>
                  <a:pt x="7957" y="226222"/>
                  <a:pt x="8486" y="203468"/>
                </a:cubicBezTo>
                <a:cubicBezTo>
                  <a:pt x="9015" y="180714"/>
                  <a:pt x="30182" y="165368"/>
                  <a:pt x="49761" y="133618"/>
                </a:cubicBezTo>
                <a:cubicBezTo>
                  <a:pt x="69340" y="101868"/>
                  <a:pt x="137073" y="-6082"/>
                  <a:pt x="129136" y="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9611CB3-247B-A526-4F93-021DD751FE76}"/>
              </a:ext>
            </a:extLst>
          </p:cNvPr>
          <p:cNvSpPr/>
          <p:nvPr/>
        </p:nvSpPr>
        <p:spPr>
          <a:xfrm>
            <a:off x="7341424" y="6186271"/>
            <a:ext cx="1057107" cy="108006"/>
          </a:xfrm>
          <a:custGeom>
            <a:avLst/>
            <a:gdLst>
              <a:gd name="connsiteX0" fmla="*/ 69026 w 1057107"/>
              <a:gd name="connsiteY0" fmla="*/ 103404 h 108006"/>
              <a:gd name="connsiteX1" fmla="*/ 672276 w 1057107"/>
              <a:gd name="connsiteY1" fmla="*/ 78004 h 108006"/>
              <a:gd name="connsiteX2" fmla="*/ 627826 w 1057107"/>
              <a:gd name="connsiteY2" fmla="*/ 74829 h 108006"/>
              <a:gd name="connsiteX3" fmla="*/ 792926 w 1057107"/>
              <a:gd name="connsiteY3" fmla="*/ 8154 h 108006"/>
              <a:gd name="connsiteX4" fmla="*/ 1056451 w 1057107"/>
              <a:gd name="connsiteY4" fmla="*/ 1804 h 108006"/>
              <a:gd name="connsiteX5" fmla="*/ 856426 w 1057107"/>
              <a:gd name="connsiteY5" fmla="*/ 14504 h 108006"/>
              <a:gd name="connsiteX6" fmla="*/ 510351 w 1057107"/>
              <a:gd name="connsiteY6" fmla="*/ 103404 h 108006"/>
              <a:gd name="connsiteX7" fmla="*/ 142051 w 1057107"/>
              <a:gd name="connsiteY7" fmla="*/ 71654 h 108006"/>
              <a:gd name="connsiteX8" fmla="*/ 5526 w 1057107"/>
              <a:gd name="connsiteY8" fmla="*/ 30379 h 108006"/>
              <a:gd name="connsiteX9" fmla="*/ 307151 w 1057107"/>
              <a:gd name="connsiteY9" fmla="*/ 100229 h 108006"/>
              <a:gd name="connsiteX10" fmla="*/ 69026 w 1057107"/>
              <a:gd name="connsiteY10" fmla="*/ 103404 h 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7107" h="108006">
                <a:moveTo>
                  <a:pt x="69026" y="103404"/>
                </a:moveTo>
                <a:cubicBezTo>
                  <a:pt x="129880" y="99700"/>
                  <a:pt x="579143" y="82766"/>
                  <a:pt x="672276" y="78004"/>
                </a:cubicBezTo>
                <a:cubicBezTo>
                  <a:pt x="765409" y="73242"/>
                  <a:pt x="607718" y="86471"/>
                  <a:pt x="627826" y="74829"/>
                </a:cubicBezTo>
                <a:cubicBezTo>
                  <a:pt x="647934" y="63187"/>
                  <a:pt x="721489" y="20325"/>
                  <a:pt x="792926" y="8154"/>
                </a:cubicBezTo>
                <a:cubicBezTo>
                  <a:pt x="864363" y="-4017"/>
                  <a:pt x="1045868" y="746"/>
                  <a:pt x="1056451" y="1804"/>
                </a:cubicBezTo>
                <a:cubicBezTo>
                  <a:pt x="1067034" y="2862"/>
                  <a:pt x="947443" y="-2429"/>
                  <a:pt x="856426" y="14504"/>
                </a:cubicBezTo>
                <a:cubicBezTo>
                  <a:pt x="765409" y="31437"/>
                  <a:pt x="629413" y="93879"/>
                  <a:pt x="510351" y="103404"/>
                </a:cubicBezTo>
                <a:cubicBezTo>
                  <a:pt x="391289" y="112929"/>
                  <a:pt x="226189" y="83825"/>
                  <a:pt x="142051" y="71654"/>
                </a:cubicBezTo>
                <a:cubicBezTo>
                  <a:pt x="57913" y="59483"/>
                  <a:pt x="-21991" y="25617"/>
                  <a:pt x="5526" y="30379"/>
                </a:cubicBezTo>
                <a:cubicBezTo>
                  <a:pt x="33043" y="35141"/>
                  <a:pt x="293393" y="87529"/>
                  <a:pt x="307151" y="100229"/>
                </a:cubicBezTo>
                <a:cubicBezTo>
                  <a:pt x="320909" y="112929"/>
                  <a:pt x="8172" y="107108"/>
                  <a:pt x="69026" y="103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48BAAE0-FF84-D214-0DCB-646A00BD71E1}"/>
              </a:ext>
            </a:extLst>
          </p:cNvPr>
          <p:cNvSpPr/>
          <p:nvPr/>
        </p:nvSpPr>
        <p:spPr>
          <a:xfrm>
            <a:off x="7386164" y="6301482"/>
            <a:ext cx="943130" cy="108997"/>
          </a:xfrm>
          <a:custGeom>
            <a:avLst/>
            <a:gdLst>
              <a:gd name="connsiteX0" fmla="*/ 11586 w 943130"/>
              <a:gd name="connsiteY0" fmla="*/ 893 h 108997"/>
              <a:gd name="connsiteX1" fmla="*/ 608486 w 943130"/>
              <a:gd name="connsiteY1" fmla="*/ 89793 h 108997"/>
              <a:gd name="connsiteX2" fmla="*/ 510061 w 943130"/>
              <a:gd name="connsiteY2" fmla="*/ 51693 h 108997"/>
              <a:gd name="connsiteX3" fmla="*/ 935511 w 943130"/>
              <a:gd name="connsiteY3" fmla="*/ 67568 h 108997"/>
              <a:gd name="connsiteX4" fmla="*/ 745011 w 943130"/>
              <a:gd name="connsiteY4" fmla="*/ 67568 h 108997"/>
              <a:gd name="connsiteX5" fmla="*/ 271936 w 943130"/>
              <a:gd name="connsiteY5" fmla="*/ 108843 h 108997"/>
              <a:gd name="connsiteX6" fmla="*/ 389411 w 943130"/>
              <a:gd name="connsiteY6" fmla="*/ 80268 h 108997"/>
              <a:gd name="connsiteX7" fmla="*/ 224311 w 943130"/>
              <a:gd name="connsiteY7" fmla="*/ 45343 h 108997"/>
              <a:gd name="connsiteX8" fmla="*/ 11586 w 943130"/>
              <a:gd name="connsiteY8" fmla="*/ 893 h 10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130" h="108997">
                <a:moveTo>
                  <a:pt x="11586" y="893"/>
                </a:moveTo>
                <a:cubicBezTo>
                  <a:pt x="75615" y="8301"/>
                  <a:pt x="525407" y="81326"/>
                  <a:pt x="608486" y="89793"/>
                </a:cubicBezTo>
                <a:cubicBezTo>
                  <a:pt x="691565" y="98260"/>
                  <a:pt x="455557" y="55397"/>
                  <a:pt x="510061" y="51693"/>
                </a:cubicBezTo>
                <a:cubicBezTo>
                  <a:pt x="564565" y="47989"/>
                  <a:pt x="896353" y="64922"/>
                  <a:pt x="935511" y="67568"/>
                </a:cubicBezTo>
                <a:cubicBezTo>
                  <a:pt x="974669" y="70214"/>
                  <a:pt x="855607" y="60689"/>
                  <a:pt x="745011" y="67568"/>
                </a:cubicBezTo>
                <a:cubicBezTo>
                  <a:pt x="634415" y="74447"/>
                  <a:pt x="331203" y="106726"/>
                  <a:pt x="271936" y="108843"/>
                </a:cubicBezTo>
                <a:cubicBezTo>
                  <a:pt x="212669" y="110960"/>
                  <a:pt x="397348" y="90851"/>
                  <a:pt x="389411" y="80268"/>
                </a:cubicBezTo>
                <a:cubicBezTo>
                  <a:pt x="381474" y="69685"/>
                  <a:pt x="281461" y="56456"/>
                  <a:pt x="224311" y="45343"/>
                </a:cubicBezTo>
                <a:cubicBezTo>
                  <a:pt x="167161" y="34231"/>
                  <a:pt x="-52443" y="-6515"/>
                  <a:pt x="11586" y="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DF018E0-B30A-1067-E5D1-C18B275A16B3}"/>
              </a:ext>
            </a:extLst>
          </p:cNvPr>
          <p:cNvSpPr/>
          <p:nvPr/>
        </p:nvSpPr>
        <p:spPr>
          <a:xfrm>
            <a:off x="6667285" y="5678028"/>
            <a:ext cx="247919" cy="538948"/>
          </a:xfrm>
          <a:custGeom>
            <a:avLst/>
            <a:gdLst>
              <a:gd name="connsiteX0" fmla="*/ 215 w 247919"/>
              <a:gd name="connsiteY0" fmla="*/ 2047 h 538948"/>
              <a:gd name="connsiteX1" fmla="*/ 165315 w 247919"/>
              <a:gd name="connsiteY1" fmla="*/ 405272 h 538948"/>
              <a:gd name="connsiteX2" fmla="*/ 143090 w 247919"/>
              <a:gd name="connsiteY2" fmla="*/ 338597 h 538948"/>
              <a:gd name="connsiteX3" fmla="*/ 247865 w 247919"/>
              <a:gd name="connsiteY3" fmla="*/ 538622 h 538948"/>
              <a:gd name="connsiteX4" fmla="*/ 127215 w 247919"/>
              <a:gd name="connsiteY4" fmla="*/ 383047 h 538948"/>
              <a:gd name="connsiteX5" fmla="*/ 127215 w 247919"/>
              <a:gd name="connsiteY5" fmla="*/ 284622 h 538948"/>
              <a:gd name="connsiteX6" fmla="*/ 149440 w 247919"/>
              <a:gd name="connsiteY6" fmla="*/ 71897 h 538948"/>
              <a:gd name="connsiteX7" fmla="*/ 130390 w 247919"/>
              <a:gd name="connsiteY7" fmla="*/ 240172 h 538948"/>
              <a:gd name="connsiteX8" fmla="*/ 215 w 247919"/>
              <a:gd name="connsiteY8" fmla="*/ 2047 h 5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19" h="538948">
                <a:moveTo>
                  <a:pt x="215" y="2047"/>
                </a:moveTo>
                <a:cubicBezTo>
                  <a:pt x="6036" y="29564"/>
                  <a:pt x="141503" y="349180"/>
                  <a:pt x="165315" y="405272"/>
                </a:cubicBezTo>
                <a:cubicBezTo>
                  <a:pt x="189127" y="461364"/>
                  <a:pt x="129332" y="316372"/>
                  <a:pt x="143090" y="338597"/>
                </a:cubicBezTo>
                <a:cubicBezTo>
                  <a:pt x="156848" y="360822"/>
                  <a:pt x="250511" y="531214"/>
                  <a:pt x="247865" y="538622"/>
                </a:cubicBezTo>
                <a:cubicBezTo>
                  <a:pt x="245219" y="546030"/>
                  <a:pt x="147323" y="425380"/>
                  <a:pt x="127215" y="383047"/>
                </a:cubicBezTo>
                <a:cubicBezTo>
                  <a:pt x="107107" y="340714"/>
                  <a:pt x="123511" y="336480"/>
                  <a:pt x="127215" y="284622"/>
                </a:cubicBezTo>
                <a:cubicBezTo>
                  <a:pt x="130919" y="232764"/>
                  <a:pt x="148911" y="79305"/>
                  <a:pt x="149440" y="71897"/>
                </a:cubicBezTo>
                <a:cubicBezTo>
                  <a:pt x="149969" y="64489"/>
                  <a:pt x="152615" y="247051"/>
                  <a:pt x="130390" y="240172"/>
                </a:cubicBezTo>
                <a:cubicBezTo>
                  <a:pt x="108165" y="233293"/>
                  <a:pt x="-5606" y="-25470"/>
                  <a:pt x="215" y="2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3773403-9E6A-0566-0E79-2DF738A58B51}"/>
              </a:ext>
            </a:extLst>
          </p:cNvPr>
          <p:cNvSpPr/>
          <p:nvPr/>
        </p:nvSpPr>
        <p:spPr>
          <a:xfrm>
            <a:off x="5406876" y="8252331"/>
            <a:ext cx="570289" cy="388087"/>
          </a:xfrm>
          <a:custGeom>
            <a:avLst/>
            <a:gdLst>
              <a:gd name="connsiteX0" fmla="*/ 6499 w 570289"/>
              <a:gd name="connsiteY0" fmla="*/ 2669 h 388087"/>
              <a:gd name="connsiteX1" fmla="*/ 47774 w 570289"/>
              <a:gd name="connsiteY1" fmla="*/ 40769 h 388087"/>
              <a:gd name="connsiteX2" fmla="*/ 235099 w 570289"/>
              <a:gd name="connsiteY2" fmla="*/ 174119 h 388087"/>
              <a:gd name="connsiteX3" fmla="*/ 219224 w 570289"/>
              <a:gd name="connsiteY3" fmla="*/ 113794 h 388087"/>
              <a:gd name="connsiteX4" fmla="*/ 352574 w 570289"/>
              <a:gd name="connsiteY4" fmla="*/ 282069 h 388087"/>
              <a:gd name="connsiteX5" fmla="*/ 362099 w 570289"/>
              <a:gd name="connsiteY5" fmla="*/ 240794 h 388087"/>
              <a:gd name="connsiteX6" fmla="*/ 568474 w 570289"/>
              <a:gd name="connsiteY6" fmla="*/ 386844 h 388087"/>
              <a:gd name="connsiteX7" fmla="*/ 444649 w 570289"/>
              <a:gd name="connsiteY7" fmla="*/ 294769 h 388087"/>
              <a:gd name="connsiteX8" fmla="*/ 143024 w 570289"/>
              <a:gd name="connsiteY8" fmla="*/ 24894 h 388087"/>
              <a:gd name="connsiteX9" fmla="*/ 212874 w 570289"/>
              <a:gd name="connsiteY9" fmla="*/ 116969 h 388087"/>
              <a:gd name="connsiteX10" fmla="*/ 155724 w 570289"/>
              <a:gd name="connsiteY10" fmla="*/ 101094 h 388087"/>
              <a:gd name="connsiteX11" fmla="*/ 6499 w 570289"/>
              <a:gd name="connsiteY11" fmla="*/ 2669 h 38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289" h="388087">
                <a:moveTo>
                  <a:pt x="6499" y="2669"/>
                </a:moveTo>
                <a:cubicBezTo>
                  <a:pt x="-11493" y="-7385"/>
                  <a:pt x="9674" y="12194"/>
                  <a:pt x="47774" y="40769"/>
                </a:cubicBezTo>
                <a:cubicBezTo>
                  <a:pt x="85874" y="69344"/>
                  <a:pt x="206524" y="161948"/>
                  <a:pt x="235099" y="174119"/>
                </a:cubicBezTo>
                <a:cubicBezTo>
                  <a:pt x="263674" y="186290"/>
                  <a:pt x="199645" y="95802"/>
                  <a:pt x="219224" y="113794"/>
                </a:cubicBezTo>
                <a:cubicBezTo>
                  <a:pt x="238803" y="131786"/>
                  <a:pt x="328762" y="260902"/>
                  <a:pt x="352574" y="282069"/>
                </a:cubicBezTo>
                <a:cubicBezTo>
                  <a:pt x="376387" y="303236"/>
                  <a:pt x="326116" y="223332"/>
                  <a:pt x="362099" y="240794"/>
                </a:cubicBezTo>
                <a:cubicBezTo>
                  <a:pt x="398082" y="258256"/>
                  <a:pt x="554716" y="377848"/>
                  <a:pt x="568474" y="386844"/>
                </a:cubicBezTo>
                <a:cubicBezTo>
                  <a:pt x="582232" y="395840"/>
                  <a:pt x="515557" y="355094"/>
                  <a:pt x="444649" y="294769"/>
                </a:cubicBezTo>
                <a:cubicBezTo>
                  <a:pt x="373741" y="234444"/>
                  <a:pt x="181653" y="54527"/>
                  <a:pt x="143024" y="24894"/>
                </a:cubicBezTo>
                <a:cubicBezTo>
                  <a:pt x="104395" y="-4739"/>
                  <a:pt x="210757" y="104269"/>
                  <a:pt x="212874" y="116969"/>
                </a:cubicBezTo>
                <a:cubicBezTo>
                  <a:pt x="214991" y="129669"/>
                  <a:pt x="185887" y="116440"/>
                  <a:pt x="155724" y="101094"/>
                </a:cubicBezTo>
                <a:cubicBezTo>
                  <a:pt x="125562" y="85748"/>
                  <a:pt x="24491" y="12723"/>
                  <a:pt x="6499" y="2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34AE10A-2346-6842-A7C9-8B0EA67F400D}"/>
              </a:ext>
            </a:extLst>
          </p:cNvPr>
          <p:cNvSpPr/>
          <p:nvPr/>
        </p:nvSpPr>
        <p:spPr>
          <a:xfrm>
            <a:off x="5712604" y="8672649"/>
            <a:ext cx="472296" cy="291479"/>
          </a:xfrm>
          <a:custGeom>
            <a:avLst/>
            <a:gdLst>
              <a:gd name="connsiteX0" fmla="*/ 2396 w 472296"/>
              <a:gd name="connsiteY0" fmla="*/ 1451 h 291479"/>
              <a:gd name="connsiteX1" fmla="*/ 434196 w 472296"/>
              <a:gd name="connsiteY1" fmla="*/ 280851 h 291479"/>
              <a:gd name="connsiteX2" fmla="*/ 402446 w 472296"/>
              <a:gd name="connsiteY2" fmla="*/ 236401 h 291479"/>
              <a:gd name="connsiteX3" fmla="*/ 472296 w 472296"/>
              <a:gd name="connsiteY3" fmla="*/ 268151 h 291479"/>
              <a:gd name="connsiteX4" fmla="*/ 269096 w 472296"/>
              <a:gd name="connsiteY4" fmla="*/ 176076 h 291479"/>
              <a:gd name="connsiteX5" fmla="*/ 2396 w 472296"/>
              <a:gd name="connsiteY5" fmla="*/ 1451 h 2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96" h="291479">
                <a:moveTo>
                  <a:pt x="2396" y="1451"/>
                </a:moveTo>
                <a:cubicBezTo>
                  <a:pt x="29913" y="18914"/>
                  <a:pt x="367521" y="241693"/>
                  <a:pt x="434196" y="280851"/>
                </a:cubicBezTo>
                <a:cubicBezTo>
                  <a:pt x="500871" y="320009"/>
                  <a:pt x="396096" y="238518"/>
                  <a:pt x="402446" y="236401"/>
                </a:cubicBezTo>
                <a:cubicBezTo>
                  <a:pt x="408796" y="234284"/>
                  <a:pt x="472296" y="268151"/>
                  <a:pt x="472296" y="268151"/>
                </a:cubicBezTo>
                <a:cubicBezTo>
                  <a:pt x="450071" y="258097"/>
                  <a:pt x="346354" y="223172"/>
                  <a:pt x="269096" y="176076"/>
                </a:cubicBezTo>
                <a:cubicBezTo>
                  <a:pt x="191838" y="128980"/>
                  <a:pt x="-25121" y="-16012"/>
                  <a:pt x="2396" y="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3D27DBA-70A0-355B-139C-F834D881A9E8}"/>
              </a:ext>
            </a:extLst>
          </p:cNvPr>
          <p:cNvSpPr/>
          <p:nvPr/>
        </p:nvSpPr>
        <p:spPr>
          <a:xfrm>
            <a:off x="6403973" y="7823152"/>
            <a:ext cx="152225" cy="184198"/>
          </a:xfrm>
          <a:custGeom>
            <a:avLst/>
            <a:gdLst>
              <a:gd name="connsiteX0" fmla="*/ 146052 w 152225"/>
              <a:gd name="connsiteY0" fmla="*/ 48 h 184198"/>
              <a:gd name="connsiteX1" fmla="*/ 142877 w 152225"/>
              <a:gd name="connsiteY1" fmla="*/ 92123 h 184198"/>
              <a:gd name="connsiteX2" fmla="*/ 38102 w 152225"/>
              <a:gd name="connsiteY2" fmla="*/ 165148 h 184198"/>
              <a:gd name="connsiteX3" fmla="*/ 92077 w 152225"/>
              <a:gd name="connsiteY3" fmla="*/ 127048 h 184198"/>
              <a:gd name="connsiteX4" fmla="*/ 2 w 152225"/>
              <a:gd name="connsiteY4" fmla="*/ 184198 h 184198"/>
              <a:gd name="connsiteX5" fmla="*/ 95252 w 152225"/>
              <a:gd name="connsiteY5" fmla="*/ 127048 h 184198"/>
              <a:gd name="connsiteX6" fmla="*/ 60327 w 152225"/>
              <a:gd name="connsiteY6" fmla="*/ 133398 h 184198"/>
              <a:gd name="connsiteX7" fmla="*/ 104777 w 152225"/>
              <a:gd name="connsiteY7" fmla="*/ 101648 h 184198"/>
              <a:gd name="connsiteX8" fmla="*/ 133352 w 152225"/>
              <a:gd name="connsiteY8" fmla="*/ 79423 h 184198"/>
              <a:gd name="connsiteX9" fmla="*/ 146052 w 152225"/>
              <a:gd name="connsiteY9" fmla="*/ 48 h 18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25" h="184198">
                <a:moveTo>
                  <a:pt x="146052" y="48"/>
                </a:moveTo>
                <a:cubicBezTo>
                  <a:pt x="147640" y="2165"/>
                  <a:pt x="160869" y="64606"/>
                  <a:pt x="142877" y="92123"/>
                </a:cubicBezTo>
                <a:cubicBezTo>
                  <a:pt x="124885" y="119640"/>
                  <a:pt x="46569" y="159327"/>
                  <a:pt x="38102" y="165148"/>
                </a:cubicBezTo>
                <a:cubicBezTo>
                  <a:pt x="29635" y="170969"/>
                  <a:pt x="98427" y="123873"/>
                  <a:pt x="92077" y="127048"/>
                </a:cubicBezTo>
                <a:cubicBezTo>
                  <a:pt x="85727" y="130223"/>
                  <a:pt x="-527" y="184198"/>
                  <a:pt x="2" y="184198"/>
                </a:cubicBezTo>
                <a:cubicBezTo>
                  <a:pt x="531" y="184198"/>
                  <a:pt x="85198" y="135515"/>
                  <a:pt x="95252" y="127048"/>
                </a:cubicBezTo>
                <a:cubicBezTo>
                  <a:pt x="105306" y="118581"/>
                  <a:pt x="58740" y="137631"/>
                  <a:pt x="60327" y="133398"/>
                </a:cubicBezTo>
                <a:cubicBezTo>
                  <a:pt x="61914" y="129165"/>
                  <a:pt x="92606" y="110644"/>
                  <a:pt x="104777" y="101648"/>
                </a:cubicBezTo>
                <a:cubicBezTo>
                  <a:pt x="116948" y="92652"/>
                  <a:pt x="126473" y="92652"/>
                  <a:pt x="133352" y="79423"/>
                </a:cubicBezTo>
                <a:cubicBezTo>
                  <a:pt x="140231" y="66194"/>
                  <a:pt x="144464" y="-2069"/>
                  <a:pt x="146052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E49E092-121B-8A51-E89B-C7CF77E7D37F}"/>
              </a:ext>
            </a:extLst>
          </p:cNvPr>
          <p:cNvSpPr/>
          <p:nvPr/>
        </p:nvSpPr>
        <p:spPr>
          <a:xfrm>
            <a:off x="6603726" y="7845421"/>
            <a:ext cx="41549" cy="120660"/>
          </a:xfrm>
          <a:custGeom>
            <a:avLst/>
            <a:gdLst>
              <a:gd name="connsiteX0" fmla="*/ 274 w 41549"/>
              <a:gd name="connsiteY0" fmla="*/ 4 h 120660"/>
              <a:gd name="connsiteX1" fmla="*/ 22499 w 41549"/>
              <a:gd name="connsiteY1" fmla="*/ 69854 h 120660"/>
              <a:gd name="connsiteX2" fmla="*/ 274 w 41549"/>
              <a:gd name="connsiteY2" fmla="*/ 120654 h 120660"/>
              <a:gd name="connsiteX3" fmla="*/ 41549 w 41549"/>
              <a:gd name="connsiteY3" fmla="*/ 73029 h 120660"/>
              <a:gd name="connsiteX4" fmla="*/ 274 w 41549"/>
              <a:gd name="connsiteY4" fmla="*/ 4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9" h="120660">
                <a:moveTo>
                  <a:pt x="274" y="4"/>
                </a:moveTo>
                <a:cubicBezTo>
                  <a:pt x="-2901" y="-525"/>
                  <a:pt x="22499" y="49746"/>
                  <a:pt x="22499" y="69854"/>
                </a:cubicBezTo>
                <a:cubicBezTo>
                  <a:pt x="22499" y="89962"/>
                  <a:pt x="-2901" y="120125"/>
                  <a:pt x="274" y="120654"/>
                </a:cubicBezTo>
                <a:cubicBezTo>
                  <a:pt x="3449" y="121183"/>
                  <a:pt x="41549" y="89433"/>
                  <a:pt x="41549" y="73029"/>
                </a:cubicBezTo>
                <a:cubicBezTo>
                  <a:pt x="41549" y="56625"/>
                  <a:pt x="3449" y="533"/>
                  <a:pt x="274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D23A4ED-C5AB-DC54-D0CE-A67F626DF724}"/>
              </a:ext>
            </a:extLst>
          </p:cNvPr>
          <p:cNvSpPr/>
          <p:nvPr/>
        </p:nvSpPr>
        <p:spPr>
          <a:xfrm>
            <a:off x="5708650" y="7985125"/>
            <a:ext cx="782276" cy="117482"/>
          </a:xfrm>
          <a:custGeom>
            <a:avLst/>
            <a:gdLst>
              <a:gd name="connsiteX0" fmla="*/ 0 w 782276"/>
              <a:gd name="connsiteY0" fmla="*/ 0 h 117482"/>
              <a:gd name="connsiteX1" fmla="*/ 365125 w 782276"/>
              <a:gd name="connsiteY1" fmla="*/ 69850 h 117482"/>
              <a:gd name="connsiteX2" fmla="*/ 215900 w 782276"/>
              <a:gd name="connsiteY2" fmla="*/ 73025 h 117482"/>
              <a:gd name="connsiteX3" fmla="*/ 479425 w 782276"/>
              <a:gd name="connsiteY3" fmla="*/ 73025 h 117482"/>
              <a:gd name="connsiteX4" fmla="*/ 650875 w 782276"/>
              <a:gd name="connsiteY4" fmla="*/ 107950 h 117482"/>
              <a:gd name="connsiteX5" fmla="*/ 641350 w 782276"/>
              <a:gd name="connsiteY5" fmla="*/ 88900 h 117482"/>
              <a:gd name="connsiteX6" fmla="*/ 781050 w 782276"/>
              <a:gd name="connsiteY6" fmla="*/ 117475 h 117482"/>
              <a:gd name="connsiteX7" fmla="*/ 549275 w 782276"/>
              <a:gd name="connsiteY7" fmla="*/ 85725 h 117482"/>
              <a:gd name="connsiteX8" fmla="*/ 374650 w 782276"/>
              <a:gd name="connsiteY8" fmla="*/ 76200 h 117482"/>
              <a:gd name="connsiteX9" fmla="*/ 95250 w 782276"/>
              <a:gd name="connsiteY9" fmla="*/ 79375 h 117482"/>
              <a:gd name="connsiteX10" fmla="*/ 349250 w 782276"/>
              <a:gd name="connsiteY10" fmla="*/ 73025 h 117482"/>
              <a:gd name="connsiteX11" fmla="*/ 190500 w 782276"/>
              <a:gd name="connsiteY11" fmla="*/ 44450 h 117482"/>
              <a:gd name="connsiteX12" fmla="*/ 0 w 782276"/>
              <a:gd name="connsiteY12" fmla="*/ 0 h 1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276" h="117482">
                <a:moveTo>
                  <a:pt x="0" y="0"/>
                </a:moveTo>
                <a:cubicBezTo>
                  <a:pt x="164571" y="28839"/>
                  <a:pt x="329142" y="57679"/>
                  <a:pt x="365125" y="69850"/>
                </a:cubicBezTo>
                <a:cubicBezTo>
                  <a:pt x="401108" y="82021"/>
                  <a:pt x="196850" y="72496"/>
                  <a:pt x="215900" y="73025"/>
                </a:cubicBezTo>
                <a:cubicBezTo>
                  <a:pt x="234950" y="73554"/>
                  <a:pt x="406929" y="67204"/>
                  <a:pt x="479425" y="73025"/>
                </a:cubicBezTo>
                <a:cubicBezTo>
                  <a:pt x="551921" y="78846"/>
                  <a:pt x="623888" y="105304"/>
                  <a:pt x="650875" y="107950"/>
                </a:cubicBezTo>
                <a:cubicBezTo>
                  <a:pt x="677863" y="110596"/>
                  <a:pt x="619654" y="87313"/>
                  <a:pt x="641350" y="88900"/>
                </a:cubicBezTo>
                <a:cubicBezTo>
                  <a:pt x="663046" y="90487"/>
                  <a:pt x="796396" y="118004"/>
                  <a:pt x="781050" y="117475"/>
                </a:cubicBezTo>
                <a:cubicBezTo>
                  <a:pt x="765704" y="116946"/>
                  <a:pt x="617008" y="92604"/>
                  <a:pt x="549275" y="85725"/>
                </a:cubicBezTo>
                <a:cubicBezTo>
                  <a:pt x="481542" y="78846"/>
                  <a:pt x="374650" y="76200"/>
                  <a:pt x="374650" y="76200"/>
                </a:cubicBezTo>
                <a:lnTo>
                  <a:pt x="95250" y="79375"/>
                </a:lnTo>
                <a:cubicBezTo>
                  <a:pt x="91017" y="78846"/>
                  <a:pt x="333375" y="78846"/>
                  <a:pt x="349250" y="73025"/>
                </a:cubicBezTo>
                <a:cubicBezTo>
                  <a:pt x="365125" y="67204"/>
                  <a:pt x="190500" y="44450"/>
                  <a:pt x="190500" y="44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BE9CF6C-8FEB-8733-2F4A-D7025935683A}"/>
              </a:ext>
            </a:extLst>
          </p:cNvPr>
          <p:cNvSpPr/>
          <p:nvPr/>
        </p:nvSpPr>
        <p:spPr>
          <a:xfrm>
            <a:off x="3045581" y="4999191"/>
            <a:ext cx="305086" cy="367560"/>
          </a:xfrm>
          <a:custGeom>
            <a:avLst/>
            <a:gdLst>
              <a:gd name="connsiteX0" fmla="*/ 304865 w 305086"/>
              <a:gd name="connsiteY0" fmla="*/ 109445 h 367560"/>
              <a:gd name="connsiteX1" fmla="*/ 188359 w 305086"/>
              <a:gd name="connsiteY1" fmla="*/ 35305 h 367560"/>
              <a:gd name="connsiteX2" fmla="*/ 4773 w 305086"/>
              <a:gd name="connsiteY2" fmla="*/ 151811 h 367560"/>
              <a:gd name="connsiteX3" fmla="*/ 54200 w 305086"/>
              <a:gd name="connsiteY3" fmla="*/ 130628 h 367560"/>
              <a:gd name="connsiteX4" fmla="*/ 57730 w 305086"/>
              <a:gd name="connsiteY4" fmla="*/ 215360 h 367560"/>
              <a:gd name="connsiteX5" fmla="*/ 54200 w 305086"/>
              <a:gd name="connsiteY5" fmla="*/ 367172 h 367560"/>
              <a:gd name="connsiteX6" fmla="*/ 25956 w 305086"/>
              <a:gd name="connsiteY6" fmla="*/ 254196 h 367560"/>
              <a:gd name="connsiteX7" fmla="*/ 50669 w 305086"/>
              <a:gd name="connsiteY7" fmla="*/ 105915 h 367560"/>
              <a:gd name="connsiteX8" fmla="*/ 160115 w 305086"/>
              <a:gd name="connsiteY8" fmla="*/ 0 h 367560"/>
              <a:gd name="connsiteX9" fmla="*/ 304865 w 305086"/>
              <a:gd name="connsiteY9" fmla="*/ 109445 h 36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86" h="367560">
                <a:moveTo>
                  <a:pt x="304865" y="109445"/>
                </a:moveTo>
                <a:cubicBezTo>
                  <a:pt x="309572" y="115329"/>
                  <a:pt x="238374" y="28244"/>
                  <a:pt x="188359" y="35305"/>
                </a:cubicBezTo>
                <a:cubicBezTo>
                  <a:pt x="138344" y="42366"/>
                  <a:pt x="27133" y="135924"/>
                  <a:pt x="4773" y="151811"/>
                </a:cubicBezTo>
                <a:cubicBezTo>
                  <a:pt x="-17587" y="167698"/>
                  <a:pt x="45374" y="120037"/>
                  <a:pt x="54200" y="130628"/>
                </a:cubicBezTo>
                <a:cubicBezTo>
                  <a:pt x="63026" y="141219"/>
                  <a:pt x="57730" y="175936"/>
                  <a:pt x="57730" y="215360"/>
                </a:cubicBezTo>
                <a:cubicBezTo>
                  <a:pt x="57730" y="254784"/>
                  <a:pt x="59496" y="360699"/>
                  <a:pt x="54200" y="367172"/>
                </a:cubicBezTo>
                <a:cubicBezTo>
                  <a:pt x="48904" y="373645"/>
                  <a:pt x="26544" y="297739"/>
                  <a:pt x="25956" y="254196"/>
                </a:cubicBezTo>
                <a:cubicBezTo>
                  <a:pt x="25367" y="210653"/>
                  <a:pt x="28309" y="148281"/>
                  <a:pt x="50669" y="105915"/>
                </a:cubicBezTo>
                <a:cubicBezTo>
                  <a:pt x="73029" y="63549"/>
                  <a:pt x="120691" y="0"/>
                  <a:pt x="160115" y="0"/>
                </a:cubicBezTo>
                <a:cubicBezTo>
                  <a:pt x="199539" y="0"/>
                  <a:pt x="300158" y="103561"/>
                  <a:pt x="304865" y="109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57E8FE-7ED3-13E2-0D4D-2646BD39CD27}"/>
              </a:ext>
            </a:extLst>
          </p:cNvPr>
          <p:cNvSpPr/>
          <p:nvPr/>
        </p:nvSpPr>
        <p:spPr>
          <a:xfrm>
            <a:off x="3071537" y="5052025"/>
            <a:ext cx="211850" cy="554464"/>
          </a:xfrm>
          <a:custGeom>
            <a:avLst/>
            <a:gdLst>
              <a:gd name="connsiteX0" fmla="*/ 211830 w 211850"/>
              <a:gd name="connsiteY0" fmla="*/ 123 h 554464"/>
              <a:gd name="connsiteX1" fmla="*/ 56488 w 211850"/>
              <a:gd name="connsiteY1" fmla="*/ 67203 h 554464"/>
              <a:gd name="connsiteX2" fmla="*/ 56488 w 211850"/>
              <a:gd name="connsiteY2" fmla="*/ 261380 h 554464"/>
              <a:gd name="connsiteX3" fmla="*/ 52957 w 211850"/>
              <a:gd name="connsiteY3" fmla="*/ 264911 h 554464"/>
              <a:gd name="connsiteX4" fmla="*/ 10591 w 211850"/>
              <a:gd name="connsiteY4" fmla="*/ 430844 h 554464"/>
              <a:gd name="connsiteX5" fmla="*/ 0 w 211850"/>
              <a:gd name="connsiteY5" fmla="*/ 554412 h 554464"/>
              <a:gd name="connsiteX6" fmla="*/ 10591 w 211850"/>
              <a:gd name="connsiteY6" fmla="*/ 441436 h 554464"/>
              <a:gd name="connsiteX7" fmla="*/ 17652 w 211850"/>
              <a:gd name="connsiteY7" fmla="*/ 123691 h 554464"/>
              <a:gd name="connsiteX8" fmla="*/ 67079 w 211850"/>
              <a:gd name="connsiteY8" fmla="*/ 53081 h 554464"/>
              <a:gd name="connsiteX9" fmla="*/ 211830 w 211850"/>
              <a:gd name="connsiteY9" fmla="*/ 123 h 55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50" h="554464">
                <a:moveTo>
                  <a:pt x="211830" y="123"/>
                </a:moveTo>
                <a:cubicBezTo>
                  <a:pt x="210065" y="2477"/>
                  <a:pt x="82378" y="23660"/>
                  <a:pt x="56488" y="67203"/>
                </a:cubicBezTo>
                <a:cubicBezTo>
                  <a:pt x="30598" y="110746"/>
                  <a:pt x="57076" y="228429"/>
                  <a:pt x="56488" y="261380"/>
                </a:cubicBezTo>
                <a:cubicBezTo>
                  <a:pt x="55900" y="294331"/>
                  <a:pt x="60606" y="236667"/>
                  <a:pt x="52957" y="264911"/>
                </a:cubicBezTo>
                <a:cubicBezTo>
                  <a:pt x="45308" y="293155"/>
                  <a:pt x="19417" y="382594"/>
                  <a:pt x="10591" y="430844"/>
                </a:cubicBezTo>
                <a:cubicBezTo>
                  <a:pt x="1765" y="479094"/>
                  <a:pt x="0" y="552647"/>
                  <a:pt x="0" y="554412"/>
                </a:cubicBezTo>
                <a:cubicBezTo>
                  <a:pt x="0" y="556177"/>
                  <a:pt x="7649" y="513223"/>
                  <a:pt x="10591" y="441436"/>
                </a:cubicBezTo>
                <a:cubicBezTo>
                  <a:pt x="13533" y="369649"/>
                  <a:pt x="8237" y="188417"/>
                  <a:pt x="17652" y="123691"/>
                </a:cubicBezTo>
                <a:cubicBezTo>
                  <a:pt x="27067" y="58965"/>
                  <a:pt x="32362" y="76618"/>
                  <a:pt x="67079" y="53081"/>
                </a:cubicBezTo>
                <a:cubicBezTo>
                  <a:pt x="101796" y="29544"/>
                  <a:pt x="213595" y="-2231"/>
                  <a:pt x="211830" y="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AA87D83-DD1B-0F5E-8CE9-41381ACD5D7A}"/>
              </a:ext>
            </a:extLst>
          </p:cNvPr>
          <p:cNvSpPr/>
          <p:nvPr/>
        </p:nvSpPr>
        <p:spPr>
          <a:xfrm>
            <a:off x="3084718" y="5606367"/>
            <a:ext cx="269452" cy="661120"/>
          </a:xfrm>
          <a:custGeom>
            <a:avLst/>
            <a:gdLst>
              <a:gd name="connsiteX0" fmla="*/ 4471 w 269452"/>
              <a:gd name="connsiteY0" fmla="*/ 7131 h 661120"/>
              <a:gd name="connsiteX1" fmla="*/ 198649 w 269452"/>
              <a:gd name="connsiteY1" fmla="*/ 519054 h 661120"/>
              <a:gd name="connsiteX2" fmla="*/ 163344 w 269452"/>
              <a:gd name="connsiteY2" fmla="*/ 427261 h 661120"/>
              <a:gd name="connsiteX3" fmla="*/ 269259 w 269452"/>
              <a:gd name="connsiteY3" fmla="*/ 660274 h 661120"/>
              <a:gd name="connsiteX4" fmla="*/ 184527 w 269452"/>
              <a:gd name="connsiteY4" fmla="*/ 490810 h 661120"/>
              <a:gd name="connsiteX5" fmla="*/ 11532 w 269452"/>
              <a:gd name="connsiteY5" fmla="*/ 123638 h 661120"/>
              <a:gd name="connsiteX6" fmla="*/ 57429 w 269452"/>
              <a:gd name="connsiteY6" fmla="*/ 211900 h 661120"/>
              <a:gd name="connsiteX7" fmla="*/ 4471 w 269452"/>
              <a:gd name="connsiteY7" fmla="*/ 7131 h 66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52" h="661120">
                <a:moveTo>
                  <a:pt x="4471" y="7131"/>
                </a:moveTo>
                <a:cubicBezTo>
                  <a:pt x="28008" y="58323"/>
                  <a:pt x="172170" y="449033"/>
                  <a:pt x="198649" y="519054"/>
                </a:cubicBezTo>
                <a:cubicBezTo>
                  <a:pt x="225128" y="589075"/>
                  <a:pt x="151576" y="403724"/>
                  <a:pt x="163344" y="427261"/>
                </a:cubicBezTo>
                <a:cubicBezTo>
                  <a:pt x="175112" y="450798"/>
                  <a:pt x="265728" y="649682"/>
                  <a:pt x="269259" y="660274"/>
                </a:cubicBezTo>
                <a:cubicBezTo>
                  <a:pt x="272790" y="670866"/>
                  <a:pt x="227481" y="580249"/>
                  <a:pt x="184527" y="490810"/>
                </a:cubicBezTo>
                <a:cubicBezTo>
                  <a:pt x="141573" y="401371"/>
                  <a:pt x="32715" y="170123"/>
                  <a:pt x="11532" y="123638"/>
                </a:cubicBezTo>
                <a:cubicBezTo>
                  <a:pt x="-9651" y="77153"/>
                  <a:pt x="56841" y="227199"/>
                  <a:pt x="57429" y="211900"/>
                </a:cubicBezTo>
                <a:cubicBezTo>
                  <a:pt x="58017" y="196601"/>
                  <a:pt x="-19066" y="-44061"/>
                  <a:pt x="4471" y="7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638CFD7-BD2B-CB70-8E9A-A4AB8F9177C4}"/>
              </a:ext>
            </a:extLst>
          </p:cNvPr>
          <p:cNvSpPr/>
          <p:nvPr/>
        </p:nvSpPr>
        <p:spPr>
          <a:xfrm>
            <a:off x="3124187" y="5069751"/>
            <a:ext cx="230025" cy="222516"/>
          </a:xfrm>
          <a:custGeom>
            <a:avLst/>
            <a:gdLst>
              <a:gd name="connsiteX0" fmla="*/ 307 w 230025"/>
              <a:gd name="connsiteY0" fmla="*/ 116556 h 222516"/>
              <a:gd name="connsiteX1" fmla="*/ 77978 w 230025"/>
              <a:gd name="connsiteY1" fmla="*/ 81251 h 222516"/>
              <a:gd name="connsiteX2" fmla="*/ 109753 w 230025"/>
              <a:gd name="connsiteY2" fmla="*/ 169514 h 222516"/>
              <a:gd name="connsiteX3" fmla="*/ 155649 w 230025"/>
              <a:gd name="connsiteY3" fmla="*/ 127148 h 222516"/>
              <a:gd name="connsiteX4" fmla="*/ 152119 w 230025"/>
              <a:gd name="connsiteY4" fmla="*/ 222471 h 222516"/>
              <a:gd name="connsiteX5" fmla="*/ 194485 w 230025"/>
              <a:gd name="connsiteY5" fmla="*/ 137739 h 222516"/>
              <a:gd name="connsiteX6" fmla="*/ 229790 w 230025"/>
              <a:gd name="connsiteY6" fmla="*/ 3580 h 222516"/>
              <a:gd name="connsiteX7" fmla="*/ 176832 w 230025"/>
              <a:gd name="connsiteY7" fmla="*/ 155392 h 222516"/>
              <a:gd name="connsiteX8" fmla="*/ 141527 w 230025"/>
              <a:gd name="connsiteY8" fmla="*/ 50 h 222516"/>
              <a:gd name="connsiteX9" fmla="*/ 194485 w 230025"/>
              <a:gd name="connsiteY9" fmla="*/ 137739 h 222516"/>
              <a:gd name="connsiteX10" fmla="*/ 109753 w 230025"/>
              <a:gd name="connsiteY10" fmla="*/ 77721 h 222516"/>
              <a:gd name="connsiteX11" fmla="*/ 307 w 230025"/>
              <a:gd name="connsiteY11" fmla="*/ 116556 h 22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025" h="222516">
                <a:moveTo>
                  <a:pt x="307" y="116556"/>
                </a:moveTo>
                <a:cubicBezTo>
                  <a:pt x="-4989" y="117144"/>
                  <a:pt x="59737" y="72425"/>
                  <a:pt x="77978" y="81251"/>
                </a:cubicBezTo>
                <a:cubicBezTo>
                  <a:pt x="96219" y="90077"/>
                  <a:pt x="96808" y="161865"/>
                  <a:pt x="109753" y="169514"/>
                </a:cubicBezTo>
                <a:cubicBezTo>
                  <a:pt x="122698" y="177163"/>
                  <a:pt x="148588" y="118322"/>
                  <a:pt x="155649" y="127148"/>
                </a:cubicBezTo>
                <a:cubicBezTo>
                  <a:pt x="162710" y="135974"/>
                  <a:pt x="145646" y="220706"/>
                  <a:pt x="152119" y="222471"/>
                </a:cubicBezTo>
                <a:cubicBezTo>
                  <a:pt x="158592" y="224236"/>
                  <a:pt x="181540" y="174221"/>
                  <a:pt x="194485" y="137739"/>
                </a:cubicBezTo>
                <a:cubicBezTo>
                  <a:pt x="207430" y="101257"/>
                  <a:pt x="232732" y="638"/>
                  <a:pt x="229790" y="3580"/>
                </a:cubicBezTo>
                <a:cubicBezTo>
                  <a:pt x="226848" y="6522"/>
                  <a:pt x="191542" y="155980"/>
                  <a:pt x="176832" y="155392"/>
                </a:cubicBezTo>
                <a:cubicBezTo>
                  <a:pt x="162122" y="154804"/>
                  <a:pt x="138585" y="2992"/>
                  <a:pt x="141527" y="50"/>
                </a:cubicBezTo>
                <a:cubicBezTo>
                  <a:pt x="144469" y="-2892"/>
                  <a:pt x="199781" y="124794"/>
                  <a:pt x="194485" y="137739"/>
                </a:cubicBezTo>
                <a:cubicBezTo>
                  <a:pt x="189189" y="150684"/>
                  <a:pt x="143293" y="81840"/>
                  <a:pt x="109753" y="77721"/>
                </a:cubicBezTo>
                <a:cubicBezTo>
                  <a:pt x="76213" y="73602"/>
                  <a:pt x="5603" y="115968"/>
                  <a:pt x="307" y="116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677CB0-EAAD-6200-B8C3-C3EFA600E229}"/>
              </a:ext>
            </a:extLst>
          </p:cNvPr>
          <p:cNvSpPr/>
          <p:nvPr/>
        </p:nvSpPr>
        <p:spPr>
          <a:xfrm>
            <a:off x="3138021" y="5281613"/>
            <a:ext cx="276029" cy="985452"/>
          </a:xfrm>
          <a:custGeom>
            <a:avLst/>
            <a:gdLst>
              <a:gd name="connsiteX0" fmla="*/ 180651 w 276029"/>
              <a:gd name="connsiteY0" fmla="*/ 18 h 985452"/>
              <a:gd name="connsiteX1" fmla="*/ 152407 w 276029"/>
              <a:gd name="connsiteY1" fmla="*/ 222440 h 985452"/>
              <a:gd name="connsiteX2" fmla="*/ 134754 w 276029"/>
              <a:gd name="connsiteY2" fmla="*/ 504880 h 985452"/>
              <a:gd name="connsiteX3" fmla="*/ 145346 w 276029"/>
              <a:gd name="connsiteY3" fmla="*/ 430739 h 985452"/>
              <a:gd name="connsiteX4" fmla="*/ 145346 w 276029"/>
              <a:gd name="connsiteY4" fmla="*/ 635508 h 985452"/>
              <a:gd name="connsiteX5" fmla="*/ 275974 w 276029"/>
              <a:gd name="connsiteY5" fmla="*/ 985028 h 985452"/>
              <a:gd name="connsiteX6" fmla="*/ 159468 w 276029"/>
              <a:gd name="connsiteY6" fmla="*/ 699057 h 985452"/>
              <a:gd name="connsiteX7" fmla="*/ 595 w 276029"/>
              <a:gd name="connsiteY7" fmla="*/ 346007 h 985452"/>
              <a:gd name="connsiteX8" fmla="*/ 106510 w 276029"/>
              <a:gd name="connsiteY8" fmla="*/ 487227 h 985452"/>
              <a:gd name="connsiteX9" fmla="*/ 138285 w 276029"/>
              <a:gd name="connsiteY9" fmla="*/ 211848 h 985452"/>
              <a:gd name="connsiteX10" fmla="*/ 180651 w 276029"/>
              <a:gd name="connsiteY10" fmla="*/ 18 h 9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029" h="985452">
                <a:moveTo>
                  <a:pt x="180651" y="18"/>
                </a:moveTo>
                <a:cubicBezTo>
                  <a:pt x="183005" y="1783"/>
                  <a:pt x="160056" y="138296"/>
                  <a:pt x="152407" y="222440"/>
                </a:cubicBezTo>
                <a:cubicBezTo>
                  <a:pt x="144758" y="306584"/>
                  <a:pt x="135931" y="470164"/>
                  <a:pt x="134754" y="504880"/>
                </a:cubicBezTo>
                <a:cubicBezTo>
                  <a:pt x="133577" y="539596"/>
                  <a:pt x="143581" y="408968"/>
                  <a:pt x="145346" y="430739"/>
                </a:cubicBezTo>
                <a:cubicBezTo>
                  <a:pt x="147111" y="452510"/>
                  <a:pt x="123575" y="543127"/>
                  <a:pt x="145346" y="635508"/>
                </a:cubicBezTo>
                <a:cubicBezTo>
                  <a:pt x="167117" y="727890"/>
                  <a:pt x="273620" y="974437"/>
                  <a:pt x="275974" y="985028"/>
                </a:cubicBezTo>
                <a:cubicBezTo>
                  <a:pt x="278328" y="995619"/>
                  <a:pt x="205364" y="805560"/>
                  <a:pt x="159468" y="699057"/>
                </a:cubicBezTo>
                <a:cubicBezTo>
                  <a:pt x="113572" y="592554"/>
                  <a:pt x="9421" y="381312"/>
                  <a:pt x="595" y="346007"/>
                </a:cubicBezTo>
                <a:cubicBezTo>
                  <a:pt x="-8231" y="310702"/>
                  <a:pt x="83562" y="509587"/>
                  <a:pt x="106510" y="487227"/>
                </a:cubicBezTo>
                <a:cubicBezTo>
                  <a:pt x="129458" y="464867"/>
                  <a:pt x="128282" y="300110"/>
                  <a:pt x="138285" y="211848"/>
                </a:cubicBezTo>
                <a:cubicBezTo>
                  <a:pt x="148288" y="123586"/>
                  <a:pt x="178297" y="-1747"/>
                  <a:pt x="18065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718A6A7-8ABD-6064-A287-328EC1E2ABDC}"/>
              </a:ext>
            </a:extLst>
          </p:cNvPr>
          <p:cNvSpPr/>
          <p:nvPr/>
        </p:nvSpPr>
        <p:spPr>
          <a:xfrm>
            <a:off x="3308077" y="5218060"/>
            <a:ext cx="151676" cy="1095598"/>
          </a:xfrm>
          <a:custGeom>
            <a:avLst/>
            <a:gdLst>
              <a:gd name="connsiteX0" fmla="*/ 88266 w 151676"/>
              <a:gd name="connsiteY0" fmla="*/ 22 h 1095598"/>
              <a:gd name="connsiteX1" fmla="*/ 52961 w 151676"/>
              <a:gd name="connsiteY1" fmla="*/ 247157 h 1095598"/>
              <a:gd name="connsiteX2" fmla="*/ 148284 w 151676"/>
              <a:gd name="connsiteY2" fmla="*/ 420152 h 1095598"/>
              <a:gd name="connsiteX3" fmla="*/ 127101 w 151676"/>
              <a:gd name="connsiteY3" fmla="*/ 314237 h 1095598"/>
              <a:gd name="connsiteX4" fmla="*/ 95327 w 151676"/>
              <a:gd name="connsiteY4" fmla="*/ 589616 h 1095598"/>
              <a:gd name="connsiteX5" fmla="*/ 120040 w 151676"/>
              <a:gd name="connsiteY5" fmla="*/ 910891 h 1095598"/>
              <a:gd name="connsiteX6" fmla="*/ 109449 w 151676"/>
              <a:gd name="connsiteY6" fmla="*/ 737897 h 1095598"/>
              <a:gd name="connsiteX7" fmla="*/ 95327 w 151676"/>
              <a:gd name="connsiteY7" fmla="*/ 1094477 h 1095598"/>
              <a:gd name="connsiteX8" fmla="*/ 88266 w 151676"/>
              <a:gd name="connsiteY8" fmla="*/ 836751 h 1095598"/>
              <a:gd name="connsiteX9" fmla="*/ 3 w 151676"/>
              <a:gd name="connsiteY9" fmla="*/ 462518 h 1095598"/>
              <a:gd name="connsiteX10" fmla="*/ 91796 w 151676"/>
              <a:gd name="connsiteY10" fmla="*/ 631982 h 1095598"/>
              <a:gd name="connsiteX11" fmla="*/ 91796 w 151676"/>
              <a:gd name="connsiteY11" fmla="*/ 374255 h 1095598"/>
              <a:gd name="connsiteX12" fmla="*/ 70613 w 151676"/>
              <a:gd name="connsiteY12" fmla="*/ 233035 h 1095598"/>
              <a:gd name="connsiteX13" fmla="*/ 88266 w 151676"/>
              <a:gd name="connsiteY13" fmla="*/ 22 h 10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676" h="1095598">
                <a:moveTo>
                  <a:pt x="88266" y="22"/>
                </a:moveTo>
                <a:cubicBezTo>
                  <a:pt x="85324" y="2376"/>
                  <a:pt x="42958" y="177135"/>
                  <a:pt x="52961" y="247157"/>
                </a:cubicBezTo>
                <a:cubicBezTo>
                  <a:pt x="62964" y="317179"/>
                  <a:pt x="135927" y="408972"/>
                  <a:pt x="148284" y="420152"/>
                </a:cubicBezTo>
                <a:cubicBezTo>
                  <a:pt x="160641" y="431332"/>
                  <a:pt x="135927" y="285993"/>
                  <a:pt x="127101" y="314237"/>
                </a:cubicBezTo>
                <a:cubicBezTo>
                  <a:pt x="118275" y="342481"/>
                  <a:pt x="96504" y="490174"/>
                  <a:pt x="95327" y="589616"/>
                </a:cubicBezTo>
                <a:cubicBezTo>
                  <a:pt x="94150" y="689058"/>
                  <a:pt x="117686" y="886178"/>
                  <a:pt x="120040" y="910891"/>
                </a:cubicBezTo>
                <a:cubicBezTo>
                  <a:pt x="122394" y="935604"/>
                  <a:pt x="113568" y="707299"/>
                  <a:pt x="109449" y="737897"/>
                </a:cubicBezTo>
                <a:cubicBezTo>
                  <a:pt x="105330" y="768495"/>
                  <a:pt x="98857" y="1078001"/>
                  <a:pt x="95327" y="1094477"/>
                </a:cubicBezTo>
                <a:cubicBezTo>
                  <a:pt x="91797" y="1110953"/>
                  <a:pt x="104153" y="942077"/>
                  <a:pt x="88266" y="836751"/>
                </a:cubicBezTo>
                <a:cubicBezTo>
                  <a:pt x="72379" y="731425"/>
                  <a:pt x="-585" y="496646"/>
                  <a:pt x="3" y="462518"/>
                </a:cubicBezTo>
                <a:cubicBezTo>
                  <a:pt x="591" y="428390"/>
                  <a:pt x="76497" y="646693"/>
                  <a:pt x="91796" y="631982"/>
                </a:cubicBezTo>
                <a:cubicBezTo>
                  <a:pt x="107095" y="617272"/>
                  <a:pt x="95326" y="440746"/>
                  <a:pt x="91796" y="374255"/>
                </a:cubicBezTo>
                <a:cubicBezTo>
                  <a:pt x="88266" y="307764"/>
                  <a:pt x="70025" y="287758"/>
                  <a:pt x="70613" y="233035"/>
                </a:cubicBezTo>
                <a:cubicBezTo>
                  <a:pt x="71201" y="178312"/>
                  <a:pt x="91208" y="-2332"/>
                  <a:pt x="88266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DC9F935-4989-B04B-9684-1D11A1CA40CE}"/>
              </a:ext>
            </a:extLst>
          </p:cNvPr>
          <p:cNvSpPr/>
          <p:nvPr/>
        </p:nvSpPr>
        <p:spPr>
          <a:xfrm>
            <a:off x="3145232" y="5210936"/>
            <a:ext cx="158003" cy="471114"/>
          </a:xfrm>
          <a:custGeom>
            <a:avLst/>
            <a:gdLst>
              <a:gd name="connsiteX0" fmla="*/ 445 w 158003"/>
              <a:gd name="connsiteY0" fmla="*/ 85 h 471114"/>
              <a:gd name="connsiteX1" fmla="*/ 109891 w 158003"/>
              <a:gd name="connsiteY1" fmla="*/ 84817 h 471114"/>
              <a:gd name="connsiteX2" fmla="*/ 145196 w 158003"/>
              <a:gd name="connsiteY2" fmla="*/ 81286 h 471114"/>
              <a:gd name="connsiteX3" fmla="*/ 95769 w 158003"/>
              <a:gd name="connsiteY3" fmla="*/ 247220 h 471114"/>
              <a:gd name="connsiteX4" fmla="*/ 109891 w 158003"/>
              <a:gd name="connsiteY4" fmla="*/ 469642 h 471114"/>
              <a:gd name="connsiteX5" fmla="*/ 113421 w 158003"/>
              <a:gd name="connsiteY5" fmla="*/ 331952 h 471114"/>
              <a:gd name="connsiteX6" fmla="*/ 155787 w 158003"/>
              <a:gd name="connsiteY6" fmla="*/ 102469 h 471114"/>
              <a:gd name="connsiteX7" fmla="*/ 445 w 158003"/>
              <a:gd name="connsiteY7" fmla="*/ 85 h 4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03" h="471114">
                <a:moveTo>
                  <a:pt x="445" y="85"/>
                </a:moveTo>
                <a:cubicBezTo>
                  <a:pt x="-7204" y="-2857"/>
                  <a:pt x="85766" y="71284"/>
                  <a:pt x="109891" y="84817"/>
                </a:cubicBezTo>
                <a:cubicBezTo>
                  <a:pt x="134016" y="98350"/>
                  <a:pt x="147550" y="54219"/>
                  <a:pt x="145196" y="81286"/>
                </a:cubicBezTo>
                <a:cubicBezTo>
                  <a:pt x="142842" y="108353"/>
                  <a:pt x="101653" y="182494"/>
                  <a:pt x="95769" y="247220"/>
                </a:cubicBezTo>
                <a:cubicBezTo>
                  <a:pt x="89885" y="311946"/>
                  <a:pt x="106949" y="455520"/>
                  <a:pt x="109891" y="469642"/>
                </a:cubicBezTo>
                <a:cubicBezTo>
                  <a:pt x="112833" y="483764"/>
                  <a:pt x="105772" y="393148"/>
                  <a:pt x="113421" y="331952"/>
                </a:cubicBezTo>
                <a:cubicBezTo>
                  <a:pt x="121070" y="270756"/>
                  <a:pt x="168732" y="153073"/>
                  <a:pt x="155787" y="102469"/>
                </a:cubicBezTo>
                <a:cubicBezTo>
                  <a:pt x="142842" y="51865"/>
                  <a:pt x="8094" y="3027"/>
                  <a:pt x="445" y="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92AA89E-F278-E8B7-C56B-137530AB61A7}"/>
              </a:ext>
            </a:extLst>
          </p:cNvPr>
          <p:cNvSpPr/>
          <p:nvPr/>
        </p:nvSpPr>
        <p:spPr>
          <a:xfrm>
            <a:off x="3113346" y="5186302"/>
            <a:ext cx="166710" cy="540262"/>
          </a:xfrm>
          <a:custGeom>
            <a:avLst/>
            <a:gdLst>
              <a:gd name="connsiteX0" fmla="*/ 18209 w 166710"/>
              <a:gd name="connsiteY0" fmla="*/ 5 h 540262"/>
              <a:gd name="connsiteX1" fmla="*/ 557 w 166710"/>
              <a:gd name="connsiteY1" fmla="*/ 247140 h 540262"/>
              <a:gd name="connsiteX2" fmla="*/ 42923 w 166710"/>
              <a:gd name="connsiteY2" fmla="*/ 349525 h 540262"/>
              <a:gd name="connsiteX3" fmla="*/ 60575 w 166710"/>
              <a:gd name="connsiteY3" fmla="*/ 282445 h 540262"/>
              <a:gd name="connsiteX4" fmla="*/ 67636 w 166710"/>
              <a:gd name="connsiteY4" fmla="*/ 374239 h 540262"/>
              <a:gd name="connsiteX5" fmla="*/ 81758 w 166710"/>
              <a:gd name="connsiteY5" fmla="*/ 540172 h 540262"/>
              <a:gd name="connsiteX6" fmla="*/ 88819 w 166710"/>
              <a:gd name="connsiteY6" fmla="*/ 395422 h 540262"/>
              <a:gd name="connsiteX7" fmla="*/ 102941 w 166710"/>
              <a:gd name="connsiteY7" fmla="*/ 254201 h 540262"/>
              <a:gd name="connsiteX8" fmla="*/ 166490 w 166710"/>
              <a:gd name="connsiteY8" fmla="*/ 141225 h 540262"/>
              <a:gd name="connsiteX9" fmla="*/ 78228 w 166710"/>
              <a:gd name="connsiteY9" fmla="*/ 310690 h 540262"/>
              <a:gd name="connsiteX10" fmla="*/ 49984 w 166710"/>
              <a:gd name="connsiteY10" fmla="*/ 197713 h 540262"/>
              <a:gd name="connsiteX11" fmla="*/ 46453 w 166710"/>
              <a:gd name="connsiteY11" fmla="*/ 321281 h 540262"/>
              <a:gd name="connsiteX12" fmla="*/ 11148 w 166710"/>
              <a:gd name="connsiteY12" fmla="*/ 240079 h 540262"/>
              <a:gd name="connsiteX13" fmla="*/ 18209 w 166710"/>
              <a:gd name="connsiteY13" fmla="*/ 5 h 5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710" h="540262">
                <a:moveTo>
                  <a:pt x="18209" y="5"/>
                </a:moveTo>
                <a:cubicBezTo>
                  <a:pt x="16444" y="1182"/>
                  <a:pt x="-3562" y="188887"/>
                  <a:pt x="557" y="247140"/>
                </a:cubicBezTo>
                <a:cubicBezTo>
                  <a:pt x="4676" y="305393"/>
                  <a:pt x="32920" y="343641"/>
                  <a:pt x="42923" y="349525"/>
                </a:cubicBezTo>
                <a:cubicBezTo>
                  <a:pt x="52926" y="355409"/>
                  <a:pt x="56456" y="278326"/>
                  <a:pt x="60575" y="282445"/>
                </a:cubicBezTo>
                <a:cubicBezTo>
                  <a:pt x="64694" y="286564"/>
                  <a:pt x="64106" y="331285"/>
                  <a:pt x="67636" y="374239"/>
                </a:cubicBezTo>
                <a:cubicBezTo>
                  <a:pt x="71166" y="417193"/>
                  <a:pt x="78228" y="536642"/>
                  <a:pt x="81758" y="540172"/>
                </a:cubicBezTo>
                <a:cubicBezTo>
                  <a:pt x="85288" y="543702"/>
                  <a:pt x="85289" y="443084"/>
                  <a:pt x="88819" y="395422"/>
                </a:cubicBezTo>
                <a:cubicBezTo>
                  <a:pt x="92350" y="347760"/>
                  <a:pt x="89996" y="296567"/>
                  <a:pt x="102941" y="254201"/>
                </a:cubicBezTo>
                <a:cubicBezTo>
                  <a:pt x="115886" y="211835"/>
                  <a:pt x="170609" y="131810"/>
                  <a:pt x="166490" y="141225"/>
                </a:cubicBezTo>
                <a:cubicBezTo>
                  <a:pt x="162371" y="150640"/>
                  <a:pt x="97646" y="301275"/>
                  <a:pt x="78228" y="310690"/>
                </a:cubicBezTo>
                <a:cubicBezTo>
                  <a:pt x="58810" y="320105"/>
                  <a:pt x="55280" y="195948"/>
                  <a:pt x="49984" y="197713"/>
                </a:cubicBezTo>
                <a:cubicBezTo>
                  <a:pt x="44688" y="199478"/>
                  <a:pt x="52926" y="314220"/>
                  <a:pt x="46453" y="321281"/>
                </a:cubicBezTo>
                <a:cubicBezTo>
                  <a:pt x="39980" y="328342"/>
                  <a:pt x="12325" y="289506"/>
                  <a:pt x="11148" y="240079"/>
                </a:cubicBezTo>
                <a:cubicBezTo>
                  <a:pt x="9971" y="190652"/>
                  <a:pt x="19974" y="-1172"/>
                  <a:pt x="18209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38B655E-F6AC-2528-AB77-CE268CAF453E}"/>
              </a:ext>
            </a:extLst>
          </p:cNvPr>
          <p:cNvSpPr/>
          <p:nvPr/>
        </p:nvSpPr>
        <p:spPr>
          <a:xfrm>
            <a:off x="4068704" y="6552618"/>
            <a:ext cx="122334" cy="1336961"/>
          </a:xfrm>
          <a:custGeom>
            <a:avLst/>
            <a:gdLst>
              <a:gd name="connsiteX0" fmla="*/ 7996 w 122334"/>
              <a:gd name="connsiteY0" fmla="*/ 13282 h 1336961"/>
              <a:gd name="connsiteX1" fmla="*/ 122296 w 122334"/>
              <a:gd name="connsiteY1" fmla="*/ 1321382 h 1336961"/>
              <a:gd name="connsiteX2" fmla="*/ 20696 w 122334"/>
              <a:gd name="connsiteY2" fmla="*/ 686382 h 1336961"/>
              <a:gd name="connsiteX3" fmla="*/ 7996 w 122334"/>
              <a:gd name="connsiteY3" fmla="*/ 13282 h 13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4" h="1336961">
                <a:moveTo>
                  <a:pt x="7996" y="13282"/>
                </a:moveTo>
                <a:cubicBezTo>
                  <a:pt x="24929" y="119115"/>
                  <a:pt x="120179" y="1209199"/>
                  <a:pt x="122296" y="1321382"/>
                </a:cubicBezTo>
                <a:cubicBezTo>
                  <a:pt x="124413" y="1433565"/>
                  <a:pt x="37629" y="910749"/>
                  <a:pt x="20696" y="686382"/>
                </a:cubicBezTo>
                <a:cubicBezTo>
                  <a:pt x="3763" y="462015"/>
                  <a:pt x="-8937" y="-92551"/>
                  <a:pt x="7996" y="13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B152FA2-865A-0F72-34A2-38808F416FC5}"/>
              </a:ext>
            </a:extLst>
          </p:cNvPr>
          <p:cNvSpPr/>
          <p:nvPr/>
        </p:nvSpPr>
        <p:spPr>
          <a:xfrm>
            <a:off x="6558776" y="9117210"/>
            <a:ext cx="928794" cy="620006"/>
          </a:xfrm>
          <a:custGeom>
            <a:avLst/>
            <a:gdLst>
              <a:gd name="connsiteX0" fmla="*/ 10299 w 928794"/>
              <a:gd name="connsiteY0" fmla="*/ 610990 h 620006"/>
              <a:gd name="connsiteX1" fmla="*/ 578624 w 928794"/>
              <a:gd name="connsiteY1" fmla="*/ 214115 h 620006"/>
              <a:gd name="connsiteX2" fmla="*/ 423049 w 928794"/>
              <a:gd name="connsiteY2" fmla="*/ 395090 h 620006"/>
              <a:gd name="connsiteX3" fmla="*/ 927874 w 928794"/>
              <a:gd name="connsiteY3" fmla="*/ 1390 h 620006"/>
              <a:gd name="connsiteX4" fmla="*/ 540524 w 928794"/>
              <a:gd name="connsiteY4" fmla="*/ 274440 h 620006"/>
              <a:gd name="connsiteX5" fmla="*/ 273824 w 928794"/>
              <a:gd name="connsiteY5" fmla="*/ 541140 h 620006"/>
              <a:gd name="connsiteX6" fmla="*/ 480199 w 928794"/>
              <a:gd name="connsiteY6" fmla="*/ 296665 h 620006"/>
              <a:gd name="connsiteX7" fmla="*/ 229374 w 928794"/>
              <a:gd name="connsiteY7" fmla="*/ 474465 h 620006"/>
              <a:gd name="connsiteX8" fmla="*/ 10299 w 928794"/>
              <a:gd name="connsiteY8" fmla="*/ 610990 h 62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94" h="620006">
                <a:moveTo>
                  <a:pt x="10299" y="610990"/>
                </a:moveTo>
                <a:cubicBezTo>
                  <a:pt x="68507" y="567598"/>
                  <a:pt x="509832" y="250098"/>
                  <a:pt x="578624" y="214115"/>
                </a:cubicBezTo>
                <a:cubicBezTo>
                  <a:pt x="647416" y="178132"/>
                  <a:pt x="364841" y="430544"/>
                  <a:pt x="423049" y="395090"/>
                </a:cubicBezTo>
                <a:cubicBezTo>
                  <a:pt x="481257" y="359636"/>
                  <a:pt x="908295" y="21498"/>
                  <a:pt x="927874" y="1390"/>
                </a:cubicBezTo>
                <a:cubicBezTo>
                  <a:pt x="947453" y="-18718"/>
                  <a:pt x="649532" y="184482"/>
                  <a:pt x="540524" y="274440"/>
                </a:cubicBezTo>
                <a:cubicBezTo>
                  <a:pt x="431516" y="364398"/>
                  <a:pt x="283878" y="537436"/>
                  <a:pt x="273824" y="541140"/>
                </a:cubicBezTo>
                <a:cubicBezTo>
                  <a:pt x="263770" y="544844"/>
                  <a:pt x="487607" y="307777"/>
                  <a:pt x="480199" y="296665"/>
                </a:cubicBezTo>
                <a:cubicBezTo>
                  <a:pt x="472791" y="285552"/>
                  <a:pt x="302399" y="418903"/>
                  <a:pt x="229374" y="474465"/>
                </a:cubicBezTo>
                <a:cubicBezTo>
                  <a:pt x="156349" y="530027"/>
                  <a:pt x="-47909" y="654382"/>
                  <a:pt x="10299" y="610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FE5D59-AFA9-B4D2-DC4A-E0082120CC9B}"/>
              </a:ext>
            </a:extLst>
          </p:cNvPr>
          <p:cNvSpPr/>
          <p:nvPr/>
        </p:nvSpPr>
        <p:spPr>
          <a:xfrm>
            <a:off x="5901677" y="9517762"/>
            <a:ext cx="674148" cy="220021"/>
          </a:xfrm>
          <a:custGeom>
            <a:avLst/>
            <a:gdLst>
              <a:gd name="connsiteX0" fmla="*/ 648 w 674148"/>
              <a:gd name="connsiteY0" fmla="*/ 888 h 220021"/>
              <a:gd name="connsiteX1" fmla="*/ 511823 w 674148"/>
              <a:gd name="connsiteY1" fmla="*/ 178688 h 220021"/>
              <a:gd name="connsiteX2" fmla="*/ 483248 w 674148"/>
              <a:gd name="connsiteY2" fmla="*/ 153288 h 220021"/>
              <a:gd name="connsiteX3" fmla="*/ 673748 w 674148"/>
              <a:gd name="connsiteY3" fmla="*/ 219963 h 220021"/>
              <a:gd name="connsiteX4" fmla="*/ 537223 w 674148"/>
              <a:gd name="connsiteY4" fmla="*/ 165988 h 220021"/>
              <a:gd name="connsiteX5" fmla="*/ 407048 w 674148"/>
              <a:gd name="connsiteY5" fmla="*/ 112013 h 220021"/>
              <a:gd name="connsiteX6" fmla="*/ 648 w 674148"/>
              <a:gd name="connsiteY6" fmla="*/ 888 h 22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8" h="220021">
                <a:moveTo>
                  <a:pt x="648" y="888"/>
                </a:moveTo>
                <a:cubicBezTo>
                  <a:pt x="18110" y="12000"/>
                  <a:pt x="431390" y="153288"/>
                  <a:pt x="511823" y="178688"/>
                </a:cubicBezTo>
                <a:cubicBezTo>
                  <a:pt x="592256" y="204088"/>
                  <a:pt x="456261" y="146409"/>
                  <a:pt x="483248" y="153288"/>
                </a:cubicBezTo>
                <a:cubicBezTo>
                  <a:pt x="510235" y="160167"/>
                  <a:pt x="664752" y="217846"/>
                  <a:pt x="673748" y="219963"/>
                </a:cubicBezTo>
                <a:cubicBezTo>
                  <a:pt x="682744" y="222080"/>
                  <a:pt x="537223" y="165988"/>
                  <a:pt x="537223" y="165988"/>
                </a:cubicBezTo>
                <a:cubicBezTo>
                  <a:pt x="492773" y="147996"/>
                  <a:pt x="490656" y="137942"/>
                  <a:pt x="407048" y="112013"/>
                </a:cubicBezTo>
                <a:cubicBezTo>
                  <a:pt x="323440" y="86084"/>
                  <a:pt x="-16814" y="-10224"/>
                  <a:pt x="648" y="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A5FE2F80-F9C9-CB35-9D0E-AB4B46DF136C}"/>
              </a:ext>
            </a:extLst>
          </p:cNvPr>
          <p:cNvSpPr/>
          <p:nvPr/>
        </p:nvSpPr>
        <p:spPr>
          <a:xfrm>
            <a:off x="5574793" y="2505547"/>
            <a:ext cx="1183738" cy="3136892"/>
          </a:xfrm>
          <a:custGeom>
            <a:avLst/>
            <a:gdLst>
              <a:gd name="connsiteX0" fmla="*/ 1182468 w 1183738"/>
              <a:gd name="connsiteY0" fmla="*/ 5178 h 3136892"/>
              <a:gd name="connsiteX1" fmla="*/ 531539 w 1183738"/>
              <a:gd name="connsiteY1" fmla="*/ 2112948 h 3136892"/>
              <a:gd name="connsiteX2" fmla="*/ 578034 w 1183738"/>
              <a:gd name="connsiteY2" fmla="*/ 1802982 h 3136892"/>
              <a:gd name="connsiteX3" fmla="*/ 35593 w 1183738"/>
              <a:gd name="connsiteY3" fmla="*/ 3089341 h 3136892"/>
              <a:gd name="connsiteX4" fmla="*/ 144082 w 1183738"/>
              <a:gd name="connsiteY4" fmla="*/ 2701884 h 3136892"/>
              <a:gd name="connsiteX5" fmla="*/ 888000 w 1183738"/>
              <a:gd name="connsiteY5" fmla="*/ 1214046 h 3136892"/>
              <a:gd name="connsiteX6" fmla="*/ 702021 w 1183738"/>
              <a:gd name="connsiteY6" fmla="*/ 1508514 h 3136892"/>
              <a:gd name="connsiteX7" fmla="*/ 1182468 w 1183738"/>
              <a:gd name="connsiteY7" fmla="*/ 5178 h 31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738" h="3136892">
                <a:moveTo>
                  <a:pt x="1182468" y="5178"/>
                </a:moveTo>
                <a:cubicBezTo>
                  <a:pt x="1154054" y="105917"/>
                  <a:pt x="632278" y="1813314"/>
                  <a:pt x="531539" y="2112948"/>
                </a:cubicBezTo>
                <a:cubicBezTo>
                  <a:pt x="430800" y="2412582"/>
                  <a:pt x="660692" y="1640250"/>
                  <a:pt x="578034" y="1802982"/>
                </a:cubicBezTo>
                <a:cubicBezTo>
                  <a:pt x="495376" y="1965714"/>
                  <a:pt x="107918" y="2939524"/>
                  <a:pt x="35593" y="3089341"/>
                </a:cubicBezTo>
                <a:cubicBezTo>
                  <a:pt x="-36732" y="3239158"/>
                  <a:pt x="2014" y="3014433"/>
                  <a:pt x="144082" y="2701884"/>
                </a:cubicBezTo>
                <a:cubicBezTo>
                  <a:pt x="286150" y="2389335"/>
                  <a:pt x="795010" y="1412941"/>
                  <a:pt x="888000" y="1214046"/>
                </a:cubicBezTo>
                <a:cubicBezTo>
                  <a:pt x="980990" y="1015151"/>
                  <a:pt x="650360" y="1712575"/>
                  <a:pt x="702021" y="1508514"/>
                </a:cubicBezTo>
                <a:cubicBezTo>
                  <a:pt x="753682" y="1304453"/>
                  <a:pt x="1210882" y="-95561"/>
                  <a:pt x="1182468" y="51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EC3E158-0EAB-54A3-6959-38AB86E84369}"/>
              </a:ext>
            </a:extLst>
          </p:cNvPr>
          <p:cNvSpPr/>
          <p:nvPr/>
        </p:nvSpPr>
        <p:spPr>
          <a:xfrm>
            <a:off x="5418774" y="2510237"/>
            <a:ext cx="1292202" cy="3080929"/>
          </a:xfrm>
          <a:custGeom>
            <a:avLst/>
            <a:gdLst>
              <a:gd name="connsiteX0" fmla="*/ 1291992 w 1292202"/>
              <a:gd name="connsiteY0" fmla="*/ 488 h 3080929"/>
              <a:gd name="connsiteX1" fmla="*/ 780548 w 1292202"/>
              <a:gd name="connsiteY1" fmla="*/ 1255851 h 3080929"/>
              <a:gd name="connsiteX2" fmla="*/ 393090 w 1292202"/>
              <a:gd name="connsiteY2" fmla="*/ 2294238 h 3080929"/>
              <a:gd name="connsiteX3" fmla="*/ 610067 w 1292202"/>
              <a:gd name="connsiteY3" fmla="*/ 1643309 h 3080929"/>
              <a:gd name="connsiteX4" fmla="*/ 5633 w 1292202"/>
              <a:gd name="connsiteY4" fmla="*/ 3053655 h 3080929"/>
              <a:gd name="connsiteX5" fmla="*/ 331097 w 1292202"/>
              <a:gd name="connsiteY5" fmla="*/ 2495716 h 3080929"/>
              <a:gd name="connsiteX6" fmla="*/ 718555 w 1292202"/>
              <a:gd name="connsiteY6" fmla="*/ 1534821 h 3080929"/>
              <a:gd name="connsiteX7" fmla="*/ 532575 w 1292202"/>
              <a:gd name="connsiteY7" fmla="*/ 1999770 h 3080929"/>
              <a:gd name="connsiteX8" fmla="*/ 858040 w 1292202"/>
              <a:gd name="connsiteY8" fmla="*/ 713410 h 3080929"/>
              <a:gd name="connsiteX9" fmla="*/ 718555 w 1292202"/>
              <a:gd name="connsiteY9" fmla="*/ 1100868 h 3080929"/>
              <a:gd name="connsiteX10" fmla="*/ 1291992 w 1292202"/>
              <a:gd name="connsiteY10" fmla="*/ 488 h 308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202" h="3080929">
                <a:moveTo>
                  <a:pt x="1291992" y="488"/>
                </a:moveTo>
                <a:cubicBezTo>
                  <a:pt x="1302324" y="26319"/>
                  <a:pt x="930365" y="873559"/>
                  <a:pt x="780548" y="1255851"/>
                </a:cubicBezTo>
                <a:cubicBezTo>
                  <a:pt x="630731" y="1638143"/>
                  <a:pt x="421503" y="2229662"/>
                  <a:pt x="393090" y="2294238"/>
                </a:cubicBezTo>
                <a:cubicBezTo>
                  <a:pt x="364677" y="2358814"/>
                  <a:pt x="674643" y="1516740"/>
                  <a:pt x="610067" y="1643309"/>
                </a:cubicBezTo>
                <a:cubicBezTo>
                  <a:pt x="545491" y="1769878"/>
                  <a:pt x="52128" y="2911587"/>
                  <a:pt x="5633" y="3053655"/>
                </a:cubicBezTo>
                <a:cubicBezTo>
                  <a:pt x="-40862" y="3195723"/>
                  <a:pt x="212277" y="2748855"/>
                  <a:pt x="331097" y="2495716"/>
                </a:cubicBezTo>
                <a:cubicBezTo>
                  <a:pt x="449917" y="2242577"/>
                  <a:pt x="684975" y="1617479"/>
                  <a:pt x="718555" y="1534821"/>
                </a:cubicBezTo>
                <a:cubicBezTo>
                  <a:pt x="752135" y="1452163"/>
                  <a:pt x="509328" y="2136672"/>
                  <a:pt x="532575" y="1999770"/>
                </a:cubicBezTo>
                <a:cubicBezTo>
                  <a:pt x="555822" y="1862868"/>
                  <a:pt x="827043" y="863227"/>
                  <a:pt x="858040" y="713410"/>
                </a:cubicBezTo>
                <a:cubicBezTo>
                  <a:pt x="889037" y="563593"/>
                  <a:pt x="643647" y="1219688"/>
                  <a:pt x="718555" y="1100868"/>
                </a:cubicBezTo>
                <a:cubicBezTo>
                  <a:pt x="793463" y="982048"/>
                  <a:pt x="1281660" y="-25343"/>
                  <a:pt x="1291992" y="4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8DDBBC-166D-6204-3B06-C316F2ACD058}"/>
              </a:ext>
            </a:extLst>
          </p:cNvPr>
          <p:cNvSpPr/>
          <p:nvPr/>
        </p:nvSpPr>
        <p:spPr>
          <a:xfrm>
            <a:off x="5224091" y="2309083"/>
            <a:ext cx="1587309" cy="3534515"/>
          </a:xfrm>
          <a:custGeom>
            <a:avLst/>
            <a:gdLst>
              <a:gd name="connsiteX0" fmla="*/ 1502173 w 1587309"/>
              <a:gd name="connsiteY0" fmla="*/ 93154 h 3534515"/>
              <a:gd name="connsiteX1" fmla="*/ 649767 w 1587309"/>
              <a:gd name="connsiteY1" fmla="*/ 1193534 h 3534515"/>
              <a:gd name="connsiteX2" fmla="*/ 246811 w 1587309"/>
              <a:gd name="connsiteY2" fmla="*/ 2588381 h 3534515"/>
              <a:gd name="connsiteX3" fmla="*/ 370797 w 1587309"/>
              <a:gd name="connsiteY3" fmla="*/ 2014944 h 3534515"/>
              <a:gd name="connsiteX4" fmla="*/ 14336 w 1587309"/>
              <a:gd name="connsiteY4" fmla="*/ 3471785 h 3534515"/>
              <a:gd name="connsiteX5" fmla="*/ 91828 w 1587309"/>
              <a:gd name="connsiteY5" fmla="*/ 3192815 h 3534515"/>
              <a:gd name="connsiteX6" fmla="*/ 293306 w 1587309"/>
              <a:gd name="connsiteY6" fmla="*/ 2495392 h 3534515"/>
              <a:gd name="connsiteX7" fmla="*/ 742756 w 1587309"/>
              <a:gd name="connsiteY7" fmla="*/ 728585 h 3534515"/>
              <a:gd name="connsiteX8" fmla="*/ 448289 w 1587309"/>
              <a:gd name="connsiteY8" fmla="*/ 1317520 h 3534515"/>
              <a:gd name="connsiteX9" fmla="*/ 944234 w 1587309"/>
              <a:gd name="connsiteY9" fmla="*/ 341127 h 3534515"/>
              <a:gd name="connsiteX10" fmla="*/ 758255 w 1587309"/>
              <a:gd name="connsiteY10" fmla="*/ 837073 h 3534515"/>
              <a:gd name="connsiteX11" fmla="*/ 1471177 w 1587309"/>
              <a:gd name="connsiteY11" fmla="*/ 139649 h 3534515"/>
              <a:gd name="connsiteX12" fmla="*/ 1502173 w 1587309"/>
              <a:gd name="connsiteY12" fmla="*/ 93154 h 353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7309" h="3534515">
                <a:moveTo>
                  <a:pt x="1502173" y="93154"/>
                </a:moveTo>
                <a:cubicBezTo>
                  <a:pt x="1365271" y="268801"/>
                  <a:pt x="858994" y="777663"/>
                  <a:pt x="649767" y="1193534"/>
                </a:cubicBezTo>
                <a:cubicBezTo>
                  <a:pt x="440540" y="1609405"/>
                  <a:pt x="293306" y="2451479"/>
                  <a:pt x="246811" y="2588381"/>
                </a:cubicBezTo>
                <a:cubicBezTo>
                  <a:pt x="200316" y="2725283"/>
                  <a:pt x="409543" y="1867710"/>
                  <a:pt x="370797" y="2014944"/>
                </a:cubicBezTo>
                <a:cubicBezTo>
                  <a:pt x="332051" y="2162178"/>
                  <a:pt x="60831" y="3275473"/>
                  <a:pt x="14336" y="3471785"/>
                </a:cubicBezTo>
                <a:cubicBezTo>
                  <a:pt x="-32159" y="3668097"/>
                  <a:pt x="45333" y="3355547"/>
                  <a:pt x="91828" y="3192815"/>
                </a:cubicBezTo>
                <a:cubicBezTo>
                  <a:pt x="138323" y="3030083"/>
                  <a:pt x="184818" y="2906097"/>
                  <a:pt x="293306" y="2495392"/>
                </a:cubicBezTo>
                <a:cubicBezTo>
                  <a:pt x="401794" y="2084687"/>
                  <a:pt x="716925" y="924897"/>
                  <a:pt x="742756" y="728585"/>
                </a:cubicBezTo>
                <a:cubicBezTo>
                  <a:pt x="768586" y="532273"/>
                  <a:pt x="414709" y="1382096"/>
                  <a:pt x="448289" y="1317520"/>
                </a:cubicBezTo>
                <a:cubicBezTo>
                  <a:pt x="481869" y="1252944"/>
                  <a:pt x="892573" y="421201"/>
                  <a:pt x="944234" y="341127"/>
                </a:cubicBezTo>
                <a:cubicBezTo>
                  <a:pt x="995895" y="261053"/>
                  <a:pt x="670431" y="870653"/>
                  <a:pt x="758255" y="837073"/>
                </a:cubicBezTo>
                <a:cubicBezTo>
                  <a:pt x="846079" y="803493"/>
                  <a:pt x="1344607" y="255886"/>
                  <a:pt x="1471177" y="139649"/>
                </a:cubicBezTo>
                <a:cubicBezTo>
                  <a:pt x="1597747" y="23412"/>
                  <a:pt x="1639075" y="-82493"/>
                  <a:pt x="1502173" y="931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99ED60A-273B-F0BE-D39B-4F3618099EC0}"/>
              </a:ext>
            </a:extLst>
          </p:cNvPr>
          <p:cNvSpPr/>
          <p:nvPr/>
        </p:nvSpPr>
        <p:spPr>
          <a:xfrm>
            <a:off x="4991602" y="2148701"/>
            <a:ext cx="1581640" cy="3926458"/>
          </a:xfrm>
          <a:custGeom>
            <a:avLst/>
            <a:gdLst>
              <a:gd name="connsiteX0" fmla="*/ 1579679 w 1581640"/>
              <a:gd name="connsiteY0" fmla="*/ 5563 h 3926458"/>
              <a:gd name="connsiteX1" fmla="*/ 789266 w 1581640"/>
              <a:gd name="connsiteY1" fmla="*/ 1059448 h 3926458"/>
              <a:gd name="connsiteX2" fmla="*/ 308818 w 1581640"/>
              <a:gd name="connsiteY2" fmla="*/ 1570892 h 3926458"/>
              <a:gd name="connsiteX3" fmla="*/ 91842 w 1581640"/>
              <a:gd name="connsiteY3" fmla="*/ 2562784 h 3926458"/>
              <a:gd name="connsiteX4" fmla="*/ 525795 w 1581640"/>
              <a:gd name="connsiteY4" fmla="*/ 1415909 h 3926458"/>
              <a:gd name="connsiteX5" fmla="*/ 14351 w 1581640"/>
              <a:gd name="connsiteY5" fmla="*/ 3818146 h 3926458"/>
              <a:gd name="connsiteX6" fmla="*/ 169334 w 1581640"/>
              <a:gd name="connsiteY6" fmla="*/ 3322201 h 3926458"/>
              <a:gd name="connsiteX7" fmla="*/ 463801 w 1581640"/>
              <a:gd name="connsiteY7" fmla="*/ 1617387 h 3926458"/>
              <a:gd name="connsiteX8" fmla="*/ 913252 w 1581640"/>
              <a:gd name="connsiteY8" fmla="*/ 687489 h 3926458"/>
              <a:gd name="connsiteX9" fmla="*/ 789266 w 1581640"/>
              <a:gd name="connsiteY9" fmla="*/ 1012953 h 3926458"/>
              <a:gd name="connsiteX10" fmla="*/ 1300710 w 1581640"/>
              <a:gd name="connsiteY10" fmla="*/ 238038 h 3926458"/>
              <a:gd name="connsiteX11" fmla="*/ 1021740 w 1581640"/>
              <a:gd name="connsiteY11" fmla="*/ 625496 h 3926458"/>
              <a:gd name="connsiteX12" fmla="*/ 1579679 w 1581640"/>
              <a:gd name="connsiteY12" fmla="*/ 5563 h 39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1640" h="3926458">
                <a:moveTo>
                  <a:pt x="1579679" y="5563"/>
                </a:moveTo>
                <a:cubicBezTo>
                  <a:pt x="1540933" y="77888"/>
                  <a:pt x="1001076" y="798560"/>
                  <a:pt x="789266" y="1059448"/>
                </a:cubicBezTo>
                <a:cubicBezTo>
                  <a:pt x="577456" y="1320336"/>
                  <a:pt x="425055" y="1320336"/>
                  <a:pt x="308818" y="1570892"/>
                </a:cubicBezTo>
                <a:cubicBezTo>
                  <a:pt x="192581" y="1821448"/>
                  <a:pt x="55679" y="2588615"/>
                  <a:pt x="91842" y="2562784"/>
                </a:cubicBezTo>
                <a:cubicBezTo>
                  <a:pt x="128005" y="2536954"/>
                  <a:pt x="538710" y="1206682"/>
                  <a:pt x="525795" y="1415909"/>
                </a:cubicBezTo>
                <a:cubicBezTo>
                  <a:pt x="512880" y="1625136"/>
                  <a:pt x="73761" y="3500431"/>
                  <a:pt x="14351" y="3818146"/>
                </a:cubicBezTo>
                <a:cubicBezTo>
                  <a:pt x="-45059" y="4135861"/>
                  <a:pt x="94426" y="3688994"/>
                  <a:pt x="169334" y="3322201"/>
                </a:cubicBezTo>
                <a:cubicBezTo>
                  <a:pt x="244242" y="2955408"/>
                  <a:pt x="339815" y="2056506"/>
                  <a:pt x="463801" y="1617387"/>
                </a:cubicBezTo>
                <a:cubicBezTo>
                  <a:pt x="587787" y="1178268"/>
                  <a:pt x="859008" y="788228"/>
                  <a:pt x="913252" y="687489"/>
                </a:cubicBezTo>
                <a:cubicBezTo>
                  <a:pt x="967496" y="586750"/>
                  <a:pt x="724690" y="1087862"/>
                  <a:pt x="789266" y="1012953"/>
                </a:cubicBezTo>
                <a:cubicBezTo>
                  <a:pt x="853842" y="938045"/>
                  <a:pt x="1261964" y="302614"/>
                  <a:pt x="1300710" y="238038"/>
                </a:cubicBezTo>
                <a:cubicBezTo>
                  <a:pt x="1339456" y="173462"/>
                  <a:pt x="972662" y="661659"/>
                  <a:pt x="1021740" y="625496"/>
                </a:cubicBezTo>
                <a:cubicBezTo>
                  <a:pt x="1070818" y="589333"/>
                  <a:pt x="1618425" y="-66762"/>
                  <a:pt x="1579679" y="55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6C811389-2BCF-E84C-781A-6C39C73FF12B}"/>
              </a:ext>
            </a:extLst>
          </p:cNvPr>
          <p:cNvSpPr/>
          <p:nvPr/>
        </p:nvSpPr>
        <p:spPr>
          <a:xfrm>
            <a:off x="3711733" y="1943874"/>
            <a:ext cx="2862943" cy="4952861"/>
          </a:xfrm>
          <a:custGeom>
            <a:avLst/>
            <a:gdLst>
              <a:gd name="connsiteX0" fmla="*/ 2859548 w 2862943"/>
              <a:gd name="connsiteY0" fmla="*/ 8912 h 4952861"/>
              <a:gd name="connsiteX1" fmla="*/ 1821162 w 2862943"/>
              <a:gd name="connsiteY1" fmla="*/ 954309 h 4952861"/>
              <a:gd name="connsiteX2" fmla="*/ 1247725 w 2862943"/>
              <a:gd name="connsiteY2" fmla="*/ 2628126 h 4952861"/>
              <a:gd name="connsiteX3" fmla="*/ 1387209 w 2862943"/>
              <a:gd name="connsiteY3" fmla="*/ 2147679 h 4952861"/>
              <a:gd name="connsiteX4" fmla="*/ 1061745 w 2862943"/>
              <a:gd name="connsiteY4" fmla="*/ 3217062 h 4952861"/>
              <a:gd name="connsiteX5" fmla="*/ 999752 w 2862943"/>
              <a:gd name="connsiteY5" fmla="*/ 3666512 h 4952861"/>
              <a:gd name="connsiteX6" fmla="*/ 1077243 w 2862943"/>
              <a:gd name="connsiteY6" fmla="*/ 3434038 h 4952861"/>
              <a:gd name="connsiteX7" fmla="*/ 813772 w 2862943"/>
              <a:gd name="connsiteY7" fmla="*/ 3852492 h 4952861"/>
              <a:gd name="connsiteX8" fmla="*/ 23359 w 2862943"/>
              <a:gd name="connsiteY8" fmla="*/ 4921875 h 4952861"/>
              <a:gd name="connsiteX9" fmla="*/ 286830 w 2862943"/>
              <a:gd name="connsiteY9" fmla="*/ 4549916 h 4952861"/>
              <a:gd name="connsiteX10" fmla="*/ 1077243 w 2862943"/>
              <a:gd name="connsiteY10" fmla="*/ 3372045 h 4952861"/>
              <a:gd name="connsiteX11" fmla="*/ 1325216 w 2862943"/>
              <a:gd name="connsiteY11" fmla="*/ 2473143 h 4952861"/>
              <a:gd name="connsiteX12" fmla="*/ 1433704 w 2862943"/>
              <a:gd name="connsiteY12" fmla="*/ 1388262 h 4952861"/>
              <a:gd name="connsiteX13" fmla="*/ 1433704 w 2862943"/>
              <a:gd name="connsiteY13" fmla="*/ 1760221 h 4952861"/>
              <a:gd name="connsiteX14" fmla="*/ 1867657 w 2862943"/>
              <a:gd name="connsiteY14" fmla="*/ 442865 h 4952861"/>
              <a:gd name="connsiteX15" fmla="*/ 1790165 w 2862943"/>
              <a:gd name="connsiteY15" fmla="*/ 938811 h 4952861"/>
              <a:gd name="connsiteX16" fmla="*/ 2348104 w 2862943"/>
              <a:gd name="connsiteY16" fmla="*/ 117401 h 4952861"/>
              <a:gd name="connsiteX17" fmla="*/ 2162125 w 2862943"/>
              <a:gd name="connsiteY17" fmla="*/ 458363 h 4952861"/>
              <a:gd name="connsiteX18" fmla="*/ 2859548 w 2862943"/>
              <a:gd name="connsiteY18" fmla="*/ 8912 h 495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62943" h="4952861">
                <a:moveTo>
                  <a:pt x="2859548" y="8912"/>
                </a:moveTo>
                <a:cubicBezTo>
                  <a:pt x="2802721" y="91570"/>
                  <a:pt x="2089799" y="517773"/>
                  <a:pt x="1821162" y="954309"/>
                </a:cubicBezTo>
                <a:cubicBezTo>
                  <a:pt x="1552525" y="1390845"/>
                  <a:pt x="1320050" y="2429231"/>
                  <a:pt x="1247725" y="2628126"/>
                </a:cubicBezTo>
                <a:cubicBezTo>
                  <a:pt x="1175400" y="2827021"/>
                  <a:pt x="1418206" y="2049523"/>
                  <a:pt x="1387209" y="2147679"/>
                </a:cubicBezTo>
                <a:cubicBezTo>
                  <a:pt x="1356212" y="2245835"/>
                  <a:pt x="1126321" y="2963923"/>
                  <a:pt x="1061745" y="3217062"/>
                </a:cubicBezTo>
                <a:cubicBezTo>
                  <a:pt x="997169" y="3470201"/>
                  <a:pt x="997169" y="3630349"/>
                  <a:pt x="999752" y="3666512"/>
                </a:cubicBezTo>
                <a:cubicBezTo>
                  <a:pt x="1002335" y="3702675"/>
                  <a:pt x="1108240" y="3403041"/>
                  <a:pt x="1077243" y="3434038"/>
                </a:cubicBezTo>
                <a:cubicBezTo>
                  <a:pt x="1046246" y="3465035"/>
                  <a:pt x="989419" y="3604519"/>
                  <a:pt x="813772" y="3852492"/>
                </a:cubicBezTo>
                <a:cubicBezTo>
                  <a:pt x="638125" y="4100465"/>
                  <a:pt x="111183" y="4805638"/>
                  <a:pt x="23359" y="4921875"/>
                </a:cubicBezTo>
                <a:cubicBezTo>
                  <a:pt x="-64465" y="5038112"/>
                  <a:pt x="111183" y="4808221"/>
                  <a:pt x="286830" y="4549916"/>
                </a:cubicBezTo>
                <a:cubicBezTo>
                  <a:pt x="462477" y="4291611"/>
                  <a:pt x="904179" y="3718174"/>
                  <a:pt x="1077243" y="3372045"/>
                </a:cubicBezTo>
                <a:cubicBezTo>
                  <a:pt x="1250307" y="3025916"/>
                  <a:pt x="1265806" y="2803774"/>
                  <a:pt x="1325216" y="2473143"/>
                </a:cubicBezTo>
                <a:cubicBezTo>
                  <a:pt x="1384626" y="2142513"/>
                  <a:pt x="1415623" y="1507082"/>
                  <a:pt x="1433704" y="1388262"/>
                </a:cubicBezTo>
                <a:cubicBezTo>
                  <a:pt x="1451785" y="1269442"/>
                  <a:pt x="1361378" y="1917787"/>
                  <a:pt x="1433704" y="1760221"/>
                </a:cubicBezTo>
                <a:cubicBezTo>
                  <a:pt x="1506029" y="1602655"/>
                  <a:pt x="1808247" y="579767"/>
                  <a:pt x="1867657" y="442865"/>
                </a:cubicBezTo>
                <a:cubicBezTo>
                  <a:pt x="1927067" y="305963"/>
                  <a:pt x="1710091" y="993055"/>
                  <a:pt x="1790165" y="938811"/>
                </a:cubicBezTo>
                <a:cubicBezTo>
                  <a:pt x="1870239" y="884567"/>
                  <a:pt x="2286111" y="197476"/>
                  <a:pt x="2348104" y="117401"/>
                </a:cubicBezTo>
                <a:cubicBezTo>
                  <a:pt x="2410097" y="37326"/>
                  <a:pt x="2082050" y="471278"/>
                  <a:pt x="2162125" y="458363"/>
                </a:cubicBezTo>
                <a:cubicBezTo>
                  <a:pt x="2242200" y="445448"/>
                  <a:pt x="2916375" y="-73746"/>
                  <a:pt x="2859548" y="89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97404C0-F115-4368-F7C4-2BC8EFC41636}"/>
              </a:ext>
            </a:extLst>
          </p:cNvPr>
          <p:cNvSpPr/>
          <p:nvPr/>
        </p:nvSpPr>
        <p:spPr>
          <a:xfrm>
            <a:off x="3298018" y="1759110"/>
            <a:ext cx="3107317" cy="5576327"/>
          </a:xfrm>
          <a:custGeom>
            <a:avLst/>
            <a:gdLst>
              <a:gd name="connsiteX0" fmla="*/ 3102782 w 3107317"/>
              <a:gd name="connsiteY0" fmla="*/ 7697 h 5576327"/>
              <a:gd name="connsiteX1" fmla="*/ 1769928 w 3107317"/>
              <a:gd name="connsiteY1" fmla="*/ 1077080 h 5576327"/>
              <a:gd name="connsiteX2" fmla="*/ 778036 w 3107317"/>
              <a:gd name="connsiteY2" fmla="*/ 3541310 h 5576327"/>
              <a:gd name="connsiteX3" fmla="*/ 964016 w 3107317"/>
              <a:gd name="connsiteY3" fmla="*/ 2998870 h 5576327"/>
              <a:gd name="connsiteX4" fmla="*/ 886524 w 3107317"/>
              <a:gd name="connsiteY4" fmla="*/ 3649798 h 5576327"/>
              <a:gd name="connsiteX5" fmla="*/ 762538 w 3107317"/>
              <a:gd name="connsiteY5" fmla="*/ 4269731 h 5576327"/>
              <a:gd name="connsiteX6" fmla="*/ 3121 w 3107317"/>
              <a:gd name="connsiteY6" fmla="*/ 5571588 h 5576327"/>
              <a:gd name="connsiteX7" fmla="*/ 514565 w 3107317"/>
              <a:gd name="connsiteY7" fmla="*/ 4672687 h 5576327"/>
              <a:gd name="connsiteX8" fmla="*/ 1041507 w 3107317"/>
              <a:gd name="connsiteY8" fmla="*/ 3758287 h 5576327"/>
              <a:gd name="connsiteX9" fmla="*/ 1924911 w 3107317"/>
              <a:gd name="connsiteY9" fmla="*/ 1960483 h 5576327"/>
              <a:gd name="connsiteX10" fmla="*/ 855528 w 3107317"/>
              <a:gd name="connsiteY10" fmla="*/ 4068253 h 5576327"/>
              <a:gd name="connsiteX11" fmla="*/ 1103501 w 3107317"/>
              <a:gd name="connsiteY11" fmla="*/ 3231344 h 5576327"/>
              <a:gd name="connsiteX12" fmla="*/ 1754429 w 3107317"/>
              <a:gd name="connsiteY12" fmla="*/ 922097 h 5576327"/>
              <a:gd name="connsiteX13" fmla="*/ 2188382 w 3107317"/>
              <a:gd name="connsiteY13" fmla="*/ 612131 h 5576327"/>
              <a:gd name="connsiteX14" fmla="*/ 3102782 w 3107317"/>
              <a:gd name="connsiteY14" fmla="*/ 7697 h 557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7317" h="5576327">
                <a:moveTo>
                  <a:pt x="3102782" y="7697"/>
                </a:moveTo>
                <a:cubicBezTo>
                  <a:pt x="3033040" y="85188"/>
                  <a:pt x="2157386" y="488145"/>
                  <a:pt x="1769928" y="1077080"/>
                </a:cubicBezTo>
                <a:cubicBezTo>
                  <a:pt x="1382470" y="1666015"/>
                  <a:pt x="912355" y="3221012"/>
                  <a:pt x="778036" y="3541310"/>
                </a:cubicBezTo>
                <a:cubicBezTo>
                  <a:pt x="643717" y="3861608"/>
                  <a:pt x="945935" y="2980789"/>
                  <a:pt x="964016" y="2998870"/>
                </a:cubicBezTo>
                <a:cubicBezTo>
                  <a:pt x="982097" y="3016951"/>
                  <a:pt x="920104" y="3437988"/>
                  <a:pt x="886524" y="3649798"/>
                </a:cubicBezTo>
                <a:cubicBezTo>
                  <a:pt x="852944" y="3861608"/>
                  <a:pt x="909772" y="3949433"/>
                  <a:pt x="762538" y="4269731"/>
                </a:cubicBezTo>
                <a:cubicBezTo>
                  <a:pt x="615304" y="4590029"/>
                  <a:pt x="44450" y="5504429"/>
                  <a:pt x="3121" y="5571588"/>
                </a:cubicBezTo>
                <a:cubicBezTo>
                  <a:pt x="-38208" y="5638747"/>
                  <a:pt x="341501" y="4974904"/>
                  <a:pt x="514565" y="4672687"/>
                </a:cubicBezTo>
                <a:cubicBezTo>
                  <a:pt x="687629" y="4370470"/>
                  <a:pt x="806449" y="4210321"/>
                  <a:pt x="1041507" y="3758287"/>
                </a:cubicBezTo>
                <a:cubicBezTo>
                  <a:pt x="1276565" y="3306253"/>
                  <a:pt x="1955908" y="1908822"/>
                  <a:pt x="1924911" y="1960483"/>
                </a:cubicBezTo>
                <a:cubicBezTo>
                  <a:pt x="1893914" y="2012144"/>
                  <a:pt x="992430" y="3856443"/>
                  <a:pt x="855528" y="4068253"/>
                </a:cubicBezTo>
                <a:cubicBezTo>
                  <a:pt x="718626" y="4280063"/>
                  <a:pt x="953684" y="3755703"/>
                  <a:pt x="1103501" y="3231344"/>
                </a:cubicBezTo>
                <a:cubicBezTo>
                  <a:pt x="1253318" y="2706985"/>
                  <a:pt x="1573616" y="1358632"/>
                  <a:pt x="1754429" y="922097"/>
                </a:cubicBezTo>
                <a:cubicBezTo>
                  <a:pt x="1935242" y="485562"/>
                  <a:pt x="1958490" y="764531"/>
                  <a:pt x="2188382" y="612131"/>
                </a:cubicBezTo>
                <a:cubicBezTo>
                  <a:pt x="2418274" y="459731"/>
                  <a:pt x="3172524" y="-69794"/>
                  <a:pt x="3102782" y="76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D17E537-7EE1-8075-26B2-DC872581B896}"/>
              </a:ext>
            </a:extLst>
          </p:cNvPr>
          <p:cNvSpPr/>
          <p:nvPr/>
        </p:nvSpPr>
        <p:spPr>
          <a:xfrm>
            <a:off x="2887094" y="1682979"/>
            <a:ext cx="3529364" cy="2843154"/>
          </a:xfrm>
          <a:custGeom>
            <a:avLst/>
            <a:gdLst>
              <a:gd name="connsiteX0" fmla="*/ 3529204 w 3529364"/>
              <a:gd name="connsiteY0" fmla="*/ 6336 h 2843154"/>
              <a:gd name="connsiteX1" fmla="*/ 1762398 w 3529364"/>
              <a:gd name="connsiteY1" fmla="*/ 858743 h 2843154"/>
              <a:gd name="connsiteX2" fmla="*/ 73082 w 3529364"/>
              <a:gd name="connsiteY2" fmla="*/ 2765035 h 2843154"/>
              <a:gd name="connsiteX3" fmla="*/ 476038 w 3529364"/>
              <a:gd name="connsiteY3" fmla="*/ 2284587 h 2843154"/>
              <a:gd name="connsiteX4" fmla="*/ 2010370 w 3529364"/>
              <a:gd name="connsiteY4" fmla="*/ 533279 h 2843154"/>
              <a:gd name="connsiteX5" fmla="*/ 1700404 w 3529364"/>
              <a:gd name="connsiteY5" fmla="*/ 719258 h 2843154"/>
              <a:gd name="connsiteX6" fmla="*/ 2568309 w 3529364"/>
              <a:gd name="connsiteY6" fmla="*/ 192316 h 2843154"/>
              <a:gd name="connsiteX7" fmla="*/ 1870886 w 3529364"/>
              <a:gd name="connsiteY7" fmla="*/ 455787 h 2843154"/>
              <a:gd name="connsiteX8" fmla="*/ 3529204 w 3529364"/>
              <a:gd name="connsiteY8" fmla="*/ 6336 h 284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9364" h="2843154">
                <a:moveTo>
                  <a:pt x="3529204" y="6336"/>
                </a:moveTo>
                <a:cubicBezTo>
                  <a:pt x="3511123" y="73495"/>
                  <a:pt x="2338418" y="398960"/>
                  <a:pt x="1762398" y="858743"/>
                </a:cubicBezTo>
                <a:cubicBezTo>
                  <a:pt x="1186378" y="1318526"/>
                  <a:pt x="287475" y="2527394"/>
                  <a:pt x="73082" y="2765035"/>
                </a:cubicBezTo>
                <a:cubicBezTo>
                  <a:pt x="-141311" y="3002676"/>
                  <a:pt x="153157" y="2656546"/>
                  <a:pt x="476038" y="2284587"/>
                </a:cubicBezTo>
                <a:cubicBezTo>
                  <a:pt x="798919" y="1912628"/>
                  <a:pt x="1806309" y="794167"/>
                  <a:pt x="2010370" y="533279"/>
                </a:cubicBezTo>
                <a:cubicBezTo>
                  <a:pt x="2214431" y="272391"/>
                  <a:pt x="1700404" y="719258"/>
                  <a:pt x="1700404" y="719258"/>
                </a:cubicBezTo>
                <a:cubicBezTo>
                  <a:pt x="1793394" y="662431"/>
                  <a:pt x="2539895" y="236228"/>
                  <a:pt x="2568309" y="192316"/>
                </a:cubicBezTo>
                <a:cubicBezTo>
                  <a:pt x="2596723" y="148404"/>
                  <a:pt x="1708154" y="484201"/>
                  <a:pt x="1870886" y="455787"/>
                </a:cubicBezTo>
                <a:cubicBezTo>
                  <a:pt x="2033618" y="427374"/>
                  <a:pt x="3547285" y="-60823"/>
                  <a:pt x="3529204" y="6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08325D4-ADD5-C4DA-2428-6712864DDA7A}"/>
              </a:ext>
            </a:extLst>
          </p:cNvPr>
          <p:cNvSpPr/>
          <p:nvPr/>
        </p:nvSpPr>
        <p:spPr>
          <a:xfrm>
            <a:off x="3455776" y="1541562"/>
            <a:ext cx="2666746" cy="5293874"/>
          </a:xfrm>
          <a:custGeom>
            <a:avLst/>
            <a:gdLst>
              <a:gd name="connsiteX0" fmla="*/ 2542068 w 2666746"/>
              <a:gd name="connsiteY0" fmla="*/ 70262 h 5293874"/>
              <a:gd name="connsiteX1" fmla="*/ 2480075 w 2666746"/>
              <a:gd name="connsiteY1" fmla="*/ 163252 h 5293874"/>
              <a:gd name="connsiteX2" fmla="*/ 961241 w 2666746"/>
              <a:gd name="connsiteY2" fmla="*/ 1914560 h 5293874"/>
              <a:gd name="connsiteX3" fmla="*/ 465295 w 2666746"/>
              <a:gd name="connsiteY3" fmla="*/ 3681367 h 5293874"/>
              <a:gd name="connsiteX4" fmla="*/ 511790 w 2666746"/>
              <a:gd name="connsiteY4" fmla="*/ 3324906 h 5293874"/>
              <a:gd name="connsiteX5" fmla="*/ 201824 w 2666746"/>
              <a:gd name="connsiteY5" fmla="*/ 4533774 h 5293874"/>
              <a:gd name="connsiteX6" fmla="*/ 346 w 2666746"/>
              <a:gd name="connsiteY6" fmla="*/ 5293191 h 5293874"/>
              <a:gd name="connsiteX7" fmla="*/ 248319 w 2666746"/>
              <a:gd name="connsiteY7" fmla="*/ 4409787 h 5293874"/>
              <a:gd name="connsiteX8" fmla="*/ 697770 w 2666746"/>
              <a:gd name="connsiteY8" fmla="*/ 2007550 h 5293874"/>
              <a:gd name="connsiteX9" fmla="*/ 868251 w 2666746"/>
              <a:gd name="connsiteY9" fmla="*/ 1883563 h 5293874"/>
              <a:gd name="connsiteX10" fmla="*/ 1503682 w 2666746"/>
              <a:gd name="connsiteY10" fmla="*/ 1077652 h 5293874"/>
              <a:gd name="connsiteX11" fmla="*/ 1534678 w 2666746"/>
              <a:gd name="connsiteY11" fmla="*/ 1155143 h 5293874"/>
              <a:gd name="connsiteX12" fmla="*/ 1984129 w 2666746"/>
              <a:gd name="connsiteY12" fmla="*/ 488716 h 5293874"/>
              <a:gd name="connsiteX13" fmla="*/ 1937634 w 2666746"/>
              <a:gd name="connsiteY13" fmla="*/ 674696 h 5293874"/>
              <a:gd name="connsiteX14" fmla="*/ 2619560 w 2666746"/>
              <a:gd name="connsiteY14" fmla="*/ 39265 h 5293874"/>
              <a:gd name="connsiteX15" fmla="*/ 2604061 w 2666746"/>
              <a:gd name="connsiteY15" fmla="*/ 70262 h 5293874"/>
              <a:gd name="connsiteX16" fmla="*/ 2542068 w 2666746"/>
              <a:gd name="connsiteY16" fmla="*/ 70262 h 52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746" h="5293874">
                <a:moveTo>
                  <a:pt x="2542068" y="70262"/>
                </a:moveTo>
                <a:cubicBezTo>
                  <a:pt x="2521404" y="85760"/>
                  <a:pt x="2743546" y="-144131"/>
                  <a:pt x="2480075" y="163252"/>
                </a:cubicBezTo>
                <a:cubicBezTo>
                  <a:pt x="2216604" y="470635"/>
                  <a:pt x="1297038" y="1328208"/>
                  <a:pt x="961241" y="1914560"/>
                </a:cubicBezTo>
                <a:cubicBezTo>
                  <a:pt x="625444" y="2500912"/>
                  <a:pt x="540203" y="3446309"/>
                  <a:pt x="465295" y="3681367"/>
                </a:cubicBezTo>
                <a:cubicBezTo>
                  <a:pt x="390386" y="3916425"/>
                  <a:pt x="555702" y="3182838"/>
                  <a:pt x="511790" y="3324906"/>
                </a:cubicBezTo>
                <a:cubicBezTo>
                  <a:pt x="467878" y="3466974"/>
                  <a:pt x="287065" y="4205727"/>
                  <a:pt x="201824" y="4533774"/>
                </a:cubicBezTo>
                <a:cubicBezTo>
                  <a:pt x="116583" y="4861821"/>
                  <a:pt x="-7403" y="5313856"/>
                  <a:pt x="346" y="5293191"/>
                </a:cubicBezTo>
                <a:cubicBezTo>
                  <a:pt x="8095" y="5272527"/>
                  <a:pt x="132082" y="4957394"/>
                  <a:pt x="248319" y="4409787"/>
                </a:cubicBezTo>
                <a:cubicBezTo>
                  <a:pt x="364556" y="3862180"/>
                  <a:pt x="594448" y="2428587"/>
                  <a:pt x="697770" y="2007550"/>
                </a:cubicBezTo>
                <a:cubicBezTo>
                  <a:pt x="801092" y="1586513"/>
                  <a:pt x="733932" y="2038546"/>
                  <a:pt x="868251" y="1883563"/>
                </a:cubicBezTo>
                <a:cubicBezTo>
                  <a:pt x="1002570" y="1728580"/>
                  <a:pt x="1392611" y="1199055"/>
                  <a:pt x="1503682" y="1077652"/>
                </a:cubicBezTo>
                <a:cubicBezTo>
                  <a:pt x="1614753" y="956249"/>
                  <a:pt x="1454603" y="1253299"/>
                  <a:pt x="1534678" y="1155143"/>
                </a:cubicBezTo>
                <a:cubicBezTo>
                  <a:pt x="1614752" y="1056987"/>
                  <a:pt x="1916970" y="568790"/>
                  <a:pt x="1984129" y="488716"/>
                </a:cubicBezTo>
                <a:cubicBezTo>
                  <a:pt x="2051288" y="408642"/>
                  <a:pt x="1831729" y="749605"/>
                  <a:pt x="1937634" y="674696"/>
                </a:cubicBezTo>
                <a:cubicBezTo>
                  <a:pt x="2043539" y="599788"/>
                  <a:pt x="2508489" y="140004"/>
                  <a:pt x="2619560" y="39265"/>
                </a:cubicBezTo>
                <a:cubicBezTo>
                  <a:pt x="2730631" y="-61474"/>
                  <a:pt x="2611810" y="62513"/>
                  <a:pt x="2604061" y="70262"/>
                </a:cubicBezTo>
                <a:cubicBezTo>
                  <a:pt x="2596312" y="78011"/>
                  <a:pt x="2562732" y="54764"/>
                  <a:pt x="2542068" y="70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BCEA7A61-F499-AD04-A803-10B180A1AFD3}"/>
              </a:ext>
            </a:extLst>
          </p:cNvPr>
          <p:cNvSpPr/>
          <p:nvPr/>
        </p:nvSpPr>
        <p:spPr>
          <a:xfrm>
            <a:off x="3481840" y="1179694"/>
            <a:ext cx="2926062" cy="1256820"/>
          </a:xfrm>
          <a:custGeom>
            <a:avLst/>
            <a:gdLst>
              <a:gd name="connsiteX0" fmla="*/ 2918960 w 2926062"/>
              <a:gd name="connsiteY0" fmla="*/ 323642 h 1256820"/>
              <a:gd name="connsiteX1" fmla="*/ 2423014 w 2926062"/>
              <a:gd name="connsiteY1" fmla="*/ 261648 h 1256820"/>
              <a:gd name="connsiteX2" fmla="*/ 1911570 w 2926062"/>
              <a:gd name="connsiteY2" fmla="*/ 29174 h 1256820"/>
              <a:gd name="connsiteX3" fmla="*/ 857685 w 2926062"/>
              <a:gd name="connsiteY3" fmla="*/ 525120 h 1256820"/>
              <a:gd name="connsiteX4" fmla="*/ 1105658 w 2926062"/>
              <a:gd name="connsiteY4" fmla="*/ 354638 h 1256820"/>
              <a:gd name="connsiteX5" fmla="*/ 5279 w 2926062"/>
              <a:gd name="connsiteY5" fmla="*/ 1253540 h 1256820"/>
              <a:gd name="connsiteX6" fmla="*/ 733699 w 2926062"/>
              <a:gd name="connsiteY6" fmla="*/ 633608 h 1256820"/>
              <a:gd name="connsiteX7" fmla="*/ 1756587 w 2926062"/>
              <a:gd name="connsiteY7" fmla="*/ 13675 h 1256820"/>
              <a:gd name="connsiteX8" fmla="*/ 2035557 w 2926062"/>
              <a:gd name="connsiteY8" fmla="*/ 215153 h 1256820"/>
              <a:gd name="connsiteX9" fmla="*/ 2918960 w 2926062"/>
              <a:gd name="connsiteY9" fmla="*/ 323642 h 125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6062" h="1256820">
                <a:moveTo>
                  <a:pt x="2918960" y="323642"/>
                </a:moveTo>
                <a:cubicBezTo>
                  <a:pt x="2983536" y="331391"/>
                  <a:pt x="2590912" y="310726"/>
                  <a:pt x="2423014" y="261648"/>
                </a:cubicBezTo>
                <a:cubicBezTo>
                  <a:pt x="2255116" y="212570"/>
                  <a:pt x="2172458" y="-14738"/>
                  <a:pt x="1911570" y="29174"/>
                </a:cubicBezTo>
                <a:cubicBezTo>
                  <a:pt x="1650682" y="73086"/>
                  <a:pt x="992004" y="470876"/>
                  <a:pt x="857685" y="525120"/>
                </a:cubicBezTo>
                <a:cubicBezTo>
                  <a:pt x="723366" y="579364"/>
                  <a:pt x="1247726" y="233235"/>
                  <a:pt x="1105658" y="354638"/>
                </a:cubicBezTo>
                <a:cubicBezTo>
                  <a:pt x="963590" y="476041"/>
                  <a:pt x="67272" y="1207045"/>
                  <a:pt x="5279" y="1253540"/>
                </a:cubicBezTo>
                <a:cubicBezTo>
                  <a:pt x="-56714" y="1300035"/>
                  <a:pt x="441814" y="840252"/>
                  <a:pt x="733699" y="633608"/>
                </a:cubicBezTo>
                <a:cubicBezTo>
                  <a:pt x="1025584" y="426964"/>
                  <a:pt x="1539611" y="83417"/>
                  <a:pt x="1756587" y="13675"/>
                </a:cubicBezTo>
                <a:cubicBezTo>
                  <a:pt x="1973563" y="-56067"/>
                  <a:pt x="1844411" y="160909"/>
                  <a:pt x="2035557" y="215153"/>
                </a:cubicBezTo>
                <a:cubicBezTo>
                  <a:pt x="2226703" y="269397"/>
                  <a:pt x="2854384" y="315893"/>
                  <a:pt x="2918960" y="3236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930AFE9-5E39-01FB-8B9E-4E610DA9AB19}"/>
              </a:ext>
            </a:extLst>
          </p:cNvPr>
          <p:cNvSpPr/>
          <p:nvPr/>
        </p:nvSpPr>
        <p:spPr>
          <a:xfrm>
            <a:off x="3383282" y="1502527"/>
            <a:ext cx="3128169" cy="1404366"/>
          </a:xfrm>
          <a:custGeom>
            <a:avLst/>
            <a:gdLst>
              <a:gd name="connsiteX0" fmla="*/ 3126006 w 3128169"/>
              <a:gd name="connsiteY0" fmla="*/ 809 h 1404366"/>
              <a:gd name="connsiteX1" fmla="*/ 1684664 w 3128169"/>
              <a:gd name="connsiteY1" fmla="*/ 310775 h 1404366"/>
              <a:gd name="connsiteX2" fmla="*/ 26345 w 3128169"/>
              <a:gd name="connsiteY2" fmla="*/ 1395656 h 1404366"/>
              <a:gd name="connsiteX3" fmla="*/ 739267 w 3128169"/>
              <a:gd name="connsiteY3" fmla="*/ 791222 h 1404366"/>
              <a:gd name="connsiteX4" fmla="*/ 1715660 w 3128169"/>
              <a:gd name="connsiteY4" fmla="*/ 248781 h 1404366"/>
              <a:gd name="connsiteX5" fmla="*/ 1359199 w 3128169"/>
              <a:gd name="connsiteY5" fmla="*/ 372768 h 1404366"/>
              <a:gd name="connsiteX6" fmla="*/ 3126006 w 3128169"/>
              <a:gd name="connsiteY6" fmla="*/ 809 h 1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8169" h="1404366">
                <a:moveTo>
                  <a:pt x="3126006" y="809"/>
                </a:moveTo>
                <a:cubicBezTo>
                  <a:pt x="3180250" y="-9523"/>
                  <a:pt x="2201274" y="78300"/>
                  <a:pt x="1684664" y="310775"/>
                </a:cubicBezTo>
                <a:cubicBezTo>
                  <a:pt x="1168054" y="543250"/>
                  <a:pt x="183911" y="1315582"/>
                  <a:pt x="26345" y="1395656"/>
                </a:cubicBezTo>
                <a:cubicBezTo>
                  <a:pt x="-131221" y="1475730"/>
                  <a:pt x="457715" y="982368"/>
                  <a:pt x="739267" y="791222"/>
                </a:cubicBezTo>
                <a:cubicBezTo>
                  <a:pt x="1020819" y="600076"/>
                  <a:pt x="1612338" y="318523"/>
                  <a:pt x="1715660" y="248781"/>
                </a:cubicBezTo>
                <a:cubicBezTo>
                  <a:pt x="1818982" y="179039"/>
                  <a:pt x="1129307" y="414097"/>
                  <a:pt x="1359199" y="372768"/>
                </a:cubicBezTo>
                <a:cubicBezTo>
                  <a:pt x="1589091" y="331439"/>
                  <a:pt x="3071762" y="11141"/>
                  <a:pt x="3126006" y="8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924761E-042A-9053-0516-F56DABDDB98E}"/>
              </a:ext>
            </a:extLst>
          </p:cNvPr>
          <p:cNvSpPr/>
          <p:nvPr/>
        </p:nvSpPr>
        <p:spPr>
          <a:xfrm>
            <a:off x="2889463" y="2200534"/>
            <a:ext cx="1915018" cy="3100621"/>
          </a:xfrm>
          <a:custGeom>
            <a:avLst/>
            <a:gdLst>
              <a:gd name="connsiteX0" fmla="*/ 1915012 w 1915018"/>
              <a:gd name="connsiteY0" fmla="*/ 225 h 3100621"/>
              <a:gd name="connsiteX1" fmla="*/ 892123 w 1915018"/>
              <a:gd name="connsiteY1" fmla="*/ 852632 h 3100621"/>
              <a:gd name="connsiteX2" fmla="*/ 179201 w 1915018"/>
              <a:gd name="connsiteY2" fmla="*/ 2216483 h 3100621"/>
              <a:gd name="connsiteX3" fmla="*/ 396178 w 1915018"/>
              <a:gd name="connsiteY3" fmla="*/ 1643046 h 3100621"/>
              <a:gd name="connsiteX4" fmla="*/ 8720 w 1915018"/>
              <a:gd name="connsiteY4" fmla="*/ 3084388 h 3100621"/>
              <a:gd name="connsiteX5" fmla="*/ 179201 w 1915018"/>
              <a:gd name="connsiteY5" fmla="*/ 2278476 h 3100621"/>
              <a:gd name="connsiteX6" fmla="*/ 768137 w 1915018"/>
              <a:gd name="connsiteY6" fmla="*/ 186205 h 3100621"/>
              <a:gd name="connsiteX7" fmla="*/ 411676 w 1915018"/>
              <a:gd name="connsiteY7" fmla="*/ 1410571 h 3100621"/>
              <a:gd name="connsiteX8" fmla="*/ 876625 w 1915018"/>
              <a:gd name="connsiteY8" fmla="*/ 775141 h 3100621"/>
              <a:gd name="connsiteX9" fmla="*/ 1915012 w 1915018"/>
              <a:gd name="connsiteY9" fmla="*/ 225 h 310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018" h="3100621">
                <a:moveTo>
                  <a:pt x="1915012" y="225"/>
                </a:moveTo>
                <a:cubicBezTo>
                  <a:pt x="1917595" y="13140"/>
                  <a:pt x="1181425" y="483256"/>
                  <a:pt x="892123" y="852632"/>
                </a:cubicBezTo>
                <a:cubicBezTo>
                  <a:pt x="602821" y="1222008"/>
                  <a:pt x="261858" y="2084747"/>
                  <a:pt x="179201" y="2216483"/>
                </a:cubicBezTo>
                <a:cubicBezTo>
                  <a:pt x="96543" y="2348219"/>
                  <a:pt x="424592" y="1498395"/>
                  <a:pt x="396178" y="1643046"/>
                </a:cubicBezTo>
                <a:cubicBezTo>
                  <a:pt x="367764" y="1787697"/>
                  <a:pt x="44883" y="2978483"/>
                  <a:pt x="8720" y="3084388"/>
                </a:cubicBezTo>
                <a:cubicBezTo>
                  <a:pt x="-27443" y="3190293"/>
                  <a:pt x="52632" y="2761506"/>
                  <a:pt x="179201" y="2278476"/>
                </a:cubicBezTo>
                <a:cubicBezTo>
                  <a:pt x="305770" y="1795446"/>
                  <a:pt x="729391" y="330856"/>
                  <a:pt x="768137" y="186205"/>
                </a:cubicBezTo>
                <a:cubicBezTo>
                  <a:pt x="806883" y="41554"/>
                  <a:pt x="393595" y="1312415"/>
                  <a:pt x="411676" y="1410571"/>
                </a:cubicBezTo>
                <a:cubicBezTo>
                  <a:pt x="429757" y="1508727"/>
                  <a:pt x="626069" y="1017948"/>
                  <a:pt x="876625" y="775141"/>
                </a:cubicBezTo>
                <a:cubicBezTo>
                  <a:pt x="1127181" y="532334"/>
                  <a:pt x="1912429" y="-12690"/>
                  <a:pt x="1915012" y="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74FD7495-7FDB-C3F7-3042-D345A1D411C4}"/>
              </a:ext>
            </a:extLst>
          </p:cNvPr>
          <p:cNvSpPr/>
          <p:nvPr/>
        </p:nvSpPr>
        <p:spPr>
          <a:xfrm>
            <a:off x="5189672" y="956693"/>
            <a:ext cx="1211399" cy="562157"/>
          </a:xfrm>
          <a:custGeom>
            <a:avLst/>
            <a:gdLst>
              <a:gd name="connsiteX0" fmla="*/ 1211128 w 1211399"/>
              <a:gd name="connsiteY0" fmla="*/ 562141 h 562157"/>
              <a:gd name="connsiteX1" fmla="*/ 994152 w 1211399"/>
              <a:gd name="connsiteY1" fmla="*/ 174683 h 562157"/>
              <a:gd name="connsiteX2" fmla="*/ 823670 w 1211399"/>
              <a:gd name="connsiteY2" fmla="*/ 4202 h 562157"/>
              <a:gd name="connsiteX3" fmla="*/ 2260 w 1211399"/>
              <a:gd name="connsiteY3" fmla="*/ 50697 h 562157"/>
              <a:gd name="connsiteX4" fmla="*/ 591196 w 1211399"/>
              <a:gd name="connsiteY4" fmla="*/ 35199 h 562157"/>
              <a:gd name="connsiteX5" fmla="*/ 947657 w 1211399"/>
              <a:gd name="connsiteY5" fmla="*/ 159185 h 562157"/>
              <a:gd name="connsiteX6" fmla="*/ 1211128 w 1211399"/>
              <a:gd name="connsiteY6" fmla="*/ 562141 h 56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399" h="562157">
                <a:moveTo>
                  <a:pt x="1211128" y="562141"/>
                </a:moveTo>
                <a:cubicBezTo>
                  <a:pt x="1218877" y="564724"/>
                  <a:pt x="1058728" y="267673"/>
                  <a:pt x="994152" y="174683"/>
                </a:cubicBezTo>
                <a:cubicBezTo>
                  <a:pt x="929576" y="81693"/>
                  <a:pt x="988985" y="24866"/>
                  <a:pt x="823670" y="4202"/>
                </a:cubicBezTo>
                <a:cubicBezTo>
                  <a:pt x="658355" y="-16462"/>
                  <a:pt x="41006" y="45531"/>
                  <a:pt x="2260" y="50697"/>
                </a:cubicBezTo>
                <a:cubicBezTo>
                  <a:pt x="-36486" y="55863"/>
                  <a:pt x="433630" y="17118"/>
                  <a:pt x="591196" y="35199"/>
                </a:cubicBezTo>
                <a:cubicBezTo>
                  <a:pt x="748762" y="53280"/>
                  <a:pt x="846918" y="66195"/>
                  <a:pt x="947657" y="159185"/>
                </a:cubicBezTo>
                <a:cubicBezTo>
                  <a:pt x="1048396" y="252175"/>
                  <a:pt x="1203379" y="559558"/>
                  <a:pt x="1211128" y="562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D1C8D3F-B0DD-46EF-C317-0EE944B67690}"/>
              </a:ext>
            </a:extLst>
          </p:cNvPr>
          <p:cNvSpPr/>
          <p:nvPr/>
        </p:nvSpPr>
        <p:spPr>
          <a:xfrm>
            <a:off x="5982159" y="907384"/>
            <a:ext cx="837525" cy="472306"/>
          </a:xfrm>
          <a:custGeom>
            <a:avLst/>
            <a:gdLst>
              <a:gd name="connsiteX0" fmla="*/ 187 w 837525"/>
              <a:gd name="connsiteY0" fmla="*/ 471965 h 472306"/>
              <a:gd name="connsiteX1" fmla="*/ 310153 w 837525"/>
              <a:gd name="connsiteY1" fmla="*/ 146501 h 472306"/>
              <a:gd name="connsiteX2" fmla="*/ 496133 w 837525"/>
              <a:gd name="connsiteY2" fmla="*/ 161999 h 472306"/>
              <a:gd name="connsiteX3" fmla="*/ 527129 w 837525"/>
              <a:gd name="connsiteY3" fmla="*/ 7016 h 472306"/>
              <a:gd name="connsiteX4" fmla="*/ 837095 w 837525"/>
              <a:gd name="connsiteY4" fmla="*/ 425470 h 472306"/>
              <a:gd name="connsiteX5" fmla="*/ 589122 w 837525"/>
              <a:gd name="connsiteY5" fmla="*/ 161999 h 472306"/>
              <a:gd name="connsiteX6" fmla="*/ 356648 w 837525"/>
              <a:gd name="connsiteY6" fmla="*/ 208494 h 472306"/>
              <a:gd name="connsiteX7" fmla="*/ 187 w 837525"/>
              <a:gd name="connsiteY7" fmla="*/ 471965 h 47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7525" h="472306">
                <a:moveTo>
                  <a:pt x="187" y="471965"/>
                </a:moveTo>
                <a:cubicBezTo>
                  <a:pt x="-7562" y="461633"/>
                  <a:pt x="227495" y="198162"/>
                  <a:pt x="310153" y="146501"/>
                </a:cubicBezTo>
                <a:cubicBezTo>
                  <a:pt x="392811" y="94840"/>
                  <a:pt x="459970" y="185247"/>
                  <a:pt x="496133" y="161999"/>
                </a:cubicBezTo>
                <a:cubicBezTo>
                  <a:pt x="532296" y="138751"/>
                  <a:pt x="470302" y="-36896"/>
                  <a:pt x="527129" y="7016"/>
                </a:cubicBezTo>
                <a:cubicBezTo>
                  <a:pt x="583956" y="50928"/>
                  <a:pt x="826763" y="399639"/>
                  <a:pt x="837095" y="425470"/>
                </a:cubicBezTo>
                <a:cubicBezTo>
                  <a:pt x="847427" y="451300"/>
                  <a:pt x="669197" y="198162"/>
                  <a:pt x="589122" y="161999"/>
                </a:cubicBezTo>
                <a:cubicBezTo>
                  <a:pt x="509048" y="125836"/>
                  <a:pt x="449638" y="161999"/>
                  <a:pt x="356648" y="208494"/>
                </a:cubicBezTo>
                <a:cubicBezTo>
                  <a:pt x="263658" y="254989"/>
                  <a:pt x="7936" y="482297"/>
                  <a:pt x="187" y="471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B98439D-1938-D467-1811-92BE31C32B4F}"/>
              </a:ext>
            </a:extLst>
          </p:cNvPr>
          <p:cNvSpPr/>
          <p:nvPr/>
        </p:nvSpPr>
        <p:spPr>
          <a:xfrm>
            <a:off x="6741680" y="2470817"/>
            <a:ext cx="313923" cy="3217231"/>
          </a:xfrm>
          <a:custGeom>
            <a:avLst/>
            <a:gdLst>
              <a:gd name="connsiteX0" fmla="*/ 83 w 313923"/>
              <a:gd name="connsiteY0" fmla="*/ 24410 h 3217231"/>
              <a:gd name="connsiteX1" fmla="*/ 279052 w 313923"/>
              <a:gd name="connsiteY1" fmla="*/ 3015583 h 3217231"/>
              <a:gd name="connsiteX2" fmla="*/ 310049 w 313923"/>
              <a:gd name="connsiteY2" fmla="*/ 2302661 h 3217231"/>
              <a:gd name="connsiteX3" fmla="*/ 310049 w 313923"/>
              <a:gd name="connsiteY3" fmla="*/ 3217061 h 3217231"/>
              <a:gd name="connsiteX4" fmla="*/ 279052 w 313923"/>
              <a:gd name="connsiteY4" fmla="*/ 2364654 h 3217231"/>
              <a:gd name="connsiteX5" fmla="*/ 124069 w 313923"/>
              <a:gd name="connsiteY5" fmla="*/ 814824 h 3217231"/>
              <a:gd name="connsiteX6" fmla="*/ 248056 w 313923"/>
              <a:gd name="connsiteY6" fmla="*/ 1558742 h 3217231"/>
              <a:gd name="connsiteX7" fmla="*/ 83 w 313923"/>
              <a:gd name="connsiteY7" fmla="*/ 24410 h 321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923" h="3217231">
                <a:moveTo>
                  <a:pt x="83" y="24410"/>
                </a:moveTo>
                <a:cubicBezTo>
                  <a:pt x="5249" y="267217"/>
                  <a:pt x="227391" y="2635875"/>
                  <a:pt x="279052" y="3015583"/>
                </a:cubicBezTo>
                <a:cubicBezTo>
                  <a:pt x="330713" y="3395292"/>
                  <a:pt x="304883" y="2269081"/>
                  <a:pt x="310049" y="2302661"/>
                </a:cubicBezTo>
                <a:cubicBezTo>
                  <a:pt x="315215" y="2336241"/>
                  <a:pt x="315215" y="3206729"/>
                  <a:pt x="310049" y="3217061"/>
                </a:cubicBezTo>
                <a:cubicBezTo>
                  <a:pt x="304883" y="3227393"/>
                  <a:pt x="310049" y="2765027"/>
                  <a:pt x="279052" y="2364654"/>
                </a:cubicBezTo>
                <a:cubicBezTo>
                  <a:pt x="248055" y="1964281"/>
                  <a:pt x="129235" y="949143"/>
                  <a:pt x="124069" y="814824"/>
                </a:cubicBezTo>
                <a:cubicBezTo>
                  <a:pt x="118903" y="680505"/>
                  <a:pt x="266137" y="1690478"/>
                  <a:pt x="248056" y="1558742"/>
                </a:cubicBezTo>
                <a:cubicBezTo>
                  <a:pt x="229975" y="1427006"/>
                  <a:pt x="-5083" y="-218397"/>
                  <a:pt x="83" y="244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3681479E-4186-CBCA-0504-F8CA58D8AF6D}"/>
              </a:ext>
            </a:extLst>
          </p:cNvPr>
          <p:cNvSpPr/>
          <p:nvPr/>
        </p:nvSpPr>
        <p:spPr>
          <a:xfrm>
            <a:off x="6943215" y="2433193"/>
            <a:ext cx="372922" cy="3551168"/>
          </a:xfrm>
          <a:custGeom>
            <a:avLst/>
            <a:gdLst>
              <a:gd name="connsiteX0" fmla="*/ 26 w 372922"/>
              <a:gd name="connsiteY0" fmla="*/ 41 h 3551168"/>
              <a:gd name="connsiteX1" fmla="*/ 232500 w 372922"/>
              <a:gd name="connsiteY1" fmla="*/ 2014821 h 3551168"/>
              <a:gd name="connsiteX2" fmla="*/ 294493 w 372922"/>
              <a:gd name="connsiteY2" fmla="*/ 1751349 h 3551168"/>
              <a:gd name="connsiteX3" fmla="*/ 247999 w 372922"/>
              <a:gd name="connsiteY3" fmla="*/ 2991214 h 3551168"/>
              <a:gd name="connsiteX4" fmla="*/ 108514 w 372922"/>
              <a:gd name="connsiteY4" fmla="*/ 3549153 h 3551168"/>
              <a:gd name="connsiteX5" fmla="*/ 217002 w 372922"/>
              <a:gd name="connsiteY5" fmla="*/ 3146197 h 3551168"/>
              <a:gd name="connsiteX6" fmla="*/ 371985 w 372922"/>
              <a:gd name="connsiteY6" fmla="*/ 2340285 h 3551168"/>
              <a:gd name="connsiteX7" fmla="*/ 139510 w 372922"/>
              <a:gd name="connsiteY7" fmla="*/ 325505 h 3551168"/>
              <a:gd name="connsiteX8" fmla="*/ 247999 w 372922"/>
              <a:gd name="connsiteY8" fmla="*/ 1952827 h 3551168"/>
              <a:gd name="connsiteX9" fmla="*/ 26 w 372922"/>
              <a:gd name="connsiteY9" fmla="*/ 41 h 355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922" h="3551168">
                <a:moveTo>
                  <a:pt x="26" y="41"/>
                </a:moveTo>
                <a:cubicBezTo>
                  <a:pt x="-2557" y="10373"/>
                  <a:pt x="183422" y="1722936"/>
                  <a:pt x="232500" y="2014821"/>
                </a:cubicBezTo>
                <a:cubicBezTo>
                  <a:pt x="281578" y="2306706"/>
                  <a:pt x="291910" y="1588617"/>
                  <a:pt x="294493" y="1751349"/>
                </a:cubicBezTo>
                <a:cubicBezTo>
                  <a:pt x="297076" y="1914081"/>
                  <a:pt x="278996" y="2691580"/>
                  <a:pt x="247999" y="2991214"/>
                </a:cubicBezTo>
                <a:cubicBezTo>
                  <a:pt x="217003" y="3290848"/>
                  <a:pt x="113680" y="3523323"/>
                  <a:pt x="108514" y="3549153"/>
                </a:cubicBezTo>
                <a:cubicBezTo>
                  <a:pt x="103348" y="3574984"/>
                  <a:pt x="173090" y="3347675"/>
                  <a:pt x="217002" y="3146197"/>
                </a:cubicBezTo>
                <a:cubicBezTo>
                  <a:pt x="260914" y="2944719"/>
                  <a:pt x="384900" y="2810400"/>
                  <a:pt x="371985" y="2340285"/>
                </a:cubicBezTo>
                <a:cubicBezTo>
                  <a:pt x="359070" y="1870170"/>
                  <a:pt x="160174" y="390081"/>
                  <a:pt x="139510" y="325505"/>
                </a:cubicBezTo>
                <a:cubicBezTo>
                  <a:pt x="118846" y="260929"/>
                  <a:pt x="276413" y="2009654"/>
                  <a:pt x="247999" y="1952827"/>
                </a:cubicBezTo>
                <a:cubicBezTo>
                  <a:pt x="219586" y="1896000"/>
                  <a:pt x="2609" y="-10291"/>
                  <a:pt x="26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AA61B43-5959-E4D7-439A-A8E4C14DF124}"/>
              </a:ext>
            </a:extLst>
          </p:cNvPr>
          <p:cNvSpPr/>
          <p:nvPr/>
        </p:nvSpPr>
        <p:spPr>
          <a:xfrm>
            <a:off x="6547758" y="1726121"/>
            <a:ext cx="2227342" cy="4270321"/>
          </a:xfrm>
          <a:custGeom>
            <a:avLst/>
            <a:gdLst>
              <a:gd name="connsiteX0" fmla="*/ 101015 w 2227342"/>
              <a:gd name="connsiteY0" fmla="*/ 242164 h 4270321"/>
              <a:gd name="connsiteX1" fmla="*/ 178506 w 2227342"/>
              <a:gd name="connsiteY1" fmla="*/ 335154 h 4270321"/>
              <a:gd name="connsiteX2" fmla="*/ 1464866 w 2227342"/>
              <a:gd name="connsiteY2" fmla="*/ 3093852 h 4270321"/>
              <a:gd name="connsiteX3" fmla="*/ 1433869 w 2227342"/>
              <a:gd name="connsiteY3" fmla="*/ 2892374 h 4270321"/>
              <a:gd name="connsiteX4" fmla="*/ 2193286 w 2227342"/>
              <a:gd name="connsiteY4" fmla="*/ 4209730 h 4270321"/>
              <a:gd name="connsiteX5" fmla="*/ 2022805 w 2227342"/>
              <a:gd name="connsiteY5" fmla="*/ 3946259 h 4270321"/>
              <a:gd name="connsiteX6" fmla="*/ 1371876 w 2227342"/>
              <a:gd name="connsiteY6" fmla="*/ 3031859 h 4270321"/>
              <a:gd name="connsiteX7" fmla="*/ 1743835 w 2227342"/>
              <a:gd name="connsiteY7" fmla="*/ 3357323 h 4270321"/>
              <a:gd name="connsiteX8" fmla="*/ 1712839 w 2227342"/>
              <a:gd name="connsiteY8" fmla="*/ 3450313 h 4270321"/>
              <a:gd name="connsiteX9" fmla="*/ 1263388 w 2227342"/>
              <a:gd name="connsiteY9" fmla="*/ 2504916 h 4270321"/>
              <a:gd name="connsiteX10" fmla="*/ 999917 w 2227342"/>
              <a:gd name="connsiteY10" fmla="*/ 1884984 h 4270321"/>
              <a:gd name="connsiteX11" fmla="*/ 1030913 w 2227342"/>
              <a:gd name="connsiteY11" fmla="*/ 2101960 h 4270321"/>
              <a:gd name="connsiteX12" fmla="*/ 101015 w 2227342"/>
              <a:gd name="connsiteY12" fmla="*/ 242164 h 427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7342" h="4270321">
                <a:moveTo>
                  <a:pt x="101015" y="242164"/>
                </a:moveTo>
                <a:cubicBezTo>
                  <a:pt x="-41053" y="-52304"/>
                  <a:pt x="-48802" y="-140127"/>
                  <a:pt x="178506" y="335154"/>
                </a:cubicBezTo>
                <a:cubicBezTo>
                  <a:pt x="405814" y="810435"/>
                  <a:pt x="1255639" y="2667649"/>
                  <a:pt x="1464866" y="3093852"/>
                </a:cubicBezTo>
                <a:cubicBezTo>
                  <a:pt x="1674093" y="3520055"/>
                  <a:pt x="1312466" y="2706394"/>
                  <a:pt x="1433869" y="2892374"/>
                </a:cubicBezTo>
                <a:cubicBezTo>
                  <a:pt x="1555272" y="3078354"/>
                  <a:pt x="2095130" y="4034083"/>
                  <a:pt x="2193286" y="4209730"/>
                </a:cubicBezTo>
                <a:cubicBezTo>
                  <a:pt x="2291442" y="4385378"/>
                  <a:pt x="2159707" y="4142571"/>
                  <a:pt x="2022805" y="3946259"/>
                </a:cubicBezTo>
                <a:cubicBezTo>
                  <a:pt x="1885903" y="3749947"/>
                  <a:pt x="1418371" y="3130015"/>
                  <a:pt x="1371876" y="3031859"/>
                </a:cubicBezTo>
                <a:cubicBezTo>
                  <a:pt x="1325381" y="2933703"/>
                  <a:pt x="1687008" y="3287581"/>
                  <a:pt x="1743835" y="3357323"/>
                </a:cubicBezTo>
                <a:cubicBezTo>
                  <a:pt x="1800662" y="3427065"/>
                  <a:pt x="1792913" y="3592381"/>
                  <a:pt x="1712839" y="3450313"/>
                </a:cubicBezTo>
                <a:cubicBezTo>
                  <a:pt x="1632765" y="3308245"/>
                  <a:pt x="1382208" y="2765804"/>
                  <a:pt x="1263388" y="2504916"/>
                </a:cubicBezTo>
                <a:cubicBezTo>
                  <a:pt x="1144568" y="2244028"/>
                  <a:pt x="1038663" y="1952143"/>
                  <a:pt x="999917" y="1884984"/>
                </a:cubicBezTo>
                <a:cubicBezTo>
                  <a:pt x="961171" y="1817825"/>
                  <a:pt x="1178147" y="2375763"/>
                  <a:pt x="1030913" y="2101960"/>
                </a:cubicBezTo>
                <a:cubicBezTo>
                  <a:pt x="883679" y="1828157"/>
                  <a:pt x="243083" y="536632"/>
                  <a:pt x="101015" y="242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86C63CF4-18CF-1864-BF8A-D93FB37472B1}"/>
              </a:ext>
            </a:extLst>
          </p:cNvPr>
          <p:cNvSpPr/>
          <p:nvPr/>
        </p:nvSpPr>
        <p:spPr>
          <a:xfrm>
            <a:off x="7284197" y="3021883"/>
            <a:ext cx="1487922" cy="2712823"/>
          </a:xfrm>
          <a:custGeom>
            <a:avLst/>
            <a:gdLst>
              <a:gd name="connsiteX0" fmla="*/ 6 w 1487922"/>
              <a:gd name="connsiteY0" fmla="*/ 286 h 2712823"/>
              <a:gd name="connsiteX1" fmla="*/ 945403 w 1487922"/>
              <a:gd name="connsiteY1" fmla="*/ 1317642 h 2712823"/>
              <a:gd name="connsiteX2" fmla="*/ 1286366 w 1487922"/>
              <a:gd name="connsiteY2" fmla="*/ 2573005 h 2712823"/>
              <a:gd name="connsiteX3" fmla="*/ 1208874 w 1487922"/>
              <a:gd name="connsiteY3" fmla="*/ 1984070 h 2712823"/>
              <a:gd name="connsiteX4" fmla="*/ 1487844 w 1487922"/>
              <a:gd name="connsiteY4" fmla="*/ 2712490 h 2712823"/>
              <a:gd name="connsiteX5" fmla="*/ 1177878 w 1487922"/>
              <a:gd name="connsiteY5" fmla="*/ 1875581 h 2712823"/>
              <a:gd name="connsiteX6" fmla="*/ 883410 w 1487922"/>
              <a:gd name="connsiteY6" fmla="*/ 542727 h 2712823"/>
              <a:gd name="connsiteX7" fmla="*/ 1177878 w 1487922"/>
              <a:gd name="connsiteY7" fmla="*/ 1426131 h 2712823"/>
              <a:gd name="connsiteX8" fmla="*/ 759423 w 1487922"/>
              <a:gd name="connsiteY8" fmla="*/ 682212 h 2712823"/>
              <a:gd name="connsiteX9" fmla="*/ 929905 w 1487922"/>
              <a:gd name="connsiteY9" fmla="*/ 1193656 h 2712823"/>
              <a:gd name="connsiteX10" fmla="*/ 6 w 1487922"/>
              <a:gd name="connsiteY10" fmla="*/ 286 h 27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7922" h="2712823">
                <a:moveTo>
                  <a:pt x="6" y="286"/>
                </a:moveTo>
                <a:cubicBezTo>
                  <a:pt x="2589" y="20950"/>
                  <a:pt x="731010" y="888856"/>
                  <a:pt x="945403" y="1317642"/>
                </a:cubicBezTo>
                <a:cubicBezTo>
                  <a:pt x="1159796" y="1746429"/>
                  <a:pt x="1242454" y="2461934"/>
                  <a:pt x="1286366" y="2573005"/>
                </a:cubicBezTo>
                <a:cubicBezTo>
                  <a:pt x="1330278" y="2684076"/>
                  <a:pt x="1175294" y="1960823"/>
                  <a:pt x="1208874" y="1984070"/>
                </a:cubicBezTo>
                <a:cubicBezTo>
                  <a:pt x="1242454" y="2007317"/>
                  <a:pt x="1493010" y="2730572"/>
                  <a:pt x="1487844" y="2712490"/>
                </a:cubicBezTo>
                <a:cubicBezTo>
                  <a:pt x="1482678" y="2694408"/>
                  <a:pt x="1278617" y="2237208"/>
                  <a:pt x="1177878" y="1875581"/>
                </a:cubicBezTo>
                <a:cubicBezTo>
                  <a:pt x="1077139" y="1513954"/>
                  <a:pt x="883410" y="617635"/>
                  <a:pt x="883410" y="542727"/>
                </a:cubicBezTo>
                <a:cubicBezTo>
                  <a:pt x="883410" y="467819"/>
                  <a:pt x="1198542" y="1402884"/>
                  <a:pt x="1177878" y="1426131"/>
                </a:cubicBezTo>
                <a:cubicBezTo>
                  <a:pt x="1157214" y="1449378"/>
                  <a:pt x="800752" y="720958"/>
                  <a:pt x="759423" y="682212"/>
                </a:cubicBezTo>
                <a:cubicBezTo>
                  <a:pt x="718094" y="643466"/>
                  <a:pt x="1053891" y="1302144"/>
                  <a:pt x="929905" y="1193656"/>
                </a:cubicBezTo>
                <a:cubicBezTo>
                  <a:pt x="805919" y="1085168"/>
                  <a:pt x="-2577" y="-20378"/>
                  <a:pt x="6" y="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34EF0772-BC6C-5E27-3F67-49D3FC6A17D9}"/>
              </a:ext>
            </a:extLst>
          </p:cNvPr>
          <p:cNvSpPr/>
          <p:nvPr/>
        </p:nvSpPr>
        <p:spPr>
          <a:xfrm>
            <a:off x="6014811" y="938054"/>
            <a:ext cx="2989835" cy="1433467"/>
          </a:xfrm>
          <a:custGeom>
            <a:avLst/>
            <a:gdLst>
              <a:gd name="connsiteX0" fmla="*/ 200009 w 2989835"/>
              <a:gd name="connsiteY0" fmla="*/ 782258 h 1433467"/>
              <a:gd name="connsiteX1" fmla="*/ 1408877 w 2989835"/>
              <a:gd name="connsiteY1" fmla="*/ 410299 h 1433467"/>
              <a:gd name="connsiteX2" fmla="*/ 2137297 w 2989835"/>
              <a:gd name="connsiteY2" fmla="*/ 782258 h 1433467"/>
              <a:gd name="connsiteX3" fmla="*/ 1920321 w 2989835"/>
              <a:gd name="connsiteY3" fmla="*/ 487790 h 1433467"/>
              <a:gd name="connsiteX4" fmla="*/ 2989704 w 2989835"/>
              <a:gd name="connsiteY4" fmla="*/ 1433187 h 1433467"/>
              <a:gd name="connsiteX5" fmla="*/ 1842830 w 2989835"/>
              <a:gd name="connsiteY5" fmla="*/ 580780 h 1433467"/>
              <a:gd name="connsiteX6" fmla="*/ 757948 w 2989835"/>
              <a:gd name="connsiteY6" fmla="*/ 7343 h 1433467"/>
              <a:gd name="connsiteX7" fmla="*/ 1222897 w 2989835"/>
              <a:gd name="connsiteY7" fmla="*/ 270814 h 1433467"/>
              <a:gd name="connsiteX8" fmla="*/ 835440 w 2989835"/>
              <a:gd name="connsiteY8" fmla="*/ 487790 h 1433467"/>
              <a:gd name="connsiteX9" fmla="*/ 60525 w 2989835"/>
              <a:gd name="connsiteY9" fmla="*/ 890746 h 1433467"/>
              <a:gd name="connsiteX10" fmla="*/ 200009 w 2989835"/>
              <a:gd name="connsiteY10" fmla="*/ 782258 h 14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9835" h="1433467">
                <a:moveTo>
                  <a:pt x="200009" y="782258"/>
                </a:moveTo>
                <a:cubicBezTo>
                  <a:pt x="424734" y="702184"/>
                  <a:pt x="1085996" y="410299"/>
                  <a:pt x="1408877" y="410299"/>
                </a:cubicBezTo>
                <a:cubicBezTo>
                  <a:pt x="1731758" y="410299"/>
                  <a:pt x="2052056" y="769343"/>
                  <a:pt x="2137297" y="782258"/>
                </a:cubicBezTo>
                <a:cubicBezTo>
                  <a:pt x="2222538" y="795173"/>
                  <a:pt x="1778253" y="379302"/>
                  <a:pt x="1920321" y="487790"/>
                </a:cubicBezTo>
                <a:cubicBezTo>
                  <a:pt x="2062389" y="596278"/>
                  <a:pt x="3002619" y="1417689"/>
                  <a:pt x="2989704" y="1433187"/>
                </a:cubicBezTo>
                <a:cubicBezTo>
                  <a:pt x="2976789" y="1448685"/>
                  <a:pt x="2214789" y="818421"/>
                  <a:pt x="1842830" y="580780"/>
                </a:cubicBezTo>
                <a:cubicBezTo>
                  <a:pt x="1470871" y="343139"/>
                  <a:pt x="861270" y="59004"/>
                  <a:pt x="757948" y="7343"/>
                </a:cubicBezTo>
                <a:cubicBezTo>
                  <a:pt x="654626" y="-44318"/>
                  <a:pt x="1209982" y="190740"/>
                  <a:pt x="1222897" y="270814"/>
                </a:cubicBezTo>
                <a:cubicBezTo>
                  <a:pt x="1235812" y="350888"/>
                  <a:pt x="1029169" y="384468"/>
                  <a:pt x="835440" y="487790"/>
                </a:cubicBezTo>
                <a:cubicBezTo>
                  <a:pt x="641711" y="591112"/>
                  <a:pt x="163847" y="849417"/>
                  <a:pt x="60525" y="890746"/>
                </a:cubicBezTo>
                <a:cubicBezTo>
                  <a:pt x="-42797" y="932075"/>
                  <a:pt x="-24716" y="862332"/>
                  <a:pt x="200009" y="782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EEC78AC3-8B92-F09D-9981-98B564B23834}"/>
              </a:ext>
            </a:extLst>
          </p:cNvPr>
          <p:cNvSpPr/>
          <p:nvPr/>
        </p:nvSpPr>
        <p:spPr>
          <a:xfrm>
            <a:off x="6705282" y="1876443"/>
            <a:ext cx="2620359" cy="1940156"/>
          </a:xfrm>
          <a:custGeom>
            <a:avLst/>
            <a:gdLst>
              <a:gd name="connsiteX0" fmla="*/ 5484 w 2620359"/>
              <a:gd name="connsiteY0" fmla="*/ 231326 h 1940156"/>
              <a:gd name="connsiteX1" fmla="*/ 1167857 w 2620359"/>
              <a:gd name="connsiteY1" fmla="*/ 76343 h 1940156"/>
              <a:gd name="connsiteX2" fmla="*/ 1725796 w 2620359"/>
              <a:gd name="connsiteY2" fmla="*/ 634282 h 1940156"/>
              <a:gd name="connsiteX3" fmla="*/ 1865281 w 2620359"/>
              <a:gd name="connsiteY3" fmla="*/ 510296 h 1940156"/>
              <a:gd name="connsiteX4" fmla="*/ 2593701 w 2620359"/>
              <a:gd name="connsiteY4" fmla="*/ 1889645 h 1940156"/>
              <a:gd name="connsiteX5" fmla="*/ 2423220 w 2620359"/>
              <a:gd name="connsiteY5" fmla="*/ 1533184 h 1940156"/>
              <a:gd name="connsiteX6" fmla="*/ 2051260 w 2620359"/>
              <a:gd name="connsiteY6" fmla="*/ 510296 h 1940156"/>
              <a:gd name="connsiteX7" fmla="*/ 2066759 w 2620359"/>
              <a:gd name="connsiteY7" fmla="*/ 882255 h 1940156"/>
              <a:gd name="connsiteX8" fmla="*/ 1214352 w 2620359"/>
              <a:gd name="connsiteY8" fmla="*/ 122838 h 1940156"/>
              <a:gd name="connsiteX9" fmla="*/ 749403 w 2620359"/>
              <a:gd name="connsiteY9" fmla="*/ 14350 h 1940156"/>
              <a:gd name="connsiteX10" fmla="*/ 5484 w 2620359"/>
              <a:gd name="connsiteY10" fmla="*/ 231326 h 19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359" h="1940156">
                <a:moveTo>
                  <a:pt x="5484" y="231326"/>
                </a:moveTo>
                <a:cubicBezTo>
                  <a:pt x="75226" y="241658"/>
                  <a:pt x="881138" y="9184"/>
                  <a:pt x="1167857" y="76343"/>
                </a:cubicBezTo>
                <a:cubicBezTo>
                  <a:pt x="1454576" y="143502"/>
                  <a:pt x="1609559" y="561957"/>
                  <a:pt x="1725796" y="634282"/>
                </a:cubicBezTo>
                <a:cubicBezTo>
                  <a:pt x="1842033" y="706607"/>
                  <a:pt x="1720630" y="301069"/>
                  <a:pt x="1865281" y="510296"/>
                </a:cubicBezTo>
                <a:cubicBezTo>
                  <a:pt x="2009932" y="719523"/>
                  <a:pt x="2500711" y="1719164"/>
                  <a:pt x="2593701" y="1889645"/>
                </a:cubicBezTo>
                <a:cubicBezTo>
                  <a:pt x="2686691" y="2060126"/>
                  <a:pt x="2513627" y="1763076"/>
                  <a:pt x="2423220" y="1533184"/>
                </a:cubicBezTo>
                <a:cubicBezTo>
                  <a:pt x="2332813" y="1303292"/>
                  <a:pt x="2110670" y="618784"/>
                  <a:pt x="2051260" y="510296"/>
                </a:cubicBezTo>
                <a:cubicBezTo>
                  <a:pt x="1991850" y="401808"/>
                  <a:pt x="2206244" y="946831"/>
                  <a:pt x="2066759" y="882255"/>
                </a:cubicBezTo>
                <a:cubicBezTo>
                  <a:pt x="1927274" y="817679"/>
                  <a:pt x="1433911" y="267489"/>
                  <a:pt x="1214352" y="122838"/>
                </a:cubicBezTo>
                <a:cubicBezTo>
                  <a:pt x="994793" y="-21813"/>
                  <a:pt x="948298" y="-8897"/>
                  <a:pt x="749403" y="14350"/>
                </a:cubicBezTo>
                <a:cubicBezTo>
                  <a:pt x="550508" y="37597"/>
                  <a:pt x="-64258" y="220994"/>
                  <a:pt x="5484" y="2313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8BC0EA27-CA76-9986-CFB7-46B77409589E}"/>
              </a:ext>
            </a:extLst>
          </p:cNvPr>
          <p:cNvSpPr/>
          <p:nvPr/>
        </p:nvSpPr>
        <p:spPr>
          <a:xfrm>
            <a:off x="6445312" y="1639153"/>
            <a:ext cx="1794907" cy="381689"/>
          </a:xfrm>
          <a:custGeom>
            <a:avLst/>
            <a:gdLst>
              <a:gd name="connsiteX0" fmla="*/ 32980 w 1794907"/>
              <a:gd name="connsiteY0" fmla="*/ 344630 h 381689"/>
              <a:gd name="connsiteX1" fmla="*/ 125969 w 1794907"/>
              <a:gd name="connsiteY1" fmla="*/ 360128 h 381689"/>
              <a:gd name="connsiteX2" fmla="*/ 1257346 w 1794907"/>
              <a:gd name="connsiteY2" fmla="*/ 19166 h 381689"/>
              <a:gd name="connsiteX3" fmla="*/ 1784288 w 1794907"/>
              <a:gd name="connsiteY3" fmla="*/ 205145 h 381689"/>
              <a:gd name="connsiteX4" fmla="*/ 1567312 w 1794907"/>
              <a:gd name="connsiteY4" fmla="*/ 96657 h 381689"/>
              <a:gd name="connsiteX5" fmla="*/ 1055868 w 1794907"/>
              <a:gd name="connsiteY5" fmla="*/ 3667 h 381689"/>
              <a:gd name="connsiteX6" fmla="*/ 668410 w 1794907"/>
              <a:gd name="connsiteY6" fmla="*/ 50162 h 381689"/>
              <a:gd name="connsiteX7" fmla="*/ 172464 w 1794907"/>
              <a:gd name="connsiteY7" fmla="*/ 329132 h 381689"/>
              <a:gd name="connsiteX8" fmla="*/ 32980 w 1794907"/>
              <a:gd name="connsiteY8" fmla="*/ 344630 h 38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4907" h="381689">
                <a:moveTo>
                  <a:pt x="32980" y="344630"/>
                </a:moveTo>
                <a:cubicBezTo>
                  <a:pt x="25231" y="349796"/>
                  <a:pt x="-78092" y="414372"/>
                  <a:pt x="125969" y="360128"/>
                </a:cubicBezTo>
                <a:cubicBezTo>
                  <a:pt x="330030" y="305884"/>
                  <a:pt x="980960" y="44996"/>
                  <a:pt x="1257346" y="19166"/>
                </a:cubicBezTo>
                <a:cubicBezTo>
                  <a:pt x="1533732" y="-6664"/>
                  <a:pt x="1732627" y="192230"/>
                  <a:pt x="1784288" y="205145"/>
                </a:cubicBezTo>
                <a:cubicBezTo>
                  <a:pt x="1835949" y="218060"/>
                  <a:pt x="1688715" y="130237"/>
                  <a:pt x="1567312" y="96657"/>
                </a:cubicBezTo>
                <a:cubicBezTo>
                  <a:pt x="1445909" y="63077"/>
                  <a:pt x="1205685" y="11416"/>
                  <a:pt x="1055868" y="3667"/>
                </a:cubicBezTo>
                <a:cubicBezTo>
                  <a:pt x="906051" y="-4082"/>
                  <a:pt x="815644" y="-4082"/>
                  <a:pt x="668410" y="50162"/>
                </a:cubicBezTo>
                <a:cubicBezTo>
                  <a:pt x="521176" y="104406"/>
                  <a:pt x="278369" y="272305"/>
                  <a:pt x="172464" y="329132"/>
                </a:cubicBezTo>
                <a:cubicBezTo>
                  <a:pt x="66559" y="385959"/>
                  <a:pt x="40729" y="339464"/>
                  <a:pt x="32980" y="344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8C7346D2-6AE6-D67F-106B-A34FED4AA9E1}"/>
              </a:ext>
            </a:extLst>
          </p:cNvPr>
          <p:cNvSpPr/>
          <p:nvPr/>
        </p:nvSpPr>
        <p:spPr>
          <a:xfrm>
            <a:off x="7342134" y="2285970"/>
            <a:ext cx="2050864" cy="2288716"/>
          </a:xfrm>
          <a:custGeom>
            <a:avLst/>
            <a:gdLst>
              <a:gd name="connsiteX0" fmla="*/ 50558 w 2050864"/>
              <a:gd name="connsiteY0" fmla="*/ 69772 h 2288716"/>
              <a:gd name="connsiteX1" fmla="*/ 174544 w 2050864"/>
              <a:gd name="connsiteY1" fmla="*/ 178261 h 2288716"/>
              <a:gd name="connsiteX2" fmla="*/ 1507398 w 2050864"/>
              <a:gd name="connsiteY2" fmla="*/ 1681596 h 2288716"/>
              <a:gd name="connsiteX3" fmla="*/ 1553893 w 2050864"/>
              <a:gd name="connsiteY3" fmla="*/ 1557610 h 2288716"/>
              <a:gd name="connsiteX4" fmla="*/ 2049839 w 2050864"/>
              <a:gd name="connsiteY4" fmla="*/ 2286030 h 2288716"/>
              <a:gd name="connsiteX5" fmla="*/ 1693378 w 2050864"/>
              <a:gd name="connsiteY5" fmla="*/ 1821081 h 2288716"/>
              <a:gd name="connsiteX6" fmla="*/ 1290422 w 2050864"/>
              <a:gd name="connsiteY6" fmla="*/ 1294138 h 2288716"/>
              <a:gd name="connsiteX7" fmla="*/ 608497 w 2050864"/>
              <a:gd name="connsiteY7" fmla="*/ 162762 h 2288716"/>
              <a:gd name="connsiteX8" fmla="*/ 716985 w 2050864"/>
              <a:gd name="connsiteY8" fmla="*/ 705203 h 2288716"/>
              <a:gd name="connsiteX9" fmla="*/ 500008 w 2050864"/>
              <a:gd name="connsiteY9" fmla="*/ 550220 h 2288716"/>
              <a:gd name="connsiteX10" fmla="*/ 50558 w 2050864"/>
              <a:gd name="connsiteY10" fmla="*/ 69772 h 228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0864" h="2288716">
                <a:moveTo>
                  <a:pt x="50558" y="69772"/>
                </a:moveTo>
                <a:cubicBezTo>
                  <a:pt x="-3686" y="7779"/>
                  <a:pt x="-68263" y="-90376"/>
                  <a:pt x="174544" y="178261"/>
                </a:cubicBezTo>
                <a:cubicBezTo>
                  <a:pt x="417351" y="446898"/>
                  <a:pt x="1277507" y="1451705"/>
                  <a:pt x="1507398" y="1681596"/>
                </a:cubicBezTo>
                <a:cubicBezTo>
                  <a:pt x="1737289" y="1911487"/>
                  <a:pt x="1463486" y="1456871"/>
                  <a:pt x="1553893" y="1557610"/>
                </a:cubicBezTo>
                <a:cubicBezTo>
                  <a:pt x="1644300" y="1658349"/>
                  <a:pt x="2026592" y="2242118"/>
                  <a:pt x="2049839" y="2286030"/>
                </a:cubicBezTo>
                <a:cubicBezTo>
                  <a:pt x="2073087" y="2329942"/>
                  <a:pt x="1693378" y="1821081"/>
                  <a:pt x="1693378" y="1821081"/>
                </a:cubicBezTo>
                <a:cubicBezTo>
                  <a:pt x="1566809" y="1655766"/>
                  <a:pt x="1471235" y="1570524"/>
                  <a:pt x="1290422" y="1294138"/>
                </a:cubicBezTo>
                <a:cubicBezTo>
                  <a:pt x="1109609" y="1017752"/>
                  <a:pt x="704070" y="260918"/>
                  <a:pt x="608497" y="162762"/>
                </a:cubicBezTo>
                <a:cubicBezTo>
                  <a:pt x="512924" y="64606"/>
                  <a:pt x="735066" y="640627"/>
                  <a:pt x="716985" y="705203"/>
                </a:cubicBezTo>
                <a:cubicBezTo>
                  <a:pt x="698904" y="769779"/>
                  <a:pt x="611079" y="656125"/>
                  <a:pt x="500008" y="550220"/>
                </a:cubicBezTo>
                <a:cubicBezTo>
                  <a:pt x="388937" y="444315"/>
                  <a:pt x="104802" y="131765"/>
                  <a:pt x="50558" y="697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65BA2EA-1E31-4E9C-6064-6F9F640628A6}"/>
              </a:ext>
            </a:extLst>
          </p:cNvPr>
          <p:cNvSpPr/>
          <p:nvPr/>
        </p:nvSpPr>
        <p:spPr>
          <a:xfrm>
            <a:off x="7723822" y="1935887"/>
            <a:ext cx="1301447" cy="4229418"/>
          </a:xfrm>
          <a:custGeom>
            <a:avLst/>
            <a:gdLst>
              <a:gd name="connsiteX0" fmla="*/ 56327 w 1301447"/>
              <a:gd name="connsiteY0" fmla="*/ 187381 h 4229418"/>
              <a:gd name="connsiteX1" fmla="*/ 118320 w 1301447"/>
              <a:gd name="connsiteY1" fmla="*/ 295869 h 4229418"/>
              <a:gd name="connsiteX2" fmla="*/ 1172205 w 1301447"/>
              <a:gd name="connsiteY2" fmla="*/ 3271544 h 4229418"/>
              <a:gd name="connsiteX3" fmla="*/ 1249697 w 1301447"/>
              <a:gd name="connsiteY3" fmla="*/ 4185944 h 4229418"/>
              <a:gd name="connsiteX4" fmla="*/ 1280693 w 1301447"/>
              <a:gd name="connsiteY4" fmla="*/ 3860479 h 4229418"/>
              <a:gd name="connsiteX5" fmla="*/ 924232 w 1301447"/>
              <a:gd name="connsiteY5" fmla="*/ 1954188 h 4229418"/>
              <a:gd name="connsiteX6" fmla="*/ 1017222 w 1301447"/>
              <a:gd name="connsiteY6" fmla="*/ 2357144 h 4229418"/>
              <a:gd name="connsiteX7" fmla="*/ 784747 w 1301447"/>
              <a:gd name="connsiteY7" fmla="*/ 1814703 h 4229418"/>
              <a:gd name="connsiteX8" fmla="*/ 56327 w 1301447"/>
              <a:gd name="connsiteY8" fmla="*/ 109889 h 4229418"/>
              <a:gd name="connsiteX9" fmla="*/ 56327 w 1301447"/>
              <a:gd name="connsiteY9" fmla="*/ 187381 h 422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1447" h="4229418">
                <a:moveTo>
                  <a:pt x="56327" y="187381"/>
                </a:moveTo>
                <a:cubicBezTo>
                  <a:pt x="66659" y="218378"/>
                  <a:pt x="-67660" y="-218158"/>
                  <a:pt x="118320" y="295869"/>
                </a:cubicBezTo>
                <a:cubicBezTo>
                  <a:pt x="304300" y="809896"/>
                  <a:pt x="983642" y="2623198"/>
                  <a:pt x="1172205" y="3271544"/>
                </a:cubicBezTo>
                <a:cubicBezTo>
                  <a:pt x="1360768" y="3919890"/>
                  <a:pt x="1231616" y="4087788"/>
                  <a:pt x="1249697" y="4185944"/>
                </a:cubicBezTo>
                <a:cubicBezTo>
                  <a:pt x="1267778" y="4284100"/>
                  <a:pt x="1334937" y="4232438"/>
                  <a:pt x="1280693" y="3860479"/>
                </a:cubicBezTo>
                <a:cubicBezTo>
                  <a:pt x="1226449" y="3488520"/>
                  <a:pt x="968144" y="2204744"/>
                  <a:pt x="924232" y="1954188"/>
                </a:cubicBezTo>
                <a:cubicBezTo>
                  <a:pt x="880320" y="1703632"/>
                  <a:pt x="1040469" y="2380391"/>
                  <a:pt x="1017222" y="2357144"/>
                </a:cubicBezTo>
                <a:cubicBezTo>
                  <a:pt x="993975" y="2333897"/>
                  <a:pt x="784747" y="1814703"/>
                  <a:pt x="784747" y="1814703"/>
                </a:cubicBezTo>
                <a:cubicBezTo>
                  <a:pt x="624598" y="1440161"/>
                  <a:pt x="177730" y="383692"/>
                  <a:pt x="56327" y="109889"/>
                </a:cubicBezTo>
                <a:cubicBezTo>
                  <a:pt x="-65076" y="-163914"/>
                  <a:pt x="45995" y="156384"/>
                  <a:pt x="56327" y="187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2C398108-B5F0-3611-0F62-86A0DC3E0832}"/>
              </a:ext>
            </a:extLst>
          </p:cNvPr>
          <p:cNvSpPr/>
          <p:nvPr/>
        </p:nvSpPr>
        <p:spPr>
          <a:xfrm>
            <a:off x="7397858" y="2169217"/>
            <a:ext cx="383765" cy="1862669"/>
          </a:xfrm>
          <a:custGeom>
            <a:avLst/>
            <a:gdLst>
              <a:gd name="connsiteX0" fmla="*/ 10332 w 383765"/>
              <a:gd name="connsiteY0" fmla="*/ 546 h 1862669"/>
              <a:gd name="connsiteX1" fmla="*/ 10332 w 383765"/>
              <a:gd name="connsiteY1" fmla="*/ 899447 h 1862669"/>
              <a:gd name="connsiteX2" fmla="*/ 103322 w 383765"/>
              <a:gd name="connsiteY2" fmla="*/ 728966 h 1862669"/>
              <a:gd name="connsiteX3" fmla="*/ 273803 w 383765"/>
              <a:gd name="connsiteY3" fmla="*/ 1503881 h 1862669"/>
              <a:gd name="connsiteX4" fmla="*/ 382291 w 383765"/>
              <a:gd name="connsiteY4" fmla="*/ 1860342 h 1862669"/>
              <a:gd name="connsiteX5" fmla="*/ 196311 w 383765"/>
              <a:gd name="connsiteY5" fmla="*/ 1348898 h 1862669"/>
              <a:gd name="connsiteX6" fmla="*/ 10332 w 383765"/>
              <a:gd name="connsiteY6" fmla="*/ 775461 h 1862669"/>
              <a:gd name="connsiteX7" fmla="*/ 10332 w 383765"/>
              <a:gd name="connsiteY7" fmla="*/ 546 h 186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765" h="1862669">
                <a:moveTo>
                  <a:pt x="10332" y="546"/>
                </a:moveTo>
                <a:cubicBezTo>
                  <a:pt x="10332" y="21210"/>
                  <a:pt x="-5166" y="778044"/>
                  <a:pt x="10332" y="899447"/>
                </a:cubicBezTo>
                <a:cubicBezTo>
                  <a:pt x="25830" y="1020850"/>
                  <a:pt x="59410" y="628227"/>
                  <a:pt x="103322" y="728966"/>
                </a:cubicBezTo>
                <a:cubicBezTo>
                  <a:pt x="147234" y="829705"/>
                  <a:pt x="227308" y="1315318"/>
                  <a:pt x="273803" y="1503881"/>
                </a:cubicBezTo>
                <a:cubicBezTo>
                  <a:pt x="320298" y="1692444"/>
                  <a:pt x="395206" y="1886172"/>
                  <a:pt x="382291" y="1860342"/>
                </a:cubicBezTo>
                <a:cubicBezTo>
                  <a:pt x="369376" y="1834512"/>
                  <a:pt x="258304" y="1529712"/>
                  <a:pt x="196311" y="1348898"/>
                </a:cubicBezTo>
                <a:cubicBezTo>
                  <a:pt x="134318" y="1168085"/>
                  <a:pt x="33579" y="1000186"/>
                  <a:pt x="10332" y="775461"/>
                </a:cubicBezTo>
                <a:cubicBezTo>
                  <a:pt x="-12915" y="550736"/>
                  <a:pt x="10332" y="-20118"/>
                  <a:pt x="10332" y="5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87977D3-E97D-0A5F-D054-D574F69EC53B}"/>
              </a:ext>
            </a:extLst>
          </p:cNvPr>
          <p:cNvSpPr/>
          <p:nvPr/>
        </p:nvSpPr>
        <p:spPr>
          <a:xfrm>
            <a:off x="8059497" y="2583009"/>
            <a:ext cx="1292538" cy="1800730"/>
          </a:xfrm>
          <a:custGeom>
            <a:avLst/>
            <a:gdLst>
              <a:gd name="connsiteX0" fmla="*/ 61615 w 1292538"/>
              <a:gd name="connsiteY0" fmla="*/ 67201 h 1800730"/>
              <a:gd name="connsiteX1" fmla="*/ 154605 w 1292538"/>
              <a:gd name="connsiteY1" fmla="*/ 144693 h 1800730"/>
              <a:gd name="connsiteX2" fmla="*/ 1022510 w 1292538"/>
              <a:gd name="connsiteY2" fmla="*/ 1012598 h 1800730"/>
              <a:gd name="connsiteX3" fmla="*/ 1285981 w 1292538"/>
              <a:gd name="connsiteY3" fmla="*/ 1787513 h 1800730"/>
              <a:gd name="connsiteX4" fmla="*/ 1208489 w 1292538"/>
              <a:gd name="connsiteY4" fmla="*/ 1477547 h 1800730"/>
              <a:gd name="connsiteX5" fmla="*/ 1161995 w 1292538"/>
              <a:gd name="connsiteY5" fmla="*/ 1167581 h 1800730"/>
              <a:gd name="connsiteX6" fmla="*/ 1161995 w 1292538"/>
              <a:gd name="connsiteY6" fmla="*/ 439160 h 1800730"/>
              <a:gd name="connsiteX7" fmla="*/ 1038008 w 1292538"/>
              <a:gd name="connsiteY7" fmla="*/ 98198 h 1800730"/>
              <a:gd name="connsiteX8" fmla="*/ 1223988 w 1292538"/>
              <a:gd name="connsiteY8" fmla="*/ 997099 h 1800730"/>
              <a:gd name="connsiteX9" fmla="*/ 821032 w 1292538"/>
              <a:gd name="connsiteY9" fmla="*/ 826618 h 1800730"/>
              <a:gd name="connsiteX10" fmla="*/ 61615 w 1292538"/>
              <a:gd name="connsiteY10" fmla="*/ 67201 h 180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2538" h="1800730">
                <a:moveTo>
                  <a:pt x="61615" y="67201"/>
                </a:moveTo>
                <a:cubicBezTo>
                  <a:pt x="-49456" y="-46453"/>
                  <a:pt x="-5544" y="-12873"/>
                  <a:pt x="154605" y="144693"/>
                </a:cubicBezTo>
                <a:cubicBezTo>
                  <a:pt x="314754" y="302259"/>
                  <a:pt x="833947" y="738795"/>
                  <a:pt x="1022510" y="1012598"/>
                </a:cubicBezTo>
                <a:cubicBezTo>
                  <a:pt x="1211073" y="1286401"/>
                  <a:pt x="1254985" y="1710022"/>
                  <a:pt x="1285981" y="1787513"/>
                </a:cubicBezTo>
                <a:cubicBezTo>
                  <a:pt x="1316977" y="1865004"/>
                  <a:pt x="1229153" y="1580869"/>
                  <a:pt x="1208489" y="1477547"/>
                </a:cubicBezTo>
                <a:cubicBezTo>
                  <a:pt x="1187825" y="1374225"/>
                  <a:pt x="1169744" y="1340646"/>
                  <a:pt x="1161995" y="1167581"/>
                </a:cubicBezTo>
                <a:cubicBezTo>
                  <a:pt x="1154246" y="994517"/>
                  <a:pt x="1182659" y="617390"/>
                  <a:pt x="1161995" y="439160"/>
                </a:cubicBezTo>
                <a:cubicBezTo>
                  <a:pt x="1141331" y="260930"/>
                  <a:pt x="1027676" y="5208"/>
                  <a:pt x="1038008" y="98198"/>
                </a:cubicBezTo>
                <a:cubicBezTo>
                  <a:pt x="1048340" y="191188"/>
                  <a:pt x="1260151" y="875696"/>
                  <a:pt x="1223988" y="997099"/>
                </a:cubicBezTo>
                <a:cubicBezTo>
                  <a:pt x="1187825" y="1118502"/>
                  <a:pt x="1017344" y="986767"/>
                  <a:pt x="821032" y="826618"/>
                </a:cubicBezTo>
                <a:cubicBezTo>
                  <a:pt x="624720" y="666469"/>
                  <a:pt x="172686" y="180855"/>
                  <a:pt x="61615" y="67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68961F0-81EA-69DE-2E24-FD23F458CC6D}"/>
              </a:ext>
            </a:extLst>
          </p:cNvPr>
          <p:cNvSpPr/>
          <p:nvPr/>
        </p:nvSpPr>
        <p:spPr>
          <a:xfrm>
            <a:off x="8461790" y="2928743"/>
            <a:ext cx="884782" cy="2883877"/>
          </a:xfrm>
          <a:custGeom>
            <a:avLst/>
            <a:gdLst>
              <a:gd name="connsiteX0" fmla="*/ 285 w 884782"/>
              <a:gd name="connsiteY0" fmla="*/ 437 h 2883877"/>
              <a:gd name="connsiteX1" fmla="*/ 511729 w 884782"/>
              <a:gd name="connsiteY1" fmla="*/ 1317793 h 2883877"/>
              <a:gd name="connsiteX2" fmla="*/ 573722 w 884782"/>
              <a:gd name="connsiteY2" fmla="*/ 2588654 h 2883877"/>
              <a:gd name="connsiteX3" fmla="*/ 635715 w 884782"/>
              <a:gd name="connsiteY3" fmla="*/ 2170199 h 2883877"/>
              <a:gd name="connsiteX4" fmla="*/ 728705 w 884782"/>
              <a:gd name="connsiteY4" fmla="*/ 2883121 h 2883877"/>
              <a:gd name="connsiteX5" fmla="*/ 759702 w 884782"/>
              <a:gd name="connsiteY5" fmla="*/ 2294186 h 2883877"/>
              <a:gd name="connsiteX6" fmla="*/ 868190 w 884782"/>
              <a:gd name="connsiteY6" fmla="*/ 1674254 h 2883877"/>
              <a:gd name="connsiteX7" fmla="*/ 868190 w 884782"/>
              <a:gd name="connsiteY7" fmla="*/ 666864 h 2883877"/>
              <a:gd name="connsiteX8" fmla="*/ 713207 w 884782"/>
              <a:gd name="connsiteY8" fmla="*/ 2418172 h 2883877"/>
              <a:gd name="connsiteX9" fmla="*/ 635715 w 884782"/>
              <a:gd name="connsiteY9" fmla="*/ 1922226 h 2883877"/>
              <a:gd name="connsiteX10" fmla="*/ 589220 w 884782"/>
              <a:gd name="connsiteY10" fmla="*/ 1457277 h 2883877"/>
              <a:gd name="connsiteX11" fmla="*/ 285 w 884782"/>
              <a:gd name="connsiteY11" fmla="*/ 437 h 288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4782" h="2883877">
                <a:moveTo>
                  <a:pt x="285" y="437"/>
                </a:moveTo>
                <a:cubicBezTo>
                  <a:pt x="-12630" y="-22810"/>
                  <a:pt x="416156" y="886424"/>
                  <a:pt x="511729" y="1317793"/>
                </a:cubicBezTo>
                <a:cubicBezTo>
                  <a:pt x="607302" y="1749163"/>
                  <a:pt x="553058" y="2446586"/>
                  <a:pt x="573722" y="2588654"/>
                </a:cubicBezTo>
                <a:cubicBezTo>
                  <a:pt x="594386" y="2730722"/>
                  <a:pt x="609885" y="2121121"/>
                  <a:pt x="635715" y="2170199"/>
                </a:cubicBezTo>
                <a:cubicBezTo>
                  <a:pt x="661545" y="2219277"/>
                  <a:pt x="708041" y="2862457"/>
                  <a:pt x="728705" y="2883121"/>
                </a:cubicBezTo>
                <a:cubicBezTo>
                  <a:pt x="749369" y="2903785"/>
                  <a:pt x="736455" y="2495664"/>
                  <a:pt x="759702" y="2294186"/>
                </a:cubicBezTo>
                <a:cubicBezTo>
                  <a:pt x="782949" y="2092708"/>
                  <a:pt x="850109" y="1945474"/>
                  <a:pt x="868190" y="1674254"/>
                </a:cubicBezTo>
                <a:cubicBezTo>
                  <a:pt x="886271" y="1403034"/>
                  <a:pt x="894020" y="542878"/>
                  <a:pt x="868190" y="666864"/>
                </a:cubicBezTo>
                <a:cubicBezTo>
                  <a:pt x="842360" y="790850"/>
                  <a:pt x="751953" y="2208945"/>
                  <a:pt x="713207" y="2418172"/>
                </a:cubicBezTo>
                <a:cubicBezTo>
                  <a:pt x="674461" y="2627399"/>
                  <a:pt x="656379" y="2082375"/>
                  <a:pt x="635715" y="1922226"/>
                </a:cubicBezTo>
                <a:cubicBezTo>
                  <a:pt x="615051" y="1762077"/>
                  <a:pt x="689959" y="1777575"/>
                  <a:pt x="589220" y="1457277"/>
                </a:cubicBezTo>
                <a:cubicBezTo>
                  <a:pt x="488481" y="1136979"/>
                  <a:pt x="13200" y="23684"/>
                  <a:pt x="285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29A2111C-9DB2-88A2-A91C-E12FBE2D0EC2}"/>
              </a:ext>
            </a:extLst>
          </p:cNvPr>
          <p:cNvSpPr/>
          <p:nvPr/>
        </p:nvSpPr>
        <p:spPr>
          <a:xfrm>
            <a:off x="6428152" y="5086465"/>
            <a:ext cx="135773" cy="724748"/>
          </a:xfrm>
          <a:custGeom>
            <a:avLst/>
            <a:gdLst>
              <a:gd name="connsiteX0" fmla="*/ 134573 w 135773"/>
              <a:gd name="connsiteY0" fmla="*/ 3060 h 724748"/>
              <a:gd name="connsiteX1" fmla="*/ 4398 w 135773"/>
              <a:gd name="connsiteY1" fmla="*/ 390410 h 724748"/>
              <a:gd name="connsiteX2" fmla="*/ 39323 w 135773"/>
              <a:gd name="connsiteY2" fmla="*/ 406285 h 724748"/>
              <a:gd name="connsiteX3" fmla="*/ 125048 w 135773"/>
              <a:gd name="connsiteY3" fmla="*/ 723785 h 724748"/>
              <a:gd name="connsiteX4" fmla="*/ 77423 w 135773"/>
              <a:gd name="connsiteY4" fmla="*/ 498360 h 724748"/>
              <a:gd name="connsiteX5" fmla="*/ 45673 w 135773"/>
              <a:gd name="connsiteY5" fmla="*/ 311035 h 724748"/>
              <a:gd name="connsiteX6" fmla="*/ 67898 w 135773"/>
              <a:gd name="connsiteY6" fmla="*/ 212610 h 724748"/>
              <a:gd name="connsiteX7" fmla="*/ 134573 w 135773"/>
              <a:gd name="connsiteY7" fmla="*/ 3060 h 72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773" h="724748">
                <a:moveTo>
                  <a:pt x="134573" y="3060"/>
                </a:moveTo>
                <a:cubicBezTo>
                  <a:pt x="123990" y="32693"/>
                  <a:pt x="20273" y="323206"/>
                  <a:pt x="4398" y="390410"/>
                </a:cubicBezTo>
                <a:cubicBezTo>
                  <a:pt x="-11477" y="457614"/>
                  <a:pt x="19215" y="350723"/>
                  <a:pt x="39323" y="406285"/>
                </a:cubicBezTo>
                <a:cubicBezTo>
                  <a:pt x="59431" y="461848"/>
                  <a:pt x="118698" y="708439"/>
                  <a:pt x="125048" y="723785"/>
                </a:cubicBezTo>
                <a:cubicBezTo>
                  <a:pt x="131398" y="739131"/>
                  <a:pt x="90652" y="567152"/>
                  <a:pt x="77423" y="498360"/>
                </a:cubicBezTo>
                <a:cubicBezTo>
                  <a:pt x="64194" y="429568"/>
                  <a:pt x="47260" y="358660"/>
                  <a:pt x="45673" y="311035"/>
                </a:cubicBezTo>
                <a:cubicBezTo>
                  <a:pt x="44086" y="263410"/>
                  <a:pt x="53081" y="257589"/>
                  <a:pt x="67898" y="212610"/>
                </a:cubicBezTo>
                <a:cubicBezTo>
                  <a:pt x="82715" y="167631"/>
                  <a:pt x="145156" y="-26573"/>
                  <a:pt x="134573" y="30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6CB33081-83CA-FA85-13EB-62898A6B888E}"/>
              </a:ext>
            </a:extLst>
          </p:cNvPr>
          <p:cNvSpPr/>
          <p:nvPr/>
        </p:nvSpPr>
        <p:spPr>
          <a:xfrm>
            <a:off x="6561454" y="4546011"/>
            <a:ext cx="117952" cy="1113210"/>
          </a:xfrm>
          <a:custGeom>
            <a:avLst/>
            <a:gdLst>
              <a:gd name="connsiteX0" fmla="*/ 1271 w 117952"/>
              <a:gd name="connsiteY0" fmla="*/ 6939 h 1113210"/>
              <a:gd name="connsiteX1" fmla="*/ 112396 w 117952"/>
              <a:gd name="connsiteY1" fmla="*/ 1064214 h 1113210"/>
              <a:gd name="connsiteX2" fmla="*/ 96521 w 117952"/>
              <a:gd name="connsiteY2" fmla="*/ 905464 h 1113210"/>
              <a:gd name="connsiteX3" fmla="*/ 55246 w 117952"/>
              <a:gd name="connsiteY3" fmla="*/ 619714 h 1113210"/>
              <a:gd name="connsiteX4" fmla="*/ 1271 w 117952"/>
              <a:gd name="connsiteY4" fmla="*/ 6939 h 1113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52" h="1113210">
                <a:moveTo>
                  <a:pt x="1271" y="6939"/>
                </a:moveTo>
                <a:cubicBezTo>
                  <a:pt x="10796" y="81022"/>
                  <a:pt x="96521" y="914460"/>
                  <a:pt x="112396" y="1064214"/>
                </a:cubicBezTo>
                <a:cubicBezTo>
                  <a:pt x="128271" y="1213968"/>
                  <a:pt x="106046" y="979547"/>
                  <a:pt x="96521" y="905464"/>
                </a:cubicBezTo>
                <a:cubicBezTo>
                  <a:pt x="86996" y="831381"/>
                  <a:pt x="72179" y="766293"/>
                  <a:pt x="55246" y="619714"/>
                </a:cubicBezTo>
                <a:cubicBezTo>
                  <a:pt x="38313" y="473135"/>
                  <a:pt x="-8254" y="-67144"/>
                  <a:pt x="1271" y="6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700DBEF-93D6-D5BE-0113-881756D9A9CB}"/>
              </a:ext>
            </a:extLst>
          </p:cNvPr>
          <p:cNvSpPr/>
          <p:nvPr/>
        </p:nvSpPr>
        <p:spPr>
          <a:xfrm>
            <a:off x="6409614" y="5498725"/>
            <a:ext cx="118196" cy="435447"/>
          </a:xfrm>
          <a:custGeom>
            <a:avLst/>
            <a:gdLst>
              <a:gd name="connsiteX0" fmla="*/ 118186 w 118196"/>
              <a:gd name="connsiteY0" fmla="*/ 375 h 435447"/>
              <a:gd name="connsiteX1" fmla="*/ 26111 w 118196"/>
              <a:gd name="connsiteY1" fmla="*/ 263900 h 435447"/>
              <a:gd name="connsiteX2" fmla="*/ 41986 w 118196"/>
              <a:gd name="connsiteY2" fmla="*/ 435350 h 435447"/>
              <a:gd name="connsiteX3" fmla="*/ 32461 w 118196"/>
              <a:gd name="connsiteY3" fmla="*/ 286125 h 435447"/>
              <a:gd name="connsiteX4" fmla="*/ 711 w 118196"/>
              <a:gd name="connsiteY4" fmla="*/ 136900 h 435447"/>
              <a:gd name="connsiteX5" fmla="*/ 19761 w 118196"/>
              <a:gd name="connsiteY5" fmla="*/ 203575 h 435447"/>
              <a:gd name="connsiteX6" fmla="*/ 118186 w 118196"/>
              <a:gd name="connsiteY6" fmla="*/ 375 h 43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6" h="435447">
                <a:moveTo>
                  <a:pt x="118186" y="375"/>
                </a:moveTo>
                <a:cubicBezTo>
                  <a:pt x="119244" y="10429"/>
                  <a:pt x="38811" y="191404"/>
                  <a:pt x="26111" y="263900"/>
                </a:cubicBezTo>
                <a:cubicBezTo>
                  <a:pt x="13411" y="336396"/>
                  <a:pt x="40928" y="431646"/>
                  <a:pt x="41986" y="435350"/>
                </a:cubicBezTo>
                <a:cubicBezTo>
                  <a:pt x="43044" y="439054"/>
                  <a:pt x="39340" y="335867"/>
                  <a:pt x="32461" y="286125"/>
                </a:cubicBezTo>
                <a:cubicBezTo>
                  <a:pt x="25582" y="236383"/>
                  <a:pt x="2828" y="150658"/>
                  <a:pt x="711" y="136900"/>
                </a:cubicBezTo>
                <a:cubicBezTo>
                  <a:pt x="-1406" y="123142"/>
                  <a:pt x="182" y="221567"/>
                  <a:pt x="19761" y="203575"/>
                </a:cubicBezTo>
                <a:cubicBezTo>
                  <a:pt x="39340" y="185583"/>
                  <a:pt x="117128" y="-9679"/>
                  <a:pt x="118186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01CA960B-62BB-E585-B59C-48C216A7B87E}"/>
              </a:ext>
            </a:extLst>
          </p:cNvPr>
          <p:cNvSpPr/>
          <p:nvPr/>
        </p:nvSpPr>
        <p:spPr>
          <a:xfrm>
            <a:off x="5533975" y="6781781"/>
            <a:ext cx="96392" cy="177830"/>
          </a:xfrm>
          <a:custGeom>
            <a:avLst/>
            <a:gdLst>
              <a:gd name="connsiteX0" fmla="*/ 50 w 96392"/>
              <a:gd name="connsiteY0" fmla="*/ 19 h 177830"/>
              <a:gd name="connsiteX1" fmla="*/ 76250 w 96392"/>
              <a:gd name="connsiteY1" fmla="*/ 76219 h 177830"/>
              <a:gd name="connsiteX2" fmla="*/ 82600 w 96392"/>
              <a:gd name="connsiteY2" fmla="*/ 177819 h 177830"/>
              <a:gd name="connsiteX3" fmla="*/ 88950 w 96392"/>
              <a:gd name="connsiteY3" fmla="*/ 69869 h 177830"/>
              <a:gd name="connsiteX4" fmla="*/ 50 w 96392"/>
              <a:gd name="connsiteY4" fmla="*/ 19 h 17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92" h="177830">
                <a:moveTo>
                  <a:pt x="50" y="19"/>
                </a:moveTo>
                <a:cubicBezTo>
                  <a:pt x="-2067" y="1077"/>
                  <a:pt x="62492" y="46586"/>
                  <a:pt x="76250" y="76219"/>
                </a:cubicBezTo>
                <a:cubicBezTo>
                  <a:pt x="90008" y="105852"/>
                  <a:pt x="80483" y="178877"/>
                  <a:pt x="82600" y="177819"/>
                </a:cubicBezTo>
                <a:cubicBezTo>
                  <a:pt x="84717" y="176761"/>
                  <a:pt x="108000" y="99502"/>
                  <a:pt x="88950" y="69869"/>
                </a:cubicBezTo>
                <a:cubicBezTo>
                  <a:pt x="69900" y="40236"/>
                  <a:pt x="2167" y="-1039"/>
                  <a:pt x="50" y="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65784B8-6421-4272-E6B5-0EAED145E9BE}"/>
              </a:ext>
            </a:extLst>
          </p:cNvPr>
          <p:cNvSpPr/>
          <p:nvPr/>
        </p:nvSpPr>
        <p:spPr>
          <a:xfrm>
            <a:off x="6368527" y="4646290"/>
            <a:ext cx="172122" cy="776117"/>
          </a:xfrm>
          <a:custGeom>
            <a:avLst/>
            <a:gdLst>
              <a:gd name="connsiteX0" fmla="*/ 172122 w 172122"/>
              <a:gd name="connsiteY0" fmla="*/ 1014 h 776117"/>
              <a:gd name="connsiteX1" fmla="*/ 21515 w 172122"/>
              <a:gd name="connsiteY1" fmla="*/ 560411 h 776117"/>
              <a:gd name="connsiteX2" fmla="*/ 21515 w 172122"/>
              <a:gd name="connsiteY2" fmla="*/ 764806 h 776117"/>
              <a:gd name="connsiteX3" fmla="*/ 0 w 172122"/>
              <a:gd name="connsiteY3" fmla="*/ 711018 h 776117"/>
              <a:gd name="connsiteX4" fmla="*/ 21515 w 172122"/>
              <a:gd name="connsiteY4" fmla="*/ 388289 h 776117"/>
              <a:gd name="connsiteX5" fmla="*/ 21515 w 172122"/>
              <a:gd name="connsiteY5" fmla="*/ 420562 h 776117"/>
              <a:gd name="connsiteX6" fmla="*/ 172122 w 172122"/>
              <a:gd name="connsiteY6" fmla="*/ 1014 h 77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2" h="776117">
                <a:moveTo>
                  <a:pt x="172122" y="1014"/>
                </a:moveTo>
                <a:cubicBezTo>
                  <a:pt x="172122" y="24322"/>
                  <a:pt x="46616" y="433112"/>
                  <a:pt x="21515" y="560411"/>
                </a:cubicBezTo>
                <a:cubicBezTo>
                  <a:pt x="-3586" y="687710"/>
                  <a:pt x="21515" y="764806"/>
                  <a:pt x="21515" y="764806"/>
                </a:cubicBezTo>
                <a:cubicBezTo>
                  <a:pt x="17929" y="789907"/>
                  <a:pt x="0" y="773771"/>
                  <a:pt x="0" y="711018"/>
                </a:cubicBezTo>
                <a:cubicBezTo>
                  <a:pt x="0" y="648265"/>
                  <a:pt x="21515" y="388289"/>
                  <a:pt x="21515" y="388289"/>
                </a:cubicBezTo>
                <a:cubicBezTo>
                  <a:pt x="25101" y="339880"/>
                  <a:pt x="-3586" y="477936"/>
                  <a:pt x="21515" y="420562"/>
                </a:cubicBezTo>
                <a:cubicBezTo>
                  <a:pt x="46616" y="363188"/>
                  <a:pt x="172122" y="-22294"/>
                  <a:pt x="172122" y="1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3DA08F13-C593-4916-FD26-B8F14B85D100}"/>
              </a:ext>
            </a:extLst>
          </p:cNvPr>
          <p:cNvSpPr/>
          <p:nvPr/>
        </p:nvSpPr>
        <p:spPr>
          <a:xfrm>
            <a:off x="6163974" y="5290932"/>
            <a:ext cx="205126" cy="187250"/>
          </a:xfrm>
          <a:custGeom>
            <a:avLst/>
            <a:gdLst>
              <a:gd name="connsiteX0" fmla="*/ 158 w 205126"/>
              <a:gd name="connsiteY0" fmla="*/ 1830 h 187250"/>
              <a:gd name="connsiteX1" fmla="*/ 193795 w 205126"/>
              <a:gd name="connsiteY1" fmla="*/ 184710 h 187250"/>
              <a:gd name="connsiteX2" fmla="*/ 161522 w 205126"/>
              <a:gd name="connsiteY2" fmla="*/ 98649 h 187250"/>
              <a:gd name="connsiteX3" fmla="*/ 158 w 205126"/>
              <a:gd name="connsiteY3" fmla="*/ 1830 h 18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126" h="187250">
                <a:moveTo>
                  <a:pt x="158" y="1830"/>
                </a:moveTo>
                <a:cubicBezTo>
                  <a:pt x="5537" y="16174"/>
                  <a:pt x="166901" y="168574"/>
                  <a:pt x="193795" y="184710"/>
                </a:cubicBezTo>
                <a:cubicBezTo>
                  <a:pt x="220689" y="200846"/>
                  <a:pt x="195588" y="136301"/>
                  <a:pt x="161522" y="98649"/>
                </a:cubicBezTo>
                <a:cubicBezTo>
                  <a:pt x="127456" y="60997"/>
                  <a:pt x="-5221" y="-12514"/>
                  <a:pt x="158" y="18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3BCCF93-9D73-A438-0BD4-BCEE7969490E}"/>
              </a:ext>
            </a:extLst>
          </p:cNvPr>
          <p:cNvSpPr/>
          <p:nvPr/>
        </p:nvSpPr>
        <p:spPr>
          <a:xfrm>
            <a:off x="4598889" y="6658429"/>
            <a:ext cx="112988" cy="280253"/>
          </a:xfrm>
          <a:custGeom>
            <a:avLst/>
            <a:gdLst>
              <a:gd name="connsiteX0" fmla="*/ 112960 w 112988"/>
              <a:gd name="connsiteY0" fmla="*/ 555 h 280253"/>
              <a:gd name="connsiteX1" fmla="*/ 16142 w 112988"/>
              <a:gd name="connsiteY1" fmla="*/ 172677 h 280253"/>
              <a:gd name="connsiteX2" fmla="*/ 16142 w 112988"/>
              <a:gd name="connsiteY2" fmla="*/ 280253 h 280253"/>
              <a:gd name="connsiteX3" fmla="*/ 16142 w 112988"/>
              <a:gd name="connsiteY3" fmla="*/ 172677 h 280253"/>
              <a:gd name="connsiteX4" fmla="*/ 5384 w 112988"/>
              <a:gd name="connsiteY4" fmla="*/ 118889 h 280253"/>
              <a:gd name="connsiteX5" fmla="*/ 112960 w 112988"/>
              <a:gd name="connsiteY5" fmla="*/ 555 h 2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88" h="280253">
                <a:moveTo>
                  <a:pt x="112960" y="555"/>
                </a:moveTo>
                <a:cubicBezTo>
                  <a:pt x="114753" y="9520"/>
                  <a:pt x="32278" y="126061"/>
                  <a:pt x="16142" y="172677"/>
                </a:cubicBezTo>
                <a:cubicBezTo>
                  <a:pt x="6" y="219293"/>
                  <a:pt x="16142" y="280253"/>
                  <a:pt x="16142" y="280253"/>
                </a:cubicBezTo>
                <a:lnTo>
                  <a:pt x="16142" y="172677"/>
                </a:lnTo>
                <a:cubicBezTo>
                  <a:pt x="14349" y="145783"/>
                  <a:pt x="-10752" y="143990"/>
                  <a:pt x="5384" y="118889"/>
                </a:cubicBezTo>
                <a:cubicBezTo>
                  <a:pt x="21520" y="93788"/>
                  <a:pt x="111167" y="-8410"/>
                  <a:pt x="112960" y="5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94A652-A107-E8E0-0722-C48D83CA7A13}"/>
              </a:ext>
            </a:extLst>
          </p:cNvPr>
          <p:cNvSpPr/>
          <p:nvPr/>
        </p:nvSpPr>
        <p:spPr>
          <a:xfrm>
            <a:off x="7669755" y="7078508"/>
            <a:ext cx="65205" cy="268996"/>
          </a:xfrm>
          <a:custGeom>
            <a:avLst/>
            <a:gdLst>
              <a:gd name="connsiteX0" fmla="*/ 64993 w 65205"/>
              <a:gd name="connsiteY0" fmla="*/ 24 h 268996"/>
              <a:gd name="connsiteX1" fmla="*/ 21963 w 65205"/>
              <a:gd name="connsiteY1" fmla="*/ 150631 h 268996"/>
              <a:gd name="connsiteX2" fmla="*/ 43478 w 65205"/>
              <a:gd name="connsiteY2" fmla="*/ 268965 h 268996"/>
              <a:gd name="connsiteX3" fmla="*/ 447 w 65205"/>
              <a:gd name="connsiteY3" fmla="*/ 139873 h 268996"/>
              <a:gd name="connsiteX4" fmla="*/ 64993 w 65205"/>
              <a:gd name="connsiteY4" fmla="*/ 24 h 26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05" h="268996">
                <a:moveTo>
                  <a:pt x="64993" y="24"/>
                </a:moveTo>
                <a:cubicBezTo>
                  <a:pt x="68579" y="1817"/>
                  <a:pt x="25549" y="105807"/>
                  <a:pt x="21963" y="150631"/>
                </a:cubicBezTo>
                <a:cubicBezTo>
                  <a:pt x="18377" y="195455"/>
                  <a:pt x="47064" y="270758"/>
                  <a:pt x="43478" y="268965"/>
                </a:cubicBezTo>
                <a:cubicBezTo>
                  <a:pt x="39892" y="267172"/>
                  <a:pt x="-4932" y="182904"/>
                  <a:pt x="447" y="139873"/>
                </a:cubicBezTo>
                <a:cubicBezTo>
                  <a:pt x="5826" y="96842"/>
                  <a:pt x="61407" y="-1769"/>
                  <a:pt x="64993" y="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C74A4200-0E69-A898-E169-627C51097150}"/>
              </a:ext>
            </a:extLst>
          </p:cNvPr>
          <p:cNvSpPr/>
          <p:nvPr/>
        </p:nvSpPr>
        <p:spPr>
          <a:xfrm>
            <a:off x="4539361" y="6471963"/>
            <a:ext cx="92186" cy="283884"/>
          </a:xfrm>
          <a:custGeom>
            <a:avLst/>
            <a:gdLst>
              <a:gd name="connsiteX0" fmla="*/ 64912 w 92186"/>
              <a:gd name="connsiteY0" fmla="*/ 4141 h 283884"/>
              <a:gd name="connsiteX1" fmla="*/ 21881 w 92186"/>
              <a:gd name="connsiteY1" fmla="*/ 187021 h 283884"/>
              <a:gd name="connsiteX2" fmla="*/ 54154 w 92186"/>
              <a:gd name="connsiteY2" fmla="*/ 283839 h 283884"/>
              <a:gd name="connsiteX3" fmla="*/ 366 w 92186"/>
              <a:gd name="connsiteY3" fmla="*/ 176263 h 283884"/>
              <a:gd name="connsiteX4" fmla="*/ 86427 w 92186"/>
              <a:gd name="connsiteY4" fmla="*/ 68686 h 283884"/>
              <a:gd name="connsiteX5" fmla="*/ 64912 w 92186"/>
              <a:gd name="connsiteY5" fmla="*/ 4141 h 28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86" h="283884">
                <a:moveTo>
                  <a:pt x="64912" y="4141"/>
                </a:moveTo>
                <a:cubicBezTo>
                  <a:pt x="54154" y="23864"/>
                  <a:pt x="23674" y="140405"/>
                  <a:pt x="21881" y="187021"/>
                </a:cubicBezTo>
                <a:cubicBezTo>
                  <a:pt x="20088" y="233637"/>
                  <a:pt x="57740" y="285632"/>
                  <a:pt x="54154" y="283839"/>
                </a:cubicBezTo>
                <a:cubicBezTo>
                  <a:pt x="50568" y="282046"/>
                  <a:pt x="-5013" y="212122"/>
                  <a:pt x="366" y="176263"/>
                </a:cubicBezTo>
                <a:cubicBezTo>
                  <a:pt x="5745" y="140404"/>
                  <a:pt x="68498" y="97373"/>
                  <a:pt x="86427" y="68686"/>
                </a:cubicBezTo>
                <a:cubicBezTo>
                  <a:pt x="104357" y="39999"/>
                  <a:pt x="75670" y="-15582"/>
                  <a:pt x="64912" y="4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E533A0B-D22A-553C-B0E8-6320E210316E}"/>
              </a:ext>
            </a:extLst>
          </p:cNvPr>
          <p:cNvSpPr/>
          <p:nvPr/>
        </p:nvSpPr>
        <p:spPr>
          <a:xfrm>
            <a:off x="7496649" y="7035501"/>
            <a:ext cx="77217" cy="279699"/>
          </a:xfrm>
          <a:custGeom>
            <a:avLst/>
            <a:gdLst>
              <a:gd name="connsiteX0" fmla="*/ 76735 w 77217"/>
              <a:gd name="connsiteY0" fmla="*/ 0 h 279699"/>
              <a:gd name="connsiteX1" fmla="*/ 33704 w 77217"/>
              <a:gd name="connsiteY1" fmla="*/ 139850 h 279699"/>
              <a:gd name="connsiteX2" fmla="*/ 33704 w 77217"/>
              <a:gd name="connsiteY2" fmla="*/ 279699 h 279699"/>
              <a:gd name="connsiteX3" fmla="*/ 1431 w 77217"/>
              <a:gd name="connsiteY3" fmla="*/ 139850 h 279699"/>
              <a:gd name="connsiteX4" fmla="*/ 76735 w 77217"/>
              <a:gd name="connsiteY4" fmla="*/ 0 h 27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17" h="279699">
                <a:moveTo>
                  <a:pt x="76735" y="0"/>
                </a:moveTo>
                <a:cubicBezTo>
                  <a:pt x="82114" y="0"/>
                  <a:pt x="40876" y="93234"/>
                  <a:pt x="33704" y="139850"/>
                </a:cubicBezTo>
                <a:cubicBezTo>
                  <a:pt x="26532" y="186466"/>
                  <a:pt x="39083" y="279699"/>
                  <a:pt x="33704" y="279699"/>
                </a:cubicBezTo>
                <a:cubicBezTo>
                  <a:pt x="28325" y="279699"/>
                  <a:pt x="-7534" y="181088"/>
                  <a:pt x="1431" y="139850"/>
                </a:cubicBezTo>
                <a:cubicBezTo>
                  <a:pt x="10396" y="98612"/>
                  <a:pt x="71356" y="0"/>
                  <a:pt x="7673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F43E336-E6BA-14C8-1166-0F71F4BEAF0C}"/>
              </a:ext>
            </a:extLst>
          </p:cNvPr>
          <p:cNvSpPr/>
          <p:nvPr/>
        </p:nvSpPr>
        <p:spPr>
          <a:xfrm>
            <a:off x="8229256" y="7046055"/>
            <a:ext cx="99085" cy="258772"/>
          </a:xfrm>
          <a:custGeom>
            <a:avLst/>
            <a:gdLst>
              <a:gd name="connsiteX0" fmla="*/ 344 w 99085"/>
              <a:gd name="connsiteY0" fmla="*/ 204 h 258772"/>
              <a:gd name="connsiteX1" fmla="*/ 64890 w 99085"/>
              <a:gd name="connsiteY1" fmla="*/ 140053 h 258772"/>
              <a:gd name="connsiteX2" fmla="*/ 64890 w 99085"/>
              <a:gd name="connsiteY2" fmla="*/ 258387 h 258772"/>
              <a:gd name="connsiteX3" fmla="*/ 97163 w 99085"/>
              <a:gd name="connsiteY3" fmla="*/ 172326 h 258772"/>
              <a:gd name="connsiteX4" fmla="*/ 344 w 99085"/>
              <a:gd name="connsiteY4" fmla="*/ 204 h 2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85" h="258772">
                <a:moveTo>
                  <a:pt x="344" y="204"/>
                </a:moveTo>
                <a:cubicBezTo>
                  <a:pt x="-5035" y="-5175"/>
                  <a:pt x="54132" y="97022"/>
                  <a:pt x="64890" y="140053"/>
                </a:cubicBezTo>
                <a:cubicBezTo>
                  <a:pt x="75648" y="183084"/>
                  <a:pt x="59511" y="253008"/>
                  <a:pt x="64890" y="258387"/>
                </a:cubicBezTo>
                <a:cubicBezTo>
                  <a:pt x="70269" y="263766"/>
                  <a:pt x="107921" y="211771"/>
                  <a:pt x="97163" y="172326"/>
                </a:cubicBezTo>
                <a:cubicBezTo>
                  <a:pt x="86405" y="132881"/>
                  <a:pt x="5723" y="5583"/>
                  <a:pt x="344" y="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F8BC4A4-6D36-08ED-971F-B0A71F16FF92}"/>
              </a:ext>
            </a:extLst>
          </p:cNvPr>
          <p:cNvSpPr/>
          <p:nvPr/>
        </p:nvSpPr>
        <p:spPr>
          <a:xfrm>
            <a:off x="8616623" y="6164119"/>
            <a:ext cx="54212" cy="398077"/>
          </a:xfrm>
          <a:custGeom>
            <a:avLst/>
            <a:gdLst>
              <a:gd name="connsiteX0" fmla="*/ 252 w 54212"/>
              <a:gd name="connsiteY0" fmla="*/ 13 h 398077"/>
              <a:gd name="connsiteX1" fmla="*/ 32525 w 54212"/>
              <a:gd name="connsiteY1" fmla="*/ 258196 h 398077"/>
              <a:gd name="connsiteX2" fmla="*/ 252 w 54212"/>
              <a:gd name="connsiteY2" fmla="*/ 398046 h 398077"/>
              <a:gd name="connsiteX3" fmla="*/ 54041 w 54212"/>
              <a:gd name="connsiteY3" fmla="*/ 247439 h 398077"/>
              <a:gd name="connsiteX4" fmla="*/ 252 w 54212"/>
              <a:gd name="connsiteY4" fmla="*/ 13 h 39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12" h="398077">
                <a:moveTo>
                  <a:pt x="252" y="13"/>
                </a:moveTo>
                <a:cubicBezTo>
                  <a:pt x="-3334" y="1806"/>
                  <a:pt x="32525" y="191857"/>
                  <a:pt x="32525" y="258196"/>
                </a:cubicBezTo>
                <a:cubicBezTo>
                  <a:pt x="32525" y="324535"/>
                  <a:pt x="-3334" y="399839"/>
                  <a:pt x="252" y="398046"/>
                </a:cubicBezTo>
                <a:cubicBezTo>
                  <a:pt x="3838" y="396253"/>
                  <a:pt x="57627" y="317364"/>
                  <a:pt x="54041" y="247439"/>
                </a:cubicBezTo>
                <a:cubicBezTo>
                  <a:pt x="50455" y="177514"/>
                  <a:pt x="3838" y="-1780"/>
                  <a:pt x="25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53332198-A2EE-3ED2-377B-7472E55C7E28}"/>
              </a:ext>
            </a:extLst>
          </p:cNvPr>
          <p:cNvSpPr/>
          <p:nvPr/>
        </p:nvSpPr>
        <p:spPr>
          <a:xfrm>
            <a:off x="5765964" y="5733138"/>
            <a:ext cx="227868" cy="210636"/>
          </a:xfrm>
          <a:custGeom>
            <a:avLst/>
            <a:gdLst>
              <a:gd name="connsiteX0" fmla="*/ 135 w 227868"/>
              <a:gd name="connsiteY0" fmla="*/ 688 h 210636"/>
              <a:gd name="connsiteX1" fmla="*/ 215288 w 227868"/>
              <a:gd name="connsiteY1" fmla="*/ 205083 h 210636"/>
              <a:gd name="connsiteX2" fmla="*/ 183015 w 227868"/>
              <a:gd name="connsiteY2" fmla="*/ 140537 h 210636"/>
              <a:gd name="connsiteX3" fmla="*/ 135 w 227868"/>
              <a:gd name="connsiteY3" fmla="*/ 688 h 2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68" h="210636">
                <a:moveTo>
                  <a:pt x="135" y="688"/>
                </a:moveTo>
                <a:cubicBezTo>
                  <a:pt x="5514" y="11446"/>
                  <a:pt x="215288" y="205083"/>
                  <a:pt x="215288" y="205083"/>
                </a:cubicBezTo>
                <a:cubicBezTo>
                  <a:pt x="245768" y="228391"/>
                  <a:pt x="215288" y="172810"/>
                  <a:pt x="183015" y="140537"/>
                </a:cubicBezTo>
                <a:cubicBezTo>
                  <a:pt x="150742" y="108264"/>
                  <a:pt x="-5244" y="-10070"/>
                  <a:pt x="135" y="6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4CF04BC3-2961-937C-FAE7-78EA28967BD8}"/>
              </a:ext>
            </a:extLst>
          </p:cNvPr>
          <p:cNvSpPr/>
          <p:nvPr/>
        </p:nvSpPr>
        <p:spPr>
          <a:xfrm>
            <a:off x="7344760" y="5642859"/>
            <a:ext cx="673453" cy="209481"/>
          </a:xfrm>
          <a:custGeom>
            <a:avLst/>
            <a:gdLst>
              <a:gd name="connsiteX0" fmla="*/ 2713 w 673453"/>
              <a:gd name="connsiteY0" fmla="*/ 209301 h 209481"/>
              <a:gd name="connsiteX1" fmla="*/ 443776 w 673453"/>
              <a:gd name="connsiteY1" fmla="*/ 26421 h 209481"/>
              <a:gd name="connsiteX2" fmla="*/ 669687 w 673453"/>
              <a:gd name="connsiteY2" fmla="*/ 4906 h 209481"/>
              <a:gd name="connsiteX3" fmla="*/ 562111 w 673453"/>
              <a:gd name="connsiteY3" fmla="*/ 4906 h 209481"/>
              <a:gd name="connsiteX4" fmla="*/ 271654 w 673453"/>
              <a:gd name="connsiteY4" fmla="*/ 58694 h 209481"/>
              <a:gd name="connsiteX5" fmla="*/ 2713 w 673453"/>
              <a:gd name="connsiteY5" fmla="*/ 209301 h 20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453" h="209481">
                <a:moveTo>
                  <a:pt x="2713" y="209301"/>
                </a:moveTo>
                <a:cubicBezTo>
                  <a:pt x="31400" y="203922"/>
                  <a:pt x="332614" y="60487"/>
                  <a:pt x="443776" y="26421"/>
                </a:cubicBezTo>
                <a:cubicBezTo>
                  <a:pt x="554938" y="-7645"/>
                  <a:pt x="649964" y="8492"/>
                  <a:pt x="669687" y="4906"/>
                </a:cubicBezTo>
                <a:cubicBezTo>
                  <a:pt x="689410" y="1320"/>
                  <a:pt x="628450" y="-4059"/>
                  <a:pt x="562111" y="4906"/>
                </a:cubicBezTo>
                <a:cubicBezTo>
                  <a:pt x="495772" y="13871"/>
                  <a:pt x="363094" y="19249"/>
                  <a:pt x="271654" y="58694"/>
                </a:cubicBezTo>
                <a:cubicBezTo>
                  <a:pt x="180214" y="98139"/>
                  <a:pt x="-25974" y="214680"/>
                  <a:pt x="2713" y="209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56B54933-B88B-9B0D-C0AE-6CF02F8FA941}"/>
              </a:ext>
            </a:extLst>
          </p:cNvPr>
          <p:cNvSpPr/>
          <p:nvPr/>
        </p:nvSpPr>
        <p:spPr>
          <a:xfrm>
            <a:off x="3340078" y="2790118"/>
            <a:ext cx="1264467" cy="4110956"/>
          </a:xfrm>
          <a:custGeom>
            <a:avLst/>
            <a:gdLst>
              <a:gd name="connsiteX0" fmla="*/ 1181122 w 1264467"/>
              <a:gd name="connsiteY0" fmla="*/ 143582 h 4110956"/>
              <a:gd name="connsiteX1" fmla="*/ 304822 w 1264467"/>
              <a:gd name="connsiteY1" fmla="*/ 1908882 h 4110956"/>
              <a:gd name="connsiteX2" fmla="*/ 127022 w 1264467"/>
              <a:gd name="connsiteY2" fmla="*/ 3013782 h 4110956"/>
              <a:gd name="connsiteX3" fmla="*/ 266722 w 1264467"/>
              <a:gd name="connsiteY3" fmla="*/ 2302582 h 4110956"/>
              <a:gd name="connsiteX4" fmla="*/ 190522 w 1264467"/>
              <a:gd name="connsiteY4" fmla="*/ 3623382 h 4110956"/>
              <a:gd name="connsiteX5" fmla="*/ 22 w 1264467"/>
              <a:gd name="connsiteY5" fmla="*/ 4093282 h 4110956"/>
              <a:gd name="connsiteX6" fmla="*/ 203222 w 1264467"/>
              <a:gd name="connsiteY6" fmla="*/ 3089982 h 4110956"/>
              <a:gd name="connsiteX7" fmla="*/ 685822 w 1264467"/>
              <a:gd name="connsiteY7" fmla="*/ 1426282 h 4110956"/>
              <a:gd name="connsiteX8" fmla="*/ 241322 w 1264467"/>
              <a:gd name="connsiteY8" fmla="*/ 2112082 h 4110956"/>
              <a:gd name="connsiteX9" fmla="*/ 736622 w 1264467"/>
              <a:gd name="connsiteY9" fmla="*/ 956382 h 4110956"/>
              <a:gd name="connsiteX10" fmla="*/ 1181122 w 1264467"/>
              <a:gd name="connsiteY10" fmla="*/ 194382 h 4110956"/>
              <a:gd name="connsiteX11" fmla="*/ 1181122 w 1264467"/>
              <a:gd name="connsiteY11" fmla="*/ 143582 h 411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4467" h="4110956">
                <a:moveTo>
                  <a:pt x="1181122" y="143582"/>
                </a:moveTo>
                <a:cubicBezTo>
                  <a:pt x="1035072" y="429332"/>
                  <a:pt x="480505" y="1430515"/>
                  <a:pt x="304822" y="1908882"/>
                </a:cubicBezTo>
                <a:cubicBezTo>
                  <a:pt x="129139" y="2387249"/>
                  <a:pt x="133372" y="2948165"/>
                  <a:pt x="127022" y="3013782"/>
                </a:cubicBezTo>
                <a:cubicBezTo>
                  <a:pt x="120672" y="3079399"/>
                  <a:pt x="256139" y="2200982"/>
                  <a:pt x="266722" y="2302582"/>
                </a:cubicBezTo>
                <a:cubicBezTo>
                  <a:pt x="277305" y="2404182"/>
                  <a:pt x="234972" y="3324932"/>
                  <a:pt x="190522" y="3623382"/>
                </a:cubicBezTo>
                <a:cubicBezTo>
                  <a:pt x="146072" y="3921832"/>
                  <a:pt x="-2095" y="4182182"/>
                  <a:pt x="22" y="4093282"/>
                </a:cubicBezTo>
                <a:cubicBezTo>
                  <a:pt x="2139" y="4004382"/>
                  <a:pt x="88922" y="3534482"/>
                  <a:pt x="203222" y="3089982"/>
                </a:cubicBezTo>
                <a:cubicBezTo>
                  <a:pt x="317522" y="2645482"/>
                  <a:pt x="679472" y="1589265"/>
                  <a:pt x="685822" y="1426282"/>
                </a:cubicBezTo>
                <a:cubicBezTo>
                  <a:pt x="692172" y="1263299"/>
                  <a:pt x="232855" y="2190399"/>
                  <a:pt x="241322" y="2112082"/>
                </a:cubicBezTo>
                <a:cubicBezTo>
                  <a:pt x="249789" y="2033765"/>
                  <a:pt x="579989" y="1275999"/>
                  <a:pt x="736622" y="956382"/>
                </a:cubicBezTo>
                <a:cubicBezTo>
                  <a:pt x="893255" y="636765"/>
                  <a:pt x="1111272" y="323499"/>
                  <a:pt x="1181122" y="194382"/>
                </a:cubicBezTo>
                <a:cubicBezTo>
                  <a:pt x="1250972" y="65265"/>
                  <a:pt x="1327172" y="-142168"/>
                  <a:pt x="1181122" y="1435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2A7385B9-2612-0AF3-8BB9-977288B76F5E}"/>
              </a:ext>
            </a:extLst>
          </p:cNvPr>
          <p:cNvSpPr/>
          <p:nvPr/>
        </p:nvSpPr>
        <p:spPr>
          <a:xfrm>
            <a:off x="3113378" y="2427371"/>
            <a:ext cx="1930226" cy="3431502"/>
          </a:xfrm>
          <a:custGeom>
            <a:avLst/>
            <a:gdLst>
              <a:gd name="connsiteX0" fmla="*/ 1928522 w 1930226"/>
              <a:gd name="connsiteY0" fmla="*/ 11029 h 3431502"/>
              <a:gd name="connsiteX1" fmla="*/ 620422 w 1930226"/>
              <a:gd name="connsiteY1" fmla="*/ 1420729 h 3431502"/>
              <a:gd name="connsiteX2" fmla="*/ 328322 w 1930226"/>
              <a:gd name="connsiteY2" fmla="*/ 2131929 h 3431502"/>
              <a:gd name="connsiteX3" fmla="*/ 264822 w 1930226"/>
              <a:gd name="connsiteY3" fmla="*/ 2017629 h 3431502"/>
              <a:gd name="connsiteX4" fmla="*/ 302922 w 1930226"/>
              <a:gd name="connsiteY4" fmla="*/ 2678029 h 3431502"/>
              <a:gd name="connsiteX5" fmla="*/ 315622 w 1930226"/>
              <a:gd name="connsiteY5" fmla="*/ 3427329 h 3431502"/>
              <a:gd name="connsiteX6" fmla="*/ 226722 w 1930226"/>
              <a:gd name="connsiteY6" fmla="*/ 2932029 h 3431502"/>
              <a:gd name="connsiteX7" fmla="*/ 23522 w 1930226"/>
              <a:gd name="connsiteY7" fmla="*/ 1928729 h 3431502"/>
              <a:gd name="connsiteX8" fmla="*/ 36222 w 1930226"/>
              <a:gd name="connsiteY8" fmla="*/ 2551029 h 3431502"/>
              <a:gd name="connsiteX9" fmla="*/ 36222 w 1930226"/>
              <a:gd name="connsiteY9" fmla="*/ 2004929 h 3431502"/>
              <a:gd name="connsiteX10" fmla="*/ 531522 w 1930226"/>
              <a:gd name="connsiteY10" fmla="*/ 1255629 h 3431502"/>
              <a:gd name="connsiteX11" fmla="*/ 125122 w 1930226"/>
              <a:gd name="connsiteY11" fmla="*/ 1928729 h 3431502"/>
              <a:gd name="connsiteX12" fmla="*/ 429922 w 1930226"/>
              <a:gd name="connsiteY12" fmla="*/ 1420729 h 3431502"/>
              <a:gd name="connsiteX13" fmla="*/ 1636422 w 1930226"/>
              <a:gd name="connsiteY13" fmla="*/ 417429 h 3431502"/>
              <a:gd name="connsiteX14" fmla="*/ 912522 w 1930226"/>
              <a:gd name="connsiteY14" fmla="*/ 747629 h 3431502"/>
              <a:gd name="connsiteX15" fmla="*/ 1928522 w 1930226"/>
              <a:gd name="connsiteY15" fmla="*/ 11029 h 343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30226" h="3431502">
                <a:moveTo>
                  <a:pt x="1928522" y="11029"/>
                </a:moveTo>
                <a:cubicBezTo>
                  <a:pt x="1879839" y="123212"/>
                  <a:pt x="887122" y="1067246"/>
                  <a:pt x="620422" y="1420729"/>
                </a:cubicBezTo>
                <a:cubicBezTo>
                  <a:pt x="353722" y="1774212"/>
                  <a:pt x="387589" y="2032446"/>
                  <a:pt x="328322" y="2131929"/>
                </a:cubicBezTo>
                <a:cubicBezTo>
                  <a:pt x="269055" y="2231412"/>
                  <a:pt x="269055" y="1926612"/>
                  <a:pt x="264822" y="2017629"/>
                </a:cubicBezTo>
                <a:cubicBezTo>
                  <a:pt x="260589" y="2108646"/>
                  <a:pt x="294455" y="2443079"/>
                  <a:pt x="302922" y="2678029"/>
                </a:cubicBezTo>
                <a:cubicBezTo>
                  <a:pt x="311389" y="2912979"/>
                  <a:pt x="328322" y="3384996"/>
                  <a:pt x="315622" y="3427329"/>
                </a:cubicBezTo>
                <a:cubicBezTo>
                  <a:pt x="302922" y="3469662"/>
                  <a:pt x="275405" y="3181796"/>
                  <a:pt x="226722" y="2932029"/>
                </a:cubicBezTo>
                <a:cubicBezTo>
                  <a:pt x="178039" y="2682262"/>
                  <a:pt x="55272" y="1992229"/>
                  <a:pt x="23522" y="1928729"/>
                </a:cubicBezTo>
                <a:cubicBezTo>
                  <a:pt x="-8228" y="1865229"/>
                  <a:pt x="34105" y="2538329"/>
                  <a:pt x="36222" y="2551029"/>
                </a:cubicBezTo>
                <a:cubicBezTo>
                  <a:pt x="38339" y="2563729"/>
                  <a:pt x="-46328" y="2220829"/>
                  <a:pt x="36222" y="2004929"/>
                </a:cubicBezTo>
                <a:cubicBezTo>
                  <a:pt x="118772" y="1789029"/>
                  <a:pt x="516705" y="1268329"/>
                  <a:pt x="531522" y="1255629"/>
                </a:cubicBezTo>
                <a:cubicBezTo>
                  <a:pt x="546339" y="1242929"/>
                  <a:pt x="142055" y="1901212"/>
                  <a:pt x="125122" y="1928729"/>
                </a:cubicBezTo>
                <a:cubicBezTo>
                  <a:pt x="108189" y="1956246"/>
                  <a:pt x="178039" y="1672612"/>
                  <a:pt x="429922" y="1420729"/>
                </a:cubicBezTo>
                <a:cubicBezTo>
                  <a:pt x="681805" y="1168846"/>
                  <a:pt x="1555989" y="529612"/>
                  <a:pt x="1636422" y="417429"/>
                </a:cubicBezTo>
                <a:cubicBezTo>
                  <a:pt x="1716855" y="305246"/>
                  <a:pt x="857489" y="817479"/>
                  <a:pt x="912522" y="747629"/>
                </a:cubicBezTo>
                <a:cubicBezTo>
                  <a:pt x="967555" y="677779"/>
                  <a:pt x="1977205" y="-101154"/>
                  <a:pt x="1928522" y="110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77DEE5A1-3201-51CC-6573-075DE309BEAB}"/>
              </a:ext>
            </a:extLst>
          </p:cNvPr>
          <p:cNvSpPr/>
          <p:nvPr/>
        </p:nvSpPr>
        <p:spPr>
          <a:xfrm>
            <a:off x="3833016" y="5017172"/>
            <a:ext cx="307617" cy="3217867"/>
          </a:xfrm>
          <a:custGeom>
            <a:avLst/>
            <a:gdLst>
              <a:gd name="connsiteX0" fmla="*/ 307184 w 307617"/>
              <a:gd name="connsiteY0" fmla="*/ 24728 h 3217867"/>
              <a:gd name="connsiteX1" fmla="*/ 15084 w 307617"/>
              <a:gd name="connsiteY1" fmla="*/ 1548728 h 3217867"/>
              <a:gd name="connsiteX2" fmla="*/ 40484 w 307617"/>
              <a:gd name="connsiteY2" fmla="*/ 2679028 h 3217867"/>
              <a:gd name="connsiteX3" fmla="*/ 27784 w 307617"/>
              <a:gd name="connsiteY3" fmla="*/ 2425028 h 3217867"/>
              <a:gd name="connsiteX4" fmla="*/ 78584 w 307617"/>
              <a:gd name="connsiteY4" fmla="*/ 3212428 h 3217867"/>
              <a:gd name="connsiteX5" fmla="*/ 27784 w 307617"/>
              <a:gd name="connsiteY5" fmla="*/ 2691728 h 3217867"/>
              <a:gd name="connsiteX6" fmla="*/ 2384 w 307617"/>
              <a:gd name="connsiteY6" fmla="*/ 1218528 h 3217867"/>
              <a:gd name="connsiteX7" fmla="*/ 78584 w 307617"/>
              <a:gd name="connsiteY7" fmla="*/ 647028 h 3217867"/>
              <a:gd name="connsiteX8" fmla="*/ 307184 w 307617"/>
              <a:gd name="connsiteY8" fmla="*/ 24728 h 32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17" h="3217867">
                <a:moveTo>
                  <a:pt x="307184" y="24728"/>
                </a:moveTo>
                <a:cubicBezTo>
                  <a:pt x="296601" y="175011"/>
                  <a:pt x="59534" y="1106345"/>
                  <a:pt x="15084" y="1548728"/>
                </a:cubicBezTo>
                <a:cubicBezTo>
                  <a:pt x="-29366" y="1991111"/>
                  <a:pt x="38367" y="2532978"/>
                  <a:pt x="40484" y="2679028"/>
                </a:cubicBezTo>
                <a:cubicBezTo>
                  <a:pt x="42601" y="2825078"/>
                  <a:pt x="21434" y="2336128"/>
                  <a:pt x="27784" y="2425028"/>
                </a:cubicBezTo>
                <a:cubicBezTo>
                  <a:pt x="34134" y="2513928"/>
                  <a:pt x="78584" y="3167978"/>
                  <a:pt x="78584" y="3212428"/>
                </a:cubicBezTo>
                <a:cubicBezTo>
                  <a:pt x="78584" y="3256878"/>
                  <a:pt x="40484" y="3024045"/>
                  <a:pt x="27784" y="2691728"/>
                </a:cubicBezTo>
                <a:cubicBezTo>
                  <a:pt x="15084" y="2359411"/>
                  <a:pt x="-6083" y="1559311"/>
                  <a:pt x="2384" y="1218528"/>
                </a:cubicBezTo>
                <a:cubicBezTo>
                  <a:pt x="10851" y="877745"/>
                  <a:pt x="25667" y="843878"/>
                  <a:pt x="78584" y="647028"/>
                </a:cubicBezTo>
                <a:cubicBezTo>
                  <a:pt x="131501" y="450178"/>
                  <a:pt x="317767" y="-125555"/>
                  <a:pt x="307184" y="247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646A108-BDBF-EFD1-8AD2-0A5FFCE57F7C}"/>
              </a:ext>
            </a:extLst>
          </p:cNvPr>
          <p:cNvSpPr/>
          <p:nvPr/>
        </p:nvSpPr>
        <p:spPr>
          <a:xfrm>
            <a:off x="3276154" y="6324300"/>
            <a:ext cx="283205" cy="2053010"/>
          </a:xfrm>
          <a:custGeom>
            <a:avLst/>
            <a:gdLst>
              <a:gd name="connsiteX0" fmla="*/ 178246 w 283205"/>
              <a:gd name="connsiteY0" fmla="*/ 300 h 2053010"/>
              <a:gd name="connsiteX1" fmla="*/ 13146 w 283205"/>
              <a:gd name="connsiteY1" fmla="*/ 1029000 h 2053010"/>
              <a:gd name="connsiteX2" fmla="*/ 279846 w 283205"/>
              <a:gd name="connsiteY2" fmla="*/ 2045000 h 2053010"/>
              <a:gd name="connsiteX3" fmla="*/ 152846 w 283205"/>
              <a:gd name="connsiteY3" fmla="*/ 1473500 h 2053010"/>
              <a:gd name="connsiteX4" fmla="*/ 446 w 283205"/>
              <a:gd name="connsiteY4" fmla="*/ 927400 h 2053010"/>
              <a:gd name="connsiteX5" fmla="*/ 178246 w 283205"/>
              <a:gd name="connsiteY5" fmla="*/ 300 h 20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05" h="2053010">
                <a:moveTo>
                  <a:pt x="178246" y="300"/>
                </a:moveTo>
                <a:cubicBezTo>
                  <a:pt x="180363" y="17233"/>
                  <a:pt x="-3787" y="688217"/>
                  <a:pt x="13146" y="1029000"/>
                </a:cubicBezTo>
                <a:cubicBezTo>
                  <a:pt x="30079" y="1369783"/>
                  <a:pt x="256563" y="1970917"/>
                  <a:pt x="279846" y="2045000"/>
                </a:cubicBezTo>
                <a:cubicBezTo>
                  <a:pt x="303129" y="2119083"/>
                  <a:pt x="199413" y="1659766"/>
                  <a:pt x="152846" y="1473500"/>
                </a:cubicBezTo>
                <a:cubicBezTo>
                  <a:pt x="106279" y="1287234"/>
                  <a:pt x="-8021" y="1168700"/>
                  <a:pt x="446" y="927400"/>
                </a:cubicBezTo>
                <a:cubicBezTo>
                  <a:pt x="8913" y="686100"/>
                  <a:pt x="176129" y="-16633"/>
                  <a:pt x="178246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647140C-BE66-274A-9511-438DFD74C6E5}"/>
              </a:ext>
            </a:extLst>
          </p:cNvPr>
          <p:cNvSpPr/>
          <p:nvPr/>
        </p:nvSpPr>
        <p:spPr>
          <a:xfrm>
            <a:off x="8444485" y="5615073"/>
            <a:ext cx="851125" cy="4704626"/>
          </a:xfrm>
          <a:custGeom>
            <a:avLst/>
            <a:gdLst>
              <a:gd name="connsiteX0" fmla="*/ 509015 w 851125"/>
              <a:gd name="connsiteY0" fmla="*/ 11027 h 4704626"/>
              <a:gd name="connsiteX1" fmla="*/ 737615 w 851125"/>
              <a:gd name="connsiteY1" fmla="*/ 900027 h 4704626"/>
              <a:gd name="connsiteX2" fmla="*/ 724915 w 851125"/>
              <a:gd name="connsiteY2" fmla="*/ 2208127 h 4704626"/>
              <a:gd name="connsiteX3" fmla="*/ 775715 w 851125"/>
              <a:gd name="connsiteY3" fmla="*/ 2017627 h 4704626"/>
              <a:gd name="connsiteX4" fmla="*/ 407415 w 851125"/>
              <a:gd name="connsiteY4" fmla="*/ 2843127 h 4704626"/>
              <a:gd name="connsiteX5" fmla="*/ 115315 w 851125"/>
              <a:gd name="connsiteY5" fmla="*/ 3478127 h 4704626"/>
              <a:gd name="connsiteX6" fmla="*/ 13715 w 851125"/>
              <a:gd name="connsiteY6" fmla="*/ 4671927 h 4704626"/>
              <a:gd name="connsiteX7" fmla="*/ 1015 w 851125"/>
              <a:gd name="connsiteY7" fmla="*/ 4329027 h 4704626"/>
              <a:gd name="connsiteX8" fmla="*/ 13715 w 851125"/>
              <a:gd name="connsiteY8" fmla="*/ 3909927 h 4704626"/>
              <a:gd name="connsiteX9" fmla="*/ 102615 w 851125"/>
              <a:gd name="connsiteY9" fmla="*/ 3287627 h 4704626"/>
              <a:gd name="connsiteX10" fmla="*/ 204215 w 851125"/>
              <a:gd name="connsiteY10" fmla="*/ 3338427 h 4704626"/>
              <a:gd name="connsiteX11" fmla="*/ 509015 w 851125"/>
              <a:gd name="connsiteY11" fmla="*/ 2551027 h 4704626"/>
              <a:gd name="connsiteX12" fmla="*/ 813815 w 851125"/>
              <a:gd name="connsiteY12" fmla="*/ 1941427 h 4704626"/>
              <a:gd name="connsiteX13" fmla="*/ 813815 w 851125"/>
              <a:gd name="connsiteY13" fmla="*/ 1509627 h 4704626"/>
              <a:gd name="connsiteX14" fmla="*/ 509015 w 851125"/>
              <a:gd name="connsiteY14" fmla="*/ 11027 h 470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1125" h="4704626">
                <a:moveTo>
                  <a:pt x="509015" y="11027"/>
                </a:moveTo>
                <a:cubicBezTo>
                  <a:pt x="496315" y="-90573"/>
                  <a:pt x="701632" y="533844"/>
                  <a:pt x="737615" y="900027"/>
                </a:cubicBezTo>
                <a:cubicBezTo>
                  <a:pt x="773598" y="1266210"/>
                  <a:pt x="718565" y="2021860"/>
                  <a:pt x="724915" y="2208127"/>
                </a:cubicBezTo>
                <a:cubicBezTo>
                  <a:pt x="731265" y="2394394"/>
                  <a:pt x="828632" y="1911794"/>
                  <a:pt x="775715" y="2017627"/>
                </a:cubicBezTo>
                <a:cubicBezTo>
                  <a:pt x="722798" y="2123460"/>
                  <a:pt x="517482" y="2599710"/>
                  <a:pt x="407415" y="2843127"/>
                </a:cubicBezTo>
                <a:cubicBezTo>
                  <a:pt x="297348" y="3086544"/>
                  <a:pt x="180932" y="3173327"/>
                  <a:pt x="115315" y="3478127"/>
                </a:cubicBezTo>
                <a:cubicBezTo>
                  <a:pt x="49698" y="3782927"/>
                  <a:pt x="32765" y="4530110"/>
                  <a:pt x="13715" y="4671927"/>
                </a:cubicBezTo>
                <a:cubicBezTo>
                  <a:pt x="-5335" y="4813744"/>
                  <a:pt x="1015" y="4456027"/>
                  <a:pt x="1015" y="4329027"/>
                </a:cubicBezTo>
                <a:cubicBezTo>
                  <a:pt x="1015" y="4202027"/>
                  <a:pt x="-3218" y="4083494"/>
                  <a:pt x="13715" y="3909927"/>
                </a:cubicBezTo>
                <a:cubicBezTo>
                  <a:pt x="30648" y="3736360"/>
                  <a:pt x="70865" y="3382877"/>
                  <a:pt x="102615" y="3287627"/>
                </a:cubicBezTo>
                <a:cubicBezTo>
                  <a:pt x="134365" y="3192377"/>
                  <a:pt x="136482" y="3461194"/>
                  <a:pt x="204215" y="3338427"/>
                </a:cubicBezTo>
                <a:cubicBezTo>
                  <a:pt x="271948" y="3215660"/>
                  <a:pt x="407415" y="2783860"/>
                  <a:pt x="509015" y="2551027"/>
                </a:cubicBezTo>
                <a:cubicBezTo>
                  <a:pt x="610615" y="2318194"/>
                  <a:pt x="763015" y="2114994"/>
                  <a:pt x="813815" y="1941427"/>
                </a:cubicBezTo>
                <a:cubicBezTo>
                  <a:pt x="864615" y="1767860"/>
                  <a:pt x="862498" y="1833477"/>
                  <a:pt x="813815" y="1509627"/>
                </a:cubicBezTo>
                <a:cubicBezTo>
                  <a:pt x="765132" y="1185777"/>
                  <a:pt x="521715" y="112627"/>
                  <a:pt x="509015" y="110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EF17424C-308D-CCEC-69D9-9FDF0525748B}"/>
              </a:ext>
            </a:extLst>
          </p:cNvPr>
          <p:cNvSpPr/>
          <p:nvPr/>
        </p:nvSpPr>
        <p:spPr>
          <a:xfrm>
            <a:off x="3301223" y="6181700"/>
            <a:ext cx="800939" cy="707630"/>
          </a:xfrm>
          <a:custGeom>
            <a:avLst/>
            <a:gdLst>
              <a:gd name="connsiteX0" fmla="*/ 42052 w 800939"/>
              <a:gd name="connsiteY0" fmla="*/ 25 h 707630"/>
              <a:gd name="connsiteX1" fmla="*/ 10302 w 800939"/>
              <a:gd name="connsiteY1" fmla="*/ 298475 h 707630"/>
              <a:gd name="connsiteX2" fmla="*/ 248427 w 800939"/>
              <a:gd name="connsiteY2" fmla="*/ 584225 h 707630"/>
              <a:gd name="connsiteX3" fmla="*/ 175402 w 800939"/>
              <a:gd name="connsiteY3" fmla="*/ 527075 h 707630"/>
              <a:gd name="connsiteX4" fmla="*/ 467502 w 800939"/>
              <a:gd name="connsiteY4" fmla="*/ 701700 h 707630"/>
              <a:gd name="connsiteX5" fmla="*/ 375427 w 800939"/>
              <a:gd name="connsiteY5" fmla="*/ 666775 h 707630"/>
              <a:gd name="connsiteX6" fmla="*/ 797702 w 800939"/>
              <a:gd name="connsiteY6" fmla="*/ 666775 h 707630"/>
              <a:gd name="connsiteX7" fmla="*/ 556402 w 800939"/>
              <a:gd name="connsiteY7" fmla="*/ 657250 h 707630"/>
              <a:gd name="connsiteX8" fmla="*/ 299227 w 800939"/>
              <a:gd name="connsiteY8" fmla="*/ 574700 h 707630"/>
              <a:gd name="connsiteX9" fmla="*/ 137302 w 800939"/>
              <a:gd name="connsiteY9" fmla="*/ 435000 h 707630"/>
              <a:gd name="connsiteX10" fmla="*/ 86502 w 800939"/>
              <a:gd name="connsiteY10" fmla="*/ 377850 h 707630"/>
              <a:gd name="connsiteX11" fmla="*/ 89677 w 800939"/>
              <a:gd name="connsiteY11" fmla="*/ 311175 h 707630"/>
              <a:gd name="connsiteX12" fmla="*/ 54752 w 800939"/>
              <a:gd name="connsiteY12" fmla="*/ 368325 h 707630"/>
              <a:gd name="connsiteX13" fmla="*/ 32527 w 800939"/>
              <a:gd name="connsiteY13" fmla="*/ 314350 h 707630"/>
              <a:gd name="connsiteX14" fmla="*/ 42052 w 800939"/>
              <a:gd name="connsiteY14" fmla="*/ 25 h 70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0939" h="707630">
                <a:moveTo>
                  <a:pt x="42052" y="25"/>
                </a:moveTo>
                <a:cubicBezTo>
                  <a:pt x="38348" y="-2621"/>
                  <a:pt x="-24094" y="201108"/>
                  <a:pt x="10302" y="298475"/>
                </a:cubicBezTo>
                <a:cubicBezTo>
                  <a:pt x="44698" y="395842"/>
                  <a:pt x="220910" y="546125"/>
                  <a:pt x="248427" y="584225"/>
                </a:cubicBezTo>
                <a:cubicBezTo>
                  <a:pt x="275944" y="622325"/>
                  <a:pt x="138890" y="507496"/>
                  <a:pt x="175402" y="527075"/>
                </a:cubicBezTo>
                <a:cubicBezTo>
                  <a:pt x="211915" y="546654"/>
                  <a:pt x="434165" y="678417"/>
                  <a:pt x="467502" y="701700"/>
                </a:cubicBezTo>
                <a:cubicBezTo>
                  <a:pt x="500839" y="724983"/>
                  <a:pt x="320394" y="672596"/>
                  <a:pt x="375427" y="666775"/>
                </a:cubicBezTo>
                <a:cubicBezTo>
                  <a:pt x="430460" y="660954"/>
                  <a:pt x="767540" y="668362"/>
                  <a:pt x="797702" y="666775"/>
                </a:cubicBezTo>
                <a:cubicBezTo>
                  <a:pt x="827864" y="665188"/>
                  <a:pt x="639481" y="672596"/>
                  <a:pt x="556402" y="657250"/>
                </a:cubicBezTo>
                <a:cubicBezTo>
                  <a:pt x="473323" y="641904"/>
                  <a:pt x="369077" y="611742"/>
                  <a:pt x="299227" y="574700"/>
                </a:cubicBezTo>
                <a:cubicBezTo>
                  <a:pt x="229377" y="537658"/>
                  <a:pt x="172756" y="467808"/>
                  <a:pt x="137302" y="435000"/>
                </a:cubicBezTo>
                <a:cubicBezTo>
                  <a:pt x="101848" y="402192"/>
                  <a:pt x="94440" y="398488"/>
                  <a:pt x="86502" y="377850"/>
                </a:cubicBezTo>
                <a:cubicBezTo>
                  <a:pt x="78565" y="357213"/>
                  <a:pt x="94969" y="312762"/>
                  <a:pt x="89677" y="311175"/>
                </a:cubicBezTo>
                <a:cubicBezTo>
                  <a:pt x="84385" y="309588"/>
                  <a:pt x="64277" y="367796"/>
                  <a:pt x="54752" y="368325"/>
                </a:cubicBezTo>
                <a:cubicBezTo>
                  <a:pt x="45227" y="368854"/>
                  <a:pt x="31998" y="372558"/>
                  <a:pt x="32527" y="314350"/>
                </a:cubicBezTo>
                <a:cubicBezTo>
                  <a:pt x="33056" y="256142"/>
                  <a:pt x="45756" y="2671"/>
                  <a:pt x="42052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51129F8-1478-9790-1B5F-9ED01E7D9290}"/>
              </a:ext>
            </a:extLst>
          </p:cNvPr>
          <p:cNvSpPr/>
          <p:nvPr/>
        </p:nvSpPr>
        <p:spPr>
          <a:xfrm>
            <a:off x="3428878" y="6461125"/>
            <a:ext cx="615160" cy="458514"/>
          </a:xfrm>
          <a:custGeom>
            <a:avLst/>
            <a:gdLst>
              <a:gd name="connsiteX0" fmla="*/ 19172 w 615160"/>
              <a:gd name="connsiteY0" fmla="*/ 234950 h 458514"/>
              <a:gd name="connsiteX1" fmla="*/ 66797 w 615160"/>
              <a:gd name="connsiteY1" fmla="*/ 263525 h 458514"/>
              <a:gd name="connsiteX2" fmla="*/ 396997 w 615160"/>
              <a:gd name="connsiteY2" fmla="*/ 441325 h 458514"/>
              <a:gd name="connsiteX3" fmla="*/ 606547 w 615160"/>
              <a:gd name="connsiteY3" fmla="*/ 450850 h 458514"/>
              <a:gd name="connsiteX4" fmla="*/ 577972 w 615160"/>
              <a:gd name="connsiteY4" fmla="*/ 434975 h 458514"/>
              <a:gd name="connsiteX5" fmla="*/ 593847 w 615160"/>
              <a:gd name="connsiteY5" fmla="*/ 412750 h 458514"/>
              <a:gd name="connsiteX6" fmla="*/ 562097 w 615160"/>
              <a:gd name="connsiteY6" fmla="*/ 0 h 458514"/>
              <a:gd name="connsiteX7" fmla="*/ 606547 w 615160"/>
              <a:gd name="connsiteY7" fmla="*/ 415925 h 458514"/>
              <a:gd name="connsiteX8" fmla="*/ 441447 w 615160"/>
              <a:gd name="connsiteY8" fmla="*/ 403225 h 458514"/>
              <a:gd name="connsiteX9" fmla="*/ 19172 w 615160"/>
              <a:gd name="connsiteY9" fmla="*/ 234950 h 45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160" h="458514">
                <a:moveTo>
                  <a:pt x="19172" y="234950"/>
                </a:moveTo>
                <a:cubicBezTo>
                  <a:pt x="-43270" y="211667"/>
                  <a:pt x="66797" y="263525"/>
                  <a:pt x="66797" y="263525"/>
                </a:cubicBezTo>
                <a:cubicBezTo>
                  <a:pt x="129768" y="297921"/>
                  <a:pt x="307039" y="410104"/>
                  <a:pt x="396997" y="441325"/>
                </a:cubicBezTo>
                <a:cubicBezTo>
                  <a:pt x="486955" y="472546"/>
                  <a:pt x="576385" y="451908"/>
                  <a:pt x="606547" y="450850"/>
                </a:cubicBezTo>
                <a:cubicBezTo>
                  <a:pt x="636709" y="449792"/>
                  <a:pt x="577972" y="434975"/>
                  <a:pt x="577972" y="434975"/>
                </a:cubicBezTo>
                <a:cubicBezTo>
                  <a:pt x="575855" y="428625"/>
                  <a:pt x="596493" y="485246"/>
                  <a:pt x="593847" y="412750"/>
                </a:cubicBezTo>
                <a:cubicBezTo>
                  <a:pt x="591201" y="340254"/>
                  <a:pt x="559980" y="-529"/>
                  <a:pt x="562097" y="0"/>
                </a:cubicBezTo>
                <a:cubicBezTo>
                  <a:pt x="564214" y="529"/>
                  <a:pt x="626655" y="348721"/>
                  <a:pt x="606547" y="415925"/>
                </a:cubicBezTo>
                <a:cubicBezTo>
                  <a:pt x="586439" y="483129"/>
                  <a:pt x="534051" y="431800"/>
                  <a:pt x="441447" y="403225"/>
                </a:cubicBezTo>
                <a:cubicBezTo>
                  <a:pt x="348843" y="374650"/>
                  <a:pt x="81614" y="258233"/>
                  <a:pt x="19172" y="234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9DAFFB79-64BD-EE3C-E7C7-4037E79543D0}"/>
              </a:ext>
            </a:extLst>
          </p:cNvPr>
          <p:cNvSpPr/>
          <p:nvPr/>
        </p:nvSpPr>
        <p:spPr>
          <a:xfrm>
            <a:off x="6091305" y="4511819"/>
            <a:ext cx="305049" cy="710494"/>
          </a:xfrm>
          <a:custGeom>
            <a:avLst/>
            <a:gdLst>
              <a:gd name="connsiteX0" fmla="*/ 304806 w 305049"/>
              <a:gd name="connsiteY0" fmla="*/ 3910 h 710494"/>
              <a:gd name="connsiteX1" fmla="*/ 84412 w 305049"/>
              <a:gd name="connsiteY1" fmla="*/ 622889 h 710494"/>
              <a:gd name="connsiteX2" fmla="*/ 84412 w 305049"/>
              <a:gd name="connsiteY2" fmla="*/ 702606 h 710494"/>
              <a:gd name="connsiteX3" fmla="*/ 89101 w 305049"/>
              <a:gd name="connsiteY3" fmla="*/ 590064 h 710494"/>
              <a:gd name="connsiteX4" fmla="*/ 6 w 305049"/>
              <a:gd name="connsiteY4" fmla="*/ 233683 h 710494"/>
              <a:gd name="connsiteX5" fmla="*/ 84412 w 305049"/>
              <a:gd name="connsiteY5" fmla="*/ 505658 h 710494"/>
              <a:gd name="connsiteX6" fmla="*/ 112547 w 305049"/>
              <a:gd name="connsiteY6" fmla="*/ 454076 h 710494"/>
              <a:gd name="connsiteX7" fmla="*/ 98480 w 305049"/>
              <a:gd name="connsiteY7" fmla="*/ 97695 h 710494"/>
              <a:gd name="connsiteX8" fmla="*/ 126615 w 305049"/>
              <a:gd name="connsiteY8" fmla="*/ 346224 h 710494"/>
              <a:gd name="connsiteX9" fmla="*/ 304806 w 305049"/>
              <a:gd name="connsiteY9" fmla="*/ 3910 h 71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49" h="710494">
                <a:moveTo>
                  <a:pt x="304806" y="3910"/>
                </a:moveTo>
                <a:cubicBezTo>
                  <a:pt x="297772" y="50021"/>
                  <a:pt x="121144" y="506440"/>
                  <a:pt x="84412" y="622889"/>
                </a:cubicBezTo>
                <a:cubicBezTo>
                  <a:pt x="47680" y="739338"/>
                  <a:pt x="83631" y="708077"/>
                  <a:pt x="84412" y="702606"/>
                </a:cubicBezTo>
                <a:cubicBezTo>
                  <a:pt x="85193" y="697135"/>
                  <a:pt x="103169" y="668218"/>
                  <a:pt x="89101" y="590064"/>
                </a:cubicBezTo>
                <a:cubicBezTo>
                  <a:pt x="75033" y="511910"/>
                  <a:pt x="787" y="247751"/>
                  <a:pt x="6" y="233683"/>
                </a:cubicBezTo>
                <a:cubicBezTo>
                  <a:pt x="-776" y="219615"/>
                  <a:pt x="65655" y="468926"/>
                  <a:pt x="84412" y="505658"/>
                </a:cubicBezTo>
                <a:cubicBezTo>
                  <a:pt x="103169" y="542390"/>
                  <a:pt x="110202" y="522070"/>
                  <a:pt x="112547" y="454076"/>
                </a:cubicBezTo>
                <a:cubicBezTo>
                  <a:pt x="114892" y="386082"/>
                  <a:pt x="96135" y="115670"/>
                  <a:pt x="98480" y="97695"/>
                </a:cubicBezTo>
                <a:cubicBezTo>
                  <a:pt x="100825" y="79720"/>
                  <a:pt x="89101" y="357947"/>
                  <a:pt x="126615" y="346224"/>
                </a:cubicBezTo>
                <a:cubicBezTo>
                  <a:pt x="164129" y="334501"/>
                  <a:pt x="311840" y="-42201"/>
                  <a:pt x="304806" y="3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364D65-C1E0-82A2-0A9F-0C37E1813528}"/>
              </a:ext>
            </a:extLst>
          </p:cNvPr>
          <p:cNvSpPr/>
          <p:nvPr/>
        </p:nvSpPr>
        <p:spPr>
          <a:xfrm>
            <a:off x="6620530" y="4505631"/>
            <a:ext cx="124966" cy="1102047"/>
          </a:xfrm>
          <a:custGeom>
            <a:avLst/>
            <a:gdLst>
              <a:gd name="connsiteX0" fmla="*/ 664 w 124966"/>
              <a:gd name="connsiteY0" fmla="*/ 10098 h 1102047"/>
              <a:gd name="connsiteX1" fmla="*/ 122584 w 124966"/>
              <a:gd name="connsiteY1" fmla="*/ 1088621 h 1102047"/>
              <a:gd name="connsiteX2" fmla="*/ 75692 w 124966"/>
              <a:gd name="connsiteY2" fmla="*/ 577495 h 1102047"/>
              <a:gd name="connsiteX3" fmla="*/ 664 w 124966"/>
              <a:gd name="connsiteY3" fmla="*/ 10098 h 110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66" h="1102047">
                <a:moveTo>
                  <a:pt x="664" y="10098"/>
                </a:moveTo>
                <a:cubicBezTo>
                  <a:pt x="8479" y="95286"/>
                  <a:pt x="110079" y="994055"/>
                  <a:pt x="122584" y="1088621"/>
                </a:cubicBezTo>
                <a:cubicBezTo>
                  <a:pt x="135089" y="1183187"/>
                  <a:pt x="95230" y="753341"/>
                  <a:pt x="75692" y="577495"/>
                </a:cubicBezTo>
                <a:cubicBezTo>
                  <a:pt x="56154" y="401649"/>
                  <a:pt x="-7151" y="-75090"/>
                  <a:pt x="664" y="100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AF05309-685C-93B2-9774-ED13478C209A}"/>
              </a:ext>
            </a:extLst>
          </p:cNvPr>
          <p:cNvSpPr/>
          <p:nvPr/>
        </p:nvSpPr>
        <p:spPr>
          <a:xfrm>
            <a:off x="6227233" y="5491089"/>
            <a:ext cx="155821" cy="282332"/>
          </a:xfrm>
          <a:custGeom>
            <a:avLst/>
            <a:gdLst>
              <a:gd name="connsiteX0" fmla="*/ 65 w 155821"/>
              <a:gd name="connsiteY0" fmla="*/ 0 h 282332"/>
              <a:gd name="connsiteX1" fmla="*/ 131364 w 155821"/>
              <a:gd name="connsiteY1" fmla="*/ 131299 h 282332"/>
              <a:gd name="connsiteX2" fmla="*/ 150121 w 155821"/>
              <a:gd name="connsiteY2" fmla="*/ 276665 h 282332"/>
              <a:gd name="connsiteX3" fmla="*/ 154810 w 155821"/>
              <a:gd name="connsiteY3" fmla="*/ 229773 h 282332"/>
              <a:gd name="connsiteX4" fmla="*/ 136053 w 155821"/>
              <a:gd name="connsiteY4" fmla="*/ 18757 h 282332"/>
              <a:gd name="connsiteX5" fmla="*/ 150121 w 155821"/>
              <a:gd name="connsiteY5" fmla="*/ 131299 h 282332"/>
              <a:gd name="connsiteX6" fmla="*/ 65 w 155821"/>
              <a:gd name="connsiteY6" fmla="*/ 0 h 2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821" h="282332">
                <a:moveTo>
                  <a:pt x="65" y="0"/>
                </a:moveTo>
                <a:cubicBezTo>
                  <a:pt x="-3061" y="0"/>
                  <a:pt x="106355" y="85188"/>
                  <a:pt x="131364" y="131299"/>
                </a:cubicBezTo>
                <a:cubicBezTo>
                  <a:pt x="156373" y="177410"/>
                  <a:pt x="146213" y="260253"/>
                  <a:pt x="150121" y="276665"/>
                </a:cubicBezTo>
                <a:cubicBezTo>
                  <a:pt x="154029" y="293077"/>
                  <a:pt x="157155" y="272758"/>
                  <a:pt x="154810" y="229773"/>
                </a:cubicBezTo>
                <a:cubicBezTo>
                  <a:pt x="152465" y="186788"/>
                  <a:pt x="136834" y="35169"/>
                  <a:pt x="136053" y="18757"/>
                </a:cubicBezTo>
                <a:cubicBezTo>
                  <a:pt x="135272" y="2345"/>
                  <a:pt x="168878" y="130518"/>
                  <a:pt x="150121" y="131299"/>
                </a:cubicBezTo>
                <a:cubicBezTo>
                  <a:pt x="131364" y="132080"/>
                  <a:pt x="3191" y="0"/>
                  <a:pt x="65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29F4F1E4-41DD-7AEF-4578-3877C28B7459}"/>
              </a:ext>
            </a:extLst>
          </p:cNvPr>
          <p:cNvSpPr/>
          <p:nvPr/>
        </p:nvSpPr>
        <p:spPr>
          <a:xfrm>
            <a:off x="6056108" y="5073689"/>
            <a:ext cx="77633" cy="188511"/>
          </a:xfrm>
          <a:custGeom>
            <a:avLst/>
            <a:gdLst>
              <a:gd name="connsiteX0" fmla="*/ 77406 w 77633"/>
              <a:gd name="connsiteY0" fmla="*/ 59 h 188511"/>
              <a:gd name="connsiteX1" fmla="*/ 25824 w 77633"/>
              <a:gd name="connsiteY1" fmla="*/ 98533 h 188511"/>
              <a:gd name="connsiteX2" fmla="*/ 30514 w 77633"/>
              <a:gd name="connsiteY2" fmla="*/ 187628 h 188511"/>
              <a:gd name="connsiteX3" fmla="*/ 30514 w 77633"/>
              <a:gd name="connsiteY3" fmla="*/ 140736 h 188511"/>
              <a:gd name="connsiteX4" fmla="*/ 2378 w 77633"/>
              <a:gd name="connsiteY4" fmla="*/ 84465 h 188511"/>
              <a:gd name="connsiteX5" fmla="*/ 77406 w 77633"/>
              <a:gd name="connsiteY5" fmla="*/ 59 h 18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33" h="188511">
                <a:moveTo>
                  <a:pt x="77406" y="59"/>
                </a:moveTo>
                <a:cubicBezTo>
                  <a:pt x="81314" y="2404"/>
                  <a:pt x="33639" y="67272"/>
                  <a:pt x="25824" y="98533"/>
                </a:cubicBezTo>
                <a:cubicBezTo>
                  <a:pt x="18009" y="129795"/>
                  <a:pt x="29732" y="180594"/>
                  <a:pt x="30514" y="187628"/>
                </a:cubicBezTo>
                <a:cubicBezTo>
                  <a:pt x="31296" y="194662"/>
                  <a:pt x="35203" y="157930"/>
                  <a:pt x="30514" y="140736"/>
                </a:cubicBezTo>
                <a:cubicBezTo>
                  <a:pt x="25825" y="123542"/>
                  <a:pt x="-9345" y="104003"/>
                  <a:pt x="2378" y="84465"/>
                </a:cubicBezTo>
                <a:cubicBezTo>
                  <a:pt x="14101" y="64927"/>
                  <a:pt x="73498" y="-2286"/>
                  <a:pt x="77406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4CF5297F-C696-D4AB-B714-8444B08D702F}"/>
              </a:ext>
            </a:extLst>
          </p:cNvPr>
          <p:cNvSpPr/>
          <p:nvPr/>
        </p:nvSpPr>
        <p:spPr>
          <a:xfrm>
            <a:off x="4975089" y="6621170"/>
            <a:ext cx="289509" cy="60997"/>
          </a:xfrm>
          <a:custGeom>
            <a:avLst/>
            <a:gdLst>
              <a:gd name="connsiteX0" fmla="*/ 185 w 289509"/>
              <a:gd name="connsiteY0" fmla="*/ 60984 h 60997"/>
              <a:gd name="connsiteX1" fmla="*/ 159619 w 289509"/>
              <a:gd name="connsiteY1" fmla="*/ 28159 h 60997"/>
              <a:gd name="connsiteX2" fmla="*/ 286228 w 289509"/>
              <a:gd name="connsiteY2" fmla="*/ 56295 h 60997"/>
              <a:gd name="connsiteX3" fmla="*/ 244025 w 289509"/>
              <a:gd name="connsiteY3" fmla="*/ 28159 h 60997"/>
              <a:gd name="connsiteX4" fmla="*/ 154929 w 289509"/>
              <a:gd name="connsiteY4" fmla="*/ 24 h 60997"/>
              <a:gd name="connsiteX5" fmla="*/ 192443 w 289509"/>
              <a:gd name="connsiteY5" fmla="*/ 23470 h 60997"/>
              <a:gd name="connsiteX6" fmla="*/ 185 w 289509"/>
              <a:gd name="connsiteY6" fmla="*/ 60984 h 6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509" h="60997">
                <a:moveTo>
                  <a:pt x="185" y="60984"/>
                </a:moveTo>
                <a:cubicBezTo>
                  <a:pt x="-5286" y="61765"/>
                  <a:pt x="111945" y="28940"/>
                  <a:pt x="159619" y="28159"/>
                </a:cubicBezTo>
                <a:cubicBezTo>
                  <a:pt x="207293" y="27378"/>
                  <a:pt x="272160" y="56295"/>
                  <a:pt x="286228" y="56295"/>
                </a:cubicBezTo>
                <a:cubicBezTo>
                  <a:pt x="300296" y="56295"/>
                  <a:pt x="265908" y="37538"/>
                  <a:pt x="244025" y="28159"/>
                </a:cubicBezTo>
                <a:cubicBezTo>
                  <a:pt x="222142" y="18780"/>
                  <a:pt x="163526" y="805"/>
                  <a:pt x="154929" y="24"/>
                </a:cubicBezTo>
                <a:cubicBezTo>
                  <a:pt x="146332" y="-757"/>
                  <a:pt x="212763" y="17218"/>
                  <a:pt x="192443" y="23470"/>
                </a:cubicBezTo>
                <a:cubicBezTo>
                  <a:pt x="172123" y="29722"/>
                  <a:pt x="5656" y="60203"/>
                  <a:pt x="185" y="609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750021E-6FD9-C6DB-2EBA-D00E69F5B13B}"/>
              </a:ext>
            </a:extLst>
          </p:cNvPr>
          <p:cNvSpPr/>
          <p:nvPr/>
        </p:nvSpPr>
        <p:spPr>
          <a:xfrm>
            <a:off x="5650414" y="6642228"/>
            <a:ext cx="211780" cy="68061"/>
          </a:xfrm>
          <a:custGeom>
            <a:avLst/>
            <a:gdLst>
              <a:gd name="connsiteX0" fmla="*/ 109 w 211780"/>
              <a:gd name="connsiteY0" fmla="*/ 2412 h 68061"/>
              <a:gd name="connsiteX1" fmla="*/ 173611 w 211780"/>
              <a:gd name="connsiteY1" fmla="*/ 7101 h 68061"/>
              <a:gd name="connsiteX2" fmla="*/ 187678 w 211780"/>
              <a:gd name="connsiteY2" fmla="*/ 68061 h 68061"/>
              <a:gd name="connsiteX3" fmla="*/ 201746 w 211780"/>
              <a:gd name="connsiteY3" fmla="*/ 7101 h 68061"/>
              <a:gd name="connsiteX4" fmla="*/ 109 w 211780"/>
              <a:gd name="connsiteY4" fmla="*/ 2412 h 6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80" h="68061">
                <a:moveTo>
                  <a:pt x="109" y="2412"/>
                </a:moveTo>
                <a:cubicBezTo>
                  <a:pt x="-4580" y="2412"/>
                  <a:pt x="142350" y="-3840"/>
                  <a:pt x="173611" y="7101"/>
                </a:cubicBezTo>
                <a:cubicBezTo>
                  <a:pt x="204872" y="18042"/>
                  <a:pt x="182989" y="68061"/>
                  <a:pt x="187678" y="68061"/>
                </a:cubicBezTo>
                <a:cubicBezTo>
                  <a:pt x="192367" y="68061"/>
                  <a:pt x="229100" y="19605"/>
                  <a:pt x="201746" y="7101"/>
                </a:cubicBezTo>
                <a:cubicBezTo>
                  <a:pt x="174392" y="-5403"/>
                  <a:pt x="4798" y="2412"/>
                  <a:pt x="109" y="24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C4D83E6C-32C5-BE02-4BC1-35583918955F}"/>
              </a:ext>
            </a:extLst>
          </p:cNvPr>
          <p:cNvSpPr/>
          <p:nvPr/>
        </p:nvSpPr>
        <p:spPr>
          <a:xfrm>
            <a:off x="8239182" y="6714936"/>
            <a:ext cx="98543" cy="152155"/>
          </a:xfrm>
          <a:custGeom>
            <a:avLst/>
            <a:gdLst>
              <a:gd name="connsiteX0" fmla="*/ 98270 w 98543"/>
              <a:gd name="connsiteY0" fmla="*/ 42 h 152155"/>
              <a:gd name="connsiteX1" fmla="*/ 32621 w 98543"/>
              <a:gd name="connsiteY1" fmla="*/ 65692 h 152155"/>
              <a:gd name="connsiteX2" fmla="*/ 18553 w 98543"/>
              <a:gd name="connsiteY2" fmla="*/ 150098 h 152155"/>
              <a:gd name="connsiteX3" fmla="*/ 18553 w 98543"/>
              <a:gd name="connsiteY3" fmla="*/ 121962 h 152155"/>
              <a:gd name="connsiteX4" fmla="*/ 4486 w 98543"/>
              <a:gd name="connsiteY4" fmla="*/ 75070 h 152155"/>
              <a:gd name="connsiteX5" fmla="*/ 98270 w 98543"/>
              <a:gd name="connsiteY5" fmla="*/ 42 h 15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43" h="152155">
                <a:moveTo>
                  <a:pt x="98270" y="42"/>
                </a:moveTo>
                <a:cubicBezTo>
                  <a:pt x="102959" y="-1521"/>
                  <a:pt x="45907" y="40683"/>
                  <a:pt x="32621" y="65692"/>
                </a:cubicBezTo>
                <a:cubicBezTo>
                  <a:pt x="19335" y="90701"/>
                  <a:pt x="18553" y="150098"/>
                  <a:pt x="18553" y="150098"/>
                </a:cubicBezTo>
                <a:cubicBezTo>
                  <a:pt x="16208" y="159476"/>
                  <a:pt x="20897" y="134467"/>
                  <a:pt x="18553" y="121962"/>
                </a:cubicBezTo>
                <a:cubicBezTo>
                  <a:pt x="16208" y="109457"/>
                  <a:pt x="-10363" y="91482"/>
                  <a:pt x="4486" y="75070"/>
                </a:cubicBezTo>
                <a:cubicBezTo>
                  <a:pt x="19335" y="58658"/>
                  <a:pt x="93581" y="1605"/>
                  <a:pt x="98270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2821EE0-1AAF-9948-0811-D273AA576AD3}"/>
              </a:ext>
            </a:extLst>
          </p:cNvPr>
          <p:cNvSpPr/>
          <p:nvPr/>
        </p:nvSpPr>
        <p:spPr>
          <a:xfrm>
            <a:off x="7741911" y="6792363"/>
            <a:ext cx="121942" cy="82120"/>
          </a:xfrm>
          <a:custGeom>
            <a:avLst/>
            <a:gdLst>
              <a:gd name="connsiteX0" fmla="*/ 9 w 121942"/>
              <a:gd name="connsiteY0" fmla="*/ 82049 h 82120"/>
              <a:gd name="connsiteX1" fmla="*/ 65658 w 121942"/>
              <a:gd name="connsiteY1" fmla="*/ 16400 h 82120"/>
              <a:gd name="connsiteX2" fmla="*/ 121929 w 121942"/>
              <a:gd name="connsiteY2" fmla="*/ 11711 h 82120"/>
              <a:gd name="connsiteX3" fmla="*/ 70347 w 121942"/>
              <a:gd name="connsiteY3" fmla="*/ 21089 h 82120"/>
              <a:gd name="connsiteX4" fmla="*/ 14077 w 121942"/>
              <a:gd name="connsiteY4" fmla="*/ 11711 h 82120"/>
              <a:gd name="connsiteX5" fmla="*/ 70347 w 121942"/>
              <a:gd name="connsiteY5" fmla="*/ 2332 h 82120"/>
              <a:gd name="connsiteX6" fmla="*/ 9 w 121942"/>
              <a:gd name="connsiteY6" fmla="*/ 82049 h 8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42" h="82120">
                <a:moveTo>
                  <a:pt x="9" y="82049"/>
                </a:moveTo>
                <a:cubicBezTo>
                  <a:pt x="-773" y="84394"/>
                  <a:pt x="45338" y="28123"/>
                  <a:pt x="65658" y="16400"/>
                </a:cubicBezTo>
                <a:cubicBezTo>
                  <a:pt x="85978" y="4677"/>
                  <a:pt x="121148" y="10930"/>
                  <a:pt x="121929" y="11711"/>
                </a:cubicBezTo>
                <a:cubicBezTo>
                  <a:pt x="122710" y="12492"/>
                  <a:pt x="88322" y="21089"/>
                  <a:pt x="70347" y="21089"/>
                </a:cubicBezTo>
                <a:cubicBezTo>
                  <a:pt x="52372" y="21089"/>
                  <a:pt x="14077" y="14837"/>
                  <a:pt x="14077" y="11711"/>
                </a:cubicBezTo>
                <a:cubicBezTo>
                  <a:pt x="14077" y="8585"/>
                  <a:pt x="69566" y="-5483"/>
                  <a:pt x="70347" y="2332"/>
                </a:cubicBezTo>
                <a:cubicBezTo>
                  <a:pt x="71129" y="10147"/>
                  <a:pt x="791" y="79704"/>
                  <a:pt x="9" y="820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50AACE4-AD4E-BA49-C207-6533C9922648}"/>
              </a:ext>
            </a:extLst>
          </p:cNvPr>
          <p:cNvSpPr/>
          <p:nvPr/>
        </p:nvSpPr>
        <p:spPr>
          <a:xfrm>
            <a:off x="6245664" y="5597756"/>
            <a:ext cx="153232" cy="479645"/>
          </a:xfrm>
          <a:custGeom>
            <a:avLst/>
            <a:gdLst>
              <a:gd name="connsiteX0" fmla="*/ 391 w 153232"/>
              <a:gd name="connsiteY0" fmla="*/ 1186 h 479645"/>
              <a:gd name="connsiteX1" fmla="*/ 145758 w 153232"/>
              <a:gd name="connsiteY1" fmla="*/ 174687 h 479645"/>
              <a:gd name="connsiteX2" fmla="*/ 131690 w 153232"/>
              <a:gd name="connsiteY2" fmla="*/ 109038 h 479645"/>
              <a:gd name="connsiteX3" fmla="*/ 127001 w 153232"/>
              <a:gd name="connsiteY3" fmla="*/ 296607 h 479645"/>
              <a:gd name="connsiteX4" fmla="*/ 122311 w 153232"/>
              <a:gd name="connsiteY4" fmla="*/ 352878 h 479645"/>
              <a:gd name="connsiteX5" fmla="*/ 136379 w 153232"/>
              <a:gd name="connsiteY5" fmla="*/ 479487 h 479645"/>
              <a:gd name="connsiteX6" fmla="*/ 136379 w 153232"/>
              <a:gd name="connsiteY6" fmla="*/ 324742 h 479645"/>
              <a:gd name="connsiteX7" fmla="*/ 42594 w 153232"/>
              <a:gd name="connsiteY7" fmla="*/ 165309 h 479645"/>
              <a:gd name="connsiteX8" fmla="*/ 127001 w 153232"/>
              <a:gd name="connsiteY8" fmla="*/ 221579 h 479645"/>
              <a:gd name="connsiteX9" fmla="*/ 103554 w 153232"/>
              <a:gd name="connsiteY9" fmla="*/ 104349 h 479645"/>
              <a:gd name="connsiteX10" fmla="*/ 391 w 153232"/>
              <a:gd name="connsiteY10" fmla="*/ 1186 h 4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232" h="479645">
                <a:moveTo>
                  <a:pt x="391" y="1186"/>
                </a:moveTo>
                <a:cubicBezTo>
                  <a:pt x="7425" y="12909"/>
                  <a:pt x="123875" y="156712"/>
                  <a:pt x="145758" y="174687"/>
                </a:cubicBezTo>
                <a:cubicBezTo>
                  <a:pt x="167641" y="192662"/>
                  <a:pt x="134816" y="88718"/>
                  <a:pt x="131690" y="109038"/>
                </a:cubicBezTo>
                <a:cubicBezTo>
                  <a:pt x="128564" y="129358"/>
                  <a:pt x="128564" y="255967"/>
                  <a:pt x="127001" y="296607"/>
                </a:cubicBezTo>
                <a:cubicBezTo>
                  <a:pt x="125438" y="337247"/>
                  <a:pt x="120748" y="322398"/>
                  <a:pt x="122311" y="352878"/>
                </a:cubicBezTo>
                <a:cubicBezTo>
                  <a:pt x="123874" y="383358"/>
                  <a:pt x="134034" y="484176"/>
                  <a:pt x="136379" y="479487"/>
                </a:cubicBezTo>
                <a:cubicBezTo>
                  <a:pt x="138724" y="474798"/>
                  <a:pt x="152010" y="377105"/>
                  <a:pt x="136379" y="324742"/>
                </a:cubicBezTo>
                <a:cubicBezTo>
                  <a:pt x="120748" y="272379"/>
                  <a:pt x="44157" y="182503"/>
                  <a:pt x="42594" y="165309"/>
                </a:cubicBezTo>
                <a:cubicBezTo>
                  <a:pt x="41031" y="148115"/>
                  <a:pt x="116841" y="231739"/>
                  <a:pt x="127001" y="221579"/>
                </a:cubicBezTo>
                <a:cubicBezTo>
                  <a:pt x="137161" y="211419"/>
                  <a:pt x="123874" y="141081"/>
                  <a:pt x="103554" y="104349"/>
                </a:cubicBezTo>
                <a:cubicBezTo>
                  <a:pt x="83234" y="67617"/>
                  <a:pt x="-6643" y="-10537"/>
                  <a:pt x="391" y="11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DA2CF948-247C-C3B8-1306-B675E9018F6D}"/>
              </a:ext>
            </a:extLst>
          </p:cNvPr>
          <p:cNvSpPr/>
          <p:nvPr/>
        </p:nvSpPr>
        <p:spPr>
          <a:xfrm>
            <a:off x="6113817" y="5451212"/>
            <a:ext cx="227944" cy="489074"/>
          </a:xfrm>
          <a:custGeom>
            <a:avLst/>
            <a:gdLst>
              <a:gd name="connsiteX0" fmla="*/ 93308 w 227944"/>
              <a:gd name="connsiteY0" fmla="*/ 263 h 489074"/>
              <a:gd name="connsiteX1" fmla="*/ 99658 w 227944"/>
              <a:gd name="connsiteY1" fmla="*/ 171713 h 489074"/>
              <a:gd name="connsiteX2" fmla="*/ 128233 w 227944"/>
              <a:gd name="connsiteY2" fmla="*/ 292363 h 489074"/>
              <a:gd name="connsiteX3" fmla="*/ 118708 w 227944"/>
              <a:gd name="connsiteY3" fmla="*/ 279663 h 489074"/>
              <a:gd name="connsiteX4" fmla="*/ 226658 w 227944"/>
              <a:gd name="connsiteY4" fmla="*/ 486038 h 489074"/>
              <a:gd name="connsiteX5" fmla="*/ 175858 w 227944"/>
              <a:gd name="connsiteY5" fmla="*/ 397138 h 489074"/>
              <a:gd name="connsiteX6" fmla="*/ 140933 w 227944"/>
              <a:gd name="connsiteY6" fmla="*/ 317763 h 489074"/>
              <a:gd name="connsiteX7" fmla="*/ 1233 w 227944"/>
              <a:gd name="connsiteY7" fmla="*/ 203463 h 489074"/>
              <a:gd name="connsiteX8" fmla="*/ 74258 w 227944"/>
              <a:gd name="connsiteY8" fmla="*/ 260613 h 489074"/>
              <a:gd name="connsiteX9" fmla="*/ 102833 w 227944"/>
              <a:gd name="connsiteY9" fmla="*/ 212988 h 489074"/>
              <a:gd name="connsiteX10" fmla="*/ 93308 w 227944"/>
              <a:gd name="connsiteY10" fmla="*/ 263 h 48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944" h="489074">
                <a:moveTo>
                  <a:pt x="93308" y="263"/>
                </a:moveTo>
                <a:cubicBezTo>
                  <a:pt x="92779" y="-6616"/>
                  <a:pt x="93837" y="123030"/>
                  <a:pt x="99658" y="171713"/>
                </a:cubicBezTo>
                <a:cubicBezTo>
                  <a:pt x="105479" y="220396"/>
                  <a:pt x="125058" y="274371"/>
                  <a:pt x="128233" y="292363"/>
                </a:cubicBezTo>
                <a:cubicBezTo>
                  <a:pt x="131408" y="310355"/>
                  <a:pt x="102304" y="247384"/>
                  <a:pt x="118708" y="279663"/>
                </a:cubicBezTo>
                <a:cubicBezTo>
                  <a:pt x="135112" y="311942"/>
                  <a:pt x="217133" y="466459"/>
                  <a:pt x="226658" y="486038"/>
                </a:cubicBezTo>
                <a:cubicBezTo>
                  <a:pt x="236183" y="505617"/>
                  <a:pt x="190146" y="425184"/>
                  <a:pt x="175858" y="397138"/>
                </a:cubicBezTo>
                <a:cubicBezTo>
                  <a:pt x="161571" y="369092"/>
                  <a:pt x="170037" y="350042"/>
                  <a:pt x="140933" y="317763"/>
                </a:cubicBezTo>
                <a:cubicBezTo>
                  <a:pt x="111829" y="285484"/>
                  <a:pt x="12345" y="212988"/>
                  <a:pt x="1233" y="203463"/>
                </a:cubicBezTo>
                <a:cubicBezTo>
                  <a:pt x="-9880" y="193938"/>
                  <a:pt x="57325" y="259026"/>
                  <a:pt x="74258" y="260613"/>
                </a:cubicBezTo>
                <a:cubicBezTo>
                  <a:pt x="91191" y="262201"/>
                  <a:pt x="100187" y="252146"/>
                  <a:pt x="102833" y="212988"/>
                </a:cubicBezTo>
                <a:cubicBezTo>
                  <a:pt x="105479" y="173830"/>
                  <a:pt x="93837" y="7142"/>
                  <a:pt x="93308" y="2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7F68E29-208F-8569-451F-9A8A28FA6E9B}"/>
              </a:ext>
            </a:extLst>
          </p:cNvPr>
          <p:cNvSpPr/>
          <p:nvPr/>
        </p:nvSpPr>
        <p:spPr>
          <a:xfrm>
            <a:off x="6810196" y="5670351"/>
            <a:ext cx="191021" cy="467389"/>
          </a:xfrm>
          <a:custGeom>
            <a:avLst/>
            <a:gdLst>
              <a:gd name="connsiteX0" fmla="*/ 179 w 191021"/>
              <a:gd name="connsiteY0" fmla="*/ 199 h 467389"/>
              <a:gd name="connsiteX1" fmla="*/ 76379 w 191021"/>
              <a:gd name="connsiteY1" fmla="*/ 362149 h 467389"/>
              <a:gd name="connsiteX2" fmla="*/ 111304 w 191021"/>
              <a:gd name="connsiteY2" fmla="*/ 320874 h 467389"/>
              <a:gd name="connsiteX3" fmla="*/ 190679 w 191021"/>
              <a:gd name="connsiteY3" fmla="*/ 466924 h 467389"/>
              <a:gd name="connsiteX4" fmla="*/ 136704 w 191021"/>
              <a:gd name="connsiteY4" fmla="*/ 365324 h 467389"/>
              <a:gd name="connsiteX5" fmla="*/ 57329 w 191021"/>
              <a:gd name="connsiteY5" fmla="*/ 311349 h 467389"/>
              <a:gd name="connsiteX6" fmla="*/ 179 w 191021"/>
              <a:gd name="connsiteY6" fmla="*/ 199 h 46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21" h="467389">
                <a:moveTo>
                  <a:pt x="179" y="199"/>
                </a:moveTo>
                <a:cubicBezTo>
                  <a:pt x="3354" y="8666"/>
                  <a:pt x="57858" y="308703"/>
                  <a:pt x="76379" y="362149"/>
                </a:cubicBezTo>
                <a:cubicBezTo>
                  <a:pt x="94900" y="415595"/>
                  <a:pt x="92254" y="303412"/>
                  <a:pt x="111304" y="320874"/>
                </a:cubicBezTo>
                <a:cubicBezTo>
                  <a:pt x="130354" y="338336"/>
                  <a:pt x="186446" y="459516"/>
                  <a:pt x="190679" y="466924"/>
                </a:cubicBezTo>
                <a:cubicBezTo>
                  <a:pt x="194912" y="474332"/>
                  <a:pt x="158929" y="391253"/>
                  <a:pt x="136704" y="365324"/>
                </a:cubicBezTo>
                <a:cubicBezTo>
                  <a:pt x="114479" y="339395"/>
                  <a:pt x="77966" y="367441"/>
                  <a:pt x="57329" y="311349"/>
                </a:cubicBezTo>
                <a:cubicBezTo>
                  <a:pt x="36692" y="255257"/>
                  <a:pt x="-2996" y="-8268"/>
                  <a:pt x="179" y="1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4F99EDD-0CA4-8919-36AF-7ADB76A4742D}"/>
              </a:ext>
            </a:extLst>
          </p:cNvPr>
          <p:cNvSpPr/>
          <p:nvPr/>
        </p:nvSpPr>
        <p:spPr>
          <a:xfrm>
            <a:off x="6784952" y="6317047"/>
            <a:ext cx="302212" cy="791944"/>
          </a:xfrm>
          <a:custGeom>
            <a:avLst/>
            <a:gdLst>
              <a:gd name="connsiteX0" fmla="*/ 187348 w 302212"/>
              <a:gd name="connsiteY0" fmla="*/ 1203 h 791944"/>
              <a:gd name="connsiteX1" fmla="*/ 276248 w 302212"/>
              <a:gd name="connsiteY1" fmla="*/ 372678 h 791944"/>
              <a:gd name="connsiteX2" fmla="*/ 155598 w 302212"/>
              <a:gd name="connsiteY2" fmla="*/ 579053 h 791944"/>
              <a:gd name="connsiteX3" fmla="*/ 165123 w 302212"/>
              <a:gd name="connsiteY3" fmla="*/ 556828 h 791944"/>
              <a:gd name="connsiteX4" fmla="*/ 23 w 302212"/>
              <a:gd name="connsiteY4" fmla="*/ 791778 h 791944"/>
              <a:gd name="connsiteX5" fmla="*/ 177823 w 302212"/>
              <a:gd name="connsiteY5" fmla="*/ 591753 h 791944"/>
              <a:gd name="connsiteX6" fmla="*/ 301648 w 302212"/>
              <a:gd name="connsiteY6" fmla="*/ 448878 h 791944"/>
              <a:gd name="connsiteX7" fmla="*/ 222273 w 302212"/>
              <a:gd name="connsiteY7" fmla="*/ 486978 h 791944"/>
              <a:gd name="connsiteX8" fmla="*/ 250848 w 302212"/>
              <a:gd name="connsiteY8" fmla="*/ 385378 h 791944"/>
              <a:gd name="connsiteX9" fmla="*/ 276248 w 302212"/>
              <a:gd name="connsiteY9" fmla="*/ 353628 h 791944"/>
              <a:gd name="connsiteX10" fmla="*/ 298473 w 302212"/>
              <a:gd name="connsiteY10" fmla="*/ 242503 h 791944"/>
              <a:gd name="connsiteX11" fmla="*/ 193698 w 302212"/>
              <a:gd name="connsiteY11" fmla="*/ 128203 h 791944"/>
              <a:gd name="connsiteX12" fmla="*/ 244498 w 302212"/>
              <a:gd name="connsiteY12" fmla="*/ 248853 h 791944"/>
              <a:gd name="connsiteX13" fmla="*/ 187348 w 302212"/>
              <a:gd name="connsiteY13" fmla="*/ 1203 h 7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2212" h="791944">
                <a:moveTo>
                  <a:pt x="187348" y="1203"/>
                </a:moveTo>
                <a:cubicBezTo>
                  <a:pt x="192640" y="21840"/>
                  <a:pt x="281540" y="276370"/>
                  <a:pt x="276248" y="372678"/>
                </a:cubicBezTo>
                <a:cubicBezTo>
                  <a:pt x="270956" y="468986"/>
                  <a:pt x="174119" y="548362"/>
                  <a:pt x="155598" y="579053"/>
                </a:cubicBezTo>
                <a:cubicBezTo>
                  <a:pt x="137077" y="609744"/>
                  <a:pt x="191052" y="521374"/>
                  <a:pt x="165123" y="556828"/>
                </a:cubicBezTo>
                <a:cubicBezTo>
                  <a:pt x="139194" y="592282"/>
                  <a:pt x="-2094" y="785957"/>
                  <a:pt x="23" y="791778"/>
                </a:cubicBezTo>
                <a:cubicBezTo>
                  <a:pt x="2140" y="797599"/>
                  <a:pt x="127552" y="648903"/>
                  <a:pt x="177823" y="591753"/>
                </a:cubicBezTo>
                <a:cubicBezTo>
                  <a:pt x="228094" y="534603"/>
                  <a:pt x="294240" y="466340"/>
                  <a:pt x="301648" y="448878"/>
                </a:cubicBezTo>
                <a:cubicBezTo>
                  <a:pt x="309056" y="431416"/>
                  <a:pt x="230740" y="497561"/>
                  <a:pt x="222273" y="486978"/>
                </a:cubicBezTo>
                <a:cubicBezTo>
                  <a:pt x="213806" y="476395"/>
                  <a:pt x="241852" y="407603"/>
                  <a:pt x="250848" y="385378"/>
                </a:cubicBezTo>
                <a:cubicBezTo>
                  <a:pt x="259844" y="363153"/>
                  <a:pt x="268311" y="377441"/>
                  <a:pt x="276248" y="353628"/>
                </a:cubicBezTo>
                <a:cubicBezTo>
                  <a:pt x="284186" y="329816"/>
                  <a:pt x="312231" y="280074"/>
                  <a:pt x="298473" y="242503"/>
                </a:cubicBezTo>
                <a:cubicBezTo>
                  <a:pt x="284715" y="204932"/>
                  <a:pt x="202694" y="127145"/>
                  <a:pt x="193698" y="128203"/>
                </a:cubicBezTo>
                <a:cubicBezTo>
                  <a:pt x="184702" y="129261"/>
                  <a:pt x="241852" y="265786"/>
                  <a:pt x="244498" y="248853"/>
                </a:cubicBezTo>
                <a:cubicBezTo>
                  <a:pt x="247144" y="231920"/>
                  <a:pt x="182056" y="-19434"/>
                  <a:pt x="187348" y="12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98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テレ朝POST » 島崎遥香「今までで一番楽しい」 『私たち結婚しました 』“緊急拡大スペシャル”を放送！" hidden="1">
            <a:extLst>
              <a:ext uri="{FF2B5EF4-FFF2-40B4-BE49-F238E27FC236}">
                <a16:creationId xmlns:a16="http://schemas.microsoft.com/office/drawing/2014/main" id="{2ECEAAFC-9155-B720-520C-869F85B2D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314" r="24524" b="11010"/>
          <a:stretch/>
        </p:blipFill>
        <p:spPr bwMode="auto">
          <a:xfrm>
            <a:off x="0" y="658631"/>
            <a:ext cx="9601200" cy="117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37124120-7588-4363-6714-A507D3866FD1}"/>
              </a:ext>
            </a:extLst>
          </p:cNvPr>
          <p:cNvSpPr/>
          <p:nvPr/>
        </p:nvSpPr>
        <p:spPr>
          <a:xfrm>
            <a:off x="5713738" y="5866452"/>
            <a:ext cx="183864" cy="268043"/>
          </a:xfrm>
          <a:custGeom>
            <a:avLst/>
            <a:gdLst>
              <a:gd name="connsiteX0" fmla="*/ 1262 w 183864"/>
              <a:gd name="connsiteY0" fmla="*/ 4123 h 268043"/>
              <a:gd name="connsiteX1" fmla="*/ 109212 w 183864"/>
              <a:gd name="connsiteY1" fmla="*/ 166048 h 268043"/>
              <a:gd name="connsiteX2" fmla="*/ 93337 w 183864"/>
              <a:gd name="connsiteY2" fmla="*/ 131123 h 268043"/>
              <a:gd name="connsiteX3" fmla="*/ 102862 w 183864"/>
              <a:gd name="connsiteY3" fmla="*/ 248598 h 268043"/>
              <a:gd name="connsiteX4" fmla="*/ 106037 w 183864"/>
              <a:gd name="connsiteY4" fmla="*/ 169223 h 268043"/>
              <a:gd name="connsiteX5" fmla="*/ 182237 w 183864"/>
              <a:gd name="connsiteY5" fmla="*/ 267648 h 268043"/>
              <a:gd name="connsiteX6" fmla="*/ 156837 w 183864"/>
              <a:gd name="connsiteY6" fmla="*/ 200973 h 268043"/>
              <a:gd name="connsiteX7" fmla="*/ 140962 w 183864"/>
              <a:gd name="connsiteY7" fmla="*/ 131123 h 268043"/>
              <a:gd name="connsiteX8" fmla="*/ 55237 w 183864"/>
              <a:gd name="connsiteY8" fmla="*/ 54923 h 268043"/>
              <a:gd name="connsiteX9" fmla="*/ 1262 w 183864"/>
              <a:gd name="connsiteY9" fmla="*/ 4123 h 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864" h="268043">
                <a:moveTo>
                  <a:pt x="1262" y="4123"/>
                </a:moveTo>
                <a:cubicBezTo>
                  <a:pt x="10258" y="22644"/>
                  <a:pt x="93866" y="144881"/>
                  <a:pt x="109212" y="166048"/>
                </a:cubicBezTo>
                <a:cubicBezTo>
                  <a:pt x="124558" y="187215"/>
                  <a:pt x="94395" y="117365"/>
                  <a:pt x="93337" y="131123"/>
                </a:cubicBezTo>
                <a:cubicBezTo>
                  <a:pt x="92279" y="144881"/>
                  <a:pt x="100745" y="242248"/>
                  <a:pt x="102862" y="248598"/>
                </a:cubicBezTo>
                <a:cubicBezTo>
                  <a:pt x="104979" y="254948"/>
                  <a:pt x="92808" y="166048"/>
                  <a:pt x="106037" y="169223"/>
                </a:cubicBezTo>
                <a:cubicBezTo>
                  <a:pt x="119266" y="172398"/>
                  <a:pt x="173770" y="262356"/>
                  <a:pt x="182237" y="267648"/>
                </a:cubicBezTo>
                <a:cubicBezTo>
                  <a:pt x="190704" y="272940"/>
                  <a:pt x="163716" y="223727"/>
                  <a:pt x="156837" y="200973"/>
                </a:cubicBezTo>
                <a:cubicBezTo>
                  <a:pt x="149958" y="178219"/>
                  <a:pt x="157895" y="155465"/>
                  <a:pt x="140962" y="131123"/>
                </a:cubicBezTo>
                <a:cubicBezTo>
                  <a:pt x="124029" y="106781"/>
                  <a:pt x="76933" y="75561"/>
                  <a:pt x="55237" y="54923"/>
                </a:cubicBezTo>
                <a:cubicBezTo>
                  <a:pt x="33541" y="34286"/>
                  <a:pt x="-7734" y="-14398"/>
                  <a:pt x="1262" y="4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1C78479-43F8-8B2F-CBC8-66B8FB2FD9BD}"/>
              </a:ext>
            </a:extLst>
          </p:cNvPr>
          <p:cNvSpPr/>
          <p:nvPr/>
        </p:nvSpPr>
        <p:spPr>
          <a:xfrm>
            <a:off x="5713775" y="5817273"/>
            <a:ext cx="320873" cy="367932"/>
          </a:xfrm>
          <a:custGeom>
            <a:avLst/>
            <a:gdLst>
              <a:gd name="connsiteX0" fmla="*/ 1225 w 320873"/>
              <a:gd name="connsiteY0" fmla="*/ 2502 h 367932"/>
              <a:gd name="connsiteX1" fmla="*/ 163150 w 320873"/>
              <a:gd name="connsiteY1" fmla="*/ 126327 h 367932"/>
              <a:gd name="connsiteX2" fmla="*/ 71075 w 320873"/>
              <a:gd name="connsiteY2" fmla="*/ 12027 h 367932"/>
              <a:gd name="connsiteX3" fmla="*/ 217125 w 320873"/>
              <a:gd name="connsiteY3" fmla="*/ 183477 h 367932"/>
              <a:gd name="connsiteX4" fmla="*/ 210775 w 320873"/>
              <a:gd name="connsiteY4" fmla="*/ 158077 h 367932"/>
              <a:gd name="connsiteX5" fmla="*/ 318725 w 320873"/>
              <a:gd name="connsiteY5" fmla="*/ 361277 h 367932"/>
              <a:gd name="connsiteX6" fmla="*/ 274275 w 320873"/>
              <a:gd name="connsiteY6" fmla="*/ 297777 h 367932"/>
              <a:gd name="connsiteX7" fmla="*/ 172675 w 320873"/>
              <a:gd name="connsiteY7" fmla="*/ 91402 h 367932"/>
              <a:gd name="connsiteX8" fmla="*/ 188550 w 320873"/>
              <a:gd name="connsiteY8" fmla="*/ 123152 h 367932"/>
              <a:gd name="connsiteX9" fmla="*/ 147275 w 320873"/>
              <a:gd name="connsiteY9" fmla="*/ 72352 h 367932"/>
              <a:gd name="connsiteX10" fmla="*/ 90125 w 320873"/>
              <a:gd name="connsiteY10" fmla="*/ 43777 h 367932"/>
              <a:gd name="connsiteX11" fmla="*/ 1225 w 320873"/>
              <a:gd name="connsiteY11" fmla="*/ 2502 h 3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873" h="367932">
                <a:moveTo>
                  <a:pt x="1225" y="2502"/>
                </a:moveTo>
                <a:cubicBezTo>
                  <a:pt x="13396" y="16260"/>
                  <a:pt x="151508" y="124740"/>
                  <a:pt x="163150" y="126327"/>
                </a:cubicBezTo>
                <a:cubicBezTo>
                  <a:pt x="174792" y="127914"/>
                  <a:pt x="62079" y="2502"/>
                  <a:pt x="71075" y="12027"/>
                </a:cubicBezTo>
                <a:cubicBezTo>
                  <a:pt x="80071" y="21552"/>
                  <a:pt x="193842" y="159135"/>
                  <a:pt x="217125" y="183477"/>
                </a:cubicBezTo>
                <a:cubicBezTo>
                  <a:pt x="240408" y="207819"/>
                  <a:pt x="193842" y="128444"/>
                  <a:pt x="210775" y="158077"/>
                </a:cubicBezTo>
                <a:cubicBezTo>
                  <a:pt x="227708" y="187710"/>
                  <a:pt x="308142" y="337994"/>
                  <a:pt x="318725" y="361277"/>
                </a:cubicBezTo>
                <a:cubicBezTo>
                  <a:pt x="329308" y="384560"/>
                  <a:pt x="298617" y="342756"/>
                  <a:pt x="274275" y="297777"/>
                </a:cubicBezTo>
                <a:cubicBezTo>
                  <a:pt x="249933" y="252798"/>
                  <a:pt x="186962" y="120506"/>
                  <a:pt x="172675" y="91402"/>
                </a:cubicBezTo>
                <a:cubicBezTo>
                  <a:pt x="158388" y="62298"/>
                  <a:pt x="192783" y="126327"/>
                  <a:pt x="188550" y="123152"/>
                </a:cubicBezTo>
                <a:cubicBezTo>
                  <a:pt x="184317" y="119977"/>
                  <a:pt x="163679" y="85581"/>
                  <a:pt x="147275" y="72352"/>
                </a:cubicBezTo>
                <a:cubicBezTo>
                  <a:pt x="130871" y="59123"/>
                  <a:pt x="109175" y="51714"/>
                  <a:pt x="90125" y="43777"/>
                </a:cubicBezTo>
                <a:cubicBezTo>
                  <a:pt x="71075" y="35840"/>
                  <a:pt x="-10946" y="-11256"/>
                  <a:pt x="122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98685F5-AF8F-2738-0304-CC114703DAF5}"/>
              </a:ext>
            </a:extLst>
          </p:cNvPr>
          <p:cNvSpPr/>
          <p:nvPr/>
        </p:nvSpPr>
        <p:spPr>
          <a:xfrm>
            <a:off x="5717656" y="5965815"/>
            <a:ext cx="316092" cy="269908"/>
          </a:xfrm>
          <a:custGeom>
            <a:avLst/>
            <a:gdLst>
              <a:gd name="connsiteX0" fmla="*/ 64019 w 316092"/>
              <a:gd name="connsiteY0" fmla="*/ 10 h 269908"/>
              <a:gd name="connsiteX1" fmla="*/ 79894 w 316092"/>
              <a:gd name="connsiteY1" fmla="*/ 104785 h 269908"/>
              <a:gd name="connsiteX2" fmla="*/ 70369 w 316092"/>
              <a:gd name="connsiteY2" fmla="*/ 152410 h 269908"/>
              <a:gd name="connsiteX3" fmla="*/ 519 w 316092"/>
              <a:gd name="connsiteY3" fmla="*/ 142885 h 269908"/>
              <a:gd name="connsiteX4" fmla="*/ 111644 w 316092"/>
              <a:gd name="connsiteY4" fmla="*/ 155585 h 269908"/>
              <a:gd name="connsiteX5" fmla="*/ 184669 w 316092"/>
              <a:gd name="connsiteY5" fmla="*/ 168285 h 269908"/>
              <a:gd name="connsiteX6" fmla="*/ 311669 w 316092"/>
              <a:gd name="connsiteY6" fmla="*/ 234960 h 269908"/>
              <a:gd name="connsiteX7" fmla="*/ 273569 w 316092"/>
              <a:gd name="connsiteY7" fmla="*/ 203210 h 269908"/>
              <a:gd name="connsiteX8" fmla="*/ 143394 w 316092"/>
              <a:gd name="connsiteY8" fmla="*/ 180985 h 269908"/>
              <a:gd name="connsiteX9" fmla="*/ 254519 w 316092"/>
              <a:gd name="connsiteY9" fmla="*/ 269885 h 269908"/>
              <a:gd name="connsiteX10" fmla="*/ 95769 w 316092"/>
              <a:gd name="connsiteY10" fmla="*/ 171460 h 269908"/>
              <a:gd name="connsiteX11" fmla="*/ 54494 w 316092"/>
              <a:gd name="connsiteY11" fmla="*/ 193685 h 269908"/>
              <a:gd name="connsiteX12" fmla="*/ 73544 w 316092"/>
              <a:gd name="connsiteY12" fmla="*/ 168285 h 269908"/>
              <a:gd name="connsiteX13" fmla="*/ 92594 w 316092"/>
              <a:gd name="connsiteY13" fmla="*/ 98435 h 269908"/>
              <a:gd name="connsiteX14" fmla="*/ 64019 w 316092"/>
              <a:gd name="connsiteY14" fmla="*/ 10 h 26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092" h="269908">
                <a:moveTo>
                  <a:pt x="64019" y="10"/>
                </a:moveTo>
                <a:cubicBezTo>
                  <a:pt x="61902" y="1068"/>
                  <a:pt x="78836" y="79385"/>
                  <a:pt x="79894" y="104785"/>
                </a:cubicBezTo>
                <a:cubicBezTo>
                  <a:pt x="80952" y="130185"/>
                  <a:pt x="83598" y="146060"/>
                  <a:pt x="70369" y="152410"/>
                </a:cubicBezTo>
                <a:cubicBezTo>
                  <a:pt x="57140" y="158760"/>
                  <a:pt x="-6360" y="142356"/>
                  <a:pt x="519" y="142885"/>
                </a:cubicBezTo>
                <a:cubicBezTo>
                  <a:pt x="7398" y="143414"/>
                  <a:pt x="80952" y="151352"/>
                  <a:pt x="111644" y="155585"/>
                </a:cubicBezTo>
                <a:cubicBezTo>
                  <a:pt x="142336" y="159818"/>
                  <a:pt x="151332" y="155056"/>
                  <a:pt x="184669" y="168285"/>
                </a:cubicBezTo>
                <a:cubicBezTo>
                  <a:pt x="218006" y="181514"/>
                  <a:pt x="296852" y="229139"/>
                  <a:pt x="311669" y="234960"/>
                </a:cubicBezTo>
                <a:cubicBezTo>
                  <a:pt x="326486" y="240781"/>
                  <a:pt x="301615" y="212206"/>
                  <a:pt x="273569" y="203210"/>
                </a:cubicBezTo>
                <a:cubicBezTo>
                  <a:pt x="245523" y="194214"/>
                  <a:pt x="146569" y="169872"/>
                  <a:pt x="143394" y="180985"/>
                </a:cubicBezTo>
                <a:cubicBezTo>
                  <a:pt x="140219" y="192098"/>
                  <a:pt x="262457" y="271473"/>
                  <a:pt x="254519" y="269885"/>
                </a:cubicBezTo>
                <a:cubicBezTo>
                  <a:pt x="246581" y="268297"/>
                  <a:pt x="129107" y="184160"/>
                  <a:pt x="95769" y="171460"/>
                </a:cubicBezTo>
                <a:cubicBezTo>
                  <a:pt x="62431" y="158760"/>
                  <a:pt x="58198" y="194214"/>
                  <a:pt x="54494" y="193685"/>
                </a:cubicBezTo>
                <a:cubicBezTo>
                  <a:pt x="50790" y="193156"/>
                  <a:pt x="67194" y="184160"/>
                  <a:pt x="73544" y="168285"/>
                </a:cubicBezTo>
                <a:cubicBezTo>
                  <a:pt x="79894" y="152410"/>
                  <a:pt x="90477" y="120131"/>
                  <a:pt x="92594" y="98435"/>
                </a:cubicBezTo>
                <a:cubicBezTo>
                  <a:pt x="94711" y="76739"/>
                  <a:pt x="66136" y="-1048"/>
                  <a:pt x="6401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6A6694-BACC-0BB1-6459-3B55ED78847C}"/>
              </a:ext>
            </a:extLst>
          </p:cNvPr>
          <p:cNvSpPr/>
          <p:nvPr/>
        </p:nvSpPr>
        <p:spPr>
          <a:xfrm>
            <a:off x="5364268" y="5682022"/>
            <a:ext cx="393151" cy="167701"/>
          </a:xfrm>
          <a:custGeom>
            <a:avLst/>
            <a:gdLst>
              <a:gd name="connsiteX0" fmla="*/ 392007 w 393151"/>
              <a:gd name="connsiteY0" fmla="*/ 166328 h 167701"/>
              <a:gd name="connsiteX1" fmla="*/ 299932 w 393151"/>
              <a:gd name="connsiteY1" fmla="*/ 131403 h 167701"/>
              <a:gd name="connsiteX2" fmla="*/ 252307 w 393151"/>
              <a:gd name="connsiteY2" fmla="*/ 36153 h 167701"/>
              <a:gd name="connsiteX3" fmla="*/ 274532 w 393151"/>
              <a:gd name="connsiteY3" fmla="*/ 106003 h 167701"/>
              <a:gd name="connsiteX4" fmla="*/ 223732 w 393151"/>
              <a:gd name="connsiteY4" fmla="*/ 102828 h 167701"/>
              <a:gd name="connsiteX5" fmla="*/ 195157 w 393151"/>
              <a:gd name="connsiteY5" fmla="*/ 64728 h 167701"/>
              <a:gd name="connsiteX6" fmla="*/ 169757 w 393151"/>
              <a:gd name="connsiteY6" fmla="*/ 96478 h 167701"/>
              <a:gd name="connsiteX7" fmla="*/ 125307 w 393151"/>
              <a:gd name="connsiteY7" fmla="*/ 29803 h 167701"/>
              <a:gd name="connsiteX8" fmla="*/ 39582 w 393151"/>
              <a:gd name="connsiteY8" fmla="*/ 121878 h 167701"/>
              <a:gd name="connsiteX9" fmla="*/ 52282 w 393151"/>
              <a:gd name="connsiteY9" fmla="*/ 1228 h 167701"/>
              <a:gd name="connsiteX10" fmla="*/ 39582 w 393151"/>
              <a:gd name="connsiteY10" fmla="*/ 61553 h 167701"/>
              <a:gd name="connsiteX11" fmla="*/ 1482 w 393151"/>
              <a:gd name="connsiteY11" fmla="*/ 96478 h 167701"/>
              <a:gd name="connsiteX12" fmla="*/ 96732 w 393151"/>
              <a:gd name="connsiteY12" fmla="*/ 93303 h 167701"/>
              <a:gd name="connsiteX13" fmla="*/ 230082 w 393151"/>
              <a:gd name="connsiteY13" fmla="*/ 90128 h 167701"/>
              <a:gd name="connsiteX14" fmla="*/ 392007 w 393151"/>
              <a:gd name="connsiteY14" fmla="*/ 166328 h 16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51" h="167701">
                <a:moveTo>
                  <a:pt x="392007" y="166328"/>
                </a:moveTo>
                <a:cubicBezTo>
                  <a:pt x="403649" y="173207"/>
                  <a:pt x="323215" y="153099"/>
                  <a:pt x="299932" y="131403"/>
                </a:cubicBezTo>
                <a:cubicBezTo>
                  <a:pt x="276649" y="109707"/>
                  <a:pt x="256540" y="40386"/>
                  <a:pt x="252307" y="36153"/>
                </a:cubicBezTo>
                <a:cubicBezTo>
                  <a:pt x="248074" y="31920"/>
                  <a:pt x="279294" y="94891"/>
                  <a:pt x="274532" y="106003"/>
                </a:cubicBezTo>
                <a:cubicBezTo>
                  <a:pt x="269770" y="117115"/>
                  <a:pt x="236961" y="109707"/>
                  <a:pt x="223732" y="102828"/>
                </a:cubicBezTo>
                <a:cubicBezTo>
                  <a:pt x="210503" y="95949"/>
                  <a:pt x="204153" y="65786"/>
                  <a:pt x="195157" y="64728"/>
                </a:cubicBezTo>
                <a:cubicBezTo>
                  <a:pt x="186161" y="63670"/>
                  <a:pt x="181399" y="102299"/>
                  <a:pt x="169757" y="96478"/>
                </a:cubicBezTo>
                <a:cubicBezTo>
                  <a:pt x="158115" y="90657"/>
                  <a:pt x="147003" y="25570"/>
                  <a:pt x="125307" y="29803"/>
                </a:cubicBezTo>
                <a:cubicBezTo>
                  <a:pt x="103611" y="34036"/>
                  <a:pt x="51753" y="126640"/>
                  <a:pt x="39582" y="121878"/>
                </a:cubicBezTo>
                <a:cubicBezTo>
                  <a:pt x="27411" y="117116"/>
                  <a:pt x="52282" y="11282"/>
                  <a:pt x="52282" y="1228"/>
                </a:cubicBezTo>
                <a:cubicBezTo>
                  <a:pt x="52282" y="-8826"/>
                  <a:pt x="48049" y="45678"/>
                  <a:pt x="39582" y="61553"/>
                </a:cubicBezTo>
                <a:cubicBezTo>
                  <a:pt x="31115" y="77428"/>
                  <a:pt x="-8043" y="91186"/>
                  <a:pt x="1482" y="96478"/>
                </a:cubicBezTo>
                <a:cubicBezTo>
                  <a:pt x="11007" y="101770"/>
                  <a:pt x="96732" y="93303"/>
                  <a:pt x="96732" y="93303"/>
                </a:cubicBezTo>
                <a:cubicBezTo>
                  <a:pt x="134832" y="92245"/>
                  <a:pt x="185103" y="78486"/>
                  <a:pt x="230082" y="90128"/>
                </a:cubicBezTo>
                <a:cubicBezTo>
                  <a:pt x="275061" y="101770"/>
                  <a:pt x="380365" y="159449"/>
                  <a:pt x="392007" y="166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0FD54CE-2D6A-422B-629B-A6BAA9344E64}"/>
              </a:ext>
            </a:extLst>
          </p:cNvPr>
          <p:cNvSpPr/>
          <p:nvPr/>
        </p:nvSpPr>
        <p:spPr>
          <a:xfrm>
            <a:off x="5047324" y="5775325"/>
            <a:ext cx="490020" cy="116960"/>
          </a:xfrm>
          <a:custGeom>
            <a:avLst/>
            <a:gdLst>
              <a:gd name="connsiteX0" fmla="*/ 489876 w 490020"/>
              <a:gd name="connsiteY0" fmla="*/ 19050 h 116960"/>
              <a:gd name="connsiteX1" fmla="*/ 312076 w 490020"/>
              <a:gd name="connsiteY1" fmla="*/ 15875 h 116960"/>
              <a:gd name="connsiteX2" fmla="*/ 239051 w 490020"/>
              <a:gd name="connsiteY2" fmla="*/ 34925 h 116960"/>
              <a:gd name="connsiteX3" fmla="*/ 210476 w 490020"/>
              <a:gd name="connsiteY3" fmla="*/ 69850 h 116960"/>
              <a:gd name="connsiteX4" fmla="*/ 210476 w 490020"/>
              <a:gd name="connsiteY4" fmla="*/ 34925 h 116960"/>
              <a:gd name="connsiteX5" fmla="*/ 73951 w 490020"/>
              <a:gd name="connsiteY5" fmla="*/ 85725 h 116960"/>
              <a:gd name="connsiteX6" fmla="*/ 4101 w 490020"/>
              <a:gd name="connsiteY6" fmla="*/ 114300 h 116960"/>
              <a:gd name="connsiteX7" fmla="*/ 191426 w 490020"/>
              <a:gd name="connsiteY7" fmla="*/ 19050 h 116960"/>
              <a:gd name="connsiteX8" fmla="*/ 280326 w 490020"/>
              <a:gd name="connsiteY8" fmla="*/ 0 h 116960"/>
              <a:gd name="connsiteX9" fmla="*/ 489876 w 490020"/>
              <a:gd name="connsiteY9" fmla="*/ 19050 h 11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0020" h="116960">
                <a:moveTo>
                  <a:pt x="489876" y="19050"/>
                </a:moveTo>
                <a:cubicBezTo>
                  <a:pt x="495168" y="21696"/>
                  <a:pt x="353880" y="13229"/>
                  <a:pt x="312076" y="15875"/>
                </a:cubicBezTo>
                <a:cubicBezTo>
                  <a:pt x="270272" y="18521"/>
                  <a:pt x="255984" y="25929"/>
                  <a:pt x="239051" y="34925"/>
                </a:cubicBezTo>
                <a:cubicBezTo>
                  <a:pt x="222118" y="43921"/>
                  <a:pt x="215238" y="69850"/>
                  <a:pt x="210476" y="69850"/>
                </a:cubicBezTo>
                <a:cubicBezTo>
                  <a:pt x="205714" y="69850"/>
                  <a:pt x="233230" y="32279"/>
                  <a:pt x="210476" y="34925"/>
                </a:cubicBezTo>
                <a:cubicBezTo>
                  <a:pt x="187722" y="37571"/>
                  <a:pt x="108347" y="72496"/>
                  <a:pt x="73951" y="85725"/>
                </a:cubicBezTo>
                <a:cubicBezTo>
                  <a:pt x="39555" y="98954"/>
                  <a:pt x="-15478" y="125412"/>
                  <a:pt x="4101" y="114300"/>
                </a:cubicBezTo>
                <a:cubicBezTo>
                  <a:pt x="23680" y="103188"/>
                  <a:pt x="145389" y="38100"/>
                  <a:pt x="191426" y="19050"/>
                </a:cubicBezTo>
                <a:cubicBezTo>
                  <a:pt x="237463" y="0"/>
                  <a:pt x="234818" y="0"/>
                  <a:pt x="280326" y="0"/>
                </a:cubicBezTo>
                <a:cubicBezTo>
                  <a:pt x="325834" y="0"/>
                  <a:pt x="484584" y="16404"/>
                  <a:pt x="489876" y="19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D0E82F2E-5778-EF0D-A993-1AAFC9182A5E}"/>
              </a:ext>
            </a:extLst>
          </p:cNvPr>
          <p:cNvSpPr/>
          <p:nvPr/>
        </p:nvSpPr>
        <p:spPr>
          <a:xfrm>
            <a:off x="4755600" y="5792572"/>
            <a:ext cx="563718" cy="155123"/>
          </a:xfrm>
          <a:custGeom>
            <a:avLst/>
            <a:gdLst>
              <a:gd name="connsiteX0" fmla="*/ 562525 w 563718"/>
              <a:gd name="connsiteY0" fmla="*/ 4978 h 155123"/>
              <a:gd name="connsiteX1" fmla="*/ 311700 w 563718"/>
              <a:gd name="connsiteY1" fmla="*/ 49428 h 155123"/>
              <a:gd name="connsiteX2" fmla="*/ 254550 w 563718"/>
              <a:gd name="connsiteY2" fmla="*/ 20853 h 155123"/>
              <a:gd name="connsiteX3" fmla="*/ 314875 w 563718"/>
              <a:gd name="connsiteY3" fmla="*/ 62128 h 155123"/>
              <a:gd name="connsiteX4" fmla="*/ 172000 w 563718"/>
              <a:gd name="connsiteY4" fmla="*/ 30378 h 155123"/>
              <a:gd name="connsiteX5" fmla="*/ 251375 w 563718"/>
              <a:gd name="connsiteY5" fmla="*/ 65303 h 155123"/>
              <a:gd name="connsiteX6" fmla="*/ 181525 w 563718"/>
              <a:gd name="connsiteY6" fmla="*/ 100228 h 155123"/>
              <a:gd name="connsiteX7" fmla="*/ 83100 w 563718"/>
              <a:gd name="connsiteY7" fmla="*/ 135153 h 155123"/>
              <a:gd name="connsiteX8" fmla="*/ 550 w 563718"/>
              <a:gd name="connsiteY8" fmla="*/ 154203 h 155123"/>
              <a:gd name="connsiteX9" fmla="*/ 124375 w 563718"/>
              <a:gd name="connsiteY9" fmla="*/ 106578 h 155123"/>
              <a:gd name="connsiteX10" fmla="*/ 330750 w 563718"/>
              <a:gd name="connsiteY10" fmla="*/ 62128 h 155123"/>
              <a:gd name="connsiteX11" fmla="*/ 403775 w 563718"/>
              <a:gd name="connsiteY11" fmla="*/ 4978 h 155123"/>
              <a:gd name="connsiteX12" fmla="*/ 562525 w 563718"/>
              <a:gd name="connsiteY12" fmla="*/ 4978 h 15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718" h="155123">
                <a:moveTo>
                  <a:pt x="562525" y="4978"/>
                </a:moveTo>
                <a:cubicBezTo>
                  <a:pt x="547179" y="12386"/>
                  <a:pt x="363029" y="46782"/>
                  <a:pt x="311700" y="49428"/>
                </a:cubicBezTo>
                <a:cubicBezTo>
                  <a:pt x="260371" y="52074"/>
                  <a:pt x="254021" y="18736"/>
                  <a:pt x="254550" y="20853"/>
                </a:cubicBezTo>
                <a:cubicBezTo>
                  <a:pt x="255079" y="22970"/>
                  <a:pt x="328633" y="60541"/>
                  <a:pt x="314875" y="62128"/>
                </a:cubicBezTo>
                <a:cubicBezTo>
                  <a:pt x="301117" y="63715"/>
                  <a:pt x="182583" y="29849"/>
                  <a:pt x="172000" y="30378"/>
                </a:cubicBezTo>
                <a:cubicBezTo>
                  <a:pt x="161417" y="30907"/>
                  <a:pt x="249788" y="53661"/>
                  <a:pt x="251375" y="65303"/>
                </a:cubicBezTo>
                <a:cubicBezTo>
                  <a:pt x="252962" y="76945"/>
                  <a:pt x="209571" y="88586"/>
                  <a:pt x="181525" y="100228"/>
                </a:cubicBezTo>
                <a:cubicBezTo>
                  <a:pt x="153479" y="111870"/>
                  <a:pt x="113262" y="126157"/>
                  <a:pt x="83100" y="135153"/>
                </a:cubicBezTo>
                <a:cubicBezTo>
                  <a:pt x="52937" y="144149"/>
                  <a:pt x="-6329" y="158965"/>
                  <a:pt x="550" y="154203"/>
                </a:cubicBezTo>
                <a:cubicBezTo>
                  <a:pt x="7429" y="149441"/>
                  <a:pt x="69342" y="121924"/>
                  <a:pt x="124375" y="106578"/>
                </a:cubicBezTo>
                <a:cubicBezTo>
                  <a:pt x="179408" y="91232"/>
                  <a:pt x="284183" y="79061"/>
                  <a:pt x="330750" y="62128"/>
                </a:cubicBezTo>
                <a:cubicBezTo>
                  <a:pt x="377317" y="45195"/>
                  <a:pt x="366733" y="10799"/>
                  <a:pt x="403775" y="4978"/>
                </a:cubicBezTo>
                <a:cubicBezTo>
                  <a:pt x="440817" y="-843"/>
                  <a:pt x="577871" y="-2430"/>
                  <a:pt x="562525" y="49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D09C24A-8872-A717-D984-514247116A43}"/>
              </a:ext>
            </a:extLst>
          </p:cNvPr>
          <p:cNvSpPr/>
          <p:nvPr/>
        </p:nvSpPr>
        <p:spPr>
          <a:xfrm>
            <a:off x="5505161" y="5775244"/>
            <a:ext cx="369165" cy="203448"/>
          </a:xfrm>
          <a:custGeom>
            <a:avLst/>
            <a:gdLst>
              <a:gd name="connsiteX0" fmla="*/ 289 w 369165"/>
              <a:gd name="connsiteY0" fmla="*/ 81 h 203448"/>
              <a:gd name="connsiteX1" fmla="*/ 203489 w 369165"/>
              <a:gd name="connsiteY1" fmla="*/ 85806 h 203448"/>
              <a:gd name="connsiteX2" fmla="*/ 162214 w 369165"/>
              <a:gd name="connsiteY2" fmla="*/ 47706 h 203448"/>
              <a:gd name="connsiteX3" fmla="*/ 263814 w 369165"/>
              <a:gd name="connsiteY3" fmla="*/ 174706 h 203448"/>
              <a:gd name="connsiteX4" fmla="*/ 263814 w 369165"/>
              <a:gd name="connsiteY4" fmla="*/ 123906 h 203448"/>
              <a:gd name="connsiteX5" fmla="*/ 368589 w 369165"/>
              <a:gd name="connsiteY5" fmla="*/ 203281 h 203448"/>
              <a:gd name="connsiteX6" fmla="*/ 301914 w 369165"/>
              <a:gd name="connsiteY6" fmla="*/ 142956 h 203448"/>
              <a:gd name="connsiteX7" fmla="*/ 216189 w 369165"/>
              <a:gd name="connsiteY7" fmla="*/ 79456 h 203448"/>
              <a:gd name="connsiteX8" fmla="*/ 159039 w 369165"/>
              <a:gd name="connsiteY8" fmla="*/ 69931 h 203448"/>
              <a:gd name="connsiteX9" fmla="*/ 289 w 369165"/>
              <a:gd name="connsiteY9" fmla="*/ 81 h 20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165" h="203448">
                <a:moveTo>
                  <a:pt x="289" y="81"/>
                </a:moveTo>
                <a:cubicBezTo>
                  <a:pt x="7697" y="2727"/>
                  <a:pt x="176502" y="77869"/>
                  <a:pt x="203489" y="85806"/>
                </a:cubicBezTo>
                <a:cubicBezTo>
                  <a:pt x="230476" y="93743"/>
                  <a:pt x="152160" y="32889"/>
                  <a:pt x="162214" y="47706"/>
                </a:cubicBezTo>
                <a:cubicBezTo>
                  <a:pt x="172268" y="62523"/>
                  <a:pt x="246881" y="162006"/>
                  <a:pt x="263814" y="174706"/>
                </a:cubicBezTo>
                <a:cubicBezTo>
                  <a:pt x="280747" y="187406"/>
                  <a:pt x="246351" y="119143"/>
                  <a:pt x="263814" y="123906"/>
                </a:cubicBezTo>
                <a:cubicBezTo>
                  <a:pt x="281277" y="128669"/>
                  <a:pt x="362239" y="200106"/>
                  <a:pt x="368589" y="203281"/>
                </a:cubicBezTo>
                <a:cubicBezTo>
                  <a:pt x="374939" y="206456"/>
                  <a:pt x="327314" y="163594"/>
                  <a:pt x="301914" y="142956"/>
                </a:cubicBezTo>
                <a:cubicBezTo>
                  <a:pt x="276514" y="122318"/>
                  <a:pt x="240002" y="91627"/>
                  <a:pt x="216189" y="79456"/>
                </a:cubicBezTo>
                <a:cubicBezTo>
                  <a:pt x="192377" y="67285"/>
                  <a:pt x="188143" y="79985"/>
                  <a:pt x="159039" y="69931"/>
                </a:cubicBezTo>
                <a:cubicBezTo>
                  <a:pt x="129935" y="59877"/>
                  <a:pt x="-7119" y="-2565"/>
                  <a:pt x="289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6FEF5A3-DD1E-D742-6E53-4144E3D18544}"/>
              </a:ext>
            </a:extLst>
          </p:cNvPr>
          <p:cNvSpPr/>
          <p:nvPr/>
        </p:nvSpPr>
        <p:spPr>
          <a:xfrm>
            <a:off x="5214588" y="5669794"/>
            <a:ext cx="293485" cy="146994"/>
          </a:xfrm>
          <a:custGeom>
            <a:avLst/>
            <a:gdLst>
              <a:gd name="connsiteX0" fmla="*/ 1937 w 293485"/>
              <a:gd name="connsiteY0" fmla="*/ 146806 h 146994"/>
              <a:gd name="connsiteX1" fmla="*/ 138462 w 293485"/>
              <a:gd name="connsiteY1" fmla="*/ 115056 h 146994"/>
              <a:gd name="connsiteX2" fmla="*/ 173387 w 293485"/>
              <a:gd name="connsiteY2" fmla="*/ 96006 h 146994"/>
              <a:gd name="connsiteX3" fmla="*/ 173387 w 293485"/>
              <a:gd name="connsiteY3" fmla="*/ 756 h 146994"/>
              <a:gd name="connsiteX4" fmla="*/ 182912 w 293485"/>
              <a:gd name="connsiteY4" fmla="*/ 54731 h 146994"/>
              <a:gd name="connsiteX5" fmla="*/ 287687 w 293485"/>
              <a:gd name="connsiteY5" fmla="*/ 115056 h 146994"/>
              <a:gd name="connsiteX6" fmla="*/ 252762 w 293485"/>
              <a:gd name="connsiteY6" fmla="*/ 99181 h 146994"/>
              <a:gd name="connsiteX7" fmla="*/ 1937 w 293485"/>
              <a:gd name="connsiteY7" fmla="*/ 146806 h 14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85" h="146994">
                <a:moveTo>
                  <a:pt x="1937" y="146806"/>
                </a:moveTo>
                <a:cubicBezTo>
                  <a:pt x="-17113" y="149452"/>
                  <a:pt x="109887" y="123523"/>
                  <a:pt x="138462" y="115056"/>
                </a:cubicBezTo>
                <a:cubicBezTo>
                  <a:pt x="167037" y="106589"/>
                  <a:pt x="167566" y="115056"/>
                  <a:pt x="173387" y="96006"/>
                </a:cubicBezTo>
                <a:cubicBezTo>
                  <a:pt x="179208" y="76956"/>
                  <a:pt x="171800" y="7635"/>
                  <a:pt x="173387" y="756"/>
                </a:cubicBezTo>
                <a:cubicBezTo>
                  <a:pt x="174974" y="-6123"/>
                  <a:pt x="163862" y="35681"/>
                  <a:pt x="182912" y="54731"/>
                </a:cubicBezTo>
                <a:cubicBezTo>
                  <a:pt x="201962" y="73781"/>
                  <a:pt x="276045" y="107648"/>
                  <a:pt x="287687" y="115056"/>
                </a:cubicBezTo>
                <a:cubicBezTo>
                  <a:pt x="299329" y="122464"/>
                  <a:pt x="296154" y="94418"/>
                  <a:pt x="252762" y="99181"/>
                </a:cubicBezTo>
                <a:cubicBezTo>
                  <a:pt x="209370" y="103943"/>
                  <a:pt x="20987" y="144160"/>
                  <a:pt x="1937" y="1468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D2D188A-0B36-D70E-8954-D99A97036184}"/>
              </a:ext>
            </a:extLst>
          </p:cNvPr>
          <p:cNvSpPr/>
          <p:nvPr/>
        </p:nvSpPr>
        <p:spPr>
          <a:xfrm>
            <a:off x="5809622" y="5997562"/>
            <a:ext cx="45266" cy="139738"/>
          </a:xfrm>
          <a:custGeom>
            <a:avLst/>
            <a:gdLst>
              <a:gd name="connsiteX0" fmla="*/ 45078 w 45266"/>
              <a:gd name="connsiteY0" fmla="*/ 13 h 139738"/>
              <a:gd name="connsiteX1" fmla="*/ 16503 w 45266"/>
              <a:gd name="connsiteY1" fmla="*/ 85738 h 139738"/>
              <a:gd name="connsiteX2" fmla="*/ 13328 w 45266"/>
              <a:gd name="connsiteY2" fmla="*/ 139713 h 139738"/>
              <a:gd name="connsiteX3" fmla="*/ 628 w 45266"/>
              <a:gd name="connsiteY3" fmla="*/ 92088 h 139738"/>
              <a:gd name="connsiteX4" fmla="*/ 45078 w 45266"/>
              <a:gd name="connsiteY4" fmla="*/ 13 h 1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" h="139738">
                <a:moveTo>
                  <a:pt x="45078" y="13"/>
                </a:moveTo>
                <a:cubicBezTo>
                  <a:pt x="47724" y="-1045"/>
                  <a:pt x="21795" y="62455"/>
                  <a:pt x="16503" y="85738"/>
                </a:cubicBezTo>
                <a:cubicBezTo>
                  <a:pt x="11211" y="109021"/>
                  <a:pt x="15974" y="138655"/>
                  <a:pt x="13328" y="139713"/>
                </a:cubicBezTo>
                <a:cubicBezTo>
                  <a:pt x="10682" y="140771"/>
                  <a:pt x="-3076" y="108492"/>
                  <a:pt x="628" y="92088"/>
                </a:cubicBezTo>
                <a:cubicBezTo>
                  <a:pt x="4332" y="75684"/>
                  <a:pt x="42432" y="1071"/>
                  <a:pt x="45078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984874D8-1D1A-4191-8D41-DA43175C6046}"/>
              </a:ext>
            </a:extLst>
          </p:cNvPr>
          <p:cNvSpPr/>
          <p:nvPr/>
        </p:nvSpPr>
        <p:spPr>
          <a:xfrm>
            <a:off x="4975545" y="6009376"/>
            <a:ext cx="1053056" cy="195236"/>
          </a:xfrm>
          <a:custGeom>
            <a:avLst/>
            <a:gdLst>
              <a:gd name="connsiteX0" fmla="*/ 9205 w 1053056"/>
              <a:gd name="connsiteY0" fmla="*/ 899 h 195236"/>
              <a:gd name="connsiteX1" fmla="*/ 482280 w 1053056"/>
              <a:gd name="connsiteY1" fmla="*/ 143774 h 195236"/>
              <a:gd name="connsiteX2" fmla="*/ 199705 w 1053056"/>
              <a:gd name="connsiteY2" fmla="*/ 80274 h 195236"/>
              <a:gd name="connsiteX3" fmla="*/ 434655 w 1053056"/>
              <a:gd name="connsiteY3" fmla="*/ 143774 h 195236"/>
              <a:gd name="connsiteX4" fmla="*/ 644205 w 1053056"/>
              <a:gd name="connsiteY4" fmla="*/ 124724 h 195236"/>
              <a:gd name="connsiteX5" fmla="*/ 539430 w 1053056"/>
              <a:gd name="connsiteY5" fmla="*/ 131074 h 195236"/>
              <a:gd name="connsiteX6" fmla="*/ 755330 w 1053056"/>
              <a:gd name="connsiteY6" fmla="*/ 137424 h 195236"/>
              <a:gd name="connsiteX7" fmla="*/ 647380 w 1053056"/>
              <a:gd name="connsiteY7" fmla="*/ 146949 h 195236"/>
              <a:gd name="connsiteX8" fmla="*/ 853755 w 1053056"/>
              <a:gd name="connsiteY8" fmla="*/ 146949 h 195236"/>
              <a:gd name="connsiteX9" fmla="*/ 1022030 w 1053056"/>
              <a:gd name="connsiteY9" fmla="*/ 191399 h 195236"/>
              <a:gd name="connsiteX10" fmla="*/ 1041080 w 1053056"/>
              <a:gd name="connsiteY10" fmla="*/ 188224 h 195236"/>
              <a:gd name="connsiteX11" fmla="*/ 888680 w 1053056"/>
              <a:gd name="connsiteY11" fmla="*/ 150124 h 195236"/>
              <a:gd name="connsiteX12" fmla="*/ 564830 w 1053056"/>
              <a:gd name="connsiteY12" fmla="*/ 159649 h 195236"/>
              <a:gd name="connsiteX13" fmla="*/ 745805 w 1053056"/>
              <a:gd name="connsiteY13" fmla="*/ 140599 h 195236"/>
              <a:gd name="connsiteX14" fmla="*/ 564830 w 1053056"/>
              <a:gd name="connsiteY14" fmla="*/ 108849 h 195236"/>
              <a:gd name="connsiteX15" fmla="*/ 441005 w 1053056"/>
              <a:gd name="connsiteY15" fmla="*/ 115199 h 195236"/>
              <a:gd name="connsiteX16" fmla="*/ 244155 w 1053056"/>
              <a:gd name="connsiteY16" fmla="*/ 86624 h 195236"/>
              <a:gd name="connsiteX17" fmla="*/ 174305 w 1053056"/>
              <a:gd name="connsiteY17" fmla="*/ 83449 h 195236"/>
              <a:gd name="connsiteX18" fmla="*/ 9205 w 1053056"/>
              <a:gd name="connsiteY18" fmla="*/ 899 h 19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53056" h="195236">
                <a:moveTo>
                  <a:pt x="9205" y="899"/>
                </a:moveTo>
                <a:cubicBezTo>
                  <a:pt x="60534" y="10953"/>
                  <a:pt x="450530" y="130545"/>
                  <a:pt x="482280" y="143774"/>
                </a:cubicBezTo>
                <a:cubicBezTo>
                  <a:pt x="514030" y="157003"/>
                  <a:pt x="207642" y="80274"/>
                  <a:pt x="199705" y="80274"/>
                </a:cubicBezTo>
                <a:cubicBezTo>
                  <a:pt x="191768" y="80274"/>
                  <a:pt x="360572" y="136366"/>
                  <a:pt x="434655" y="143774"/>
                </a:cubicBezTo>
                <a:lnTo>
                  <a:pt x="644205" y="124724"/>
                </a:lnTo>
                <a:cubicBezTo>
                  <a:pt x="661667" y="122607"/>
                  <a:pt x="520909" y="128957"/>
                  <a:pt x="539430" y="131074"/>
                </a:cubicBezTo>
                <a:cubicBezTo>
                  <a:pt x="557951" y="133191"/>
                  <a:pt x="737338" y="134778"/>
                  <a:pt x="755330" y="137424"/>
                </a:cubicBezTo>
                <a:cubicBezTo>
                  <a:pt x="773322" y="140070"/>
                  <a:pt x="630976" y="145362"/>
                  <a:pt x="647380" y="146949"/>
                </a:cubicBezTo>
                <a:cubicBezTo>
                  <a:pt x="663784" y="148536"/>
                  <a:pt x="791314" y="139541"/>
                  <a:pt x="853755" y="146949"/>
                </a:cubicBezTo>
                <a:cubicBezTo>
                  <a:pt x="916196" y="154357"/>
                  <a:pt x="990809" y="184520"/>
                  <a:pt x="1022030" y="191399"/>
                </a:cubicBezTo>
                <a:cubicBezTo>
                  <a:pt x="1053251" y="198278"/>
                  <a:pt x="1063305" y="195103"/>
                  <a:pt x="1041080" y="188224"/>
                </a:cubicBezTo>
                <a:cubicBezTo>
                  <a:pt x="1018855" y="181345"/>
                  <a:pt x="968055" y="154886"/>
                  <a:pt x="888680" y="150124"/>
                </a:cubicBezTo>
                <a:cubicBezTo>
                  <a:pt x="809305" y="145362"/>
                  <a:pt x="588643" y="161237"/>
                  <a:pt x="564830" y="159649"/>
                </a:cubicBezTo>
                <a:cubicBezTo>
                  <a:pt x="541017" y="158061"/>
                  <a:pt x="745805" y="149066"/>
                  <a:pt x="745805" y="140599"/>
                </a:cubicBezTo>
                <a:cubicBezTo>
                  <a:pt x="745805" y="132132"/>
                  <a:pt x="615630" y="113082"/>
                  <a:pt x="564830" y="108849"/>
                </a:cubicBezTo>
                <a:cubicBezTo>
                  <a:pt x="514030" y="104616"/>
                  <a:pt x="494451" y="118903"/>
                  <a:pt x="441005" y="115199"/>
                </a:cubicBezTo>
                <a:cubicBezTo>
                  <a:pt x="387559" y="111495"/>
                  <a:pt x="288605" y="91916"/>
                  <a:pt x="244155" y="86624"/>
                </a:cubicBezTo>
                <a:cubicBezTo>
                  <a:pt x="199705" y="81332"/>
                  <a:pt x="212405" y="98795"/>
                  <a:pt x="174305" y="83449"/>
                </a:cubicBezTo>
                <a:cubicBezTo>
                  <a:pt x="136205" y="68103"/>
                  <a:pt x="-42124" y="-9155"/>
                  <a:pt x="9205" y="8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D53A579-E1CF-BB4A-7B5A-E725E31DB7F8}"/>
              </a:ext>
            </a:extLst>
          </p:cNvPr>
          <p:cNvSpPr/>
          <p:nvPr/>
        </p:nvSpPr>
        <p:spPr>
          <a:xfrm>
            <a:off x="4706817" y="5803629"/>
            <a:ext cx="443529" cy="259283"/>
          </a:xfrm>
          <a:custGeom>
            <a:avLst/>
            <a:gdLst>
              <a:gd name="connsiteX0" fmla="*/ 443033 w 443529"/>
              <a:gd name="connsiteY0" fmla="*/ 271 h 259283"/>
              <a:gd name="connsiteX1" fmla="*/ 338258 w 443529"/>
              <a:gd name="connsiteY1" fmla="*/ 89171 h 259283"/>
              <a:gd name="connsiteX2" fmla="*/ 303333 w 443529"/>
              <a:gd name="connsiteY2" fmla="*/ 124096 h 259283"/>
              <a:gd name="connsiteX3" fmla="*/ 306508 w 443529"/>
              <a:gd name="connsiteY3" fmla="*/ 212996 h 259283"/>
              <a:gd name="connsiteX4" fmla="*/ 284283 w 443529"/>
              <a:gd name="connsiteY4" fmla="*/ 190771 h 259283"/>
              <a:gd name="connsiteX5" fmla="*/ 322383 w 443529"/>
              <a:gd name="connsiteY5" fmla="*/ 238396 h 259283"/>
              <a:gd name="connsiteX6" fmla="*/ 258883 w 443529"/>
              <a:gd name="connsiteY6" fmla="*/ 219346 h 259283"/>
              <a:gd name="connsiteX7" fmla="*/ 169983 w 443529"/>
              <a:gd name="connsiteY7" fmla="*/ 168546 h 259283"/>
              <a:gd name="connsiteX8" fmla="*/ 1708 w 443529"/>
              <a:gd name="connsiteY8" fmla="*/ 257446 h 259283"/>
              <a:gd name="connsiteX9" fmla="*/ 93783 w 443529"/>
              <a:gd name="connsiteY9" fmla="*/ 216171 h 259283"/>
              <a:gd name="connsiteX10" fmla="*/ 265233 w 443529"/>
              <a:gd name="connsiteY10" fmla="*/ 73296 h 259283"/>
              <a:gd name="connsiteX11" fmla="*/ 74733 w 443529"/>
              <a:gd name="connsiteY11" fmla="*/ 152671 h 259283"/>
              <a:gd name="connsiteX12" fmla="*/ 236658 w 443529"/>
              <a:gd name="connsiteY12" fmla="*/ 120921 h 259283"/>
              <a:gd name="connsiteX13" fmla="*/ 211258 w 443529"/>
              <a:gd name="connsiteY13" fmla="*/ 162196 h 259283"/>
              <a:gd name="connsiteX14" fmla="*/ 316033 w 443529"/>
              <a:gd name="connsiteY14" fmla="*/ 209821 h 259283"/>
              <a:gd name="connsiteX15" fmla="*/ 290633 w 443529"/>
              <a:gd name="connsiteY15" fmla="*/ 120921 h 259283"/>
              <a:gd name="connsiteX16" fmla="*/ 443033 w 443529"/>
              <a:gd name="connsiteY16" fmla="*/ 271 h 25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529" h="259283">
                <a:moveTo>
                  <a:pt x="443033" y="271"/>
                </a:moveTo>
                <a:cubicBezTo>
                  <a:pt x="450970" y="-5021"/>
                  <a:pt x="361541" y="68534"/>
                  <a:pt x="338258" y="89171"/>
                </a:cubicBezTo>
                <a:cubicBezTo>
                  <a:pt x="314975" y="109808"/>
                  <a:pt x="308625" y="103459"/>
                  <a:pt x="303333" y="124096"/>
                </a:cubicBezTo>
                <a:cubicBezTo>
                  <a:pt x="298041" y="144733"/>
                  <a:pt x="309683" y="201883"/>
                  <a:pt x="306508" y="212996"/>
                </a:cubicBezTo>
                <a:cubicBezTo>
                  <a:pt x="303333" y="224109"/>
                  <a:pt x="281637" y="186538"/>
                  <a:pt x="284283" y="190771"/>
                </a:cubicBezTo>
                <a:cubicBezTo>
                  <a:pt x="286929" y="195004"/>
                  <a:pt x="326616" y="233634"/>
                  <a:pt x="322383" y="238396"/>
                </a:cubicBezTo>
                <a:cubicBezTo>
                  <a:pt x="318150" y="243158"/>
                  <a:pt x="284283" y="230988"/>
                  <a:pt x="258883" y="219346"/>
                </a:cubicBezTo>
                <a:cubicBezTo>
                  <a:pt x="233483" y="207704"/>
                  <a:pt x="212845" y="162196"/>
                  <a:pt x="169983" y="168546"/>
                </a:cubicBezTo>
                <a:cubicBezTo>
                  <a:pt x="127121" y="174896"/>
                  <a:pt x="14408" y="249509"/>
                  <a:pt x="1708" y="257446"/>
                </a:cubicBezTo>
                <a:cubicBezTo>
                  <a:pt x="-10992" y="265383"/>
                  <a:pt x="49862" y="246863"/>
                  <a:pt x="93783" y="216171"/>
                </a:cubicBezTo>
                <a:cubicBezTo>
                  <a:pt x="137704" y="185479"/>
                  <a:pt x="268408" y="83879"/>
                  <a:pt x="265233" y="73296"/>
                </a:cubicBezTo>
                <a:cubicBezTo>
                  <a:pt x="262058" y="62713"/>
                  <a:pt x="79495" y="144734"/>
                  <a:pt x="74733" y="152671"/>
                </a:cubicBezTo>
                <a:cubicBezTo>
                  <a:pt x="69970" y="160609"/>
                  <a:pt x="213904" y="119334"/>
                  <a:pt x="236658" y="120921"/>
                </a:cubicBezTo>
                <a:cubicBezTo>
                  <a:pt x="259412" y="122508"/>
                  <a:pt x="198029" y="147379"/>
                  <a:pt x="211258" y="162196"/>
                </a:cubicBezTo>
                <a:cubicBezTo>
                  <a:pt x="224487" y="177013"/>
                  <a:pt x="302804" y="216700"/>
                  <a:pt x="316033" y="209821"/>
                </a:cubicBezTo>
                <a:cubicBezTo>
                  <a:pt x="329262" y="202942"/>
                  <a:pt x="271054" y="152142"/>
                  <a:pt x="290633" y="120921"/>
                </a:cubicBezTo>
                <a:cubicBezTo>
                  <a:pt x="310212" y="89700"/>
                  <a:pt x="435096" y="5563"/>
                  <a:pt x="443033" y="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6E392DF-AD0F-B41B-1B01-B22C31C36BEC}"/>
              </a:ext>
            </a:extLst>
          </p:cNvPr>
          <p:cNvSpPr/>
          <p:nvPr/>
        </p:nvSpPr>
        <p:spPr>
          <a:xfrm>
            <a:off x="5197282" y="5771984"/>
            <a:ext cx="572392" cy="359859"/>
          </a:xfrm>
          <a:custGeom>
            <a:avLst/>
            <a:gdLst>
              <a:gd name="connsiteX0" fmla="*/ 193 w 572392"/>
              <a:gd name="connsiteY0" fmla="*/ 66841 h 359859"/>
              <a:gd name="connsiteX1" fmla="*/ 228793 w 572392"/>
              <a:gd name="connsiteY1" fmla="*/ 54141 h 359859"/>
              <a:gd name="connsiteX2" fmla="*/ 171643 w 572392"/>
              <a:gd name="connsiteY2" fmla="*/ 73191 h 359859"/>
              <a:gd name="connsiteX3" fmla="*/ 146243 w 572392"/>
              <a:gd name="connsiteY3" fmla="*/ 95416 h 359859"/>
              <a:gd name="connsiteX4" fmla="*/ 133543 w 572392"/>
              <a:gd name="connsiteY4" fmla="*/ 165266 h 359859"/>
              <a:gd name="connsiteX5" fmla="*/ 152593 w 572392"/>
              <a:gd name="connsiteY5" fmla="*/ 257341 h 359859"/>
              <a:gd name="connsiteX6" fmla="*/ 187518 w 572392"/>
              <a:gd name="connsiteY6" fmla="*/ 317666 h 359859"/>
              <a:gd name="connsiteX7" fmla="*/ 333568 w 572392"/>
              <a:gd name="connsiteY7" fmla="*/ 343066 h 359859"/>
              <a:gd name="connsiteX8" fmla="*/ 146243 w 572392"/>
              <a:gd name="connsiteY8" fmla="*/ 346241 h 359859"/>
              <a:gd name="connsiteX9" fmla="*/ 333568 w 572392"/>
              <a:gd name="connsiteY9" fmla="*/ 355766 h 359859"/>
              <a:gd name="connsiteX10" fmla="*/ 492318 w 572392"/>
              <a:gd name="connsiteY10" fmla="*/ 358941 h 359859"/>
              <a:gd name="connsiteX11" fmla="*/ 444693 w 572392"/>
              <a:gd name="connsiteY11" fmla="*/ 339891 h 359859"/>
              <a:gd name="connsiteX12" fmla="*/ 514543 w 572392"/>
              <a:gd name="connsiteY12" fmla="*/ 295441 h 359859"/>
              <a:gd name="connsiteX13" fmla="*/ 527243 w 572392"/>
              <a:gd name="connsiteY13" fmla="*/ 254166 h 359859"/>
              <a:gd name="connsiteX14" fmla="*/ 536768 w 572392"/>
              <a:gd name="connsiteY14" fmla="*/ 216066 h 359859"/>
              <a:gd name="connsiteX15" fmla="*/ 498668 w 572392"/>
              <a:gd name="connsiteY15" fmla="*/ 358941 h 359859"/>
              <a:gd name="connsiteX16" fmla="*/ 527243 w 572392"/>
              <a:gd name="connsiteY16" fmla="*/ 257341 h 359859"/>
              <a:gd name="connsiteX17" fmla="*/ 571693 w 572392"/>
              <a:gd name="connsiteY17" fmla="*/ 162091 h 359859"/>
              <a:gd name="connsiteX18" fmla="*/ 489143 w 572392"/>
              <a:gd name="connsiteY18" fmla="*/ 63666 h 359859"/>
              <a:gd name="connsiteX19" fmla="*/ 374843 w 572392"/>
              <a:gd name="connsiteY19" fmla="*/ 19216 h 359859"/>
              <a:gd name="connsiteX20" fmla="*/ 225618 w 572392"/>
              <a:gd name="connsiteY20" fmla="*/ 166 h 359859"/>
              <a:gd name="connsiteX21" fmla="*/ 63693 w 572392"/>
              <a:gd name="connsiteY21" fmla="*/ 28741 h 359859"/>
              <a:gd name="connsiteX22" fmla="*/ 273243 w 572392"/>
              <a:gd name="connsiteY22" fmla="*/ 28741 h 359859"/>
              <a:gd name="connsiteX23" fmla="*/ 193 w 572392"/>
              <a:gd name="connsiteY23" fmla="*/ 66841 h 3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392" h="359859">
                <a:moveTo>
                  <a:pt x="193" y="66841"/>
                </a:moveTo>
                <a:cubicBezTo>
                  <a:pt x="-7215" y="71074"/>
                  <a:pt x="200218" y="53083"/>
                  <a:pt x="228793" y="54141"/>
                </a:cubicBezTo>
                <a:cubicBezTo>
                  <a:pt x="257368" y="55199"/>
                  <a:pt x="185401" y="66312"/>
                  <a:pt x="171643" y="73191"/>
                </a:cubicBezTo>
                <a:cubicBezTo>
                  <a:pt x="157885" y="80070"/>
                  <a:pt x="152593" y="80070"/>
                  <a:pt x="146243" y="95416"/>
                </a:cubicBezTo>
                <a:cubicBezTo>
                  <a:pt x="139893" y="110762"/>
                  <a:pt x="132485" y="138279"/>
                  <a:pt x="133543" y="165266"/>
                </a:cubicBezTo>
                <a:cubicBezTo>
                  <a:pt x="134601" y="192253"/>
                  <a:pt x="143597" y="231941"/>
                  <a:pt x="152593" y="257341"/>
                </a:cubicBezTo>
                <a:cubicBezTo>
                  <a:pt x="161589" y="282741"/>
                  <a:pt x="157356" y="303379"/>
                  <a:pt x="187518" y="317666"/>
                </a:cubicBezTo>
                <a:cubicBezTo>
                  <a:pt x="217680" y="331953"/>
                  <a:pt x="340447" y="338304"/>
                  <a:pt x="333568" y="343066"/>
                </a:cubicBezTo>
                <a:cubicBezTo>
                  <a:pt x="326689" y="347828"/>
                  <a:pt x="146243" y="344124"/>
                  <a:pt x="146243" y="346241"/>
                </a:cubicBezTo>
                <a:cubicBezTo>
                  <a:pt x="146243" y="348358"/>
                  <a:pt x="275889" y="353649"/>
                  <a:pt x="333568" y="355766"/>
                </a:cubicBezTo>
                <a:cubicBezTo>
                  <a:pt x="391247" y="357883"/>
                  <a:pt x="473797" y="361587"/>
                  <a:pt x="492318" y="358941"/>
                </a:cubicBezTo>
                <a:cubicBezTo>
                  <a:pt x="510839" y="356295"/>
                  <a:pt x="440989" y="350474"/>
                  <a:pt x="444693" y="339891"/>
                </a:cubicBezTo>
                <a:cubicBezTo>
                  <a:pt x="448397" y="329308"/>
                  <a:pt x="500785" y="309729"/>
                  <a:pt x="514543" y="295441"/>
                </a:cubicBezTo>
                <a:cubicBezTo>
                  <a:pt x="528301" y="281153"/>
                  <a:pt x="523539" y="267395"/>
                  <a:pt x="527243" y="254166"/>
                </a:cubicBezTo>
                <a:cubicBezTo>
                  <a:pt x="530947" y="240937"/>
                  <a:pt x="541531" y="198603"/>
                  <a:pt x="536768" y="216066"/>
                </a:cubicBezTo>
                <a:cubicBezTo>
                  <a:pt x="532005" y="233529"/>
                  <a:pt x="500255" y="352062"/>
                  <a:pt x="498668" y="358941"/>
                </a:cubicBezTo>
                <a:cubicBezTo>
                  <a:pt x="497081" y="365820"/>
                  <a:pt x="515072" y="290149"/>
                  <a:pt x="527243" y="257341"/>
                </a:cubicBezTo>
                <a:cubicBezTo>
                  <a:pt x="539414" y="224533"/>
                  <a:pt x="578043" y="194370"/>
                  <a:pt x="571693" y="162091"/>
                </a:cubicBezTo>
                <a:cubicBezTo>
                  <a:pt x="565343" y="129812"/>
                  <a:pt x="521951" y="87479"/>
                  <a:pt x="489143" y="63666"/>
                </a:cubicBezTo>
                <a:cubicBezTo>
                  <a:pt x="456335" y="39853"/>
                  <a:pt x="418764" y="29799"/>
                  <a:pt x="374843" y="19216"/>
                </a:cubicBezTo>
                <a:cubicBezTo>
                  <a:pt x="330922" y="8633"/>
                  <a:pt x="277476" y="-1422"/>
                  <a:pt x="225618" y="166"/>
                </a:cubicBezTo>
                <a:cubicBezTo>
                  <a:pt x="173760" y="1753"/>
                  <a:pt x="55756" y="23978"/>
                  <a:pt x="63693" y="28741"/>
                </a:cubicBezTo>
                <a:cubicBezTo>
                  <a:pt x="71631" y="33503"/>
                  <a:pt x="279064" y="22920"/>
                  <a:pt x="273243" y="28741"/>
                </a:cubicBezTo>
                <a:cubicBezTo>
                  <a:pt x="267422" y="34562"/>
                  <a:pt x="7601" y="62608"/>
                  <a:pt x="193" y="66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6401706C-BC88-A485-77ED-E58E2BB8E7C2}"/>
              </a:ext>
            </a:extLst>
          </p:cNvPr>
          <p:cNvSpPr/>
          <p:nvPr/>
        </p:nvSpPr>
        <p:spPr>
          <a:xfrm>
            <a:off x="5515352" y="583342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353EEF3F-4EFC-EC8D-6856-28D839A6F195}"/>
              </a:ext>
            </a:extLst>
          </p:cNvPr>
          <p:cNvSpPr/>
          <p:nvPr/>
        </p:nvSpPr>
        <p:spPr>
          <a:xfrm>
            <a:off x="5614241" y="5939685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097D4E4-4ECF-9C8D-2DD9-10B182B82C13}"/>
              </a:ext>
            </a:extLst>
          </p:cNvPr>
          <p:cNvSpPr/>
          <p:nvPr/>
        </p:nvSpPr>
        <p:spPr>
          <a:xfrm>
            <a:off x="5579336" y="6015266"/>
            <a:ext cx="70117" cy="7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A711677-1E63-AA1F-4D72-53BD59461BB7}"/>
              </a:ext>
            </a:extLst>
          </p:cNvPr>
          <p:cNvSpPr/>
          <p:nvPr/>
        </p:nvSpPr>
        <p:spPr>
          <a:xfrm>
            <a:off x="5841998" y="5927541"/>
            <a:ext cx="185542" cy="263813"/>
          </a:xfrm>
          <a:custGeom>
            <a:avLst/>
            <a:gdLst>
              <a:gd name="connsiteX0" fmla="*/ 2 w 185542"/>
              <a:gd name="connsiteY0" fmla="*/ 184 h 263813"/>
              <a:gd name="connsiteX1" fmla="*/ 92077 w 185542"/>
              <a:gd name="connsiteY1" fmla="*/ 162109 h 263813"/>
              <a:gd name="connsiteX2" fmla="*/ 73027 w 185542"/>
              <a:gd name="connsiteY2" fmla="*/ 124009 h 263813"/>
              <a:gd name="connsiteX3" fmla="*/ 146052 w 185542"/>
              <a:gd name="connsiteY3" fmla="*/ 231959 h 263813"/>
              <a:gd name="connsiteX4" fmla="*/ 184152 w 185542"/>
              <a:gd name="connsiteY4" fmla="*/ 263709 h 263813"/>
              <a:gd name="connsiteX5" fmla="*/ 168277 w 185542"/>
              <a:gd name="connsiteY5" fmla="*/ 238309 h 263813"/>
              <a:gd name="connsiteX6" fmla="*/ 85727 w 185542"/>
              <a:gd name="connsiteY6" fmla="*/ 146234 h 263813"/>
              <a:gd name="connsiteX7" fmla="*/ 114302 w 185542"/>
              <a:gd name="connsiteY7" fmla="*/ 184334 h 263813"/>
              <a:gd name="connsiteX8" fmla="*/ 95252 w 185542"/>
              <a:gd name="connsiteY8" fmla="*/ 130359 h 263813"/>
              <a:gd name="connsiteX9" fmla="*/ 2 w 185542"/>
              <a:gd name="connsiteY9" fmla="*/ 184 h 26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542" h="263813">
                <a:moveTo>
                  <a:pt x="2" y="184"/>
                </a:moveTo>
                <a:cubicBezTo>
                  <a:pt x="-527" y="5476"/>
                  <a:pt x="79906" y="141472"/>
                  <a:pt x="92077" y="162109"/>
                </a:cubicBezTo>
                <a:cubicBezTo>
                  <a:pt x="104248" y="182746"/>
                  <a:pt x="64031" y="112367"/>
                  <a:pt x="73027" y="124009"/>
                </a:cubicBezTo>
                <a:cubicBezTo>
                  <a:pt x="82023" y="135651"/>
                  <a:pt x="127531" y="208676"/>
                  <a:pt x="146052" y="231959"/>
                </a:cubicBezTo>
                <a:cubicBezTo>
                  <a:pt x="164573" y="255242"/>
                  <a:pt x="180448" y="262651"/>
                  <a:pt x="184152" y="263709"/>
                </a:cubicBezTo>
                <a:cubicBezTo>
                  <a:pt x="187856" y="264767"/>
                  <a:pt x="184681" y="257888"/>
                  <a:pt x="168277" y="238309"/>
                </a:cubicBezTo>
                <a:cubicBezTo>
                  <a:pt x="151873" y="218730"/>
                  <a:pt x="94723" y="155230"/>
                  <a:pt x="85727" y="146234"/>
                </a:cubicBezTo>
                <a:cubicBezTo>
                  <a:pt x="76731" y="137238"/>
                  <a:pt x="112715" y="186980"/>
                  <a:pt x="114302" y="184334"/>
                </a:cubicBezTo>
                <a:cubicBezTo>
                  <a:pt x="115890" y="181688"/>
                  <a:pt x="111127" y="155759"/>
                  <a:pt x="95252" y="130359"/>
                </a:cubicBezTo>
                <a:cubicBezTo>
                  <a:pt x="79377" y="104959"/>
                  <a:pt x="531" y="-5108"/>
                  <a:pt x="2" y="1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4DF4115-1293-5890-C5A1-54533B516136}"/>
              </a:ext>
            </a:extLst>
          </p:cNvPr>
          <p:cNvSpPr/>
          <p:nvPr/>
        </p:nvSpPr>
        <p:spPr>
          <a:xfrm>
            <a:off x="4854411" y="6030701"/>
            <a:ext cx="1076644" cy="162920"/>
          </a:xfrm>
          <a:custGeom>
            <a:avLst/>
            <a:gdLst>
              <a:gd name="connsiteX0" fmla="*/ 164 w 1076644"/>
              <a:gd name="connsiteY0" fmla="*/ 8149 h 162920"/>
              <a:gd name="connsiteX1" fmla="*/ 289089 w 1076644"/>
              <a:gd name="connsiteY1" fmla="*/ 46249 h 162920"/>
              <a:gd name="connsiteX2" fmla="*/ 565314 w 1076644"/>
              <a:gd name="connsiteY2" fmla="*/ 131974 h 162920"/>
              <a:gd name="connsiteX3" fmla="*/ 428789 w 1076644"/>
              <a:gd name="connsiteY3" fmla="*/ 112924 h 162920"/>
              <a:gd name="connsiteX4" fmla="*/ 765339 w 1076644"/>
              <a:gd name="connsiteY4" fmla="*/ 147849 h 162920"/>
              <a:gd name="connsiteX5" fmla="*/ 616114 w 1076644"/>
              <a:gd name="connsiteY5" fmla="*/ 154199 h 162920"/>
              <a:gd name="connsiteX6" fmla="*/ 889164 w 1076644"/>
              <a:gd name="connsiteY6" fmla="*/ 160549 h 162920"/>
              <a:gd name="connsiteX7" fmla="*/ 1076489 w 1076644"/>
              <a:gd name="connsiteY7" fmla="*/ 160549 h 162920"/>
              <a:gd name="connsiteX8" fmla="*/ 914564 w 1076644"/>
              <a:gd name="connsiteY8" fmla="*/ 131974 h 162920"/>
              <a:gd name="connsiteX9" fmla="*/ 578014 w 1076644"/>
              <a:gd name="connsiteY9" fmla="*/ 125624 h 162920"/>
              <a:gd name="connsiteX10" fmla="*/ 390689 w 1076644"/>
              <a:gd name="connsiteY10" fmla="*/ 81174 h 162920"/>
              <a:gd name="connsiteX11" fmla="*/ 212889 w 1076644"/>
              <a:gd name="connsiteY11" fmla="*/ 8149 h 162920"/>
              <a:gd name="connsiteX12" fmla="*/ 70014 w 1076644"/>
              <a:gd name="connsiteY12" fmla="*/ 4974 h 162920"/>
              <a:gd name="connsiteX13" fmla="*/ 244639 w 1076644"/>
              <a:gd name="connsiteY13" fmla="*/ 36724 h 162920"/>
              <a:gd name="connsiteX14" fmla="*/ 164 w 1076644"/>
              <a:gd name="connsiteY14" fmla="*/ 8149 h 16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644" h="162920">
                <a:moveTo>
                  <a:pt x="164" y="8149"/>
                </a:moveTo>
                <a:cubicBezTo>
                  <a:pt x="7572" y="9736"/>
                  <a:pt x="194897" y="25612"/>
                  <a:pt x="289089" y="46249"/>
                </a:cubicBezTo>
                <a:cubicBezTo>
                  <a:pt x="383281" y="66886"/>
                  <a:pt x="542031" y="120862"/>
                  <a:pt x="565314" y="131974"/>
                </a:cubicBezTo>
                <a:cubicBezTo>
                  <a:pt x="588597" y="143086"/>
                  <a:pt x="395452" y="110278"/>
                  <a:pt x="428789" y="112924"/>
                </a:cubicBezTo>
                <a:cubicBezTo>
                  <a:pt x="462127" y="115570"/>
                  <a:pt x="734118" y="140970"/>
                  <a:pt x="765339" y="147849"/>
                </a:cubicBezTo>
                <a:cubicBezTo>
                  <a:pt x="796560" y="154728"/>
                  <a:pt x="595477" y="152082"/>
                  <a:pt x="616114" y="154199"/>
                </a:cubicBezTo>
                <a:cubicBezTo>
                  <a:pt x="636751" y="156316"/>
                  <a:pt x="812435" y="159491"/>
                  <a:pt x="889164" y="160549"/>
                </a:cubicBezTo>
                <a:cubicBezTo>
                  <a:pt x="965893" y="161607"/>
                  <a:pt x="1072256" y="165311"/>
                  <a:pt x="1076489" y="160549"/>
                </a:cubicBezTo>
                <a:cubicBezTo>
                  <a:pt x="1080722" y="155787"/>
                  <a:pt x="997643" y="137795"/>
                  <a:pt x="914564" y="131974"/>
                </a:cubicBezTo>
                <a:cubicBezTo>
                  <a:pt x="831485" y="126153"/>
                  <a:pt x="665326" y="134091"/>
                  <a:pt x="578014" y="125624"/>
                </a:cubicBezTo>
                <a:cubicBezTo>
                  <a:pt x="490702" y="117157"/>
                  <a:pt x="451543" y="100753"/>
                  <a:pt x="390689" y="81174"/>
                </a:cubicBezTo>
                <a:cubicBezTo>
                  <a:pt x="329835" y="61595"/>
                  <a:pt x="266335" y="20849"/>
                  <a:pt x="212889" y="8149"/>
                </a:cubicBezTo>
                <a:cubicBezTo>
                  <a:pt x="159443" y="-4551"/>
                  <a:pt x="64722" y="211"/>
                  <a:pt x="70014" y="4974"/>
                </a:cubicBezTo>
                <a:cubicBezTo>
                  <a:pt x="75306" y="9737"/>
                  <a:pt x="251518" y="35666"/>
                  <a:pt x="244639" y="36724"/>
                </a:cubicBezTo>
                <a:cubicBezTo>
                  <a:pt x="237760" y="37782"/>
                  <a:pt x="-7244" y="6562"/>
                  <a:pt x="164" y="8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307FFA47-7A35-6147-E581-37DC008F931F}"/>
              </a:ext>
            </a:extLst>
          </p:cNvPr>
          <p:cNvSpPr/>
          <p:nvPr/>
        </p:nvSpPr>
        <p:spPr>
          <a:xfrm>
            <a:off x="4882490" y="6167423"/>
            <a:ext cx="373149" cy="79493"/>
          </a:xfrm>
          <a:custGeom>
            <a:avLst/>
            <a:gdLst>
              <a:gd name="connsiteX0" fmla="*/ 57810 w 373149"/>
              <a:gd name="connsiteY0" fmla="*/ 61927 h 79493"/>
              <a:gd name="connsiteX1" fmla="*/ 191160 w 373149"/>
              <a:gd name="connsiteY1" fmla="*/ 36527 h 79493"/>
              <a:gd name="connsiteX2" fmla="*/ 299110 w 373149"/>
              <a:gd name="connsiteY2" fmla="*/ 71452 h 79493"/>
              <a:gd name="connsiteX3" fmla="*/ 302285 w 373149"/>
              <a:gd name="connsiteY3" fmla="*/ 39702 h 79493"/>
              <a:gd name="connsiteX4" fmla="*/ 353085 w 373149"/>
              <a:gd name="connsiteY4" fmla="*/ 65102 h 79493"/>
              <a:gd name="connsiteX5" fmla="*/ 343560 w 373149"/>
              <a:gd name="connsiteY5" fmla="*/ 36527 h 79493"/>
              <a:gd name="connsiteX6" fmla="*/ 368960 w 373149"/>
              <a:gd name="connsiteY6" fmla="*/ 58752 h 79493"/>
              <a:gd name="connsiteX7" fmla="*/ 241960 w 373149"/>
              <a:gd name="connsiteY7" fmla="*/ 49227 h 79493"/>
              <a:gd name="connsiteX8" fmla="*/ 178460 w 373149"/>
              <a:gd name="connsiteY8" fmla="*/ 1602 h 79493"/>
              <a:gd name="connsiteX9" fmla="*/ 210210 w 373149"/>
              <a:gd name="connsiteY9" fmla="*/ 17477 h 79493"/>
              <a:gd name="connsiteX10" fmla="*/ 7010 w 373149"/>
              <a:gd name="connsiteY10" fmla="*/ 77802 h 79493"/>
              <a:gd name="connsiteX11" fmla="*/ 57810 w 373149"/>
              <a:gd name="connsiteY11" fmla="*/ 61927 h 7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49" h="79493">
                <a:moveTo>
                  <a:pt x="57810" y="61927"/>
                </a:moveTo>
                <a:cubicBezTo>
                  <a:pt x="88502" y="55048"/>
                  <a:pt x="150943" y="34939"/>
                  <a:pt x="191160" y="36527"/>
                </a:cubicBezTo>
                <a:cubicBezTo>
                  <a:pt x="231377" y="38115"/>
                  <a:pt x="280589" y="70923"/>
                  <a:pt x="299110" y="71452"/>
                </a:cubicBezTo>
                <a:cubicBezTo>
                  <a:pt x="317631" y="71981"/>
                  <a:pt x="293289" y="40760"/>
                  <a:pt x="302285" y="39702"/>
                </a:cubicBezTo>
                <a:cubicBezTo>
                  <a:pt x="311281" y="38644"/>
                  <a:pt x="346206" y="65631"/>
                  <a:pt x="353085" y="65102"/>
                </a:cubicBezTo>
                <a:cubicBezTo>
                  <a:pt x="359964" y="64573"/>
                  <a:pt x="340914" y="37585"/>
                  <a:pt x="343560" y="36527"/>
                </a:cubicBezTo>
                <a:cubicBezTo>
                  <a:pt x="346206" y="35469"/>
                  <a:pt x="385893" y="56635"/>
                  <a:pt x="368960" y="58752"/>
                </a:cubicBezTo>
                <a:cubicBezTo>
                  <a:pt x="352027" y="60869"/>
                  <a:pt x="273710" y="58752"/>
                  <a:pt x="241960" y="49227"/>
                </a:cubicBezTo>
                <a:cubicBezTo>
                  <a:pt x="210210" y="39702"/>
                  <a:pt x="183752" y="6894"/>
                  <a:pt x="178460" y="1602"/>
                </a:cubicBezTo>
                <a:cubicBezTo>
                  <a:pt x="173168" y="-3690"/>
                  <a:pt x="238785" y="4777"/>
                  <a:pt x="210210" y="17477"/>
                </a:cubicBezTo>
                <a:cubicBezTo>
                  <a:pt x="181635" y="30177"/>
                  <a:pt x="31352" y="70923"/>
                  <a:pt x="7010" y="77802"/>
                </a:cubicBezTo>
                <a:cubicBezTo>
                  <a:pt x="-17332" y="84681"/>
                  <a:pt x="27118" y="68806"/>
                  <a:pt x="57810" y="619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6A5B905-D918-75CD-EC11-9A24D3FFAF6E}"/>
              </a:ext>
            </a:extLst>
          </p:cNvPr>
          <p:cNvSpPr/>
          <p:nvPr/>
        </p:nvSpPr>
        <p:spPr>
          <a:xfrm>
            <a:off x="4849974" y="5734042"/>
            <a:ext cx="870729" cy="123836"/>
          </a:xfrm>
          <a:custGeom>
            <a:avLst/>
            <a:gdLst>
              <a:gd name="connsiteX0" fmla="*/ 1426 w 870729"/>
              <a:gd name="connsiteY0" fmla="*/ 123833 h 123836"/>
              <a:gd name="connsiteX1" fmla="*/ 290351 w 870729"/>
              <a:gd name="connsiteY1" fmla="*/ 47633 h 123836"/>
              <a:gd name="connsiteX2" fmla="*/ 185576 w 870729"/>
              <a:gd name="connsiteY2" fmla="*/ 85733 h 123836"/>
              <a:gd name="connsiteX3" fmla="*/ 471326 w 870729"/>
              <a:gd name="connsiteY3" fmla="*/ 31758 h 123836"/>
              <a:gd name="connsiteX4" fmla="*/ 690401 w 870729"/>
              <a:gd name="connsiteY4" fmla="*/ 50808 h 123836"/>
              <a:gd name="connsiteX5" fmla="*/ 642776 w 870729"/>
              <a:gd name="connsiteY5" fmla="*/ 41283 h 123836"/>
              <a:gd name="connsiteX6" fmla="*/ 868201 w 870729"/>
              <a:gd name="connsiteY6" fmla="*/ 107958 h 123836"/>
              <a:gd name="connsiteX7" fmla="*/ 757076 w 870729"/>
              <a:gd name="connsiteY7" fmla="*/ 73033 h 123836"/>
              <a:gd name="connsiteX8" fmla="*/ 649126 w 870729"/>
              <a:gd name="connsiteY8" fmla="*/ 31758 h 123836"/>
              <a:gd name="connsiteX9" fmla="*/ 445926 w 870729"/>
              <a:gd name="connsiteY9" fmla="*/ 8 h 123836"/>
              <a:gd name="connsiteX10" fmla="*/ 284001 w 870729"/>
              <a:gd name="connsiteY10" fmla="*/ 28583 h 123836"/>
              <a:gd name="connsiteX11" fmla="*/ 376076 w 870729"/>
              <a:gd name="connsiteY11" fmla="*/ 25408 h 123836"/>
              <a:gd name="connsiteX12" fmla="*/ 150651 w 870729"/>
              <a:gd name="connsiteY12" fmla="*/ 9533 h 123836"/>
              <a:gd name="connsiteX13" fmla="*/ 220501 w 870729"/>
              <a:gd name="connsiteY13" fmla="*/ 25408 h 123836"/>
              <a:gd name="connsiteX14" fmla="*/ 131601 w 870729"/>
              <a:gd name="connsiteY14" fmla="*/ 41283 h 123836"/>
              <a:gd name="connsiteX15" fmla="*/ 176051 w 870729"/>
              <a:gd name="connsiteY15" fmla="*/ 50808 h 123836"/>
              <a:gd name="connsiteX16" fmla="*/ 1426 w 870729"/>
              <a:gd name="connsiteY16" fmla="*/ 123833 h 12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70729" h="123836">
                <a:moveTo>
                  <a:pt x="1426" y="123833"/>
                </a:moveTo>
                <a:cubicBezTo>
                  <a:pt x="20476" y="123304"/>
                  <a:pt x="259659" y="53983"/>
                  <a:pt x="290351" y="47633"/>
                </a:cubicBezTo>
                <a:cubicBezTo>
                  <a:pt x="321043" y="41283"/>
                  <a:pt x="155414" y="88379"/>
                  <a:pt x="185576" y="85733"/>
                </a:cubicBezTo>
                <a:cubicBezTo>
                  <a:pt x="215738" y="83087"/>
                  <a:pt x="387189" y="37579"/>
                  <a:pt x="471326" y="31758"/>
                </a:cubicBezTo>
                <a:cubicBezTo>
                  <a:pt x="555463" y="25937"/>
                  <a:pt x="661826" y="49220"/>
                  <a:pt x="690401" y="50808"/>
                </a:cubicBezTo>
                <a:cubicBezTo>
                  <a:pt x="718976" y="52395"/>
                  <a:pt x="613143" y="31758"/>
                  <a:pt x="642776" y="41283"/>
                </a:cubicBezTo>
                <a:cubicBezTo>
                  <a:pt x="672409" y="50808"/>
                  <a:pt x="849151" y="102666"/>
                  <a:pt x="868201" y="107958"/>
                </a:cubicBezTo>
                <a:cubicBezTo>
                  <a:pt x="887251" y="113250"/>
                  <a:pt x="793589" y="85733"/>
                  <a:pt x="757076" y="73033"/>
                </a:cubicBezTo>
                <a:cubicBezTo>
                  <a:pt x="720564" y="60333"/>
                  <a:pt x="700984" y="43929"/>
                  <a:pt x="649126" y="31758"/>
                </a:cubicBezTo>
                <a:cubicBezTo>
                  <a:pt x="597268" y="19587"/>
                  <a:pt x="506780" y="537"/>
                  <a:pt x="445926" y="8"/>
                </a:cubicBezTo>
                <a:cubicBezTo>
                  <a:pt x="385072" y="-521"/>
                  <a:pt x="295643" y="24350"/>
                  <a:pt x="284001" y="28583"/>
                </a:cubicBezTo>
                <a:cubicBezTo>
                  <a:pt x="272359" y="32816"/>
                  <a:pt x="398301" y="28583"/>
                  <a:pt x="376076" y="25408"/>
                </a:cubicBezTo>
                <a:cubicBezTo>
                  <a:pt x="353851" y="22233"/>
                  <a:pt x="176580" y="9533"/>
                  <a:pt x="150651" y="9533"/>
                </a:cubicBezTo>
                <a:cubicBezTo>
                  <a:pt x="124722" y="9533"/>
                  <a:pt x="223676" y="20116"/>
                  <a:pt x="220501" y="25408"/>
                </a:cubicBezTo>
                <a:cubicBezTo>
                  <a:pt x="217326" y="30700"/>
                  <a:pt x="139009" y="37050"/>
                  <a:pt x="131601" y="41283"/>
                </a:cubicBezTo>
                <a:cubicBezTo>
                  <a:pt x="124193" y="45516"/>
                  <a:pt x="191926" y="41812"/>
                  <a:pt x="176051" y="50808"/>
                </a:cubicBezTo>
                <a:cubicBezTo>
                  <a:pt x="160176" y="59804"/>
                  <a:pt x="-17624" y="124362"/>
                  <a:pt x="1426" y="1238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8AEE89E-DED0-CA8E-A4DC-FEEB166C548D}"/>
              </a:ext>
            </a:extLst>
          </p:cNvPr>
          <p:cNvSpPr/>
          <p:nvPr/>
        </p:nvSpPr>
        <p:spPr>
          <a:xfrm>
            <a:off x="5953075" y="5314950"/>
            <a:ext cx="195337" cy="304824"/>
          </a:xfrm>
          <a:custGeom>
            <a:avLst/>
            <a:gdLst>
              <a:gd name="connsiteX0" fmla="*/ 190550 w 195337"/>
              <a:gd name="connsiteY0" fmla="*/ 139700 h 304824"/>
              <a:gd name="connsiteX1" fmla="*/ 187375 w 195337"/>
              <a:gd name="connsiteY1" fmla="*/ 244475 h 304824"/>
              <a:gd name="connsiteX2" fmla="*/ 127050 w 195337"/>
              <a:gd name="connsiteY2" fmla="*/ 304800 h 304824"/>
              <a:gd name="connsiteX3" fmla="*/ 174675 w 195337"/>
              <a:gd name="connsiteY3" fmla="*/ 238125 h 304824"/>
              <a:gd name="connsiteX4" fmla="*/ 31800 w 195337"/>
              <a:gd name="connsiteY4" fmla="*/ 288925 h 304824"/>
              <a:gd name="connsiteX5" fmla="*/ 98475 w 195337"/>
              <a:gd name="connsiteY5" fmla="*/ 219075 h 304824"/>
              <a:gd name="connsiteX6" fmla="*/ 114350 w 195337"/>
              <a:gd name="connsiteY6" fmla="*/ 101600 h 304824"/>
              <a:gd name="connsiteX7" fmla="*/ 98475 w 195337"/>
              <a:gd name="connsiteY7" fmla="*/ 155575 h 304824"/>
              <a:gd name="connsiteX8" fmla="*/ 73075 w 195337"/>
              <a:gd name="connsiteY8" fmla="*/ 0 h 304824"/>
              <a:gd name="connsiteX9" fmla="*/ 82600 w 195337"/>
              <a:gd name="connsiteY9" fmla="*/ 155575 h 304824"/>
              <a:gd name="connsiteX10" fmla="*/ 28625 w 195337"/>
              <a:gd name="connsiteY10" fmla="*/ 101600 h 304824"/>
              <a:gd name="connsiteX11" fmla="*/ 50 w 195337"/>
              <a:gd name="connsiteY11" fmla="*/ 22225 h 304824"/>
              <a:gd name="connsiteX12" fmla="*/ 34975 w 195337"/>
              <a:gd name="connsiteY12" fmla="*/ 149225 h 304824"/>
              <a:gd name="connsiteX13" fmla="*/ 63550 w 195337"/>
              <a:gd name="connsiteY13" fmla="*/ 104775 h 304824"/>
              <a:gd name="connsiteX14" fmla="*/ 76250 w 195337"/>
              <a:gd name="connsiteY14" fmla="*/ 196850 h 304824"/>
              <a:gd name="connsiteX15" fmla="*/ 130225 w 195337"/>
              <a:gd name="connsiteY15" fmla="*/ 155575 h 304824"/>
              <a:gd name="connsiteX16" fmla="*/ 95300 w 195337"/>
              <a:gd name="connsiteY16" fmla="*/ 225425 h 304824"/>
              <a:gd name="connsiteX17" fmla="*/ 117525 w 195337"/>
              <a:gd name="connsiteY17" fmla="*/ 273050 h 304824"/>
              <a:gd name="connsiteX18" fmla="*/ 149275 w 195337"/>
              <a:gd name="connsiteY18" fmla="*/ 247650 h 304824"/>
              <a:gd name="connsiteX19" fmla="*/ 190550 w 195337"/>
              <a:gd name="connsiteY19" fmla="*/ 139700 h 30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337" h="304824">
                <a:moveTo>
                  <a:pt x="190550" y="139700"/>
                </a:moveTo>
                <a:cubicBezTo>
                  <a:pt x="196900" y="139171"/>
                  <a:pt x="197958" y="216958"/>
                  <a:pt x="187375" y="244475"/>
                </a:cubicBezTo>
                <a:cubicBezTo>
                  <a:pt x="176792" y="271992"/>
                  <a:pt x="129167" y="305858"/>
                  <a:pt x="127050" y="304800"/>
                </a:cubicBezTo>
                <a:cubicBezTo>
                  <a:pt x="124933" y="303742"/>
                  <a:pt x="190550" y="240771"/>
                  <a:pt x="174675" y="238125"/>
                </a:cubicBezTo>
                <a:cubicBezTo>
                  <a:pt x="158800" y="235479"/>
                  <a:pt x="44500" y="292100"/>
                  <a:pt x="31800" y="288925"/>
                </a:cubicBezTo>
                <a:cubicBezTo>
                  <a:pt x="19100" y="285750"/>
                  <a:pt x="84717" y="250296"/>
                  <a:pt x="98475" y="219075"/>
                </a:cubicBezTo>
                <a:cubicBezTo>
                  <a:pt x="112233" y="187854"/>
                  <a:pt x="114350" y="112183"/>
                  <a:pt x="114350" y="101600"/>
                </a:cubicBezTo>
                <a:cubicBezTo>
                  <a:pt x="114350" y="91017"/>
                  <a:pt x="105354" y="172508"/>
                  <a:pt x="98475" y="155575"/>
                </a:cubicBezTo>
                <a:cubicBezTo>
                  <a:pt x="91596" y="138642"/>
                  <a:pt x="75721" y="0"/>
                  <a:pt x="73075" y="0"/>
                </a:cubicBezTo>
                <a:cubicBezTo>
                  <a:pt x="70429" y="0"/>
                  <a:pt x="90008" y="138642"/>
                  <a:pt x="82600" y="155575"/>
                </a:cubicBezTo>
                <a:cubicBezTo>
                  <a:pt x="75192" y="172508"/>
                  <a:pt x="42383" y="123825"/>
                  <a:pt x="28625" y="101600"/>
                </a:cubicBezTo>
                <a:cubicBezTo>
                  <a:pt x="14867" y="79375"/>
                  <a:pt x="-1008" y="14288"/>
                  <a:pt x="50" y="22225"/>
                </a:cubicBezTo>
                <a:cubicBezTo>
                  <a:pt x="1108" y="30162"/>
                  <a:pt x="24392" y="135467"/>
                  <a:pt x="34975" y="149225"/>
                </a:cubicBezTo>
                <a:cubicBezTo>
                  <a:pt x="45558" y="162983"/>
                  <a:pt x="56671" y="96837"/>
                  <a:pt x="63550" y="104775"/>
                </a:cubicBezTo>
                <a:cubicBezTo>
                  <a:pt x="70429" y="112713"/>
                  <a:pt x="65138" y="188383"/>
                  <a:pt x="76250" y="196850"/>
                </a:cubicBezTo>
                <a:cubicBezTo>
                  <a:pt x="87362" y="205317"/>
                  <a:pt x="127050" y="150813"/>
                  <a:pt x="130225" y="155575"/>
                </a:cubicBezTo>
                <a:cubicBezTo>
                  <a:pt x="133400" y="160337"/>
                  <a:pt x="97417" y="205846"/>
                  <a:pt x="95300" y="225425"/>
                </a:cubicBezTo>
                <a:cubicBezTo>
                  <a:pt x="93183" y="245004"/>
                  <a:pt x="108529" y="269346"/>
                  <a:pt x="117525" y="273050"/>
                </a:cubicBezTo>
                <a:cubicBezTo>
                  <a:pt x="126521" y="276754"/>
                  <a:pt x="141867" y="269875"/>
                  <a:pt x="149275" y="247650"/>
                </a:cubicBezTo>
                <a:cubicBezTo>
                  <a:pt x="156683" y="225425"/>
                  <a:pt x="184200" y="140229"/>
                  <a:pt x="190550" y="139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062EFC5-58BD-99E8-58A4-110692461BB4}"/>
              </a:ext>
            </a:extLst>
          </p:cNvPr>
          <p:cNvSpPr/>
          <p:nvPr/>
        </p:nvSpPr>
        <p:spPr>
          <a:xfrm>
            <a:off x="5457111" y="5337156"/>
            <a:ext cx="381106" cy="270838"/>
          </a:xfrm>
          <a:custGeom>
            <a:avLst/>
            <a:gdLst>
              <a:gd name="connsiteX0" fmla="*/ 714 w 381106"/>
              <a:gd name="connsiteY0" fmla="*/ 111144 h 270838"/>
              <a:gd name="connsiteX1" fmla="*/ 99139 w 381106"/>
              <a:gd name="connsiteY1" fmla="*/ 101619 h 270838"/>
              <a:gd name="connsiteX2" fmla="*/ 229314 w 381106"/>
              <a:gd name="connsiteY2" fmla="*/ 196869 h 270838"/>
              <a:gd name="connsiteX3" fmla="*/ 213439 w 381106"/>
              <a:gd name="connsiteY3" fmla="*/ 92094 h 270838"/>
              <a:gd name="connsiteX4" fmla="*/ 375364 w 381106"/>
              <a:gd name="connsiteY4" fmla="*/ 266719 h 270838"/>
              <a:gd name="connsiteX5" fmla="*/ 337264 w 381106"/>
              <a:gd name="connsiteY5" fmla="*/ 212744 h 270838"/>
              <a:gd name="connsiteX6" fmla="*/ 264239 w 381106"/>
              <a:gd name="connsiteY6" fmla="*/ 177819 h 270838"/>
              <a:gd name="connsiteX7" fmla="*/ 295989 w 381106"/>
              <a:gd name="connsiteY7" fmla="*/ 193694 h 270838"/>
              <a:gd name="connsiteX8" fmla="*/ 203914 w 381106"/>
              <a:gd name="connsiteY8" fmla="*/ 127019 h 270838"/>
              <a:gd name="connsiteX9" fmla="*/ 137239 w 381106"/>
              <a:gd name="connsiteY9" fmla="*/ 19 h 270838"/>
              <a:gd name="connsiteX10" fmla="*/ 207089 w 381106"/>
              <a:gd name="connsiteY10" fmla="*/ 136544 h 270838"/>
              <a:gd name="connsiteX11" fmla="*/ 149939 w 381106"/>
              <a:gd name="connsiteY11" fmla="*/ 107969 h 270838"/>
              <a:gd name="connsiteX12" fmla="*/ 714 w 381106"/>
              <a:gd name="connsiteY12" fmla="*/ 111144 h 27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106" h="270838">
                <a:moveTo>
                  <a:pt x="714" y="111144"/>
                </a:moveTo>
                <a:cubicBezTo>
                  <a:pt x="-7753" y="110086"/>
                  <a:pt x="61039" y="87332"/>
                  <a:pt x="99139" y="101619"/>
                </a:cubicBezTo>
                <a:cubicBezTo>
                  <a:pt x="137239" y="115906"/>
                  <a:pt x="210264" y="198456"/>
                  <a:pt x="229314" y="196869"/>
                </a:cubicBezTo>
                <a:cubicBezTo>
                  <a:pt x="248364" y="195282"/>
                  <a:pt x="189097" y="80452"/>
                  <a:pt x="213439" y="92094"/>
                </a:cubicBezTo>
                <a:cubicBezTo>
                  <a:pt x="237781" y="103736"/>
                  <a:pt x="354727" y="246611"/>
                  <a:pt x="375364" y="266719"/>
                </a:cubicBezTo>
                <a:cubicBezTo>
                  <a:pt x="396001" y="286827"/>
                  <a:pt x="355785" y="227561"/>
                  <a:pt x="337264" y="212744"/>
                </a:cubicBezTo>
                <a:cubicBezTo>
                  <a:pt x="318743" y="197927"/>
                  <a:pt x="271118" y="180994"/>
                  <a:pt x="264239" y="177819"/>
                </a:cubicBezTo>
                <a:cubicBezTo>
                  <a:pt x="257360" y="174644"/>
                  <a:pt x="306043" y="202161"/>
                  <a:pt x="295989" y="193694"/>
                </a:cubicBezTo>
                <a:cubicBezTo>
                  <a:pt x="285935" y="185227"/>
                  <a:pt x="230372" y="159298"/>
                  <a:pt x="203914" y="127019"/>
                </a:cubicBezTo>
                <a:cubicBezTo>
                  <a:pt x="177456" y="94740"/>
                  <a:pt x="136710" y="-1568"/>
                  <a:pt x="137239" y="19"/>
                </a:cubicBezTo>
                <a:cubicBezTo>
                  <a:pt x="137768" y="1606"/>
                  <a:pt x="204972" y="118552"/>
                  <a:pt x="207089" y="136544"/>
                </a:cubicBezTo>
                <a:cubicBezTo>
                  <a:pt x="209206" y="154536"/>
                  <a:pt x="178514" y="111673"/>
                  <a:pt x="149939" y="107969"/>
                </a:cubicBezTo>
                <a:cubicBezTo>
                  <a:pt x="121364" y="104265"/>
                  <a:pt x="9181" y="112202"/>
                  <a:pt x="714" y="111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4FBD517D-1A08-4539-FAD8-68F78E14FAE0}"/>
              </a:ext>
            </a:extLst>
          </p:cNvPr>
          <p:cNvSpPr/>
          <p:nvPr/>
        </p:nvSpPr>
        <p:spPr>
          <a:xfrm>
            <a:off x="5035362" y="5257687"/>
            <a:ext cx="451244" cy="83239"/>
          </a:xfrm>
          <a:custGeom>
            <a:avLst/>
            <a:gdLst>
              <a:gd name="connsiteX0" fmla="*/ 188 w 451244"/>
              <a:gd name="connsiteY0" fmla="*/ 82663 h 83239"/>
              <a:gd name="connsiteX1" fmla="*/ 181163 w 451244"/>
              <a:gd name="connsiteY1" fmla="*/ 113 h 83239"/>
              <a:gd name="connsiteX2" fmla="*/ 120838 w 451244"/>
              <a:gd name="connsiteY2" fmla="*/ 63613 h 83239"/>
              <a:gd name="connsiteX3" fmla="*/ 349438 w 451244"/>
              <a:gd name="connsiteY3" fmla="*/ 12813 h 83239"/>
              <a:gd name="connsiteX4" fmla="*/ 279588 w 451244"/>
              <a:gd name="connsiteY4" fmla="*/ 66788 h 83239"/>
              <a:gd name="connsiteX5" fmla="*/ 400238 w 451244"/>
              <a:gd name="connsiteY5" fmla="*/ 31863 h 83239"/>
              <a:gd name="connsiteX6" fmla="*/ 447863 w 451244"/>
              <a:gd name="connsiteY6" fmla="*/ 22338 h 83239"/>
              <a:gd name="connsiteX7" fmla="*/ 314513 w 451244"/>
              <a:gd name="connsiteY7" fmla="*/ 41388 h 83239"/>
              <a:gd name="connsiteX8" fmla="*/ 190688 w 451244"/>
              <a:gd name="connsiteY8" fmla="*/ 60438 h 83239"/>
              <a:gd name="connsiteX9" fmla="*/ 133538 w 451244"/>
              <a:gd name="connsiteY9" fmla="*/ 57263 h 83239"/>
              <a:gd name="connsiteX10" fmla="*/ 146238 w 451244"/>
              <a:gd name="connsiteY10" fmla="*/ 38213 h 83239"/>
              <a:gd name="connsiteX11" fmla="*/ 188 w 451244"/>
              <a:gd name="connsiteY11" fmla="*/ 82663 h 8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1244" h="83239">
                <a:moveTo>
                  <a:pt x="188" y="82663"/>
                </a:moveTo>
                <a:cubicBezTo>
                  <a:pt x="6009" y="76313"/>
                  <a:pt x="161055" y="3288"/>
                  <a:pt x="181163" y="113"/>
                </a:cubicBezTo>
                <a:cubicBezTo>
                  <a:pt x="201271" y="-3062"/>
                  <a:pt x="92792" y="61496"/>
                  <a:pt x="120838" y="63613"/>
                </a:cubicBezTo>
                <a:cubicBezTo>
                  <a:pt x="148884" y="65730"/>
                  <a:pt x="322980" y="12284"/>
                  <a:pt x="349438" y="12813"/>
                </a:cubicBezTo>
                <a:cubicBezTo>
                  <a:pt x="375896" y="13342"/>
                  <a:pt x="271121" y="63613"/>
                  <a:pt x="279588" y="66788"/>
                </a:cubicBezTo>
                <a:cubicBezTo>
                  <a:pt x="288055" y="69963"/>
                  <a:pt x="372192" y="39271"/>
                  <a:pt x="400238" y="31863"/>
                </a:cubicBezTo>
                <a:cubicBezTo>
                  <a:pt x="428284" y="24455"/>
                  <a:pt x="462150" y="20751"/>
                  <a:pt x="447863" y="22338"/>
                </a:cubicBezTo>
                <a:cubicBezTo>
                  <a:pt x="433576" y="23925"/>
                  <a:pt x="314513" y="41388"/>
                  <a:pt x="314513" y="41388"/>
                </a:cubicBezTo>
                <a:cubicBezTo>
                  <a:pt x="271651" y="47738"/>
                  <a:pt x="220850" y="57792"/>
                  <a:pt x="190688" y="60438"/>
                </a:cubicBezTo>
                <a:cubicBezTo>
                  <a:pt x="160526" y="63084"/>
                  <a:pt x="140946" y="60967"/>
                  <a:pt x="133538" y="57263"/>
                </a:cubicBezTo>
                <a:cubicBezTo>
                  <a:pt x="126130" y="53559"/>
                  <a:pt x="167405" y="35567"/>
                  <a:pt x="146238" y="38213"/>
                </a:cubicBezTo>
                <a:cubicBezTo>
                  <a:pt x="125071" y="40859"/>
                  <a:pt x="-5633" y="89013"/>
                  <a:pt x="188" y="826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A96AF-A9DE-CEA3-9AB1-3446F7EF34E9}"/>
              </a:ext>
            </a:extLst>
          </p:cNvPr>
          <p:cNvSpPr/>
          <p:nvPr/>
        </p:nvSpPr>
        <p:spPr>
          <a:xfrm>
            <a:off x="5079876" y="5389298"/>
            <a:ext cx="577995" cy="68592"/>
          </a:xfrm>
          <a:custGeom>
            <a:avLst/>
            <a:gdLst>
              <a:gd name="connsiteX0" fmla="*/ 124 w 577995"/>
              <a:gd name="connsiteY0" fmla="*/ 68527 h 68592"/>
              <a:gd name="connsiteX1" fmla="*/ 295399 w 577995"/>
              <a:gd name="connsiteY1" fmla="*/ 17727 h 68592"/>
              <a:gd name="connsiteX2" fmla="*/ 222374 w 577995"/>
              <a:gd name="connsiteY2" fmla="*/ 49477 h 68592"/>
              <a:gd name="connsiteX3" fmla="*/ 419224 w 577995"/>
              <a:gd name="connsiteY3" fmla="*/ 5027 h 68592"/>
              <a:gd name="connsiteX4" fmla="*/ 577974 w 577995"/>
              <a:gd name="connsiteY4" fmla="*/ 14552 h 68592"/>
              <a:gd name="connsiteX5" fmla="*/ 428749 w 577995"/>
              <a:gd name="connsiteY5" fmla="*/ 5027 h 68592"/>
              <a:gd name="connsiteX6" fmla="*/ 187449 w 577995"/>
              <a:gd name="connsiteY6" fmla="*/ 1852 h 68592"/>
              <a:gd name="connsiteX7" fmla="*/ 257299 w 577995"/>
              <a:gd name="connsiteY7" fmla="*/ 5027 h 68592"/>
              <a:gd name="connsiteX8" fmla="*/ 124 w 577995"/>
              <a:gd name="connsiteY8" fmla="*/ 68527 h 6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995" h="68592">
                <a:moveTo>
                  <a:pt x="124" y="68527"/>
                </a:moveTo>
                <a:cubicBezTo>
                  <a:pt x="6474" y="70644"/>
                  <a:pt x="258357" y="20902"/>
                  <a:pt x="295399" y="17727"/>
                </a:cubicBezTo>
                <a:cubicBezTo>
                  <a:pt x="332441" y="14552"/>
                  <a:pt x="201737" y="51594"/>
                  <a:pt x="222374" y="49477"/>
                </a:cubicBezTo>
                <a:cubicBezTo>
                  <a:pt x="243011" y="47360"/>
                  <a:pt x="359957" y="10848"/>
                  <a:pt x="419224" y="5027"/>
                </a:cubicBezTo>
                <a:cubicBezTo>
                  <a:pt x="478491" y="-794"/>
                  <a:pt x="576387" y="14552"/>
                  <a:pt x="577974" y="14552"/>
                </a:cubicBezTo>
                <a:cubicBezTo>
                  <a:pt x="579561" y="14552"/>
                  <a:pt x="493836" y="7144"/>
                  <a:pt x="428749" y="5027"/>
                </a:cubicBezTo>
                <a:cubicBezTo>
                  <a:pt x="363662" y="2910"/>
                  <a:pt x="216024" y="1852"/>
                  <a:pt x="187449" y="1852"/>
                </a:cubicBezTo>
                <a:cubicBezTo>
                  <a:pt x="158874" y="1852"/>
                  <a:pt x="282699" y="-3969"/>
                  <a:pt x="257299" y="5027"/>
                </a:cubicBezTo>
                <a:cubicBezTo>
                  <a:pt x="231899" y="14023"/>
                  <a:pt x="-6226" y="66410"/>
                  <a:pt x="124" y="685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027917A-208D-F6F1-AC11-44CCA78BEF56}"/>
              </a:ext>
            </a:extLst>
          </p:cNvPr>
          <p:cNvSpPr/>
          <p:nvPr/>
        </p:nvSpPr>
        <p:spPr>
          <a:xfrm>
            <a:off x="5610204" y="5298780"/>
            <a:ext cx="239074" cy="219373"/>
          </a:xfrm>
          <a:custGeom>
            <a:avLst/>
            <a:gdLst>
              <a:gd name="connsiteX0" fmla="*/ 21 w 239074"/>
              <a:gd name="connsiteY0" fmla="*/ 295 h 219373"/>
              <a:gd name="connsiteX1" fmla="*/ 111146 w 239074"/>
              <a:gd name="connsiteY1" fmla="*/ 127295 h 219373"/>
              <a:gd name="connsiteX2" fmla="*/ 117496 w 239074"/>
              <a:gd name="connsiteY2" fmla="*/ 216195 h 219373"/>
              <a:gd name="connsiteX3" fmla="*/ 117496 w 239074"/>
              <a:gd name="connsiteY3" fmla="*/ 162220 h 219373"/>
              <a:gd name="connsiteX4" fmla="*/ 155596 w 239074"/>
              <a:gd name="connsiteY4" fmla="*/ 219370 h 219373"/>
              <a:gd name="connsiteX5" fmla="*/ 149246 w 239074"/>
              <a:gd name="connsiteY5" fmla="*/ 159045 h 219373"/>
              <a:gd name="connsiteX6" fmla="*/ 215921 w 239074"/>
              <a:gd name="connsiteY6" fmla="*/ 203495 h 219373"/>
              <a:gd name="connsiteX7" fmla="*/ 209571 w 239074"/>
              <a:gd name="connsiteY7" fmla="*/ 165395 h 219373"/>
              <a:gd name="connsiteX8" fmla="*/ 209571 w 239074"/>
              <a:gd name="connsiteY8" fmla="*/ 143170 h 219373"/>
              <a:gd name="connsiteX9" fmla="*/ 228621 w 239074"/>
              <a:gd name="connsiteY9" fmla="*/ 146345 h 219373"/>
              <a:gd name="connsiteX10" fmla="*/ 231796 w 239074"/>
              <a:gd name="connsiteY10" fmla="*/ 114595 h 219373"/>
              <a:gd name="connsiteX11" fmla="*/ 238146 w 239074"/>
              <a:gd name="connsiteY11" fmla="*/ 51095 h 219373"/>
              <a:gd name="connsiteX12" fmla="*/ 209571 w 239074"/>
              <a:gd name="connsiteY12" fmla="*/ 178095 h 219373"/>
              <a:gd name="connsiteX13" fmla="*/ 133371 w 239074"/>
              <a:gd name="connsiteY13" fmla="*/ 162220 h 219373"/>
              <a:gd name="connsiteX14" fmla="*/ 136546 w 239074"/>
              <a:gd name="connsiteY14" fmla="*/ 120945 h 219373"/>
              <a:gd name="connsiteX15" fmla="*/ 101621 w 239074"/>
              <a:gd name="connsiteY15" fmla="*/ 92370 h 219373"/>
              <a:gd name="connsiteX16" fmla="*/ 21 w 239074"/>
              <a:gd name="connsiteY16" fmla="*/ 295 h 21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9074" h="219373">
                <a:moveTo>
                  <a:pt x="21" y="295"/>
                </a:moveTo>
                <a:cubicBezTo>
                  <a:pt x="1609" y="6116"/>
                  <a:pt x="91567" y="91312"/>
                  <a:pt x="111146" y="127295"/>
                </a:cubicBezTo>
                <a:cubicBezTo>
                  <a:pt x="130725" y="163278"/>
                  <a:pt x="116438" y="210374"/>
                  <a:pt x="117496" y="216195"/>
                </a:cubicBezTo>
                <a:cubicBezTo>
                  <a:pt x="118554" y="222016"/>
                  <a:pt x="111146" y="161691"/>
                  <a:pt x="117496" y="162220"/>
                </a:cubicBezTo>
                <a:cubicBezTo>
                  <a:pt x="123846" y="162749"/>
                  <a:pt x="150304" y="219899"/>
                  <a:pt x="155596" y="219370"/>
                </a:cubicBezTo>
                <a:cubicBezTo>
                  <a:pt x="160888" y="218841"/>
                  <a:pt x="139192" y="161691"/>
                  <a:pt x="149246" y="159045"/>
                </a:cubicBezTo>
                <a:cubicBezTo>
                  <a:pt x="159300" y="156399"/>
                  <a:pt x="205867" y="202437"/>
                  <a:pt x="215921" y="203495"/>
                </a:cubicBezTo>
                <a:cubicBezTo>
                  <a:pt x="225975" y="204553"/>
                  <a:pt x="209571" y="165395"/>
                  <a:pt x="209571" y="165395"/>
                </a:cubicBezTo>
                <a:cubicBezTo>
                  <a:pt x="208513" y="155341"/>
                  <a:pt x="206396" y="146345"/>
                  <a:pt x="209571" y="143170"/>
                </a:cubicBezTo>
                <a:cubicBezTo>
                  <a:pt x="212746" y="139995"/>
                  <a:pt x="224917" y="151107"/>
                  <a:pt x="228621" y="146345"/>
                </a:cubicBezTo>
                <a:cubicBezTo>
                  <a:pt x="232325" y="141583"/>
                  <a:pt x="231796" y="114595"/>
                  <a:pt x="231796" y="114595"/>
                </a:cubicBezTo>
                <a:cubicBezTo>
                  <a:pt x="233384" y="98720"/>
                  <a:pt x="241850" y="40512"/>
                  <a:pt x="238146" y="51095"/>
                </a:cubicBezTo>
                <a:cubicBezTo>
                  <a:pt x="234442" y="61678"/>
                  <a:pt x="227034" y="159574"/>
                  <a:pt x="209571" y="178095"/>
                </a:cubicBezTo>
                <a:cubicBezTo>
                  <a:pt x="192109" y="196616"/>
                  <a:pt x="145542" y="171745"/>
                  <a:pt x="133371" y="162220"/>
                </a:cubicBezTo>
                <a:cubicBezTo>
                  <a:pt x="121200" y="152695"/>
                  <a:pt x="141838" y="132587"/>
                  <a:pt x="136546" y="120945"/>
                </a:cubicBezTo>
                <a:cubicBezTo>
                  <a:pt x="131254" y="109303"/>
                  <a:pt x="119083" y="108245"/>
                  <a:pt x="101621" y="92370"/>
                </a:cubicBezTo>
                <a:cubicBezTo>
                  <a:pt x="84159" y="76495"/>
                  <a:pt x="-1567" y="-5526"/>
                  <a:pt x="21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F203BE-100D-1A0A-19AB-B7F13818EDAD}"/>
              </a:ext>
            </a:extLst>
          </p:cNvPr>
          <p:cNvSpPr/>
          <p:nvPr/>
        </p:nvSpPr>
        <p:spPr>
          <a:xfrm>
            <a:off x="5830896" y="5276828"/>
            <a:ext cx="212637" cy="327397"/>
          </a:xfrm>
          <a:custGeom>
            <a:avLst/>
            <a:gdLst>
              <a:gd name="connsiteX0" fmla="*/ 71429 w 212637"/>
              <a:gd name="connsiteY0" fmla="*/ 22 h 327397"/>
              <a:gd name="connsiteX1" fmla="*/ 80954 w 212637"/>
              <a:gd name="connsiteY1" fmla="*/ 120672 h 327397"/>
              <a:gd name="connsiteX2" fmla="*/ 58729 w 212637"/>
              <a:gd name="connsiteY2" fmla="*/ 231797 h 327397"/>
              <a:gd name="connsiteX3" fmla="*/ 77779 w 212637"/>
              <a:gd name="connsiteY3" fmla="*/ 295297 h 327397"/>
              <a:gd name="connsiteX4" fmla="*/ 23804 w 212637"/>
              <a:gd name="connsiteY4" fmla="*/ 327047 h 327397"/>
              <a:gd name="connsiteX5" fmla="*/ 115879 w 212637"/>
              <a:gd name="connsiteY5" fmla="*/ 276247 h 327397"/>
              <a:gd name="connsiteX6" fmla="*/ 211129 w 212637"/>
              <a:gd name="connsiteY6" fmla="*/ 263547 h 327397"/>
              <a:gd name="connsiteX7" fmla="*/ 36504 w 212637"/>
              <a:gd name="connsiteY7" fmla="*/ 307997 h 327397"/>
              <a:gd name="connsiteX8" fmla="*/ 26979 w 212637"/>
              <a:gd name="connsiteY8" fmla="*/ 282597 h 327397"/>
              <a:gd name="connsiteX9" fmla="*/ 1579 w 212637"/>
              <a:gd name="connsiteY9" fmla="*/ 244497 h 327397"/>
              <a:gd name="connsiteX10" fmla="*/ 77779 w 212637"/>
              <a:gd name="connsiteY10" fmla="*/ 180997 h 327397"/>
              <a:gd name="connsiteX11" fmla="*/ 42854 w 212637"/>
              <a:gd name="connsiteY11" fmla="*/ 228622 h 327397"/>
              <a:gd name="connsiteX12" fmla="*/ 68254 w 212637"/>
              <a:gd name="connsiteY12" fmla="*/ 276247 h 327397"/>
              <a:gd name="connsiteX13" fmla="*/ 30154 w 212637"/>
              <a:gd name="connsiteY13" fmla="*/ 266722 h 327397"/>
              <a:gd name="connsiteX14" fmla="*/ 46029 w 212637"/>
              <a:gd name="connsiteY14" fmla="*/ 231797 h 327397"/>
              <a:gd name="connsiteX15" fmla="*/ 39679 w 212637"/>
              <a:gd name="connsiteY15" fmla="*/ 171472 h 327397"/>
              <a:gd name="connsiteX16" fmla="*/ 52379 w 212637"/>
              <a:gd name="connsiteY16" fmla="*/ 130197 h 327397"/>
              <a:gd name="connsiteX17" fmla="*/ 71429 w 212637"/>
              <a:gd name="connsiteY17" fmla="*/ 22 h 32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2637" h="327397">
                <a:moveTo>
                  <a:pt x="71429" y="22"/>
                </a:moveTo>
                <a:cubicBezTo>
                  <a:pt x="76191" y="-1565"/>
                  <a:pt x="83071" y="82043"/>
                  <a:pt x="80954" y="120672"/>
                </a:cubicBezTo>
                <a:cubicBezTo>
                  <a:pt x="78837" y="159301"/>
                  <a:pt x="59258" y="202693"/>
                  <a:pt x="58729" y="231797"/>
                </a:cubicBezTo>
                <a:cubicBezTo>
                  <a:pt x="58200" y="260901"/>
                  <a:pt x="83600" y="279422"/>
                  <a:pt x="77779" y="295297"/>
                </a:cubicBezTo>
                <a:cubicBezTo>
                  <a:pt x="71958" y="311172"/>
                  <a:pt x="17454" y="330222"/>
                  <a:pt x="23804" y="327047"/>
                </a:cubicBezTo>
                <a:cubicBezTo>
                  <a:pt x="30154" y="323872"/>
                  <a:pt x="84658" y="286830"/>
                  <a:pt x="115879" y="276247"/>
                </a:cubicBezTo>
                <a:cubicBezTo>
                  <a:pt x="147100" y="265664"/>
                  <a:pt x="224358" y="258255"/>
                  <a:pt x="211129" y="263547"/>
                </a:cubicBezTo>
                <a:cubicBezTo>
                  <a:pt x="197900" y="268839"/>
                  <a:pt x="67196" y="304822"/>
                  <a:pt x="36504" y="307997"/>
                </a:cubicBezTo>
                <a:cubicBezTo>
                  <a:pt x="5812" y="311172"/>
                  <a:pt x="32800" y="293180"/>
                  <a:pt x="26979" y="282597"/>
                </a:cubicBezTo>
                <a:cubicBezTo>
                  <a:pt x="21158" y="272014"/>
                  <a:pt x="-6888" y="261430"/>
                  <a:pt x="1579" y="244497"/>
                </a:cubicBezTo>
                <a:cubicBezTo>
                  <a:pt x="10046" y="227564"/>
                  <a:pt x="70900" y="183643"/>
                  <a:pt x="77779" y="180997"/>
                </a:cubicBezTo>
                <a:cubicBezTo>
                  <a:pt x="84658" y="178351"/>
                  <a:pt x="44441" y="212747"/>
                  <a:pt x="42854" y="228622"/>
                </a:cubicBezTo>
                <a:cubicBezTo>
                  <a:pt x="41266" y="244497"/>
                  <a:pt x="70371" y="269897"/>
                  <a:pt x="68254" y="276247"/>
                </a:cubicBezTo>
                <a:cubicBezTo>
                  <a:pt x="66137" y="282597"/>
                  <a:pt x="33858" y="274130"/>
                  <a:pt x="30154" y="266722"/>
                </a:cubicBezTo>
                <a:cubicBezTo>
                  <a:pt x="26450" y="259314"/>
                  <a:pt x="44441" y="247672"/>
                  <a:pt x="46029" y="231797"/>
                </a:cubicBezTo>
                <a:cubicBezTo>
                  <a:pt x="47616" y="215922"/>
                  <a:pt x="38621" y="188405"/>
                  <a:pt x="39679" y="171472"/>
                </a:cubicBezTo>
                <a:cubicBezTo>
                  <a:pt x="40737" y="154539"/>
                  <a:pt x="50791" y="154010"/>
                  <a:pt x="52379" y="130197"/>
                </a:cubicBezTo>
                <a:cubicBezTo>
                  <a:pt x="53967" y="106384"/>
                  <a:pt x="66667" y="1609"/>
                  <a:pt x="71429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0EBB08E-5E87-826E-AC37-C2A4979D48E1}"/>
              </a:ext>
            </a:extLst>
          </p:cNvPr>
          <p:cNvSpPr/>
          <p:nvPr/>
        </p:nvSpPr>
        <p:spPr>
          <a:xfrm>
            <a:off x="7258014" y="5857782"/>
            <a:ext cx="395348" cy="330293"/>
          </a:xfrm>
          <a:custGeom>
            <a:avLst/>
            <a:gdLst>
              <a:gd name="connsiteX0" fmla="*/ 393736 w 395348"/>
              <a:gd name="connsiteY0" fmla="*/ 9618 h 330293"/>
              <a:gd name="connsiteX1" fmla="*/ 330236 w 395348"/>
              <a:gd name="connsiteY1" fmla="*/ 19143 h 330293"/>
              <a:gd name="connsiteX2" fmla="*/ 269911 w 395348"/>
              <a:gd name="connsiteY2" fmla="*/ 93 h 330293"/>
              <a:gd name="connsiteX3" fmla="*/ 327061 w 395348"/>
              <a:gd name="connsiteY3" fmla="*/ 28668 h 330293"/>
              <a:gd name="connsiteX4" fmla="*/ 244511 w 395348"/>
              <a:gd name="connsiteY4" fmla="*/ 63593 h 330293"/>
              <a:gd name="connsiteX5" fmla="*/ 193711 w 395348"/>
              <a:gd name="connsiteY5" fmla="*/ 35018 h 330293"/>
              <a:gd name="connsiteX6" fmla="*/ 238161 w 395348"/>
              <a:gd name="connsiteY6" fmla="*/ 79468 h 330293"/>
              <a:gd name="connsiteX7" fmla="*/ 212761 w 395348"/>
              <a:gd name="connsiteY7" fmla="*/ 108043 h 330293"/>
              <a:gd name="connsiteX8" fmla="*/ 114336 w 395348"/>
              <a:gd name="connsiteY8" fmla="*/ 158843 h 330293"/>
              <a:gd name="connsiteX9" fmla="*/ 184186 w 395348"/>
              <a:gd name="connsiteY9" fmla="*/ 117568 h 330293"/>
              <a:gd name="connsiteX10" fmla="*/ 50836 w 395348"/>
              <a:gd name="connsiteY10" fmla="*/ 206468 h 330293"/>
              <a:gd name="connsiteX11" fmla="*/ 3211 w 395348"/>
              <a:gd name="connsiteY11" fmla="*/ 269968 h 330293"/>
              <a:gd name="connsiteX12" fmla="*/ 28611 w 395348"/>
              <a:gd name="connsiteY12" fmla="*/ 225518 h 330293"/>
              <a:gd name="connsiteX13" fmla="*/ 36 w 395348"/>
              <a:gd name="connsiteY13" fmla="*/ 308068 h 330293"/>
              <a:gd name="connsiteX14" fmla="*/ 22261 w 395348"/>
              <a:gd name="connsiteY14" fmla="*/ 279493 h 330293"/>
              <a:gd name="connsiteX15" fmla="*/ 6386 w 395348"/>
              <a:gd name="connsiteY15" fmla="*/ 330293 h 330293"/>
              <a:gd name="connsiteX16" fmla="*/ 38136 w 395348"/>
              <a:gd name="connsiteY16" fmla="*/ 279493 h 330293"/>
              <a:gd name="connsiteX17" fmla="*/ 47661 w 395348"/>
              <a:gd name="connsiteY17" fmla="*/ 235043 h 330293"/>
              <a:gd name="connsiteX18" fmla="*/ 22261 w 395348"/>
              <a:gd name="connsiteY18" fmla="*/ 289018 h 330293"/>
              <a:gd name="connsiteX19" fmla="*/ 31786 w 395348"/>
              <a:gd name="connsiteY19" fmla="*/ 238218 h 330293"/>
              <a:gd name="connsiteX20" fmla="*/ 161961 w 395348"/>
              <a:gd name="connsiteY20" fmla="*/ 155668 h 330293"/>
              <a:gd name="connsiteX21" fmla="*/ 111161 w 395348"/>
              <a:gd name="connsiteY21" fmla="*/ 184243 h 330293"/>
              <a:gd name="connsiteX22" fmla="*/ 184186 w 395348"/>
              <a:gd name="connsiteY22" fmla="*/ 92168 h 330293"/>
              <a:gd name="connsiteX23" fmla="*/ 155611 w 395348"/>
              <a:gd name="connsiteY23" fmla="*/ 127093 h 330293"/>
              <a:gd name="connsiteX24" fmla="*/ 225461 w 395348"/>
              <a:gd name="connsiteY24" fmla="*/ 79468 h 330293"/>
              <a:gd name="connsiteX25" fmla="*/ 260386 w 395348"/>
              <a:gd name="connsiteY25" fmla="*/ 60418 h 330293"/>
              <a:gd name="connsiteX26" fmla="*/ 393736 w 395348"/>
              <a:gd name="connsiteY26" fmla="*/ 9618 h 33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5348" h="330293">
                <a:moveTo>
                  <a:pt x="393736" y="9618"/>
                </a:moveTo>
                <a:cubicBezTo>
                  <a:pt x="405378" y="2739"/>
                  <a:pt x="350873" y="20730"/>
                  <a:pt x="330236" y="19143"/>
                </a:cubicBezTo>
                <a:cubicBezTo>
                  <a:pt x="309599" y="17556"/>
                  <a:pt x="270440" y="-1494"/>
                  <a:pt x="269911" y="93"/>
                </a:cubicBezTo>
                <a:cubicBezTo>
                  <a:pt x="269382" y="1680"/>
                  <a:pt x="331294" y="18085"/>
                  <a:pt x="327061" y="28668"/>
                </a:cubicBezTo>
                <a:cubicBezTo>
                  <a:pt x="322828" y="39251"/>
                  <a:pt x="266736" y="62535"/>
                  <a:pt x="244511" y="63593"/>
                </a:cubicBezTo>
                <a:cubicBezTo>
                  <a:pt x="222286" y="64651"/>
                  <a:pt x="194769" y="32372"/>
                  <a:pt x="193711" y="35018"/>
                </a:cubicBezTo>
                <a:cubicBezTo>
                  <a:pt x="192653" y="37664"/>
                  <a:pt x="234986" y="67297"/>
                  <a:pt x="238161" y="79468"/>
                </a:cubicBezTo>
                <a:cubicBezTo>
                  <a:pt x="241336" y="91639"/>
                  <a:pt x="233399" y="94814"/>
                  <a:pt x="212761" y="108043"/>
                </a:cubicBezTo>
                <a:cubicBezTo>
                  <a:pt x="192123" y="121272"/>
                  <a:pt x="119098" y="157256"/>
                  <a:pt x="114336" y="158843"/>
                </a:cubicBezTo>
                <a:cubicBezTo>
                  <a:pt x="109574" y="160430"/>
                  <a:pt x="194769" y="109631"/>
                  <a:pt x="184186" y="117568"/>
                </a:cubicBezTo>
                <a:cubicBezTo>
                  <a:pt x="173603" y="125505"/>
                  <a:pt x="80999" y="181068"/>
                  <a:pt x="50836" y="206468"/>
                </a:cubicBezTo>
                <a:cubicBezTo>
                  <a:pt x="20673" y="231868"/>
                  <a:pt x="6915" y="266793"/>
                  <a:pt x="3211" y="269968"/>
                </a:cubicBezTo>
                <a:cubicBezTo>
                  <a:pt x="-493" y="273143"/>
                  <a:pt x="29140" y="219168"/>
                  <a:pt x="28611" y="225518"/>
                </a:cubicBezTo>
                <a:cubicBezTo>
                  <a:pt x="28082" y="231868"/>
                  <a:pt x="1094" y="299072"/>
                  <a:pt x="36" y="308068"/>
                </a:cubicBezTo>
                <a:cubicBezTo>
                  <a:pt x="-1022" y="317064"/>
                  <a:pt x="21203" y="275789"/>
                  <a:pt x="22261" y="279493"/>
                </a:cubicBezTo>
                <a:cubicBezTo>
                  <a:pt x="23319" y="283197"/>
                  <a:pt x="3740" y="330293"/>
                  <a:pt x="6386" y="330293"/>
                </a:cubicBezTo>
                <a:cubicBezTo>
                  <a:pt x="9032" y="330293"/>
                  <a:pt x="31257" y="295368"/>
                  <a:pt x="38136" y="279493"/>
                </a:cubicBezTo>
                <a:cubicBezTo>
                  <a:pt x="45015" y="263618"/>
                  <a:pt x="50307" y="233456"/>
                  <a:pt x="47661" y="235043"/>
                </a:cubicBezTo>
                <a:cubicBezTo>
                  <a:pt x="45015" y="236631"/>
                  <a:pt x="24907" y="288489"/>
                  <a:pt x="22261" y="289018"/>
                </a:cubicBezTo>
                <a:cubicBezTo>
                  <a:pt x="19615" y="289547"/>
                  <a:pt x="8503" y="260443"/>
                  <a:pt x="31786" y="238218"/>
                </a:cubicBezTo>
                <a:cubicBezTo>
                  <a:pt x="55069" y="215993"/>
                  <a:pt x="148732" y="164664"/>
                  <a:pt x="161961" y="155668"/>
                </a:cubicBezTo>
                <a:cubicBezTo>
                  <a:pt x="175190" y="146672"/>
                  <a:pt x="107457" y="194826"/>
                  <a:pt x="111161" y="184243"/>
                </a:cubicBezTo>
                <a:cubicBezTo>
                  <a:pt x="114865" y="173660"/>
                  <a:pt x="176778" y="101693"/>
                  <a:pt x="184186" y="92168"/>
                </a:cubicBezTo>
                <a:cubicBezTo>
                  <a:pt x="191594" y="82643"/>
                  <a:pt x="148732" y="129210"/>
                  <a:pt x="155611" y="127093"/>
                </a:cubicBezTo>
                <a:cubicBezTo>
                  <a:pt x="162490" y="124976"/>
                  <a:pt x="207999" y="90580"/>
                  <a:pt x="225461" y="79468"/>
                </a:cubicBezTo>
                <a:cubicBezTo>
                  <a:pt x="242923" y="68356"/>
                  <a:pt x="234986" y="66768"/>
                  <a:pt x="260386" y="60418"/>
                </a:cubicBezTo>
                <a:cubicBezTo>
                  <a:pt x="285786" y="54068"/>
                  <a:pt x="382094" y="16497"/>
                  <a:pt x="393736" y="96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0452A0A-B6DC-CF55-22C5-52B500A9C68C}"/>
              </a:ext>
            </a:extLst>
          </p:cNvPr>
          <p:cNvSpPr/>
          <p:nvPr/>
        </p:nvSpPr>
        <p:spPr>
          <a:xfrm>
            <a:off x="7480084" y="5705472"/>
            <a:ext cx="733646" cy="232696"/>
          </a:xfrm>
          <a:custGeom>
            <a:avLst/>
            <a:gdLst>
              <a:gd name="connsiteX0" fmla="*/ 3391 w 733646"/>
              <a:gd name="connsiteY0" fmla="*/ 231778 h 232696"/>
              <a:gd name="connsiteX1" fmla="*/ 101816 w 733646"/>
              <a:gd name="connsiteY1" fmla="*/ 177803 h 232696"/>
              <a:gd name="connsiteX2" fmla="*/ 362166 w 733646"/>
              <a:gd name="connsiteY2" fmla="*/ 98428 h 232696"/>
              <a:gd name="connsiteX3" fmla="*/ 330416 w 733646"/>
              <a:gd name="connsiteY3" fmla="*/ 107953 h 232696"/>
              <a:gd name="connsiteX4" fmla="*/ 498691 w 733646"/>
              <a:gd name="connsiteY4" fmla="*/ 107953 h 232696"/>
              <a:gd name="connsiteX5" fmla="*/ 654266 w 733646"/>
              <a:gd name="connsiteY5" fmla="*/ 136528 h 232696"/>
              <a:gd name="connsiteX6" fmla="*/ 609816 w 733646"/>
              <a:gd name="connsiteY6" fmla="*/ 117478 h 232696"/>
              <a:gd name="connsiteX7" fmla="*/ 673316 w 733646"/>
              <a:gd name="connsiteY7" fmla="*/ 73028 h 232696"/>
              <a:gd name="connsiteX8" fmla="*/ 733641 w 733646"/>
              <a:gd name="connsiteY8" fmla="*/ 38103 h 232696"/>
              <a:gd name="connsiteX9" fmla="*/ 670141 w 733646"/>
              <a:gd name="connsiteY9" fmla="*/ 66678 h 232696"/>
              <a:gd name="connsiteX10" fmla="*/ 587591 w 733646"/>
              <a:gd name="connsiteY10" fmla="*/ 92078 h 232696"/>
              <a:gd name="connsiteX11" fmla="*/ 600291 w 733646"/>
              <a:gd name="connsiteY11" fmla="*/ 63503 h 232696"/>
              <a:gd name="connsiteX12" fmla="*/ 663791 w 733646"/>
              <a:gd name="connsiteY12" fmla="*/ 15878 h 232696"/>
              <a:gd name="connsiteX13" fmla="*/ 539966 w 733646"/>
              <a:gd name="connsiteY13" fmla="*/ 73028 h 232696"/>
              <a:gd name="connsiteX14" fmla="*/ 530441 w 733646"/>
              <a:gd name="connsiteY14" fmla="*/ 76203 h 232696"/>
              <a:gd name="connsiteX15" fmla="*/ 660616 w 733646"/>
              <a:gd name="connsiteY15" fmla="*/ 3 h 232696"/>
              <a:gd name="connsiteX16" fmla="*/ 543141 w 733646"/>
              <a:gd name="connsiteY16" fmla="*/ 73028 h 232696"/>
              <a:gd name="connsiteX17" fmla="*/ 473291 w 733646"/>
              <a:gd name="connsiteY17" fmla="*/ 88903 h 232696"/>
              <a:gd name="connsiteX18" fmla="*/ 489166 w 733646"/>
              <a:gd name="connsiteY18" fmla="*/ 53978 h 232696"/>
              <a:gd name="connsiteX19" fmla="*/ 485991 w 733646"/>
              <a:gd name="connsiteY19" fmla="*/ 3178 h 232696"/>
              <a:gd name="connsiteX20" fmla="*/ 482816 w 733646"/>
              <a:gd name="connsiteY20" fmla="*/ 66678 h 232696"/>
              <a:gd name="connsiteX21" fmla="*/ 435191 w 733646"/>
              <a:gd name="connsiteY21" fmla="*/ 66678 h 232696"/>
              <a:gd name="connsiteX22" fmla="*/ 333591 w 733646"/>
              <a:gd name="connsiteY22" fmla="*/ 34928 h 232696"/>
              <a:gd name="connsiteX23" fmla="*/ 419316 w 733646"/>
              <a:gd name="connsiteY23" fmla="*/ 73028 h 232696"/>
              <a:gd name="connsiteX24" fmla="*/ 263741 w 733646"/>
              <a:gd name="connsiteY24" fmla="*/ 57153 h 232696"/>
              <a:gd name="connsiteX25" fmla="*/ 378041 w 733646"/>
              <a:gd name="connsiteY25" fmla="*/ 66678 h 232696"/>
              <a:gd name="connsiteX26" fmla="*/ 165316 w 733646"/>
              <a:gd name="connsiteY26" fmla="*/ 66678 h 232696"/>
              <a:gd name="connsiteX27" fmla="*/ 292316 w 733646"/>
              <a:gd name="connsiteY27" fmla="*/ 88903 h 232696"/>
              <a:gd name="connsiteX28" fmla="*/ 76416 w 733646"/>
              <a:gd name="connsiteY28" fmla="*/ 79378 h 232696"/>
              <a:gd name="connsiteX29" fmla="*/ 241516 w 733646"/>
              <a:gd name="connsiteY29" fmla="*/ 98428 h 232696"/>
              <a:gd name="connsiteX30" fmla="*/ 209766 w 733646"/>
              <a:gd name="connsiteY30" fmla="*/ 114303 h 232696"/>
              <a:gd name="connsiteX31" fmla="*/ 114516 w 733646"/>
              <a:gd name="connsiteY31" fmla="*/ 161928 h 232696"/>
              <a:gd name="connsiteX32" fmla="*/ 124041 w 733646"/>
              <a:gd name="connsiteY32" fmla="*/ 171453 h 232696"/>
              <a:gd name="connsiteX33" fmla="*/ 209766 w 733646"/>
              <a:gd name="connsiteY33" fmla="*/ 133353 h 232696"/>
              <a:gd name="connsiteX34" fmla="*/ 3391 w 733646"/>
              <a:gd name="connsiteY34" fmla="*/ 231778 h 2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3646" h="232696">
                <a:moveTo>
                  <a:pt x="3391" y="231778"/>
                </a:moveTo>
                <a:cubicBezTo>
                  <a:pt x="-14601" y="239186"/>
                  <a:pt x="42020" y="200028"/>
                  <a:pt x="101816" y="177803"/>
                </a:cubicBezTo>
                <a:cubicBezTo>
                  <a:pt x="161612" y="155578"/>
                  <a:pt x="324066" y="110070"/>
                  <a:pt x="362166" y="98428"/>
                </a:cubicBezTo>
                <a:cubicBezTo>
                  <a:pt x="400266" y="86786"/>
                  <a:pt x="307662" y="106366"/>
                  <a:pt x="330416" y="107953"/>
                </a:cubicBezTo>
                <a:cubicBezTo>
                  <a:pt x="353170" y="109540"/>
                  <a:pt x="444716" y="103190"/>
                  <a:pt x="498691" y="107953"/>
                </a:cubicBezTo>
                <a:cubicBezTo>
                  <a:pt x="552666" y="112716"/>
                  <a:pt x="635745" y="134941"/>
                  <a:pt x="654266" y="136528"/>
                </a:cubicBezTo>
                <a:cubicBezTo>
                  <a:pt x="672787" y="138115"/>
                  <a:pt x="606641" y="128061"/>
                  <a:pt x="609816" y="117478"/>
                </a:cubicBezTo>
                <a:cubicBezTo>
                  <a:pt x="612991" y="106895"/>
                  <a:pt x="652678" y="86257"/>
                  <a:pt x="673316" y="73028"/>
                </a:cubicBezTo>
                <a:cubicBezTo>
                  <a:pt x="693954" y="59799"/>
                  <a:pt x="734170" y="39161"/>
                  <a:pt x="733641" y="38103"/>
                </a:cubicBezTo>
                <a:cubicBezTo>
                  <a:pt x="733112" y="37045"/>
                  <a:pt x="694483" y="57682"/>
                  <a:pt x="670141" y="66678"/>
                </a:cubicBezTo>
                <a:cubicBezTo>
                  <a:pt x="645799" y="75674"/>
                  <a:pt x="599233" y="92607"/>
                  <a:pt x="587591" y="92078"/>
                </a:cubicBezTo>
                <a:cubicBezTo>
                  <a:pt x="575949" y="91549"/>
                  <a:pt x="587591" y="76203"/>
                  <a:pt x="600291" y="63503"/>
                </a:cubicBezTo>
                <a:cubicBezTo>
                  <a:pt x="612991" y="50803"/>
                  <a:pt x="673845" y="14291"/>
                  <a:pt x="663791" y="15878"/>
                </a:cubicBezTo>
                <a:cubicBezTo>
                  <a:pt x="653737" y="17465"/>
                  <a:pt x="539966" y="73028"/>
                  <a:pt x="539966" y="73028"/>
                </a:cubicBezTo>
                <a:cubicBezTo>
                  <a:pt x="517741" y="83082"/>
                  <a:pt x="510333" y="88374"/>
                  <a:pt x="530441" y="76203"/>
                </a:cubicBezTo>
                <a:cubicBezTo>
                  <a:pt x="550549" y="64032"/>
                  <a:pt x="658499" y="532"/>
                  <a:pt x="660616" y="3"/>
                </a:cubicBezTo>
                <a:cubicBezTo>
                  <a:pt x="662733" y="-526"/>
                  <a:pt x="574362" y="58211"/>
                  <a:pt x="543141" y="73028"/>
                </a:cubicBezTo>
                <a:cubicBezTo>
                  <a:pt x="511920" y="87845"/>
                  <a:pt x="482287" y="92078"/>
                  <a:pt x="473291" y="88903"/>
                </a:cubicBezTo>
                <a:cubicBezTo>
                  <a:pt x="464295" y="85728"/>
                  <a:pt x="487049" y="68265"/>
                  <a:pt x="489166" y="53978"/>
                </a:cubicBezTo>
                <a:cubicBezTo>
                  <a:pt x="491283" y="39690"/>
                  <a:pt x="487049" y="1061"/>
                  <a:pt x="485991" y="3178"/>
                </a:cubicBezTo>
                <a:cubicBezTo>
                  <a:pt x="484933" y="5295"/>
                  <a:pt x="491283" y="56095"/>
                  <a:pt x="482816" y="66678"/>
                </a:cubicBezTo>
                <a:cubicBezTo>
                  <a:pt x="474349" y="77261"/>
                  <a:pt x="460062" y="71970"/>
                  <a:pt x="435191" y="66678"/>
                </a:cubicBezTo>
                <a:cubicBezTo>
                  <a:pt x="410320" y="61386"/>
                  <a:pt x="336237" y="33870"/>
                  <a:pt x="333591" y="34928"/>
                </a:cubicBezTo>
                <a:cubicBezTo>
                  <a:pt x="330945" y="35986"/>
                  <a:pt x="430958" y="69324"/>
                  <a:pt x="419316" y="73028"/>
                </a:cubicBezTo>
                <a:cubicBezTo>
                  <a:pt x="407674" y="76732"/>
                  <a:pt x="270620" y="58211"/>
                  <a:pt x="263741" y="57153"/>
                </a:cubicBezTo>
                <a:cubicBezTo>
                  <a:pt x="256862" y="56095"/>
                  <a:pt x="394445" y="65091"/>
                  <a:pt x="378041" y="66678"/>
                </a:cubicBezTo>
                <a:cubicBezTo>
                  <a:pt x="361637" y="68265"/>
                  <a:pt x="179603" y="62974"/>
                  <a:pt x="165316" y="66678"/>
                </a:cubicBezTo>
                <a:cubicBezTo>
                  <a:pt x="151029" y="70382"/>
                  <a:pt x="307133" y="86786"/>
                  <a:pt x="292316" y="88903"/>
                </a:cubicBezTo>
                <a:cubicBezTo>
                  <a:pt x="277499" y="91020"/>
                  <a:pt x="84883" y="77791"/>
                  <a:pt x="76416" y="79378"/>
                </a:cubicBezTo>
                <a:cubicBezTo>
                  <a:pt x="67949" y="80965"/>
                  <a:pt x="219291" y="92607"/>
                  <a:pt x="241516" y="98428"/>
                </a:cubicBezTo>
                <a:cubicBezTo>
                  <a:pt x="263741" y="104249"/>
                  <a:pt x="209766" y="114303"/>
                  <a:pt x="209766" y="114303"/>
                </a:cubicBezTo>
                <a:cubicBezTo>
                  <a:pt x="188599" y="124886"/>
                  <a:pt x="128803" y="152403"/>
                  <a:pt x="114516" y="161928"/>
                </a:cubicBezTo>
                <a:cubicBezTo>
                  <a:pt x="100229" y="171453"/>
                  <a:pt x="108166" y="176215"/>
                  <a:pt x="124041" y="171453"/>
                </a:cubicBezTo>
                <a:cubicBezTo>
                  <a:pt x="139916" y="166691"/>
                  <a:pt x="222995" y="125945"/>
                  <a:pt x="209766" y="133353"/>
                </a:cubicBezTo>
                <a:cubicBezTo>
                  <a:pt x="196537" y="140761"/>
                  <a:pt x="21383" y="224370"/>
                  <a:pt x="3391" y="231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0C0494D-3997-1241-58D6-FE9D2B0D73ED}"/>
              </a:ext>
            </a:extLst>
          </p:cNvPr>
          <p:cNvSpPr/>
          <p:nvPr/>
        </p:nvSpPr>
        <p:spPr>
          <a:xfrm>
            <a:off x="8108549" y="5809803"/>
            <a:ext cx="324299" cy="258323"/>
          </a:xfrm>
          <a:custGeom>
            <a:avLst/>
            <a:gdLst>
              <a:gd name="connsiteX0" fmla="*/ 401 w 324299"/>
              <a:gd name="connsiteY0" fmla="*/ 19497 h 258323"/>
              <a:gd name="connsiteX1" fmla="*/ 60726 w 324299"/>
              <a:gd name="connsiteY1" fmla="*/ 44897 h 258323"/>
              <a:gd name="connsiteX2" fmla="*/ 159151 w 324299"/>
              <a:gd name="connsiteY2" fmla="*/ 447 h 258323"/>
              <a:gd name="connsiteX3" fmla="*/ 127401 w 324299"/>
              <a:gd name="connsiteY3" fmla="*/ 25847 h 258323"/>
              <a:gd name="connsiteX4" fmla="*/ 143276 w 324299"/>
              <a:gd name="connsiteY4" fmla="*/ 86172 h 258323"/>
              <a:gd name="connsiteX5" fmla="*/ 229001 w 324299"/>
              <a:gd name="connsiteY5" fmla="*/ 168722 h 258323"/>
              <a:gd name="connsiteX6" fmla="*/ 171851 w 324299"/>
              <a:gd name="connsiteY6" fmla="*/ 156022 h 258323"/>
              <a:gd name="connsiteX7" fmla="*/ 232176 w 324299"/>
              <a:gd name="connsiteY7" fmla="*/ 194122 h 258323"/>
              <a:gd name="connsiteX8" fmla="*/ 324251 w 324299"/>
              <a:gd name="connsiteY8" fmla="*/ 197297 h 258323"/>
              <a:gd name="connsiteX9" fmla="*/ 244876 w 324299"/>
              <a:gd name="connsiteY9" fmla="*/ 194122 h 258323"/>
              <a:gd name="connsiteX10" fmla="*/ 241701 w 324299"/>
              <a:gd name="connsiteY10" fmla="*/ 235397 h 258323"/>
              <a:gd name="connsiteX11" fmla="*/ 263926 w 324299"/>
              <a:gd name="connsiteY11" fmla="*/ 257622 h 258323"/>
              <a:gd name="connsiteX12" fmla="*/ 222651 w 324299"/>
              <a:gd name="connsiteY12" fmla="*/ 209997 h 258323"/>
              <a:gd name="connsiteX13" fmla="*/ 86126 w 324299"/>
              <a:gd name="connsiteY13" fmla="*/ 190947 h 258323"/>
              <a:gd name="connsiteX14" fmla="*/ 149626 w 324299"/>
              <a:gd name="connsiteY14" fmla="*/ 187772 h 258323"/>
              <a:gd name="connsiteX15" fmla="*/ 95651 w 324299"/>
              <a:gd name="connsiteY15" fmla="*/ 124272 h 258323"/>
              <a:gd name="connsiteX16" fmla="*/ 187726 w 324299"/>
              <a:gd name="connsiteY16" fmla="*/ 190947 h 258323"/>
              <a:gd name="connsiteX17" fmla="*/ 117876 w 324299"/>
              <a:gd name="connsiteY17" fmla="*/ 124272 h 258323"/>
              <a:gd name="connsiteX18" fmla="*/ 89301 w 324299"/>
              <a:gd name="connsiteY18" fmla="*/ 79822 h 258323"/>
              <a:gd name="connsiteX19" fmla="*/ 401 w 324299"/>
              <a:gd name="connsiteY19" fmla="*/ 19497 h 2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4299" h="258323">
                <a:moveTo>
                  <a:pt x="401" y="19497"/>
                </a:moveTo>
                <a:cubicBezTo>
                  <a:pt x="-4361" y="13676"/>
                  <a:pt x="34268" y="48072"/>
                  <a:pt x="60726" y="44897"/>
                </a:cubicBezTo>
                <a:cubicBezTo>
                  <a:pt x="87184" y="41722"/>
                  <a:pt x="148038" y="3622"/>
                  <a:pt x="159151" y="447"/>
                </a:cubicBezTo>
                <a:cubicBezTo>
                  <a:pt x="170264" y="-2728"/>
                  <a:pt x="130047" y="11560"/>
                  <a:pt x="127401" y="25847"/>
                </a:cubicBezTo>
                <a:cubicBezTo>
                  <a:pt x="124755" y="40134"/>
                  <a:pt x="126343" y="62360"/>
                  <a:pt x="143276" y="86172"/>
                </a:cubicBezTo>
                <a:cubicBezTo>
                  <a:pt x="160209" y="109985"/>
                  <a:pt x="224239" y="157080"/>
                  <a:pt x="229001" y="168722"/>
                </a:cubicBezTo>
                <a:cubicBezTo>
                  <a:pt x="233763" y="180364"/>
                  <a:pt x="171322" y="151789"/>
                  <a:pt x="171851" y="156022"/>
                </a:cubicBezTo>
                <a:cubicBezTo>
                  <a:pt x="172380" y="160255"/>
                  <a:pt x="206776" y="187243"/>
                  <a:pt x="232176" y="194122"/>
                </a:cubicBezTo>
                <a:cubicBezTo>
                  <a:pt x="257576" y="201001"/>
                  <a:pt x="322134" y="197297"/>
                  <a:pt x="324251" y="197297"/>
                </a:cubicBezTo>
                <a:cubicBezTo>
                  <a:pt x="326368" y="197297"/>
                  <a:pt x="258634" y="187772"/>
                  <a:pt x="244876" y="194122"/>
                </a:cubicBezTo>
                <a:cubicBezTo>
                  <a:pt x="231118" y="200472"/>
                  <a:pt x="238526" y="224814"/>
                  <a:pt x="241701" y="235397"/>
                </a:cubicBezTo>
                <a:cubicBezTo>
                  <a:pt x="244876" y="245980"/>
                  <a:pt x="267101" y="261855"/>
                  <a:pt x="263926" y="257622"/>
                </a:cubicBezTo>
                <a:cubicBezTo>
                  <a:pt x="260751" y="253389"/>
                  <a:pt x="252284" y="221109"/>
                  <a:pt x="222651" y="209997"/>
                </a:cubicBezTo>
                <a:cubicBezTo>
                  <a:pt x="193018" y="198885"/>
                  <a:pt x="98297" y="194651"/>
                  <a:pt x="86126" y="190947"/>
                </a:cubicBezTo>
                <a:cubicBezTo>
                  <a:pt x="73955" y="187243"/>
                  <a:pt x="148039" y="198884"/>
                  <a:pt x="149626" y="187772"/>
                </a:cubicBezTo>
                <a:cubicBezTo>
                  <a:pt x="151213" y="176660"/>
                  <a:pt x="89301" y="123743"/>
                  <a:pt x="95651" y="124272"/>
                </a:cubicBezTo>
                <a:cubicBezTo>
                  <a:pt x="102001" y="124801"/>
                  <a:pt x="184022" y="190947"/>
                  <a:pt x="187726" y="190947"/>
                </a:cubicBezTo>
                <a:cubicBezTo>
                  <a:pt x="191430" y="190947"/>
                  <a:pt x="134280" y="142793"/>
                  <a:pt x="117876" y="124272"/>
                </a:cubicBezTo>
                <a:cubicBezTo>
                  <a:pt x="101472" y="105751"/>
                  <a:pt x="103059" y="94110"/>
                  <a:pt x="89301" y="79822"/>
                </a:cubicBezTo>
                <a:cubicBezTo>
                  <a:pt x="75543" y="65534"/>
                  <a:pt x="5163" y="25318"/>
                  <a:pt x="401" y="194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CBAA1BB7-3467-20F5-BC4E-57299386C020}"/>
              </a:ext>
            </a:extLst>
          </p:cNvPr>
          <p:cNvSpPr/>
          <p:nvPr/>
        </p:nvSpPr>
        <p:spPr>
          <a:xfrm>
            <a:off x="8077134" y="5802909"/>
            <a:ext cx="175663" cy="228226"/>
          </a:xfrm>
          <a:custGeom>
            <a:avLst/>
            <a:gdLst>
              <a:gd name="connsiteX0" fmla="*/ 66 w 175663"/>
              <a:gd name="connsiteY0" fmla="*/ 991 h 228226"/>
              <a:gd name="connsiteX1" fmla="*/ 149291 w 175663"/>
              <a:gd name="connsiteY1" fmla="*/ 137516 h 228226"/>
              <a:gd name="connsiteX2" fmla="*/ 104841 w 175663"/>
              <a:gd name="connsiteY2" fmla="*/ 102591 h 228226"/>
              <a:gd name="connsiteX3" fmla="*/ 174691 w 175663"/>
              <a:gd name="connsiteY3" fmla="*/ 226416 h 228226"/>
              <a:gd name="connsiteX4" fmla="*/ 146116 w 175663"/>
              <a:gd name="connsiteY4" fmla="*/ 172441 h 228226"/>
              <a:gd name="connsiteX5" fmla="*/ 152466 w 175663"/>
              <a:gd name="connsiteY5" fmla="*/ 118466 h 228226"/>
              <a:gd name="connsiteX6" fmla="*/ 130241 w 175663"/>
              <a:gd name="connsiteY6" fmla="*/ 77191 h 228226"/>
              <a:gd name="connsiteX7" fmla="*/ 66 w 175663"/>
              <a:gd name="connsiteY7" fmla="*/ 991 h 22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3" h="228226">
                <a:moveTo>
                  <a:pt x="66" y="991"/>
                </a:moveTo>
                <a:cubicBezTo>
                  <a:pt x="3241" y="11045"/>
                  <a:pt x="131829" y="120583"/>
                  <a:pt x="149291" y="137516"/>
                </a:cubicBezTo>
                <a:cubicBezTo>
                  <a:pt x="166753" y="154449"/>
                  <a:pt x="100608" y="87774"/>
                  <a:pt x="104841" y="102591"/>
                </a:cubicBezTo>
                <a:cubicBezTo>
                  <a:pt x="109074" y="117408"/>
                  <a:pt x="167812" y="214774"/>
                  <a:pt x="174691" y="226416"/>
                </a:cubicBezTo>
                <a:cubicBezTo>
                  <a:pt x="181570" y="238058"/>
                  <a:pt x="149820" y="190433"/>
                  <a:pt x="146116" y="172441"/>
                </a:cubicBezTo>
                <a:cubicBezTo>
                  <a:pt x="142412" y="154449"/>
                  <a:pt x="155112" y="134341"/>
                  <a:pt x="152466" y="118466"/>
                </a:cubicBezTo>
                <a:cubicBezTo>
                  <a:pt x="149820" y="102591"/>
                  <a:pt x="151937" y="94124"/>
                  <a:pt x="130241" y="77191"/>
                </a:cubicBezTo>
                <a:cubicBezTo>
                  <a:pt x="108545" y="60258"/>
                  <a:pt x="-3109" y="-9063"/>
                  <a:pt x="66" y="9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8EE6696-53AD-AD46-C792-0AF8BAED732B}"/>
              </a:ext>
            </a:extLst>
          </p:cNvPr>
          <p:cNvSpPr/>
          <p:nvPr/>
        </p:nvSpPr>
        <p:spPr>
          <a:xfrm>
            <a:off x="8038898" y="6035591"/>
            <a:ext cx="308932" cy="127087"/>
          </a:xfrm>
          <a:custGeom>
            <a:avLst/>
            <a:gdLst>
              <a:gd name="connsiteX0" fmla="*/ 202 w 308932"/>
              <a:gd name="connsiteY0" fmla="*/ 127084 h 127087"/>
              <a:gd name="connsiteX1" fmla="*/ 184352 w 308932"/>
              <a:gd name="connsiteY1" fmla="*/ 47709 h 127087"/>
              <a:gd name="connsiteX2" fmla="*/ 146252 w 308932"/>
              <a:gd name="connsiteY2" fmla="*/ 63584 h 127087"/>
              <a:gd name="connsiteX3" fmla="*/ 305002 w 308932"/>
              <a:gd name="connsiteY3" fmla="*/ 15959 h 127087"/>
              <a:gd name="connsiteX4" fmla="*/ 247852 w 308932"/>
              <a:gd name="connsiteY4" fmla="*/ 22309 h 127087"/>
              <a:gd name="connsiteX5" fmla="*/ 108152 w 308932"/>
              <a:gd name="connsiteY5" fmla="*/ 84 h 127087"/>
              <a:gd name="connsiteX6" fmla="*/ 276427 w 308932"/>
              <a:gd name="connsiteY6" fmla="*/ 31834 h 127087"/>
              <a:gd name="connsiteX7" fmla="*/ 206577 w 308932"/>
              <a:gd name="connsiteY7" fmla="*/ 41359 h 127087"/>
              <a:gd name="connsiteX8" fmla="*/ 149427 w 308932"/>
              <a:gd name="connsiteY8" fmla="*/ 50884 h 127087"/>
              <a:gd name="connsiteX9" fmla="*/ 202 w 308932"/>
              <a:gd name="connsiteY9" fmla="*/ 127084 h 1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932" h="127087">
                <a:moveTo>
                  <a:pt x="202" y="127084"/>
                </a:moveTo>
                <a:cubicBezTo>
                  <a:pt x="6023" y="126555"/>
                  <a:pt x="160010" y="58292"/>
                  <a:pt x="184352" y="47709"/>
                </a:cubicBezTo>
                <a:cubicBezTo>
                  <a:pt x="208694" y="37126"/>
                  <a:pt x="126144" y="68876"/>
                  <a:pt x="146252" y="63584"/>
                </a:cubicBezTo>
                <a:cubicBezTo>
                  <a:pt x="166360" y="58292"/>
                  <a:pt x="288069" y="22838"/>
                  <a:pt x="305002" y="15959"/>
                </a:cubicBezTo>
                <a:cubicBezTo>
                  <a:pt x="321935" y="9080"/>
                  <a:pt x="280660" y="24955"/>
                  <a:pt x="247852" y="22309"/>
                </a:cubicBezTo>
                <a:cubicBezTo>
                  <a:pt x="215044" y="19663"/>
                  <a:pt x="103390" y="-1503"/>
                  <a:pt x="108152" y="84"/>
                </a:cubicBezTo>
                <a:cubicBezTo>
                  <a:pt x="112914" y="1671"/>
                  <a:pt x="260023" y="24955"/>
                  <a:pt x="276427" y="31834"/>
                </a:cubicBezTo>
                <a:cubicBezTo>
                  <a:pt x="292831" y="38713"/>
                  <a:pt x="227744" y="38184"/>
                  <a:pt x="206577" y="41359"/>
                </a:cubicBezTo>
                <a:cubicBezTo>
                  <a:pt x="185410" y="44534"/>
                  <a:pt x="183294" y="37126"/>
                  <a:pt x="149427" y="50884"/>
                </a:cubicBezTo>
                <a:cubicBezTo>
                  <a:pt x="115560" y="64642"/>
                  <a:pt x="-5619" y="127613"/>
                  <a:pt x="202" y="1270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503FA61-A5F3-EB94-90A6-CEE391996421}"/>
              </a:ext>
            </a:extLst>
          </p:cNvPr>
          <p:cNvSpPr/>
          <p:nvPr/>
        </p:nvSpPr>
        <p:spPr>
          <a:xfrm>
            <a:off x="7540112" y="6070600"/>
            <a:ext cx="670924" cy="149263"/>
          </a:xfrm>
          <a:custGeom>
            <a:avLst/>
            <a:gdLst>
              <a:gd name="connsiteX0" fmla="*/ 513 w 670924"/>
              <a:gd name="connsiteY0" fmla="*/ 73025 h 149263"/>
              <a:gd name="connsiteX1" fmla="*/ 159263 w 670924"/>
              <a:gd name="connsiteY1" fmla="*/ 92075 h 149263"/>
              <a:gd name="connsiteX2" fmla="*/ 57663 w 670924"/>
              <a:gd name="connsiteY2" fmla="*/ 149225 h 149263"/>
              <a:gd name="connsiteX3" fmla="*/ 143388 w 670924"/>
              <a:gd name="connsiteY3" fmla="*/ 101600 h 149263"/>
              <a:gd name="connsiteX4" fmla="*/ 270388 w 670924"/>
              <a:gd name="connsiteY4" fmla="*/ 146050 h 149263"/>
              <a:gd name="connsiteX5" fmla="*/ 213238 w 670924"/>
              <a:gd name="connsiteY5" fmla="*/ 142875 h 149263"/>
              <a:gd name="connsiteX6" fmla="*/ 419613 w 670924"/>
              <a:gd name="connsiteY6" fmla="*/ 120650 h 149263"/>
              <a:gd name="connsiteX7" fmla="*/ 349763 w 670924"/>
              <a:gd name="connsiteY7" fmla="*/ 133350 h 149263"/>
              <a:gd name="connsiteX8" fmla="*/ 600588 w 670924"/>
              <a:gd name="connsiteY8" fmla="*/ 120650 h 149263"/>
              <a:gd name="connsiteX9" fmla="*/ 498988 w 670924"/>
              <a:gd name="connsiteY9" fmla="*/ 104775 h 149263"/>
              <a:gd name="connsiteX10" fmla="*/ 403738 w 670924"/>
              <a:gd name="connsiteY10" fmla="*/ 111125 h 149263"/>
              <a:gd name="connsiteX11" fmla="*/ 530738 w 670924"/>
              <a:gd name="connsiteY11" fmla="*/ 88900 h 149263"/>
              <a:gd name="connsiteX12" fmla="*/ 670438 w 670924"/>
              <a:gd name="connsiteY12" fmla="*/ 95250 h 149263"/>
              <a:gd name="connsiteX13" fmla="*/ 575188 w 670924"/>
              <a:gd name="connsiteY13" fmla="*/ 82550 h 149263"/>
              <a:gd name="connsiteX14" fmla="*/ 530738 w 670924"/>
              <a:gd name="connsiteY14" fmla="*/ 69850 h 149263"/>
              <a:gd name="connsiteX15" fmla="*/ 660913 w 670924"/>
              <a:gd name="connsiteY15" fmla="*/ 0 h 149263"/>
              <a:gd name="connsiteX16" fmla="*/ 486288 w 670924"/>
              <a:gd name="connsiteY16" fmla="*/ 69850 h 149263"/>
              <a:gd name="connsiteX17" fmla="*/ 308488 w 670924"/>
              <a:gd name="connsiteY17" fmla="*/ 123825 h 149263"/>
              <a:gd name="connsiteX18" fmla="*/ 375163 w 670924"/>
              <a:gd name="connsiteY18" fmla="*/ 127000 h 149263"/>
              <a:gd name="connsiteX19" fmla="*/ 279913 w 670924"/>
              <a:gd name="connsiteY19" fmla="*/ 114300 h 149263"/>
              <a:gd name="connsiteX20" fmla="*/ 168788 w 670924"/>
              <a:gd name="connsiteY20" fmla="*/ 111125 h 149263"/>
              <a:gd name="connsiteX21" fmla="*/ 241813 w 670924"/>
              <a:gd name="connsiteY21" fmla="*/ 117475 h 149263"/>
              <a:gd name="connsiteX22" fmla="*/ 111638 w 670924"/>
              <a:gd name="connsiteY22" fmla="*/ 98425 h 149263"/>
              <a:gd name="connsiteX23" fmla="*/ 513 w 670924"/>
              <a:gd name="connsiteY23" fmla="*/ 73025 h 14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0924" h="149263">
                <a:moveTo>
                  <a:pt x="513" y="73025"/>
                </a:moveTo>
                <a:cubicBezTo>
                  <a:pt x="8450" y="71967"/>
                  <a:pt x="149738" y="79375"/>
                  <a:pt x="159263" y="92075"/>
                </a:cubicBezTo>
                <a:cubicBezTo>
                  <a:pt x="168788" y="104775"/>
                  <a:pt x="60309" y="147638"/>
                  <a:pt x="57663" y="149225"/>
                </a:cubicBezTo>
                <a:cubicBezTo>
                  <a:pt x="55017" y="150813"/>
                  <a:pt x="107934" y="102129"/>
                  <a:pt x="143388" y="101600"/>
                </a:cubicBezTo>
                <a:cubicBezTo>
                  <a:pt x="178842" y="101071"/>
                  <a:pt x="258746" y="139171"/>
                  <a:pt x="270388" y="146050"/>
                </a:cubicBezTo>
                <a:cubicBezTo>
                  <a:pt x="282030" y="152929"/>
                  <a:pt x="188367" y="147108"/>
                  <a:pt x="213238" y="142875"/>
                </a:cubicBezTo>
                <a:cubicBezTo>
                  <a:pt x="238109" y="138642"/>
                  <a:pt x="396859" y="122237"/>
                  <a:pt x="419613" y="120650"/>
                </a:cubicBezTo>
                <a:cubicBezTo>
                  <a:pt x="442367" y="119063"/>
                  <a:pt x="319601" y="133350"/>
                  <a:pt x="349763" y="133350"/>
                </a:cubicBezTo>
                <a:cubicBezTo>
                  <a:pt x="379925" y="133350"/>
                  <a:pt x="575717" y="125412"/>
                  <a:pt x="600588" y="120650"/>
                </a:cubicBezTo>
                <a:cubicBezTo>
                  <a:pt x="625459" y="115888"/>
                  <a:pt x="531796" y="106363"/>
                  <a:pt x="498988" y="104775"/>
                </a:cubicBezTo>
                <a:cubicBezTo>
                  <a:pt x="466180" y="103188"/>
                  <a:pt x="398446" y="113771"/>
                  <a:pt x="403738" y="111125"/>
                </a:cubicBezTo>
                <a:cubicBezTo>
                  <a:pt x="409030" y="108479"/>
                  <a:pt x="486288" y="91546"/>
                  <a:pt x="530738" y="88900"/>
                </a:cubicBezTo>
                <a:cubicBezTo>
                  <a:pt x="575188" y="86254"/>
                  <a:pt x="663030" y="96308"/>
                  <a:pt x="670438" y="95250"/>
                </a:cubicBezTo>
                <a:cubicBezTo>
                  <a:pt x="677846" y="94192"/>
                  <a:pt x="598471" y="86783"/>
                  <a:pt x="575188" y="82550"/>
                </a:cubicBezTo>
                <a:cubicBezTo>
                  <a:pt x="551905" y="78317"/>
                  <a:pt x="516450" y="83608"/>
                  <a:pt x="530738" y="69850"/>
                </a:cubicBezTo>
                <a:cubicBezTo>
                  <a:pt x="545026" y="56092"/>
                  <a:pt x="668321" y="0"/>
                  <a:pt x="660913" y="0"/>
                </a:cubicBezTo>
                <a:cubicBezTo>
                  <a:pt x="653505" y="0"/>
                  <a:pt x="545025" y="49213"/>
                  <a:pt x="486288" y="69850"/>
                </a:cubicBezTo>
                <a:cubicBezTo>
                  <a:pt x="427551" y="90487"/>
                  <a:pt x="327009" y="114300"/>
                  <a:pt x="308488" y="123825"/>
                </a:cubicBezTo>
                <a:cubicBezTo>
                  <a:pt x="289967" y="133350"/>
                  <a:pt x="379925" y="128587"/>
                  <a:pt x="375163" y="127000"/>
                </a:cubicBezTo>
                <a:cubicBezTo>
                  <a:pt x="370401" y="125413"/>
                  <a:pt x="314309" y="116946"/>
                  <a:pt x="279913" y="114300"/>
                </a:cubicBezTo>
                <a:cubicBezTo>
                  <a:pt x="245517" y="111654"/>
                  <a:pt x="175138" y="110596"/>
                  <a:pt x="168788" y="111125"/>
                </a:cubicBezTo>
                <a:cubicBezTo>
                  <a:pt x="162438" y="111654"/>
                  <a:pt x="251338" y="119592"/>
                  <a:pt x="241813" y="117475"/>
                </a:cubicBezTo>
                <a:cubicBezTo>
                  <a:pt x="232288" y="115358"/>
                  <a:pt x="144446" y="104775"/>
                  <a:pt x="111638" y="98425"/>
                </a:cubicBezTo>
                <a:cubicBezTo>
                  <a:pt x="78830" y="92075"/>
                  <a:pt x="-7424" y="74083"/>
                  <a:pt x="513" y="73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EC5CA4F-DB17-9ACC-B746-889B22CED3AC}"/>
              </a:ext>
            </a:extLst>
          </p:cNvPr>
          <p:cNvSpPr/>
          <p:nvPr/>
        </p:nvSpPr>
        <p:spPr>
          <a:xfrm>
            <a:off x="8165608" y="6009504"/>
            <a:ext cx="235859" cy="99226"/>
          </a:xfrm>
          <a:custGeom>
            <a:avLst/>
            <a:gdLst>
              <a:gd name="connsiteX0" fmla="*/ 235442 w 235859"/>
              <a:gd name="connsiteY0" fmla="*/ 96021 h 99226"/>
              <a:gd name="connsiteX1" fmla="*/ 156067 w 235859"/>
              <a:gd name="connsiteY1" fmla="*/ 35696 h 99226"/>
              <a:gd name="connsiteX2" fmla="*/ 3667 w 235859"/>
              <a:gd name="connsiteY2" fmla="*/ 771 h 99226"/>
              <a:gd name="connsiteX3" fmla="*/ 51292 w 235859"/>
              <a:gd name="connsiteY3" fmla="*/ 16646 h 99226"/>
              <a:gd name="connsiteX4" fmla="*/ 95742 w 235859"/>
              <a:gd name="connsiteY4" fmla="*/ 73796 h 99226"/>
              <a:gd name="connsiteX5" fmla="*/ 492 w 235859"/>
              <a:gd name="connsiteY5" fmla="*/ 19821 h 99226"/>
              <a:gd name="connsiteX6" fmla="*/ 111617 w 235859"/>
              <a:gd name="connsiteY6" fmla="*/ 99196 h 99226"/>
              <a:gd name="connsiteX7" fmla="*/ 54467 w 235859"/>
              <a:gd name="connsiteY7" fmla="*/ 29346 h 99226"/>
              <a:gd name="connsiteX8" fmla="*/ 124317 w 235859"/>
              <a:gd name="connsiteY8" fmla="*/ 38871 h 99226"/>
              <a:gd name="connsiteX9" fmla="*/ 235442 w 235859"/>
              <a:gd name="connsiteY9" fmla="*/ 96021 h 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859" h="99226">
                <a:moveTo>
                  <a:pt x="235442" y="96021"/>
                </a:moveTo>
                <a:cubicBezTo>
                  <a:pt x="240734" y="95492"/>
                  <a:pt x="194696" y="51571"/>
                  <a:pt x="156067" y="35696"/>
                </a:cubicBezTo>
                <a:cubicBezTo>
                  <a:pt x="117438" y="19821"/>
                  <a:pt x="21129" y="3946"/>
                  <a:pt x="3667" y="771"/>
                </a:cubicBezTo>
                <a:cubicBezTo>
                  <a:pt x="-13796" y="-2404"/>
                  <a:pt x="35946" y="4475"/>
                  <a:pt x="51292" y="16646"/>
                </a:cubicBezTo>
                <a:cubicBezTo>
                  <a:pt x="66638" y="28817"/>
                  <a:pt x="104209" y="73267"/>
                  <a:pt x="95742" y="73796"/>
                </a:cubicBezTo>
                <a:cubicBezTo>
                  <a:pt x="87275" y="74325"/>
                  <a:pt x="-2154" y="15588"/>
                  <a:pt x="492" y="19821"/>
                </a:cubicBezTo>
                <a:cubicBezTo>
                  <a:pt x="3138" y="24054"/>
                  <a:pt x="102621" y="97609"/>
                  <a:pt x="111617" y="99196"/>
                </a:cubicBezTo>
                <a:cubicBezTo>
                  <a:pt x="120613" y="100783"/>
                  <a:pt x="52350" y="39400"/>
                  <a:pt x="54467" y="29346"/>
                </a:cubicBezTo>
                <a:cubicBezTo>
                  <a:pt x="56584" y="19292"/>
                  <a:pt x="96271" y="29346"/>
                  <a:pt x="124317" y="38871"/>
                </a:cubicBezTo>
                <a:cubicBezTo>
                  <a:pt x="152363" y="48396"/>
                  <a:pt x="230150" y="96550"/>
                  <a:pt x="235442" y="960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990FA55-987D-8D61-74B4-17BE9E9F84D8}"/>
              </a:ext>
            </a:extLst>
          </p:cNvPr>
          <p:cNvSpPr/>
          <p:nvPr/>
        </p:nvSpPr>
        <p:spPr>
          <a:xfrm>
            <a:off x="7439023" y="5879901"/>
            <a:ext cx="187484" cy="311308"/>
          </a:xfrm>
          <a:custGeom>
            <a:avLst/>
            <a:gdLst>
              <a:gd name="connsiteX0" fmla="*/ 187327 w 187484"/>
              <a:gd name="connsiteY0" fmla="*/ 3374 h 311308"/>
              <a:gd name="connsiteX1" fmla="*/ 53977 w 187484"/>
              <a:gd name="connsiteY1" fmla="*/ 127199 h 311308"/>
              <a:gd name="connsiteX2" fmla="*/ 60327 w 187484"/>
              <a:gd name="connsiteY2" fmla="*/ 228799 h 311308"/>
              <a:gd name="connsiteX3" fmla="*/ 28577 w 187484"/>
              <a:gd name="connsiteY3" fmla="*/ 177999 h 311308"/>
              <a:gd name="connsiteX4" fmla="*/ 111127 w 187484"/>
              <a:gd name="connsiteY4" fmla="*/ 304999 h 311308"/>
              <a:gd name="connsiteX5" fmla="*/ 82552 w 187484"/>
              <a:gd name="connsiteY5" fmla="*/ 279599 h 311308"/>
              <a:gd name="connsiteX6" fmla="*/ 12702 w 187484"/>
              <a:gd name="connsiteY6" fmla="*/ 171649 h 311308"/>
              <a:gd name="connsiteX7" fmla="*/ 38102 w 187484"/>
              <a:gd name="connsiteY7" fmla="*/ 206574 h 311308"/>
              <a:gd name="connsiteX8" fmla="*/ 31752 w 187484"/>
              <a:gd name="connsiteY8" fmla="*/ 117674 h 311308"/>
              <a:gd name="connsiteX9" fmla="*/ 19052 w 187484"/>
              <a:gd name="connsiteY9" fmla="*/ 174824 h 311308"/>
              <a:gd name="connsiteX10" fmla="*/ 76202 w 187484"/>
              <a:gd name="connsiteY10" fmla="*/ 73224 h 311308"/>
              <a:gd name="connsiteX11" fmla="*/ 2 w 187484"/>
              <a:gd name="connsiteY11" fmla="*/ 136724 h 311308"/>
              <a:gd name="connsiteX12" fmla="*/ 79377 w 187484"/>
              <a:gd name="connsiteY12" fmla="*/ 44649 h 311308"/>
              <a:gd name="connsiteX13" fmla="*/ 187327 w 187484"/>
              <a:gd name="connsiteY13" fmla="*/ 3374 h 31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484" h="311308">
                <a:moveTo>
                  <a:pt x="187327" y="3374"/>
                </a:moveTo>
                <a:cubicBezTo>
                  <a:pt x="183094" y="17132"/>
                  <a:pt x="75144" y="89628"/>
                  <a:pt x="53977" y="127199"/>
                </a:cubicBezTo>
                <a:cubicBezTo>
                  <a:pt x="32810" y="164770"/>
                  <a:pt x="64560" y="220332"/>
                  <a:pt x="60327" y="228799"/>
                </a:cubicBezTo>
                <a:cubicBezTo>
                  <a:pt x="56094" y="237266"/>
                  <a:pt x="20110" y="165299"/>
                  <a:pt x="28577" y="177999"/>
                </a:cubicBezTo>
                <a:cubicBezTo>
                  <a:pt x="37044" y="190699"/>
                  <a:pt x="102131" y="288066"/>
                  <a:pt x="111127" y="304999"/>
                </a:cubicBezTo>
                <a:cubicBezTo>
                  <a:pt x="120123" y="321932"/>
                  <a:pt x="98956" y="301824"/>
                  <a:pt x="82552" y="279599"/>
                </a:cubicBezTo>
                <a:cubicBezTo>
                  <a:pt x="66148" y="257374"/>
                  <a:pt x="20110" y="183820"/>
                  <a:pt x="12702" y="171649"/>
                </a:cubicBezTo>
                <a:cubicBezTo>
                  <a:pt x="5294" y="159478"/>
                  <a:pt x="34927" y="215570"/>
                  <a:pt x="38102" y="206574"/>
                </a:cubicBezTo>
                <a:cubicBezTo>
                  <a:pt x="41277" y="197578"/>
                  <a:pt x="34927" y="122966"/>
                  <a:pt x="31752" y="117674"/>
                </a:cubicBezTo>
                <a:cubicBezTo>
                  <a:pt x="28577" y="112382"/>
                  <a:pt x="11644" y="182232"/>
                  <a:pt x="19052" y="174824"/>
                </a:cubicBezTo>
                <a:cubicBezTo>
                  <a:pt x="26460" y="167416"/>
                  <a:pt x="79377" y="79574"/>
                  <a:pt x="76202" y="73224"/>
                </a:cubicBezTo>
                <a:cubicBezTo>
                  <a:pt x="73027" y="66874"/>
                  <a:pt x="-527" y="141487"/>
                  <a:pt x="2" y="136724"/>
                </a:cubicBezTo>
                <a:cubicBezTo>
                  <a:pt x="531" y="131962"/>
                  <a:pt x="49215" y="68461"/>
                  <a:pt x="79377" y="44649"/>
                </a:cubicBezTo>
                <a:cubicBezTo>
                  <a:pt x="109539" y="20837"/>
                  <a:pt x="191560" y="-10384"/>
                  <a:pt x="187327" y="33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54F19E-7266-A58E-7400-73F1CF1C52CB}"/>
              </a:ext>
            </a:extLst>
          </p:cNvPr>
          <p:cNvSpPr/>
          <p:nvPr/>
        </p:nvSpPr>
        <p:spPr>
          <a:xfrm>
            <a:off x="7482704" y="5810250"/>
            <a:ext cx="293423" cy="47983"/>
          </a:xfrm>
          <a:custGeom>
            <a:avLst/>
            <a:gdLst>
              <a:gd name="connsiteX0" fmla="*/ 292871 w 293423"/>
              <a:gd name="connsiteY0" fmla="*/ 3175 h 47983"/>
              <a:gd name="connsiteX1" fmla="*/ 149996 w 293423"/>
              <a:gd name="connsiteY1" fmla="*/ 28575 h 47983"/>
              <a:gd name="connsiteX2" fmla="*/ 771 w 293423"/>
              <a:gd name="connsiteY2" fmla="*/ 0 h 47983"/>
              <a:gd name="connsiteX3" fmla="*/ 92846 w 293423"/>
              <a:gd name="connsiteY3" fmla="*/ 28575 h 47983"/>
              <a:gd name="connsiteX4" fmla="*/ 121421 w 293423"/>
              <a:gd name="connsiteY4" fmla="*/ 47625 h 47983"/>
              <a:gd name="connsiteX5" fmla="*/ 19821 w 293423"/>
              <a:gd name="connsiteY5" fmla="*/ 41275 h 47983"/>
              <a:gd name="connsiteX6" fmla="*/ 96021 w 293423"/>
              <a:gd name="connsiteY6" fmla="*/ 44450 h 47983"/>
              <a:gd name="connsiteX7" fmla="*/ 292871 w 293423"/>
              <a:gd name="connsiteY7" fmla="*/ 3175 h 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423" h="47983">
                <a:moveTo>
                  <a:pt x="292871" y="3175"/>
                </a:moveTo>
                <a:cubicBezTo>
                  <a:pt x="301867" y="529"/>
                  <a:pt x="198679" y="29104"/>
                  <a:pt x="149996" y="28575"/>
                </a:cubicBezTo>
                <a:cubicBezTo>
                  <a:pt x="101313" y="28046"/>
                  <a:pt x="10296" y="0"/>
                  <a:pt x="771" y="0"/>
                </a:cubicBezTo>
                <a:cubicBezTo>
                  <a:pt x="-8754" y="0"/>
                  <a:pt x="72738" y="20638"/>
                  <a:pt x="92846" y="28575"/>
                </a:cubicBezTo>
                <a:cubicBezTo>
                  <a:pt x="112954" y="36512"/>
                  <a:pt x="133592" y="45508"/>
                  <a:pt x="121421" y="47625"/>
                </a:cubicBezTo>
                <a:cubicBezTo>
                  <a:pt x="109250" y="49742"/>
                  <a:pt x="24054" y="41804"/>
                  <a:pt x="19821" y="41275"/>
                </a:cubicBezTo>
                <a:cubicBezTo>
                  <a:pt x="15588" y="40746"/>
                  <a:pt x="56334" y="47625"/>
                  <a:pt x="96021" y="44450"/>
                </a:cubicBezTo>
                <a:cubicBezTo>
                  <a:pt x="135708" y="41275"/>
                  <a:pt x="283875" y="5821"/>
                  <a:pt x="292871" y="3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D7877A5-C751-2521-8317-846A4A669FC7}"/>
              </a:ext>
            </a:extLst>
          </p:cNvPr>
          <p:cNvSpPr/>
          <p:nvPr/>
        </p:nvSpPr>
        <p:spPr>
          <a:xfrm>
            <a:off x="7257422" y="5952961"/>
            <a:ext cx="242450" cy="245456"/>
          </a:xfrm>
          <a:custGeom>
            <a:avLst/>
            <a:gdLst>
              <a:gd name="connsiteX0" fmla="*/ 213353 w 242450"/>
              <a:gd name="connsiteY0" fmla="*/ 164 h 245456"/>
              <a:gd name="connsiteX1" fmla="*/ 140328 w 242450"/>
              <a:gd name="connsiteY1" fmla="*/ 98589 h 245456"/>
              <a:gd name="connsiteX2" fmla="*/ 159378 w 242450"/>
              <a:gd name="connsiteY2" fmla="*/ 143039 h 245456"/>
              <a:gd name="connsiteX3" fmla="*/ 222878 w 242450"/>
              <a:gd name="connsiteY3" fmla="*/ 190664 h 245456"/>
              <a:gd name="connsiteX4" fmla="*/ 175253 w 242450"/>
              <a:gd name="connsiteY4" fmla="*/ 200189 h 245456"/>
              <a:gd name="connsiteX5" fmla="*/ 628 w 242450"/>
              <a:gd name="connsiteY5" fmla="*/ 244639 h 245456"/>
              <a:gd name="connsiteX6" fmla="*/ 121278 w 242450"/>
              <a:gd name="connsiteY6" fmla="*/ 228764 h 245456"/>
              <a:gd name="connsiteX7" fmla="*/ 238753 w 242450"/>
              <a:gd name="connsiteY7" fmla="*/ 225589 h 245456"/>
              <a:gd name="connsiteX8" fmla="*/ 210178 w 242450"/>
              <a:gd name="connsiteY8" fmla="*/ 200189 h 245456"/>
              <a:gd name="connsiteX9" fmla="*/ 181603 w 242450"/>
              <a:gd name="connsiteY9" fmla="*/ 165264 h 245456"/>
              <a:gd name="connsiteX10" fmla="*/ 124453 w 242450"/>
              <a:gd name="connsiteY10" fmla="*/ 123989 h 245456"/>
              <a:gd name="connsiteX11" fmla="*/ 213353 w 242450"/>
              <a:gd name="connsiteY11" fmla="*/ 164 h 2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50" h="245456">
                <a:moveTo>
                  <a:pt x="213353" y="164"/>
                </a:moveTo>
                <a:cubicBezTo>
                  <a:pt x="215999" y="-4069"/>
                  <a:pt x="149324" y="74777"/>
                  <a:pt x="140328" y="98589"/>
                </a:cubicBezTo>
                <a:cubicBezTo>
                  <a:pt x="131332" y="122401"/>
                  <a:pt x="145620" y="127693"/>
                  <a:pt x="159378" y="143039"/>
                </a:cubicBezTo>
                <a:cubicBezTo>
                  <a:pt x="173136" y="158385"/>
                  <a:pt x="220232" y="181139"/>
                  <a:pt x="222878" y="190664"/>
                </a:cubicBezTo>
                <a:cubicBezTo>
                  <a:pt x="225524" y="200189"/>
                  <a:pt x="212295" y="191193"/>
                  <a:pt x="175253" y="200189"/>
                </a:cubicBezTo>
                <a:cubicBezTo>
                  <a:pt x="138211" y="209185"/>
                  <a:pt x="9624" y="239877"/>
                  <a:pt x="628" y="244639"/>
                </a:cubicBezTo>
                <a:cubicBezTo>
                  <a:pt x="-8368" y="249401"/>
                  <a:pt x="81591" y="231939"/>
                  <a:pt x="121278" y="228764"/>
                </a:cubicBezTo>
                <a:cubicBezTo>
                  <a:pt x="160965" y="225589"/>
                  <a:pt x="223936" y="230352"/>
                  <a:pt x="238753" y="225589"/>
                </a:cubicBezTo>
                <a:cubicBezTo>
                  <a:pt x="253570" y="220826"/>
                  <a:pt x="219703" y="210243"/>
                  <a:pt x="210178" y="200189"/>
                </a:cubicBezTo>
                <a:cubicBezTo>
                  <a:pt x="200653" y="190135"/>
                  <a:pt x="195890" y="177964"/>
                  <a:pt x="181603" y="165264"/>
                </a:cubicBezTo>
                <a:cubicBezTo>
                  <a:pt x="167315" y="152564"/>
                  <a:pt x="120220" y="146214"/>
                  <a:pt x="124453" y="123989"/>
                </a:cubicBezTo>
                <a:cubicBezTo>
                  <a:pt x="128686" y="101764"/>
                  <a:pt x="210707" y="4397"/>
                  <a:pt x="213353" y="1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A442701-9EFA-2181-9A58-BBBB1843F178}"/>
              </a:ext>
            </a:extLst>
          </p:cNvPr>
          <p:cNvSpPr/>
          <p:nvPr/>
        </p:nvSpPr>
        <p:spPr>
          <a:xfrm>
            <a:off x="7303094" y="6051534"/>
            <a:ext cx="91569" cy="139776"/>
          </a:xfrm>
          <a:custGeom>
            <a:avLst/>
            <a:gdLst>
              <a:gd name="connsiteX0" fmla="*/ 91481 w 91569"/>
              <a:gd name="connsiteY0" fmla="*/ 16 h 139776"/>
              <a:gd name="connsiteX1" fmla="*/ 24806 w 91569"/>
              <a:gd name="connsiteY1" fmla="*/ 63516 h 139776"/>
              <a:gd name="connsiteX2" fmla="*/ 21631 w 91569"/>
              <a:gd name="connsiteY2" fmla="*/ 88916 h 139776"/>
              <a:gd name="connsiteX3" fmla="*/ 12106 w 91569"/>
              <a:gd name="connsiteY3" fmla="*/ 139716 h 139776"/>
              <a:gd name="connsiteX4" fmla="*/ 18456 w 91569"/>
              <a:gd name="connsiteY4" fmla="*/ 98441 h 139776"/>
              <a:gd name="connsiteX5" fmla="*/ 2581 w 91569"/>
              <a:gd name="connsiteY5" fmla="*/ 63516 h 139776"/>
              <a:gd name="connsiteX6" fmla="*/ 8931 w 91569"/>
              <a:gd name="connsiteY6" fmla="*/ 69866 h 139776"/>
              <a:gd name="connsiteX7" fmla="*/ 91481 w 91569"/>
              <a:gd name="connsiteY7" fmla="*/ 16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69" h="139776">
                <a:moveTo>
                  <a:pt x="91481" y="16"/>
                </a:moveTo>
                <a:cubicBezTo>
                  <a:pt x="94127" y="-1042"/>
                  <a:pt x="36448" y="48700"/>
                  <a:pt x="24806" y="63516"/>
                </a:cubicBezTo>
                <a:cubicBezTo>
                  <a:pt x="13164" y="78332"/>
                  <a:pt x="23748" y="76216"/>
                  <a:pt x="21631" y="88916"/>
                </a:cubicBezTo>
                <a:cubicBezTo>
                  <a:pt x="19514" y="101616"/>
                  <a:pt x="12635" y="138129"/>
                  <a:pt x="12106" y="139716"/>
                </a:cubicBezTo>
                <a:cubicBezTo>
                  <a:pt x="11577" y="141303"/>
                  <a:pt x="20043" y="111141"/>
                  <a:pt x="18456" y="98441"/>
                </a:cubicBezTo>
                <a:cubicBezTo>
                  <a:pt x="16869" y="85741"/>
                  <a:pt x="4168" y="68278"/>
                  <a:pt x="2581" y="63516"/>
                </a:cubicBezTo>
                <a:cubicBezTo>
                  <a:pt x="994" y="58754"/>
                  <a:pt x="-4827" y="79391"/>
                  <a:pt x="8931" y="69866"/>
                </a:cubicBezTo>
                <a:cubicBezTo>
                  <a:pt x="22689" y="60341"/>
                  <a:pt x="88835" y="1074"/>
                  <a:pt x="91481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8D206C-C6A7-5AAE-29EE-3B3B78C401A7}"/>
              </a:ext>
            </a:extLst>
          </p:cNvPr>
          <p:cNvSpPr/>
          <p:nvPr/>
        </p:nvSpPr>
        <p:spPr>
          <a:xfrm>
            <a:off x="7330199" y="6086431"/>
            <a:ext cx="443455" cy="155631"/>
          </a:xfrm>
          <a:custGeom>
            <a:avLst/>
            <a:gdLst>
              <a:gd name="connsiteX0" fmla="*/ 876 w 443455"/>
              <a:gd name="connsiteY0" fmla="*/ 44 h 155631"/>
              <a:gd name="connsiteX1" fmla="*/ 67551 w 443455"/>
              <a:gd name="connsiteY1" fmla="*/ 57194 h 155631"/>
              <a:gd name="connsiteX2" fmla="*/ 296151 w 443455"/>
              <a:gd name="connsiteY2" fmla="*/ 127044 h 155631"/>
              <a:gd name="connsiteX3" fmla="*/ 242176 w 443455"/>
              <a:gd name="connsiteY3" fmla="*/ 123869 h 155631"/>
              <a:gd name="connsiteX4" fmla="*/ 439026 w 443455"/>
              <a:gd name="connsiteY4" fmla="*/ 155619 h 155631"/>
              <a:gd name="connsiteX5" fmla="*/ 366001 w 443455"/>
              <a:gd name="connsiteY5" fmla="*/ 127044 h 155631"/>
              <a:gd name="connsiteX6" fmla="*/ 213601 w 443455"/>
              <a:gd name="connsiteY6" fmla="*/ 79419 h 155631"/>
              <a:gd name="connsiteX7" fmla="*/ 273926 w 443455"/>
              <a:gd name="connsiteY7" fmla="*/ 111169 h 155631"/>
              <a:gd name="connsiteX8" fmla="*/ 229476 w 443455"/>
              <a:gd name="connsiteY8" fmla="*/ 98469 h 155631"/>
              <a:gd name="connsiteX9" fmla="*/ 159626 w 443455"/>
              <a:gd name="connsiteY9" fmla="*/ 73069 h 155631"/>
              <a:gd name="connsiteX10" fmla="*/ 102476 w 443455"/>
              <a:gd name="connsiteY10" fmla="*/ 47669 h 155631"/>
              <a:gd name="connsiteX11" fmla="*/ 876 w 443455"/>
              <a:gd name="connsiteY11" fmla="*/ 44 h 1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3455" h="155631">
                <a:moveTo>
                  <a:pt x="876" y="44"/>
                </a:moveTo>
                <a:cubicBezTo>
                  <a:pt x="-4945" y="1632"/>
                  <a:pt x="18339" y="36027"/>
                  <a:pt x="67551" y="57194"/>
                </a:cubicBezTo>
                <a:cubicBezTo>
                  <a:pt x="116763" y="78361"/>
                  <a:pt x="267047" y="115932"/>
                  <a:pt x="296151" y="127044"/>
                </a:cubicBezTo>
                <a:cubicBezTo>
                  <a:pt x="325255" y="138157"/>
                  <a:pt x="218364" y="119107"/>
                  <a:pt x="242176" y="123869"/>
                </a:cubicBezTo>
                <a:cubicBezTo>
                  <a:pt x="265988" y="128631"/>
                  <a:pt x="418389" y="155090"/>
                  <a:pt x="439026" y="155619"/>
                </a:cubicBezTo>
                <a:cubicBezTo>
                  <a:pt x="459663" y="156148"/>
                  <a:pt x="403572" y="139744"/>
                  <a:pt x="366001" y="127044"/>
                </a:cubicBezTo>
                <a:cubicBezTo>
                  <a:pt x="328430" y="114344"/>
                  <a:pt x="228947" y="82065"/>
                  <a:pt x="213601" y="79419"/>
                </a:cubicBezTo>
                <a:cubicBezTo>
                  <a:pt x="198255" y="76773"/>
                  <a:pt x="271280" y="107994"/>
                  <a:pt x="273926" y="111169"/>
                </a:cubicBezTo>
                <a:cubicBezTo>
                  <a:pt x="276572" y="114344"/>
                  <a:pt x="248526" y="104819"/>
                  <a:pt x="229476" y="98469"/>
                </a:cubicBezTo>
                <a:cubicBezTo>
                  <a:pt x="210426" y="92119"/>
                  <a:pt x="180793" y="81536"/>
                  <a:pt x="159626" y="73069"/>
                </a:cubicBezTo>
                <a:cubicBezTo>
                  <a:pt x="138459" y="64602"/>
                  <a:pt x="126289" y="55607"/>
                  <a:pt x="102476" y="47669"/>
                </a:cubicBezTo>
                <a:cubicBezTo>
                  <a:pt x="78664" y="39732"/>
                  <a:pt x="6697" y="-1544"/>
                  <a:pt x="87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CDBA5E3-D252-EAE3-443C-A5965000AB1D}"/>
              </a:ext>
            </a:extLst>
          </p:cNvPr>
          <p:cNvSpPr/>
          <p:nvPr/>
        </p:nvSpPr>
        <p:spPr>
          <a:xfrm>
            <a:off x="7707145" y="6205191"/>
            <a:ext cx="365683" cy="40130"/>
          </a:xfrm>
          <a:custGeom>
            <a:avLst/>
            <a:gdLst>
              <a:gd name="connsiteX0" fmla="*/ 4930 w 365683"/>
              <a:gd name="connsiteY0" fmla="*/ 36859 h 40130"/>
              <a:gd name="connsiteX1" fmla="*/ 360530 w 365683"/>
              <a:gd name="connsiteY1" fmla="*/ 1934 h 40130"/>
              <a:gd name="connsiteX2" fmla="*/ 224005 w 365683"/>
              <a:gd name="connsiteY2" fmla="*/ 8284 h 40130"/>
              <a:gd name="connsiteX3" fmla="*/ 338305 w 365683"/>
              <a:gd name="connsiteY3" fmla="*/ 40034 h 40130"/>
              <a:gd name="connsiteX4" fmla="*/ 233530 w 365683"/>
              <a:gd name="connsiteY4" fmla="*/ 17809 h 40130"/>
              <a:gd name="connsiteX5" fmla="*/ 179555 w 365683"/>
              <a:gd name="connsiteY5" fmla="*/ 8284 h 40130"/>
              <a:gd name="connsiteX6" fmla="*/ 217655 w 365683"/>
              <a:gd name="connsiteY6" fmla="*/ 36859 h 40130"/>
              <a:gd name="connsiteX7" fmla="*/ 109705 w 365683"/>
              <a:gd name="connsiteY7" fmla="*/ 5109 h 40130"/>
              <a:gd name="connsiteX8" fmla="*/ 150980 w 365683"/>
              <a:gd name="connsiteY8" fmla="*/ 30509 h 40130"/>
              <a:gd name="connsiteX9" fmla="*/ 4930 w 365683"/>
              <a:gd name="connsiteY9" fmla="*/ 36859 h 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683" h="40130">
                <a:moveTo>
                  <a:pt x="4930" y="36859"/>
                </a:moveTo>
                <a:cubicBezTo>
                  <a:pt x="39855" y="32096"/>
                  <a:pt x="324018" y="6696"/>
                  <a:pt x="360530" y="1934"/>
                </a:cubicBezTo>
                <a:cubicBezTo>
                  <a:pt x="397043" y="-2829"/>
                  <a:pt x="227709" y="1934"/>
                  <a:pt x="224005" y="8284"/>
                </a:cubicBezTo>
                <a:cubicBezTo>
                  <a:pt x="220301" y="14634"/>
                  <a:pt x="336718" y="38447"/>
                  <a:pt x="338305" y="40034"/>
                </a:cubicBezTo>
                <a:cubicBezTo>
                  <a:pt x="339892" y="41621"/>
                  <a:pt x="259988" y="23101"/>
                  <a:pt x="233530" y="17809"/>
                </a:cubicBezTo>
                <a:cubicBezTo>
                  <a:pt x="207072" y="12517"/>
                  <a:pt x="182201" y="5109"/>
                  <a:pt x="179555" y="8284"/>
                </a:cubicBezTo>
                <a:cubicBezTo>
                  <a:pt x="176909" y="11459"/>
                  <a:pt x="229297" y="37388"/>
                  <a:pt x="217655" y="36859"/>
                </a:cubicBezTo>
                <a:cubicBezTo>
                  <a:pt x="206013" y="36330"/>
                  <a:pt x="120817" y="6167"/>
                  <a:pt x="109705" y="5109"/>
                </a:cubicBezTo>
                <a:cubicBezTo>
                  <a:pt x="98593" y="4051"/>
                  <a:pt x="170559" y="24688"/>
                  <a:pt x="150980" y="30509"/>
                </a:cubicBezTo>
                <a:cubicBezTo>
                  <a:pt x="131401" y="36330"/>
                  <a:pt x="-29995" y="41622"/>
                  <a:pt x="4930" y="368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1C5C4FAE-D6DC-73C9-F9C5-F7532C932B33}"/>
              </a:ext>
            </a:extLst>
          </p:cNvPr>
          <p:cNvSpPr/>
          <p:nvPr/>
        </p:nvSpPr>
        <p:spPr>
          <a:xfrm>
            <a:off x="8187255" y="6070449"/>
            <a:ext cx="165511" cy="124076"/>
          </a:xfrm>
          <a:custGeom>
            <a:avLst/>
            <a:gdLst>
              <a:gd name="connsiteX0" fmla="*/ 1070 w 165511"/>
              <a:gd name="connsiteY0" fmla="*/ 151 h 124076"/>
              <a:gd name="connsiteX1" fmla="*/ 143945 w 165511"/>
              <a:gd name="connsiteY1" fmla="*/ 73176 h 124076"/>
              <a:gd name="connsiteX2" fmla="*/ 159820 w 165511"/>
              <a:gd name="connsiteY2" fmla="*/ 76351 h 124076"/>
              <a:gd name="connsiteX3" fmla="*/ 93145 w 165511"/>
              <a:gd name="connsiteY3" fmla="*/ 70001 h 124076"/>
              <a:gd name="connsiteX4" fmla="*/ 118545 w 165511"/>
              <a:gd name="connsiteY4" fmla="*/ 123976 h 124076"/>
              <a:gd name="connsiteX5" fmla="*/ 80445 w 165511"/>
              <a:gd name="connsiteY5" fmla="*/ 82701 h 124076"/>
              <a:gd name="connsiteX6" fmla="*/ 77270 w 165511"/>
              <a:gd name="connsiteY6" fmla="*/ 54126 h 124076"/>
              <a:gd name="connsiteX7" fmla="*/ 1070 w 165511"/>
              <a:gd name="connsiteY7" fmla="*/ 151 h 1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1" h="124076">
                <a:moveTo>
                  <a:pt x="1070" y="151"/>
                </a:moveTo>
                <a:cubicBezTo>
                  <a:pt x="12183" y="3326"/>
                  <a:pt x="143945" y="73176"/>
                  <a:pt x="143945" y="73176"/>
                </a:cubicBezTo>
                <a:cubicBezTo>
                  <a:pt x="170403" y="85876"/>
                  <a:pt x="168287" y="76880"/>
                  <a:pt x="159820" y="76351"/>
                </a:cubicBezTo>
                <a:cubicBezTo>
                  <a:pt x="151353" y="75822"/>
                  <a:pt x="100024" y="62063"/>
                  <a:pt x="93145" y="70001"/>
                </a:cubicBezTo>
                <a:cubicBezTo>
                  <a:pt x="86266" y="77939"/>
                  <a:pt x="120662" y="121859"/>
                  <a:pt x="118545" y="123976"/>
                </a:cubicBezTo>
                <a:cubicBezTo>
                  <a:pt x="116428" y="126093"/>
                  <a:pt x="87324" y="94343"/>
                  <a:pt x="80445" y="82701"/>
                </a:cubicBezTo>
                <a:cubicBezTo>
                  <a:pt x="73566" y="71059"/>
                  <a:pt x="85737" y="63651"/>
                  <a:pt x="77270" y="54126"/>
                </a:cubicBezTo>
                <a:cubicBezTo>
                  <a:pt x="68803" y="44601"/>
                  <a:pt x="-10043" y="-3024"/>
                  <a:pt x="1070" y="1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BA0357A-39E8-37D7-C189-390FF12ACE0E}"/>
              </a:ext>
            </a:extLst>
          </p:cNvPr>
          <p:cNvSpPr/>
          <p:nvPr/>
        </p:nvSpPr>
        <p:spPr>
          <a:xfrm>
            <a:off x="7530279" y="5876833"/>
            <a:ext cx="124688" cy="285856"/>
          </a:xfrm>
          <a:custGeom>
            <a:avLst/>
            <a:gdLst>
              <a:gd name="connsiteX0" fmla="*/ 124646 w 124688"/>
              <a:gd name="connsiteY0" fmla="*/ 92 h 285856"/>
              <a:gd name="connsiteX1" fmla="*/ 77021 w 124688"/>
              <a:gd name="connsiteY1" fmla="*/ 73117 h 285856"/>
              <a:gd name="connsiteX2" fmla="*/ 89721 w 124688"/>
              <a:gd name="connsiteY2" fmla="*/ 123917 h 285856"/>
              <a:gd name="connsiteX3" fmla="*/ 821 w 124688"/>
              <a:gd name="connsiteY3" fmla="*/ 85817 h 285856"/>
              <a:gd name="connsiteX4" fmla="*/ 45271 w 124688"/>
              <a:gd name="connsiteY4" fmla="*/ 146142 h 285856"/>
              <a:gd name="connsiteX5" fmla="*/ 42096 w 124688"/>
              <a:gd name="connsiteY5" fmla="*/ 203292 h 285856"/>
              <a:gd name="connsiteX6" fmla="*/ 13521 w 124688"/>
              <a:gd name="connsiteY6" fmla="*/ 285842 h 285856"/>
              <a:gd name="connsiteX7" fmla="*/ 38921 w 124688"/>
              <a:gd name="connsiteY7" fmla="*/ 209642 h 285856"/>
              <a:gd name="connsiteX8" fmla="*/ 26221 w 124688"/>
              <a:gd name="connsiteY8" fmla="*/ 155667 h 285856"/>
              <a:gd name="connsiteX9" fmla="*/ 35746 w 124688"/>
              <a:gd name="connsiteY9" fmla="*/ 193767 h 285856"/>
              <a:gd name="connsiteX10" fmla="*/ 48446 w 124688"/>
              <a:gd name="connsiteY10" fmla="*/ 92167 h 285856"/>
              <a:gd name="connsiteX11" fmla="*/ 51621 w 124688"/>
              <a:gd name="connsiteY11" fmla="*/ 130267 h 285856"/>
              <a:gd name="connsiteX12" fmla="*/ 67496 w 124688"/>
              <a:gd name="connsiteY12" fmla="*/ 88992 h 285856"/>
              <a:gd name="connsiteX13" fmla="*/ 124646 w 124688"/>
              <a:gd name="connsiteY13" fmla="*/ 92 h 28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688" h="285856">
                <a:moveTo>
                  <a:pt x="124646" y="92"/>
                </a:moveTo>
                <a:cubicBezTo>
                  <a:pt x="126234" y="-2554"/>
                  <a:pt x="82842" y="52480"/>
                  <a:pt x="77021" y="73117"/>
                </a:cubicBezTo>
                <a:cubicBezTo>
                  <a:pt x="71200" y="93754"/>
                  <a:pt x="102421" y="121800"/>
                  <a:pt x="89721" y="123917"/>
                </a:cubicBezTo>
                <a:cubicBezTo>
                  <a:pt x="77021" y="126034"/>
                  <a:pt x="8229" y="82113"/>
                  <a:pt x="821" y="85817"/>
                </a:cubicBezTo>
                <a:cubicBezTo>
                  <a:pt x="-6587" y="89521"/>
                  <a:pt x="38392" y="126563"/>
                  <a:pt x="45271" y="146142"/>
                </a:cubicBezTo>
                <a:cubicBezTo>
                  <a:pt x="52150" y="165721"/>
                  <a:pt x="47388" y="180009"/>
                  <a:pt x="42096" y="203292"/>
                </a:cubicBezTo>
                <a:cubicBezTo>
                  <a:pt x="36804" y="226575"/>
                  <a:pt x="14050" y="284784"/>
                  <a:pt x="13521" y="285842"/>
                </a:cubicBezTo>
                <a:cubicBezTo>
                  <a:pt x="12992" y="286900"/>
                  <a:pt x="36804" y="231338"/>
                  <a:pt x="38921" y="209642"/>
                </a:cubicBezTo>
                <a:cubicBezTo>
                  <a:pt x="41038" y="187946"/>
                  <a:pt x="26750" y="158313"/>
                  <a:pt x="26221" y="155667"/>
                </a:cubicBezTo>
                <a:cubicBezTo>
                  <a:pt x="25692" y="153021"/>
                  <a:pt x="32042" y="204350"/>
                  <a:pt x="35746" y="193767"/>
                </a:cubicBezTo>
                <a:cubicBezTo>
                  <a:pt x="39450" y="183184"/>
                  <a:pt x="45800" y="102750"/>
                  <a:pt x="48446" y="92167"/>
                </a:cubicBezTo>
                <a:cubicBezTo>
                  <a:pt x="51092" y="81584"/>
                  <a:pt x="48446" y="130796"/>
                  <a:pt x="51621" y="130267"/>
                </a:cubicBezTo>
                <a:cubicBezTo>
                  <a:pt x="54796" y="129738"/>
                  <a:pt x="56913" y="110159"/>
                  <a:pt x="67496" y="88992"/>
                </a:cubicBezTo>
                <a:cubicBezTo>
                  <a:pt x="78079" y="67825"/>
                  <a:pt x="123058" y="2738"/>
                  <a:pt x="124646" y="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665EE338-2A0A-7CB4-E318-959C3AE610FE}"/>
              </a:ext>
            </a:extLst>
          </p:cNvPr>
          <p:cNvSpPr/>
          <p:nvPr/>
        </p:nvSpPr>
        <p:spPr>
          <a:xfrm>
            <a:off x="7880968" y="5802850"/>
            <a:ext cx="262912" cy="61986"/>
          </a:xfrm>
          <a:custGeom>
            <a:avLst/>
            <a:gdLst>
              <a:gd name="connsiteX0" fmla="*/ 2557 w 262912"/>
              <a:gd name="connsiteY0" fmla="*/ 1050 h 61986"/>
              <a:gd name="connsiteX1" fmla="*/ 250207 w 262912"/>
              <a:gd name="connsiteY1" fmla="*/ 61375 h 61986"/>
              <a:gd name="connsiteX2" fmla="*/ 215282 w 262912"/>
              <a:gd name="connsiteY2" fmla="*/ 32800 h 61986"/>
              <a:gd name="connsiteX3" fmla="*/ 113682 w 262912"/>
              <a:gd name="connsiteY3" fmla="*/ 42325 h 61986"/>
              <a:gd name="connsiteX4" fmla="*/ 196232 w 262912"/>
              <a:gd name="connsiteY4" fmla="*/ 48675 h 61986"/>
              <a:gd name="connsiteX5" fmla="*/ 196232 w 262912"/>
              <a:gd name="connsiteY5" fmla="*/ 29625 h 61986"/>
              <a:gd name="connsiteX6" fmla="*/ 123207 w 262912"/>
              <a:gd name="connsiteY6" fmla="*/ 23275 h 61986"/>
              <a:gd name="connsiteX7" fmla="*/ 2557 w 262912"/>
              <a:gd name="connsiteY7" fmla="*/ 1050 h 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12" h="61986">
                <a:moveTo>
                  <a:pt x="2557" y="1050"/>
                </a:moveTo>
                <a:cubicBezTo>
                  <a:pt x="23724" y="7400"/>
                  <a:pt x="214753" y="56083"/>
                  <a:pt x="250207" y="61375"/>
                </a:cubicBezTo>
                <a:cubicBezTo>
                  <a:pt x="285661" y="66667"/>
                  <a:pt x="238036" y="35975"/>
                  <a:pt x="215282" y="32800"/>
                </a:cubicBezTo>
                <a:cubicBezTo>
                  <a:pt x="192528" y="29625"/>
                  <a:pt x="116857" y="39679"/>
                  <a:pt x="113682" y="42325"/>
                </a:cubicBezTo>
                <a:cubicBezTo>
                  <a:pt x="110507" y="44971"/>
                  <a:pt x="182474" y="50792"/>
                  <a:pt x="196232" y="48675"/>
                </a:cubicBezTo>
                <a:cubicBezTo>
                  <a:pt x="209990" y="46558"/>
                  <a:pt x="208403" y="33858"/>
                  <a:pt x="196232" y="29625"/>
                </a:cubicBezTo>
                <a:cubicBezTo>
                  <a:pt x="184061" y="25392"/>
                  <a:pt x="148607" y="27508"/>
                  <a:pt x="123207" y="23275"/>
                </a:cubicBezTo>
                <a:cubicBezTo>
                  <a:pt x="97807" y="19042"/>
                  <a:pt x="-18610" y="-5300"/>
                  <a:pt x="2557" y="10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AC16153-1290-C802-E91C-426442C465E1}"/>
              </a:ext>
            </a:extLst>
          </p:cNvPr>
          <p:cNvSpPr/>
          <p:nvPr/>
        </p:nvSpPr>
        <p:spPr>
          <a:xfrm>
            <a:off x="7568209" y="5797550"/>
            <a:ext cx="585371" cy="353388"/>
          </a:xfrm>
          <a:custGeom>
            <a:avLst/>
            <a:gdLst>
              <a:gd name="connsiteX0" fmla="*/ 991 w 585371"/>
              <a:gd name="connsiteY0" fmla="*/ 76200 h 353388"/>
              <a:gd name="connsiteX1" fmla="*/ 118466 w 585371"/>
              <a:gd name="connsiteY1" fmla="*/ 85725 h 353388"/>
              <a:gd name="connsiteX2" fmla="*/ 102591 w 585371"/>
              <a:gd name="connsiteY2" fmla="*/ 139700 h 353388"/>
              <a:gd name="connsiteX3" fmla="*/ 121641 w 585371"/>
              <a:gd name="connsiteY3" fmla="*/ 254000 h 353388"/>
              <a:gd name="connsiteX4" fmla="*/ 153391 w 585371"/>
              <a:gd name="connsiteY4" fmla="*/ 307975 h 353388"/>
              <a:gd name="connsiteX5" fmla="*/ 207366 w 585371"/>
              <a:gd name="connsiteY5" fmla="*/ 346075 h 353388"/>
              <a:gd name="connsiteX6" fmla="*/ 296266 w 585371"/>
              <a:gd name="connsiteY6" fmla="*/ 352425 h 353388"/>
              <a:gd name="connsiteX7" fmla="*/ 432791 w 585371"/>
              <a:gd name="connsiteY7" fmla="*/ 333375 h 353388"/>
              <a:gd name="connsiteX8" fmla="*/ 483591 w 585371"/>
              <a:gd name="connsiteY8" fmla="*/ 273050 h 353388"/>
              <a:gd name="connsiteX9" fmla="*/ 512166 w 585371"/>
              <a:gd name="connsiteY9" fmla="*/ 228600 h 353388"/>
              <a:gd name="connsiteX10" fmla="*/ 515341 w 585371"/>
              <a:gd name="connsiteY10" fmla="*/ 171450 h 353388"/>
              <a:gd name="connsiteX11" fmla="*/ 528041 w 585371"/>
              <a:gd name="connsiteY11" fmla="*/ 111125 h 353388"/>
              <a:gd name="connsiteX12" fmla="*/ 524866 w 585371"/>
              <a:gd name="connsiteY12" fmla="*/ 73025 h 353388"/>
              <a:gd name="connsiteX13" fmla="*/ 585191 w 585371"/>
              <a:gd name="connsiteY13" fmla="*/ 44450 h 353388"/>
              <a:gd name="connsiteX14" fmla="*/ 502641 w 585371"/>
              <a:gd name="connsiteY14" fmla="*/ 19050 h 353388"/>
              <a:gd name="connsiteX15" fmla="*/ 334366 w 585371"/>
              <a:gd name="connsiteY15" fmla="*/ 0 h 353388"/>
              <a:gd name="connsiteX16" fmla="*/ 194666 w 585371"/>
              <a:gd name="connsiteY16" fmla="*/ 6350 h 353388"/>
              <a:gd name="connsiteX17" fmla="*/ 991 w 585371"/>
              <a:gd name="connsiteY17" fmla="*/ 76200 h 3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1" h="353388">
                <a:moveTo>
                  <a:pt x="991" y="76200"/>
                </a:moveTo>
                <a:cubicBezTo>
                  <a:pt x="-11709" y="89429"/>
                  <a:pt x="101533" y="75142"/>
                  <a:pt x="118466" y="85725"/>
                </a:cubicBezTo>
                <a:cubicBezTo>
                  <a:pt x="135399" y="96308"/>
                  <a:pt x="102062" y="111654"/>
                  <a:pt x="102591" y="139700"/>
                </a:cubicBezTo>
                <a:cubicBezTo>
                  <a:pt x="103120" y="167746"/>
                  <a:pt x="113174" y="225954"/>
                  <a:pt x="121641" y="254000"/>
                </a:cubicBezTo>
                <a:cubicBezTo>
                  <a:pt x="130108" y="282046"/>
                  <a:pt x="139104" y="292629"/>
                  <a:pt x="153391" y="307975"/>
                </a:cubicBezTo>
                <a:cubicBezTo>
                  <a:pt x="167679" y="323321"/>
                  <a:pt x="183554" y="338667"/>
                  <a:pt x="207366" y="346075"/>
                </a:cubicBezTo>
                <a:cubicBezTo>
                  <a:pt x="231179" y="353483"/>
                  <a:pt x="258695" y="354542"/>
                  <a:pt x="296266" y="352425"/>
                </a:cubicBezTo>
                <a:cubicBezTo>
                  <a:pt x="333837" y="350308"/>
                  <a:pt x="401570" y="346604"/>
                  <a:pt x="432791" y="333375"/>
                </a:cubicBezTo>
                <a:cubicBezTo>
                  <a:pt x="464012" y="320146"/>
                  <a:pt x="470362" y="290513"/>
                  <a:pt x="483591" y="273050"/>
                </a:cubicBezTo>
                <a:cubicBezTo>
                  <a:pt x="496820" y="255588"/>
                  <a:pt x="506874" y="245533"/>
                  <a:pt x="512166" y="228600"/>
                </a:cubicBezTo>
                <a:cubicBezTo>
                  <a:pt x="517458" y="211667"/>
                  <a:pt x="512695" y="191029"/>
                  <a:pt x="515341" y="171450"/>
                </a:cubicBezTo>
                <a:cubicBezTo>
                  <a:pt x="517987" y="151871"/>
                  <a:pt x="526454" y="127529"/>
                  <a:pt x="528041" y="111125"/>
                </a:cubicBezTo>
                <a:cubicBezTo>
                  <a:pt x="529628" y="94721"/>
                  <a:pt x="515341" y="84138"/>
                  <a:pt x="524866" y="73025"/>
                </a:cubicBezTo>
                <a:cubicBezTo>
                  <a:pt x="534391" y="61912"/>
                  <a:pt x="588895" y="53446"/>
                  <a:pt x="585191" y="44450"/>
                </a:cubicBezTo>
                <a:cubicBezTo>
                  <a:pt x="581487" y="35454"/>
                  <a:pt x="544445" y="26458"/>
                  <a:pt x="502641" y="19050"/>
                </a:cubicBezTo>
                <a:cubicBezTo>
                  <a:pt x="460837" y="11642"/>
                  <a:pt x="385695" y="2117"/>
                  <a:pt x="334366" y="0"/>
                </a:cubicBezTo>
                <a:lnTo>
                  <a:pt x="194666" y="6350"/>
                </a:lnTo>
                <a:cubicBezTo>
                  <a:pt x="145454" y="16933"/>
                  <a:pt x="13691" y="62971"/>
                  <a:pt x="991" y="76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48F4C99-1DCD-E5D8-E15A-3DCE5D41579A}"/>
              </a:ext>
            </a:extLst>
          </p:cNvPr>
          <p:cNvSpPr/>
          <p:nvPr/>
        </p:nvSpPr>
        <p:spPr>
          <a:xfrm>
            <a:off x="7859742" y="5846126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F973D9EB-59C3-D3BD-CC18-5899DBAE9802}"/>
              </a:ext>
            </a:extLst>
          </p:cNvPr>
          <p:cNvSpPr/>
          <p:nvPr/>
        </p:nvSpPr>
        <p:spPr>
          <a:xfrm>
            <a:off x="7985251" y="5962515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>
            <a:extLst>
              <a:ext uri="{FF2B5EF4-FFF2-40B4-BE49-F238E27FC236}">
                <a16:creationId xmlns:a16="http://schemas.microsoft.com/office/drawing/2014/main" id="{18E40C81-1825-BB3E-9873-B63CB1388174}"/>
              </a:ext>
            </a:extLst>
          </p:cNvPr>
          <p:cNvSpPr/>
          <p:nvPr/>
        </p:nvSpPr>
        <p:spPr>
          <a:xfrm>
            <a:off x="7880968" y="6049748"/>
            <a:ext cx="57246" cy="572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DC1551F-18B9-4A08-7D62-BCB07E99C34F}"/>
              </a:ext>
            </a:extLst>
          </p:cNvPr>
          <p:cNvSpPr/>
          <p:nvPr/>
        </p:nvSpPr>
        <p:spPr>
          <a:xfrm>
            <a:off x="7510646" y="6035675"/>
            <a:ext cx="811084" cy="163397"/>
          </a:xfrm>
          <a:custGeom>
            <a:avLst/>
            <a:gdLst>
              <a:gd name="connsiteX0" fmla="*/ 1404 w 811084"/>
              <a:gd name="connsiteY0" fmla="*/ 107950 h 163397"/>
              <a:gd name="connsiteX1" fmla="*/ 357004 w 811084"/>
              <a:gd name="connsiteY1" fmla="*/ 111125 h 163397"/>
              <a:gd name="connsiteX2" fmla="*/ 283979 w 811084"/>
              <a:gd name="connsiteY2" fmla="*/ 133350 h 163397"/>
              <a:gd name="connsiteX3" fmla="*/ 550679 w 811084"/>
              <a:gd name="connsiteY3" fmla="*/ 63500 h 163397"/>
              <a:gd name="connsiteX4" fmla="*/ 430029 w 811084"/>
              <a:gd name="connsiteY4" fmla="*/ 123825 h 163397"/>
              <a:gd name="connsiteX5" fmla="*/ 623704 w 811084"/>
              <a:gd name="connsiteY5" fmla="*/ 53975 h 163397"/>
              <a:gd name="connsiteX6" fmla="*/ 811029 w 811084"/>
              <a:gd name="connsiteY6" fmla="*/ 0 h 163397"/>
              <a:gd name="connsiteX7" fmla="*/ 639579 w 811084"/>
              <a:gd name="connsiteY7" fmla="*/ 53975 h 163397"/>
              <a:gd name="connsiteX8" fmla="*/ 325254 w 811084"/>
              <a:gd name="connsiteY8" fmla="*/ 161925 h 163397"/>
              <a:gd name="connsiteX9" fmla="*/ 452254 w 811084"/>
              <a:gd name="connsiteY9" fmla="*/ 117475 h 163397"/>
              <a:gd name="connsiteX10" fmla="*/ 344304 w 811084"/>
              <a:gd name="connsiteY10" fmla="*/ 130175 h 163397"/>
              <a:gd name="connsiteX11" fmla="*/ 236354 w 811084"/>
              <a:gd name="connsiteY11" fmla="*/ 136525 h 163397"/>
              <a:gd name="connsiteX12" fmla="*/ 1404 w 811084"/>
              <a:gd name="connsiteY12" fmla="*/ 107950 h 1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084" h="163397">
                <a:moveTo>
                  <a:pt x="1404" y="107950"/>
                </a:moveTo>
                <a:cubicBezTo>
                  <a:pt x="21512" y="103717"/>
                  <a:pt x="309908" y="106892"/>
                  <a:pt x="357004" y="111125"/>
                </a:cubicBezTo>
                <a:cubicBezTo>
                  <a:pt x="404100" y="115358"/>
                  <a:pt x="251700" y="141287"/>
                  <a:pt x="283979" y="133350"/>
                </a:cubicBezTo>
                <a:cubicBezTo>
                  <a:pt x="316258" y="125413"/>
                  <a:pt x="526337" y="65087"/>
                  <a:pt x="550679" y="63500"/>
                </a:cubicBezTo>
                <a:cubicBezTo>
                  <a:pt x="575021" y="61912"/>
                  <a:pt x="417858" y="125412"/>
                  <a:pt x="430029" y="123825"/>
                </a:cubicBezTo>
                <a:cubicBezTo>
                  <a:pt x="442200" y="122238"/>
                  <a:pt x="560204" y="74612"/>
                  <a:pt x="623704" y="53975"/>
                </a:cubicBezTo>
                <a:cubicBezTo>
                  <a:pt x="687204" y="33338"/>
                  <a:pt x="808383" y="0"/>
                  <a:pt x="811029" y="0"/>
                </a:cubicBezTo>
                <a:cubicBezTo>
                  <a:pt x="813675" y="0"/>
                  <a:pt x="720541" y="26988"/>
                  <a:pt x="639579" y="53975"/>
                </a:cubicBezTo>
                <a:cubicBezTo>
                  <a:pt x="558617" y="80962"/>
                  <a:pt x="356475" y="151342"/>
                  <a:pt x="325254" y="161925"/>
                </a:cubicBezTo>
                <a:cubicBezTo>
                  <a:pt x="294033" y="172508"/>
                  <a:pt x="449079" y="122767"/>
                  <a:pt x="452254" y="117475"/>
                </a:cubicBezTo>
                <a:cubicBezTo>
                  <a:pt x="455429" y="112183"/>
                  <a:pt x="380287" y="127000"/>
                  <a:pt x="344304" y="130175"/>
                </a:cubicBezTo>
                <a:cubicBezTo>
                  <a:pt x="308321" y="133350"/>
                  <a:pt x="289800" y="138642"/>
                  <a:pt x="236354" y="136525"/>
                </a:cubicBezTo>
                <a:cubicBezTo>
                  <a:pt x="182908" y="134408"/>
                  <a:pt x="-18704" y="112183"/>
                  <a:pt x="1404" y="107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C0B0DC1-AC46-64F1-2051-B6E7EDAC4133}"/>
              </a:ext>
            </a:extLst>
          </p:cNvPr>
          <p:cNvSpPr/>
          <p:nvPr/>
        </p:nvSpPr>
        <p:spPr>
          <a:xfrm>
            <a:off x="7289400" y="6086460"/>
            <a:ext cx="347781" cy="161940"/>
          </a:xfrm>
          <a:custGeom>
            <a:avLst/>
            <a:gdLst>
              <a:gd name="connsiteX0" fmla="*/ 400 w 347781"/>
              <a:gd name="connsiteY0" fmla="*/ 15 h 161940"/>
              <a:gd name="connsiteX1" fmla="*/ 111525 w 347781"/>
              <a:gd name="connsiteY1" fmla="*/ 73040 h 161940"/>
              <a:gd name="connsiteX2" fmla="*/ 248050 w 347781"/>
              <a:gd name="connsiteY2" fmla="*/ 133365 h 161940"/>
              <a:gd name="connsiteX3" fmla="*/ 346475 w 347781"/>
              <a:gd name="connsiteY3" fmla="*/ 161940 h 161940"/>
              <a:gd name="connsiteX4" fmla="*/ 305200 w 347781"/>
              <a:gd name="connsiteY4" fmla="*/ 133365 h 161940"/>
              <a:gd name="connsiteX5" fmla="*/ 314725 w 347781"/>
              <a:gd name="connsiteY5" fmla="*/ 158765 h 161940"/>
              <a:gd name="connsiteX6" fmla="*/ 260750 w 347781"/>
              <a:gd name="connsiteY6" fmla="*/ 117490 h 161940"/>
              <a:gd name="connsiteX7" fmla="*/ 159150 w 347781"/>
              <a:gd name="connsiteY7" fmla="*/ 88915 h 161940"/>
              <a:gd name="connsiteX8" fmla="*/ 76600 w 347781"/>
              <a:gd name="connsiteY8" fmla="*/ 79390 h 161940"/>
              <a:gd name="connsiteX9" fmla="*/ 400 w 347781"/>
              <a:gd name="connsiteY9" fmla="*/ 15 h 16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81" h="161940">
                <a:moveTo>
                  <a:pt x="400" y="15"/>
                </a:moveTo>
                <a:cubicBezTo>
                  <a:pt x="6221" y="-1043"/>
                  <a:pt x="70250" y="50815"/>
                  <a:pt x="111525" y="73040"/>
                </a:cubicBezTo>
                <a:cubicBezTo>
                  <a:pt x="152800" y="95265"/>
                  <a:pt x="208892" y="118548"/>
                  <a:pt x="248050" y="133365"/>
                </a:cubicBezTo>
                <a:cubicBezTo>
                  <a:pt x="287208" y="148182"/>
                  <a:pt x="336950" y="161940"/>
                  <a:pt x="346475" y="161940"/>
                </a:cubicBezTo>
                <a:cubicBezTo>
                  <a:pt x="356000" y="161940"/>
                  <a:pt x="310492" y="133894"/>
                  <a:pt x="305200" y="133365"/>
                </a:cubicBezTo>
                <a:cubicBezTo>
                  <a:pt x="299908" y="132836"/>
                  <a:pt x="322133" y="161411"/>
                  <a:pt x="314725" y="158765"/>
                </a:cubicBezTo>
                <a:cubicBezTo>
                  <a:pt x="307317" y="156119"/>
                  <a:pt x="286679" y="129132"/>
                  <a:pt x="260750" y="117490"/>
                </a:cubicBezTo>
                <a:cubicBezTo>
                  <a:pt x="234821" y="105848"/>
                  <a:pt x="189842" y="95265"/>
                  <a:pt x="159150" y="88915"/>
                </a:cubicBezTo>
                <a:cubicBezTo>
                  <a:pt x="128458" y="82565"/>
                  <a:pt x="99354" y="90502"/>
                  <a:pt x="76600" y="79390"/>
                </a:cubicBezTo>
                <a:cubicBezTo>
                  <a:pt x="53846" y="68278"/>
                  <a:pt x="-5421" y="1073"/>
                  <a:pt x="400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1A6C3C14-3E7C-BFE0-0FA5-6941F863E4B1}"/>
              </a:ext>
            </a:extLst>
          </p:cNvPr>
          <p:cNvSpPr/>
          <p:nvPr/>
        </p:nvSpPr>
        <p:spPr>
          <a:xfrm>
            <a:off x="7334559" y="5752990"/>
            <a:ext cx="771368" cy="241317"/>
          </a:xfrm>
          <a:custGeom>
            <a:avLst/>
            <a:gdLst>
              <a:gd name="connsiteX0" fmla="*/ 6041 w 771368"/>
              <a:gd name="connsiteY0" fmla="*/ 238235 h 241317"/>
              <a:gd name="connsiteX1" fmla="*/ 336241 w 771368"/>
              <a:gd name="connsiteY1" fmla="*/ 35035 h 241317"/>
              <a:gd name="connsiteX2" fmla="*/ 288616 w 771368"/>
              <a:gd name="connsiteY2" fmla="*/ 82660 h 241317"/>
              <a:gd name="connsiteX3" fmla="*/ 428316 w 771368"/>
              <a:gd name="connsiteY3" fmla="*/ 41385 h 241317"/>
              <a:gd name="connsiteX4" fmla="*/ 698191 w 771368"/>
              <a:gd name="connsiteY4" fmla="*/ 28685 h 241317"/>
              <a:gd name="connsiteX5" fmla="*/ 656916 w 771368"/>
              <a:gd name="connsiteY5" fmla="*/ 15985 h 241317"/>
              <a:gd name="connsiteX6" fmla="*/ 768041 w 771368"/>
              <a:gd name="connsiteY6" fmla="*/ 12810 h 241317"/>
              <a:gd name="connsiteX7" fmla="*/ 704541 w 771368"/>
              <a:gd name="connsiteY7" fmla="*/ 3285 h 241317"/>
              <a:gd name="connsiteX8" fmla="*/ 345766 w 771368"/>
              <a:gd name="connsiteY8" fmla="*/ 12810 h 241317"/>
              <a:gd name="connsiteX9" fmla="*/ 456891 w 771368"/>
              <a:gd name="connsiteY9" fmla="*/ 3285 h 241317"/>
              <a:gd name="connsiteX10" fmla="*/ 180666 w 771368"/>
              <a:gd name="connsiteY10" fmla="*/ 79485 h 241317"/>
              <a:gd name="connsiteX11" fmla="*/ 275916 w 771368"/>
              <a:gd name="connsiteY11" fmla="*/ 69960 h 241317"/>
              <a:gd name="connsiteX12" fmla="*/ 155266 w 771368"/>
              <a:gd name="connsiteY12" fmla="*/ 127110 h 241317"/>
              <a:gd name="connsiteX13" fmla="*/ 123516 w 771368"/>
              <a:gd name="connsiteY13" fmla="*/ 155685 h 241317"/>
              <a:gd name="connsiteX14" fmla="*/ 6041 w 771368"/>
              <a:gd name="connsiteY14" fmla="*/ 238235 h 2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1368" h="241317">
                <a:moveTo>
                  <a:pt x="6041" y="238235"/>
                </a:moveTo>
                <a:cubicBezTo>
                  <a:pt x="41495" y="218127"/>
                  <a:pt x="289145" y="60964"/>
                  <a:pt x="336241" y="35035"/>
                </a:cubicBezTo>
                <a:cubicBezTo>
                  <a:pt x="383337" y="9106"/>
                  <a:pt x="273270" y="81602"/>
                  <a:pt x="288616" y="82660"/>
                </a:cubicBezTo>
                <a:cubicBezTo>
                  <a:pt x="303962" y="83718"/>
                  <a:pt x="360054" y="50381"/>
                  <a:pt x="428316" y="41385"/>
                </a:cubicBezTo>
                <a:cubicBezTo>
                  <a:pt x="496579" y="32389"/>
                  <a:pt x="660091" y="32918"/>
                  <a:pt x="698191" y="28685"/>
                </a:cubicBezTo>
                <a:cubicBezTo>
                  <a:pt x="736291" y="24452"/>
                  <a:pt x="645274" y="18631"/>
                  <a:pt x="656916" y="15985"/>
                </a:cubicBezTo>
                <a:cubicBezTo>
                  <a:pt x="668558" y="13339"/>
                  <a:pt x="760104" y="14927"/>
                  <a:pt x="768041" y="12810"/>
                </a:cubicBezTo>
                <a:cubicBezTo>
                  <a:pt x="775978" y="10693"/>
                  <a:pt x="774920" y="3285"/>
                  <a:pt x="704541" y="3285"/>
                </a:cubicBezTo>
                <a:cubicBezTo>
                  <a:pt x="634162" y="3285"/>
                  <a:pt x="387041" y="12810"/>
                  <a:pt x="345766" y="12810"/>
                </a:cubicBezTo>
                <a:cubicBezTo>
                  <a:pt x="304491" y="12810"/>
                  <a:pt x="484408" y="-7827"/>
                  <a:pt x="456891" y="3285"/>
                </a:cubicBezTo>
                <a:cubicBezTo>
                  <a:pt x="429374" y="14397"/>
                  <a:pt x="210828" y="68373"/>
                  <a:pt x="180666" y="79485"/>
                </a:cubicBezTo>
                <a:cubicBezTo>
                  <a:pt x="150504" y="90597"/>
                  <a:pt x="280149" y="62023"/>
                  <a:pt x="275916" y="69960"/>
                </a:cubicBezTo>
                <a:cubicBezTo>
                  <a:pt x="271683" y="77897"/>
                  <a:pt x="180666" y="112823"/>
                  <a:pt x="155266" y="127110"/>
                </a:cubicBezTo>
                <a:cubicBezTo>
                  <a:pt x="129866" y="141397"/>
                  <a:pt x="145212" y="137164"/>
                  <a:pt x="123516" y="155685"/>
                </a:cubicBezTo>
                <a:cubicBezTo>
                  <a:pt x="101820" y="174206"/>
                  <a:pt x="-29413" y="258343"/>
                  <a:pt x="6041" y="238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D6D213E-8893-962F-A429-A4FA108E0F96}"/>
              </a:ext>
            </a:extLst>
          </p:cNvPr>
          <p:cNvSpPr/>
          <p:nvPr/>
        </p:nvSpPr>
        <p:spPr>
          <a:xfrm>
            <a:off x="7435702" y="5759913"/>
            <a:ext cx="301884" cy="128096"/>
          </a:xfrm>
          <a:custGeom>
            <a:avLst/>
            <a:gdLst>
              <a:gd name="connsiteX0" fmla="*/ 6498 w 301884"/>
              <a:gd name="connsiteY0" fmla="*/ 123362 h 128096"/>
              <a:gd name="connsiteX1" fmla="*/ 292248 w 301884"/>
              <a:gd name="connsiteY1" fmla="*/ 2712 h 128096"/>
              <a:gd name="connsiteX2" fmla="*/ 222398 w 301884"/>
              <a:gd name="connsiteY2" fmla="*/ 43987 h 128096"/>
              <a:gd name="connsiteX3" fmla="*/ 101748 w 301884"/>
              <a:gd name="connsiteY3" fmla="*/ 97962 h 128096"/>
              <a:gd name="connsiteX4" fmla="*/ 6498 w 301884"/>
              <a:gd name="connsiteY4" fmla="*/ 123362 h 12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84" h="128096">
                <a:moveTo>
                  <a:pt x="6498" y="123362"/>
                </a:moveTo>
                <a:cubicBezTo>
                  <a:pt x="38248" y="107487"/>
                  <a:pt x="256265" y="15941"/>
                  <a:pt x="292248" y="2712"/>
                </a:cubicBezTo>
                <a:cubicBezTo>
                  <a:pt x="328231" y="-10517"/>
                  <a:pt x="254148" y="28112"/>
                  <a:pt x="222398" y="43987"/>
                </a:cubicBezTo>
                <a:cubicBezTo>
                  <a:pt x="190648" y="59862"/>
                  <a:pt x="135615" y="84733"/>
                  <a:pt x="101748" y="97962"/>
                </a:cubicBezTo>
                <a:cubicBezTo>
                  <a:pt x="67881" y="111191"/>
                  <a:pt x="-25252" y="139237"/>
                  <a:pt x="6498" y="123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C61CBC36-9E19-F831-69B4-6D03658F0E2B}"/>
              </a:ext>
            </a:extLst>
          </p:cNvPr>
          <p:cNvSpPr/>
          <p:nvPr/>
        </p:nvSpPr>
        <p:spPr>
          <a:xfrm>
            <a:off x="7759314" y="5689282"/>
            <a:ext cx="391020" cy="108421"/>
          </a:xfrm>
          <a:custGeom>
            <a:avLst/>
            <a:gdLst>
              <a:gd name="connsiteX0" fmla="*/ 386 w 391020"/>
              <a:gd name="connsiteY0" fmla="*/ 108268 h 108421"/>
              <a:gd name="connsiteX1" fmla="*/ 203586 w 391020"/>
              <a:gd name="connsiteY1" fmla="*/ 70168 h 108421"/>
              <a:gd name="connsiteX2" fmla="*/ 292486 w 391020"/>
              <a:gd name="connsiteY2" fmla="*/ 57468 h 108421"/>
              <a:gd name="connsiteX3" fmla="*/ 390911 w 391020"/>
              <a:gd name="connsiteY3" fmla="*/ 318 h 108421"/>
              <a:gd name="connsiteX4" fmla="*/ 308361 w 391020"/>
              <a:gd name="connsiteY4" fmla="*/ 35243 h 108421"/>
              <a:gd name="connsiteX5" fmla="*/ 155961 w 391020"/>
              <a:gd name="connsiteY5" fmla="*/ 54293 h 108421"/>
              <a:gd name="connsiteX6" fmla="*/ 386 w 391020"/>
              <a:gd name="connsiteY6" fmla="*/ 108268 h 10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0" h="108421">
                <a:moveTo>
                  <a:pt x="386" y="108268"/>
                </a:moveTo>
                <a:cubicBezTo>
                  <a:pt x="8323" y="110914"/>
                  <a:pt x="154903" y="78635"/>
                  <a:pt x="203586" y="70168"/>
                </a:cubicBezTo>
                <a:cubicBezTo>
                  <a:pt x="252269" y="61701"/>
                  <a:pt x="261265" y="69110"/>
                  <a:pt x="292486" y="57468"/>
                </a:cubicBezTo>
                <a:cubicBezTo>
                  <a:pt x="323707" y="45826"/>
                  <a:pt x="388265" y="4022"/>
                  <a:pt x="390911" y="318"/>
                </a:cubicBezTo>
                <a:cubicBezTo>
                  <a:pt x="393557" y="-3386"/>
                  <a:pt x="347519" y="26247"/>
                  <a:pt x="308361" y="35243"/>
                </a:cubicBezTo>
                <a:cubicBezTo>
                  <a:pt x="269203" y="44239"/>
                  <a:pt x="203057" y="44768"/>
                  <a:pt x="155961" y="54293"/>
                </a:cubicBezTo>
                <a:cubicBezTo>
                  <a:pt x="108865" y="63818"/>
                  <a:pt x="-7551" y="105622"/>
                  <a:pt x="386" y="108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A55B6B1-47E7-AED4-1B86-B796FC03A67F}"/>
              </a:ext>
            </a:extLst>
          </p:cNvPr>
          <p:cNvSpPr/>
          <p:nvPr/>
        </p:nvSpPr>
        <p:spPr>
          <a:xfrm>
            <a:off x="8060126" y="5746746"/>
            <a:ext cx="392241" cy="188528"/>
          </a:xfrm>
          <a:custGeom>
            <a:avLst/>
            <a:gdLst>
              <a:gd name="connsiteX0" fmla="*/ 1199 w 392241"/>
              <a:gd name="connsiteY0" fmla="*/ 4 h 188528"/>
              <a:gd name="connsiteX1" fmla="*/ 220274 w 392241"/>
              <a:gd name="connsiteY1" fmla="*/ 63504 h 188528"/>
              <a:gd name="connsiteX2" fmla="*/ 201224 w 392241"/>
              <a:gd name="connsiteY2" fmla="*/ 50804 h 188528"/>
              <a:gd name="connsiteX3" fmla="*/ 293299 w 392241"/>
              <a:gd name="connsiteY3" fmla="*/ 133354 h 188528"/>
              <a:gd name="connsiteX4" fmla="*/ 328224 w 392241"/>
              <a:gd name="connsiteY4" fmla="*/ 168279 h 188528"/>
              <a:gd name="connsiteX5" fmla="*/ 391724 w 392241"/>
              <a:gd name="connsiteY5" fmla="*/ 161929 h 188528"/>
              <a:gd name="connsiteX6" fmla="*/ 359974 w 392241"/>
              <a:gd name="connsiteY6" fmla="*/ 171454 h 188528"/>
              <a:gd name="connsiteX7" fmla="*/ 318699 w 392241"/>
              <a:gd name="connsiteY7" fmla="*/ 184154 h 188528"/>
              <a:gd name="connsiteX8" fmla="*/ 169474 w 392241"/>
              <a:gd name="connsiteY8" fmla="*/ 88904 h 188528"/>
              <a:gd name="connsiteX9" fmla="*/ 204399 w 392241"/>
              <a:gd name="connsiteY9" fmla="*/ 101604 h 188528"/>
              <a:gd name="connsiteX10" fmla="*/ 134549 w 392241"/>
              <a:gd name="connsiteY10" fmla="*/ 60329 h 188528"/>
              <a:gd name="connsiteX11" fmla="*/ 1199 w 392241"/>
              <a:gd name="connsiteY11" fmla="*/ 4 h 18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2241" h="188528">
                <a:moveTo>
                  <a:pt x="1199" y="4"/>
                </a:moveTo>
                <a:cubicBezTo>
                  <a:pt x="15487" y="533"/>
                  <a:pt x="220274" y="63504"/>
                  <a:pt x="220274" y="63504"/>
                </a:cubicBezTo>
                <a:cubicBezTo>
                  <a:pt x="253611" y="71971"/>
                  <a:pt x="189053" y="39162"/>
                  <a:pt x="201224" y="50804"/>
                </a:cubicBezTo>
                <a:cubicBezTo>
                  <a:pt x="213395" y="62446"/>
                  <a:pt x="272132" y="113775"/>
                  <a:pt x="293299" y="133354"/>
                </a:cubicBezTo>
                <a:cubicBezTo>
                  <a:pt x="314466" y="152933"/>
                  <a:pt x="311820" y="163516"/>
                  <a:pt x="328224" y="168279"/>
                </a:cubicBezTo>
                <a:cubicBezTo>
                  <a:pt x="344628" y="173042"/>
                  <a:pt x="386432" y="161400"/>
                  <a:pt x="391724" y="161929"/>
                </a:cubicBezTo>
                <a:cubicBezTo>
                  <a:pt x="397016" y="162458"/>
                  <a:pt x="359974" y="171454"/>
                  <a:pt x="359974" y="171454"/>
                </a:cubicBezTo>
                <a:cubicBezTo>
                  <a:pt x="347803" y="175158"/>
                  <a:pt x="350449" y="197912"/>
                  <a:pt x="318699" y="184154"/>
                </a:cubicBezTo>
                <a:cubicBezTo>
                  <a:pt x="286949" y="170396"/>
                  <a:pt x="188524" y="102662"/>
                  <a:pt x="169474" y="88904"/>
                </a:cubicBezTo>
                <a:cubicBezTo>
                  <a:pt x="150424" y="75146"/>
                  <a:pt x="210220" y="106366"/>
                  <a:pt x="204399" y="101604"/>
                </a:cubicBezTo>
                <a:cubicBezTo>
                  <a:pt x="198578" y="96842"/>
                  <a:pt x="164711" y="74616"/>
                  <a:pt x="134549" y="60329"/>
                </a:cubicBezTo>
                <a:cubicBezTo>
                  <a:pt x="104387" y="46042"/>
                  <a:pt x="-13089" y="-525"/>
                  <a:pt x="11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1E081AC8-C419-CEB8-C74A-283CF341209E}"/>
              </a:ext>
            </a:extLst>
          </p:cNvPr>
          <p:cNvSpPr/>
          <p:nvPr/>
        </p:nvSpPr>
        <p:spPr>
          <a:xfrm>
            <a:off x="7305299" y="5339904"/>
            <a:ext cx="172517" cy="190444"/>
          </a:xfrm>
          <a:custGeom>
            <a:avLst/>
            <a:gdLst>
              <a:gd name="connsiteX0" fmla="*/ 171826 w 172517"/>
              <a:gd name="connsiteY0" fmla="*/ 446 h 190444"/>
              <a:gd name="connsiteX1" fmla="*/ 376 w 172517"/>
              <a:gd name="connsiteY1" fmla="*/ 187771 h 190444"/>
              <a:gd name="connsiteX2" fmla="*/ 124201 w 172517"/>
              <a:gd name="connsiteY2" fmla="*/ 114746 h 190444"/>
              <a:gd name="connsiteX3" fmla="*/ 70226 w 172517"/>
              <a:gd name="connsiteY3" fmla="*/ 168721 h 190444"/>
              <a:gd name="connsiteX4" fmla="*/ 124201 w 172517"/>
              <a:gd name="connsiteY4" fmla="*/ 102046 h 190444"/>
              <a:gd name="connsiteX5" fmla="*/ 63876 w 172517"/>
              <a:gd name="connsiteY5" fmla="*/ 133796 h 190444"/>
              <a:gd name="connsiteX6" fmla="*/ 171826 w 172517"/>
              <a:gd name="connsiteY6" fmla="*/ 446 h 19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517" h="190444">
                <a:moveTo>
                  <a:pt x="171826" y="446"/>
                </a:moveTo>
                <a:cubicBezTo>
                  <a:pt x="161243" y="9442"/>
                  <a:pt x="8313" y="168721"/>
                  <a:pt x="376" y="187771"/>
                </a:cubicBezTo>
                <a:cubicBezTo>
                  <a:pt x="-7561" y="206821"/>
                  <a:pt x="112559" y="117921"/>
                  <a:pt x="124201" y="114746"/>
                </a:cubicBezTo>
                <a:cubicBezTo>
                  <a:pt x="135843" y="111571"/>
                  <a:pt x="70226" y="170838"/>
                  <a:pt x="70226" y="168721"/>
                </a:cubicBezTo>
                <a:cubicBezTo>
                  <a:pt x="70226" y="166604"/>
                  <a:pt x="125259" y="107867"/>
                  <a:pt x="124201" y="102046"/>
                </a:cubicBezTo>
                <a:cubicBezTo>
                  <a:pt x="123143" y="96225"/>
                  <a:pt x="59643" y="146496"/>
                  <a:pt x="63876" y="133796"/>
                </a:cubicBezTo>
                <a:cubicBezTo>
                  <a:pt x="68109" y="121096"/>
                  <a:pt x="182409" y="-8550"/>
                  <a:pt x="171826" y="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EE5EDEA-163E-B7B0-B41C-85C03F6A67D1}"/>
              </a:ext>
            </a:extLst>
          </p:cNvPr>
          <p:cNvSpPr/>
          <p:nvPr/>
        </p:nvSpPr>
        <p:spPr>
          <a:xfrm>
            <a:off x="7451370" y="5280600"/>
            <a:ext cx="524501" cy="182785"/>
          </a:xfrm>
          <a:custGeom>
            <a:avLst/>
            <a:gdLst>
              <a:gd name="connsiteX0" fmla="*/ 6705 w 524501"/>
              <a:gd name="connsiteY0" fmla="*/ 180400 h 182785"/>
              <a:gd name="connsiteX1" fmla="*/ 232130 w 524501"/>
              <a:gd name="connsiteY1" fmla="*/ 21650 h 182785"/>
              <a:gd name="connsiteX2" fmla="*/ 200380 w 524501"/>
              <a:gd name="connsiteY2" fmla="*/ 59750 h 182785"/>
              <a:gd name="connsiteX3" fmla="*/ 260705 w 524501"/>
              <a:gd name="connsiteY3" fmla="*/ 5775 h 182785"/>
              <a:gd name="connsiteX4" fmla="*/ 397230 w 524501"/>
              <a:gd name="connsiteY4" fmla="*/ 2600 h 182785"/>
              <a:gd name="connsiteX5" fmla="*/ 114655 w 524501"/>
              <a:gd name="connsiteY5" fmla="*/ 15300 h 182785"/>
              <a:gd name="connsiteX6" fmla="*/ 521055 w 524501"/>
              <a:gd name="connsiteY6" fmla="*/ 5775 h 182785"/>
              <a:gd name="connsiteX7" fmla="*/ 321030 w 524501"/>
              <a:gd name="connsiteY7" fmla="*/ 18475 h 182785"/>
              <a:gd name="connsiteX8" fmla="*/ 190855 w 524501"/>
              <a:gd name="connsiteY8" fmla="*/ 28000 h 182785"/>
              <a:gd name="connsiteX9" fmla="*/ 32105 w 524501"/>
              <a:gd name="connsiteY9" fmla="*/ 37525 h 182785"/>
              <a:gd name="connsiteX10" fmla="*/ 165455 w 524501"/>
              <a:gd name="connsiteY10" fmla="*/ 47050 h 182785"/>
              <a:gd name="connsiteX11" fmla="*/ 67030 w 524501"/>
              <a:gd name="connsiteY11" fmla="*/ 113725 h 182785"/>
              <a:gd name="connsiteX12" fmla="*/ 6705 w 524501"/>
              <a:gd name="connsiteY12" fmla="*/ 180400 h 18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01" h="182785">
                <a:moveTo>
                  <a:pt x="6705" y="180400"/>
                </a:moveTo>
                <a:cubicBezTo>
                  <a:pt x="34222" y="165054"/>
                  <a:pt x="199851" y="41758"/>
                  <a:pt x="232130" y="21650"/>
                </a:cubicBezTo>
                <a:cubicBezTo>
                  <a:pt x="264409" y="1542"/>
                  <a:pt x="195618" y="62396"/>
                  <a:pt x="200380" y="59750"/>
                </a:cubicBezTo>
                <a:cubicBezTo>
                  <a:pt x="205142" y="57104"/>
                  <a:pt x="227897" y="15300"/>
                  <a:pt x="260705" y="5775"/>
                </a:cubicBezTo>
                <a:cubicBezTo>
                  <a:pt x="293513" y="-3750"/>
                  <a:pt x="421572" y="1012"/>
                  <a:pt x="397230" y="2600"/>
                </a:cubicBezTo>
                <a:cubicBezTo>
                  <a:pt x="372888" y="4187"/>
                  <a:pt x="114655" y="15300"/>
                  <a:pt x="114655" y="15300"/>
                </a:cubicBezTo>
                <a:lnTo>
                  <a:pt x="521055" y="5775"/>
                </a:lnTo>
                <a:cubicBezTo>
                  <a:pt x="555451" y="6304"/>
                  <a:pt x="321030" y="18475"/>
                  <a:pt x="321030" y="18475"/>
                </a:cubicBezTo>
                <a:lnTo>
                  <a:pt x="190855" y="28000"/>
                </a:lnTo>
                <a:cubicBezTo>
                  <a:pt x="142701" y="31175"/>
                  <a:pt x="36338" y="34350"/>
                  <a:pt x="32105" y="37525"/>
                </a:cubicBezTo>
                <a:cubicBezTo>
                  <a:pt x="27872" y="40700"/>
                  <a:pt x="159634" y="34350"/>
                  <a:pt x="165455" y="47050"/>
                </a:cubicBezTo>
                <a:cubicBezTo>
                  <a:pt x="171276" y="59750"/>
                  <a:pt x="90313" y="94675"/>
                  <a:pt x="67030" y="113725"/>
                </a:cubicBezTo>
                <a:cubicBezTo>
                  <a:pt x="43747" y="132775"/>
                  <a:pt x="-20812" y="195746"/>
                  <a:pt x="6705" y="1804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2A6AE005-F180-3FAF-B8F7-7F8BDAD64BB7}"/>
              </a:ext>
            </a:extLst>
          </p:cNvPr>
          <p:cNvSpPr/>
          <p:nvPr/>
        </p:nvSpPr>
        <p:spPr>
          <a:xfrm>
            <a:off x="7470968" y="5343878"/>
            <a:ext cx="571533" cy="140246"/>
          </a:xfrm>
          <a:custGeom>
            <a:avLst/>
            <a:gdLst>
              <a:gd name="connsiteX0" fmla="*/ 2982 w 571533"/>
              <a:gd name="connsiteY0" fmla="*/ 139347 h 140246"/>
              <a:gd name="connsiteX1" fmla="*/ 333182 w 571533"/>
              <a:gd name="connsiteY1" fmla="*/ 2822 h 140246"/>
              <a:gd name="connsiteX2" fmla="*/ 241107 w 571533"/>
              <a:gd name="connsiteY2" fmla="*/ 50447 h 140246"/>
              <a:gd name="connsiteX3" fmla="*/ 199832 w 571533"/>
              <a:gd name="connsiteY3" fmla="*/ 91722 h 140246"/>
              <a:gd name="connsiteX4" fmla="*/ 368107 w 571533"/>
              <a:gd name="connsiteY4" fmla="*/ 120297 h 140246"/>
              <a:gd name="connsiteX5" fmla="*/ 307782 w 571533"/>
              <a:gd name="connsiteY5" fmla="*/ 107597 h 140246"/>
              <a:gd name="connsiteX6" fmla="*/ 450657 w 571533"/>
              <a:gd name="connsiteY6" fmla="*/ 98072 h 140246"/>
              <a:gd name="connsiteX7" fmla="*/ 406207 w 571533"/>
              <a:gd name="connsiteY7" fmla="*/ 79022 h 140246"/>
              <a:gd name="connsiteX8" fmla="*/ 460182 w 571533"/>
              <a:gd name="connsiteY8" fmla="*/ 44097 h 140246"/>
              <a:gd name="connsiteX9" fmla="*/ 571307 w 571533"/>
              <a:gd name="connsiteY9" fmla="*/ 56797 h 140246"/>
              <a:gd name="connsiteX10" fmla="*/ 428432 w 571533"/>
              <a:gd name="connsiteY10" fmla="*/ 63147 h 140246"/>
              <a:gd name="connsiteX11" fmla="*/ 380807 w 571533"/>
              <a:gd name="connsiteY11" fmla="*/ 75847 h 140246"/>
              <a:gd name="connsiteX12" fmla="*/ 412557 w 571533"/>
              <a:gd name="connsiteY12" fmla="*/ 98072 h 140246"/>
              <a:gd name="connsiteX13" fmla="*/ 352232 w 571533"/>
              <a:gd name="connsiteY13" fmla="*/ 72672 h 140246"/>
              <a:gd name="connsiteX14" fmla="*/ 399857 w 571533"/>
              <a:gd name="connsiteY14" fmla="*/ 107597 h 140246"/>
              <a:gd name="connsiteX15" fmla="*/ 215707 w 571533"/>
              <a:gd name="connsiteY15" fmla="*/ 91722 h 140246"/>
              <a:gd name="connsiteX16" fmla="*/ 222057 w 571533"/>
              <a:gd name="connsiteY16" fmla="*/ 50447 h 140246"/>
              <a:gd name="connsiteX17" fmla="*/ 256982 w 571533"/>
              <a:gd name="connsiteY17" fmla="*/ 31397 h 140246"/>
              <a:gd name="connsiteX18" fmla="*/ 174432 w 571533"/>
              <a:gd name="connsiteY18" fmla="*/ 59972 h 140246"/>
              <a:gd name="connsiteX19" fmla="*/ 2982 w 571533"/>
              <a:gd name="connsiteY19" fmla="*/ 139347 h 1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71533" h="140246">
                <a:moveTo>
                  <a:pt x="2982" y="139347"/>
                </a:moveTo>
                <a:cubicBezTo>
                  <a:pt x="29440" y="129822"/>
                  <a:pt x="293495" y="17639"/>
                  <a:pt x="333182" y="2822"/>
                </a:cubicBezTo>
                <a:cubicBezTo>
                  <a:pt x="372869" y="-11995"/>
                  <a:pt x="263332" y="35630"/>
                  <a:pt x="241107" y="50447"/>
                </a:cubicBezTo>
                <a:cubicBezTo>
                  <a:pt x="218882" y="65264"/>
                  <a:pt x="178665" y="80080"/>
                  <a:pt x="199832" y="91722"/>
                </a:cubicBezTo>
                <a:cubicBezTo>
                  <a:pt x="220999" y="103364"/>
                  <a:pt x="350115" y="117651"/>
                  <a:pt x="368107" y="120297"/>
                </a:cubicBezTo>
                <a:cubicBezTo>
                  <a:pt x="386099" y="122943"/>
                  <a:pt x="294024" y="111301"/>
                  <a:pt x="307782" y="107597"/>
                </a:cubicBezTo>
                <a:cubicBezTo>
                  <a:pt x="321540" y="103893"/>
                  <a:pt x="434253" y="102835"/>
                  <a:pt x="450657" y="98072"/>
                </a:cubicBezTo>
                <a:cubicBezTo>
                  <a:pt x="467061" y="93309"/>
                  <a:pt x="404620" y="88018"/>
                  <a:pt x="406207" y="79022"/>
                </a:cubicBezTo>
                <a:cubicBezTo>
                  <a:pt x="407794" y="70026"/>
                  <a:pt x="432665" y="47801"/>
                  <a:pt x="460182" y="44097"/>
                </a:cubicBezTo>
                <a:cubicBezTo>
                  <a:pt x="487699" y="40393"/>
                  <a:pt x="576599" y="53622"/>
                  <a:pt x="571307" y="56797"/>
                </a:cubicBezTo>
                <a:cubicBezTo>
                  <a:pt x="566015" y="59972"/>
                  <a:pt x="460182" y="59972"/>
                  <a:pt x="428432" y="63147"/>
                </a:cubicBezTo>
                <a:cubicBezTo>
                  <a:pt x="396682" y="66322"/>
                  <a:pt x="383453" y="70026"/>
                  <a:pt x="380807" y="75847"/>
                </a:cubicBezTo>
                <a:cubicBezTo>
                  <a:pt x="378161" y="81668"/>
                  <a:pt x="417320" y="98601"/>
                  <a:pt x="412557" y="98072"/>
                </a:cubicBezTo>
                <a:cubicBezTo>
                  <a:pt x="407795" y="97543"/>
                  <a:pt x="354349" y="71084"/>
                  <a:pt x="352232" y="72672"/>
                </a:cubicBezTo>
                <a:cubicBezTo>
                  <a:pt x="350115" y="74260"/>
                  <a:pt x="422611" y="104422"/>
                  <a:pt x="399857" y="107597"/>
                </a:cubicBezTo>
                <a:cubicBezTo>
                  <a:pt x="377103" y="110772"/>
                  <a:pt x="245340" y="101247"/>
                  <a:pt x="215707" y="91722"/>
                </a:cubicBezTo>
                <a:cubicBezTo>
                  <a:pt x="186074" y="82197"/>
                  <a:pt x="215178" y="60501"/>
                  <a:pt x="222057" y="50447"/>
                </a:cubicBezTo>
                <a:cubicBezTo>
                  <a:pt x="228936" y="40393"/>
                  <a:pt x="264920" y="29809"/>
                  <a:pt x="256982" y="31397"/>
                </a:cubicBezTo>
                <a:cubicBezTo>
                  <a:pt x="249044" y="32985"/>
                  <a:pt x="215178" y="39864"/>
                  <a:pt x="174432" y="59972"/>
                </a:cubicBezTo>
                <a:cubicBezTo>
                  <a:pt x="133686" y="80080"/>
                  <a:pt x="-23476" y="148872"/>
                  <a:pt x="2982" y="139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B7CAF8A2-9DE3-E9F4-D2C0-0881EF8F6FD5}"/>
              </a:ext>
            </a:extLst>
          </p:cNvPr>
          <p:cNvSpPr/>
          <p:nvPr/>
        </p:nvSpPr>
        <p:spPr>
          <a:xfrm>
            <a:off x="7549732" y="5285866"/>
            <a:ext cx="556703" cy="181518"/>
          </a:xfrm>
          <a:custGeom>
            <a:avLst/>
            <a:gdLst>
              <a:gd name="connsiteX0" fmla="*/ 418 w 556703"/>
              <a:gd name="connsiteY0" fmla="*/ 181484 h 181518"/>
              <a:gd name="connsiteX1" fmla="*/ 159168 w 556703"/>
              <a:gd name="connsiteY1" fmla="*/ 57659 h 181518"/>
              <a:gd name="connsiteX2" fmla="*/ 276643 w 556703"/>
              <a:gd name="connsiteY2" fmla="*/ 57659 h 181518"/>
              <a:gd name="connsiteX3" fmla="*/ 270293 w 556703"/>
              <a:gd name="connsiteY3" fmla="*/ 41784 h 181518"/>
              <a:gd name="connsiteX4" fmla="*/ 384593 w 556703"/>
              <a:gd name="connsiteY4" fmla="*/ 64009 h 181518"/>
              <a:gd name="connsiteX5" fmla="*/ 556043 w 556703"/>
              <a:gd name="connsiteY5" fmla="*/ 13209 h 181518"/>
              <a:gd name="connsiteX6" fmla="*/ 438568 w 556703"/>
              <a:gd name="connsiteY6" fmla="*/ 44959 h 181518"/>
              <a:gd name="connsiteX7" fmla="*/ 308393 w 556703"/>
              <a:gd name="connsiteY7" fmla="*/ 54484 h 181518"/>
              <a:gd name="connsiteX8" fmla="*/ 184568 w 556703"/>
              <a:gd name="connsiteY8" fmla="*/ 509 h 181518"/>
              <a:gd name="connsiteX9" fmla="*/ 222668 w 556703"/>
              <a:gd name="connsiteY9" fmla="*/ 29084 h 181518"/>
              <a:gd name="connsiteX10" fmla="*/ 95668 w 556703"/>
              <a:gd name="connsiteY10" fmla="*/ 57659 h 181518"/>
              <a:gd name="connsiteX11" fmla="*/ 111543 w 556703"/>
              <a:gd name="connsiteY11" fmla="*/ 70359 h 181518"/>
              <a:gd name="connsiteX12" fmla="*/ 418 w 556703"/>
              <a:gd name="connsiteY12" fmla="*/ 181484 h 18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6703" h="181518">
                <a:moveTo>
                  <a:pt x="418" y="181484"/>
                </a:moveTo>
                <a:cubicBezTo>
                  <a:pt x="8355" y="179367"/>
                  <a:pt x="113131" y="78296"/>
                  <a:pt x="159168" y="57659"/>
                </a:cubicBezTo>
                <a:cubicBezTo>
                  <a:pt x="205206" y="37021"/>
                  <a:pt x="276643" y="57659"/>
                  <a:pt x="276643" y="57659"/>
                </a:cubicBezTo>
                <a:cubicBezTo>
                  <a:pt x="295164" y="55013"/>
                  <a:pt x="252302" y="40726"/>
                  <a:pt x="270293" y="41784"/>
                </a:cubicBezTo>
                <a:cubicBezTo>
                  <a:pt x="288284" y="42842"/>
                  <a:pt x="336968" y="68771"/>
                  <a:pt x="384593" y="64009"/>
                </a:cubicBezTo>
                <a:cubicBezTo>
                  <a:pt x="432218" y="59247"/>
                  <a:pt x="547047" y="16384"/>
                  <a:pt x="556043" y="13209"/>
                </a:cubicBezTo>
                <a:cubicBezTo>
                  <a:pt x="565039" y="10034"/>
                  <a:pt x="479843" y="38080"/>
                  <a:pt x="438568" y="44959"/>
                </a:cubicBezTo>
                <a:cubicBezTo>
                  <a:pt x="397293" y="51838"/>
                  <a:pt x="350726" y="61892"/>
                  <a:pt x="308393" y="54484"/>
                </a:cubicBezTo>
                <a:cubicBezTo>
                  <a:pt x="266060" y="47076"/>
                  <a:pt x="198855" y="4742"/>
                  <a:pt x="184568" y="509"/>
                </a:cubicBezTo>
                <a:cubicBezTo>
                  <a:pt x="170281" y="-3724"/>
                  <a:pt x="237485" y="19559"/>
                  <a:pt x="222668" y="29084"/>
                </a:cubicBezTo>
                <a:cubicBezTo>
                  <a:pt x="207851" y="38609"/>
                  <a:pt x="95668" y="57659"/>
                  <a:pt x="95668" y="57659"/>
                </a:cubicBezTo>
                <a:cubicBezTo>
                  <a:pt x="77147" y="64538"/>
                  <a:pt x="123185" y="51838"/>
                  <a:pt x="111543" y="70359"/>
                </a:cubicBezTo>
                <a:cubicBezTo>
                  <a:pt x="99901" y="88880"/>
                  <a:pt x="-7519" y="183601"/>
                  <a:pt x="418" y="1814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4B5980-6254-92D5-C586-4745C33EFB48}"/>
              </a:ext>
            </a:extLst>
          </p:cNvPr>
          <p:cNvSpPr/>
          <p:nvPr/>
        </p:nvSpPr>
        <p:spPr>
          <a:xfrm>
            <a:off x="7994628" y="5343512"/>
            <a:ext cx="400221" cy="123851"/>
          </a:xfrm>
          <a:custGeom>
            <a:avLst/>
            <a:gdLst>
              <a:gd name="connsiteX0" fmla="*/ 57172 w 400221"/>
              <a:gd name="connsiteY0" fmla="*/ 13 h 123851"/>
              <a:gd name="connsiteX1" fmla="*/ 139722 w 400221"/>
              <a:gd name="connsiteY1" fmla="*/ 76213 h 123851"/>
              <a:gd name="connsiteX2" fmla="*/ 171472 w 400221"/>
              <a:gd name="connsiteY2" fmla="*/ 92088 h 123851"/>
              <a:gd name="connsiteX3" fmla="*/ 22 w 400221"/>
              <a:gd name="connsiteY3" fmla="*/ 76213 h 123851"/>
              <a:gd name="connsiteX4" fmla="*/ 184172 w 400221"/>
              <a:gd name="connsiteY4" fmla="*/ 101613 h 123851"/>
              <a:gd name="connsiteX5" fmla="*/ 396897 w 400221"/>
              <a:gd name="connsiteY5" fmla="*/ 123838 h 123851"/>
              <a:gd name="connsiteX6" fmla="*/ 304822 w 400221"/>
              <a:gd name="connsiteY6" fmla="*/ 98438 h 123851"/>
              <a:gd name="connsiteX7" fmla="*/ 180997 w 400221"/>
              <a:gd name="connsiteY7" fmla="*/ 88913 h 123851"/>
              <a:gd name="connsiteX8" fmla="*/ 111147 w 400221"/>
              <a:gd name="connsiteY8" fmla="*/ 82563 h 123851"/>
              <a:gd name="connsiteX9" fmla="*/ 57172 w 400221"/>
              <a:gd name="connsiteY9" fmla="*/ 13 h 12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21" h="123851">
                <a:moveTo>
                  <a:pt x="57172" y="13"/>
                </a:moveTo>
                <a:cubicBezTo>
                  <a:pt x="61934" y="-1045"/>
                  <a:pt x="120672" y="60867"/>
                  <a:pt x="139722" y="76213"/>
                </a:cubicBezTo>
                <a:cubicBezTo>
                  <a:pt x="158772" y="91559"/>
                  <a:pt x="194755" y="92088"/>
                  <a:pt x="171472" y="92088"/>
                </a:cubicBezTo>
                <a:cubicBezTo>
                  <a:pt x="148189" y="92088"/>
                  <a:pt x="-2095" y="74625"/>
                  <a:pt x="22" y="76213"/>
                </a:cubicBezTo>
                <a:cubicBezTo>
                  <a:pt x="2139" y="77801"/>
                  <a:pt x="118026" y="93676"/>
                  <a:pt x="184172" y="101613"/>
                </a:cubicBezTo>
                <a:cubicBezTo>
                  <a:pt x="250318" y="109550"/>
                  <a:pt x="376789" y="124367"/>
                  <a:pt x="396897" y="123838"/>
                </a:cubicBezTo>
                <a:cubicBezTo>
                  <a:pt x="417005" y="123309"/>
                  <a:pt x="340805" y="104259"/>
                  <a:pt x="304822" y="98438"/>
                </a:cubicBezTo>
                <a:cubicBezTo>
                  <a:pt x="268839" y="92617"/>
                  <a:pt x="180997" y="88913"/>
                  <a:pt x="180997" y="88913"/>
                </a:cubicBezTo>
                <a:cubicBezTo>
                  <a:pt x="148718" y="86267"/>
                  <a:pt x="127551" y="92088"/>
                  <a:pt x="111147" y="82563"/>
                </a:cubicBezTo>
                <a:cubicBezTo>
                  <a:pt x="94743" y="73038"/>
                  <a:pt x="52410" y="1071"/>
                  <a:pt x="5717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C8937C-2B05-5ADD-49E3-8EF1044ED560}"/>
              </a:ext>
            </a:extLst>
          </p:cNvPr>
          <p:cNvSpPr/>
          <p:nvPr/>
        </p:nvSpPr>
        <p:spPr>
          <a:xfrm>
            <a:off x="7842224" y="5235354"/>
            <a:ext cx="403637" cy="121531"/>
          </a:xfrm>
          <a:custGeom>
            <a:avLst/>
            <a:gdLst>
              <a:gd name="connsiteX0" fmla="*/ 26 w 403637"/>
              <a:gd name="connsiteY0" fmla="*/ 82771 h 121531"/>
              <a:gd name="connsiteX1" fmla="*/ 158776 w 403637"/>
              <a:gd name="connsiteY1" fmla="*/ 60546 h 121531"/>
              <a:gd name="connsiteX2" fmla="*/ 203226 w 403637"/>
              <a:gd name="connsiteY2" fmla="*/ 221 h 121531"/>
              <a:gd name="connsiteX3" fmla="*/ 187351 w 403637"/>
              <a:gd name="connsiteY3" fmla="*/ 41496 h 121531"/>
              <a:gd name="connsiteX4" fmla="*/ 349276 w 403637"/>
              <a:gd name="connsiteY4" fmla="*/ 76421 h 121531"/>
              <a:gd name="connsiteX5" fmla="*/ 254026 w 403637"/>
              <a:gd name="connsiteY5" fmla="*/ 95471 h 121531"/>
              <a:gd name="connsiteX6" fmla="*/ 403251 w 403637"/>
              <a:gd name="connsiteY6" fmla="*/ 120871 h 121531"/>
              <a:gd name="connsiteX7" fmla="*/ 295301 w 403637"/>
              <a:gd name="connsiteY7" fmla="*/ 108171 h 121531"/>
              <a:gd name="connsiteX8" fmla="*/ 234976 w 403637"/>
              <a:gd name="connsiteY8" fmla="*/ 47846 h 121531"/>
              <a:gd name="connsiteX9" fmla="*/ 171476 w 403637"/>
              <a:gd name="connsiteY9" fmla="*/ 70071 h 121531"/>
              <a:gd name="connsiteX10" fmla="*/ 26 w 403637"/>
              <a:gd name="connsiteY10" fmla="*/ 82771 h 1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637" h="121531">
                <a:moveTo>
                  <a:pt x="26" y="82771"/>
                </a:moveTo>
                <a:cubicBezTo>
                  <a:pt x="-2091" y="81183"/>
                  <a:pt x="124909" y="74304"/>
                  <a:pt x="158776" y="60546"/>
                </a:cubicBezTo>
                <a:cubicBezTo>
                  <a:pt x="192643" y="46788"/>
                  <a:pt x="198464" y="3396"/>
                  <a:pt x="203226" y="221"/>
                </a:cubicBezTo>
                <a:cubicBezTo>
                  <a:pt x="207988" y="-2954"/>
                  <a:pt x="163009" y="28796"/>
                  <a:pt x="187351" y="41496"/>
                </a:cubicBezTo>
                <a:cubicBezTo>
                  <a:pt x="211693" y="54196"/>
                  <a:pt x="338164" y="67425"/>
                  <a:pt x="349276" y="76421"/>
                </a:cubicBezTo>
                <a:cubicBezTo>
                  <a:pt x="360388" y="85417"/>
                  <a:pt x="245030" y="88063"/>
                  <a:pt x="254026" y="95471"/>
                </a:cubicBezTo>
                <a:cubicBezTo>
                  <a:pt x="263022" y="102879"/>
                  <a:pt x="396372" y="118754"/>
                  <a:pt x="403251" y="120871"/>
                </a:cubicBezTo>
                <a:cubicBezTo>
                  <a:pt x="410130" y="122988"/>
                  <a:pt x="323347" y="120342"/>
                  <a:pt x="295301" y="108171"/>
                </a:cubicBezTo>
                <a:cubicBezTo>
                  <a:pt x="267255" y="96000"/>
                  <a:pt x="255613" y="54196"/>
                  <a:pt x="234976" y="47846"/>
                </a:cubicBezTo>
                <a:cubicBezTo>
                  <a:pt x="214339" y="41496"/>
                  <a:pt x="205872" y="63721"/>
                  <a:pt x="171476" y="70071"/>
                </a:cubicBezTo>
                <a:cubicBezTo>
                  <a:pt x="137080" y="76421"/>
                  <a:pt x="2143" y="84359"/>
                  <a:pt x="26" y="827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33C6722-FD80-7523-2EE8-174BFBE6039B}"/>
              </a:ext>
            </a:extLst>
          </p:cNvPr>
          <p:cNvSpPr/>
          <p:nvPr/>
        </p:nvSpPr>
        <p:spPr>
          <a:xfrm>
            <a:off x="6479551" y="5931963"/>
            <a:ext cx="103594" cy="947436"/>
          </a:xfrm>
          <a:custGeom>
            <a:avLst/>
            <a:gdLst>
              <a:gd name="connsiteX0" fmla="*/ 102224 w 103594"/>
              <a:gd name="connsiteY0" fmla="*/ 24337 h 947436"/>
              <a:gd name="connsiteX1" fmla="*/ 624 w 103594"/>
              <a:gd name="connsiteY1" fmla="*/ 703787 h 947436"/>
              <a:gd name="connsiteX2" fmla="*/ 57774 w 103594"/>
              <a:gd name="connsiteY2" fmla="*/ 252937 h 947436"/>
              <a:gd name="connsiteX3" fmla="*/ 22849 w 103594"/>
              <a:gd name="connsiteY3" fmla="*/ 932387 h 947436"/>
              <a:gd name="connsiteX4" fmla="*/ 32374 w 103594"/>
              <a:gd name="connsiteY4" fmla="*/ 706962 h 947436"/>
              <a:gd name="connsiteX5" fmla="*/ 32374 w 103594"/>
              <a:gd name="connsiteY5" fmla="*/ 510112 h 947436"/>
              <a:gd name="connsiteX6" fmla="*/ 57774 w 103594"/>
              <a:gd name="connsiteY6" fmla="*/ 183087 h 947436"/>
              <a:gd name="connsiteX7" fmla="*/ 102224 w 103594"/>
              <a:gd name="connsiteY7" fmla="*/ 24337 h 94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94" h="947436">
                <a:moveTo>
                  <a:pt x="102224" y="24337"/>
                </a:moveTo>
                <a:cubicBezTo>
                  <a:pt x="92699" y="111120"/>
                  <a:pt x="8032" y="665687"/>
                  <a:pt x="624" y="703787"/>
                </a:cubicBezTo>
                <a:cubicBezTo>
                  <a:pt x="-6784" y="741887"/>
                  <a:pt x="54070" y="214837"/>
                  <a:pt x="57774" y="252937"/>
                </a:cubicBezTo>
                <a:cubicBezTo>
                  <a:pt x="61478" y="291037"/>
                  <a:pt x="27082" y="856716"/>
                  <a:pt x="22849" y="932387"/>
                </a:cubicBezTo>
                <a:cubicBezTo>
                  <a:pt x="18616" y="1008058"/>
                  <a:pt x="30787" y="777341"/>
                  <a:pt x="32374" y="706962"/>
                </a:cubicBezTo>
                <a:cubicBezTo>
                  <a:pt x="33961" y="636583"/>
                  <a:pt x="28141" y="597425"/>
                  <a:pt x="32374" y="510112"/>
                </a:cubicBezTo>
                <a:cubicBezTo>
                  <a:pt x="36607" y="422800"/>
                  <a:pt x="46662" y="261404"/>
                  <a:pt x="57774" y="183087"/>
                </a:cubicBezTo>
                <a:cubicBezTo>
                  <a:pt x="68886" y="104770"/>
                  <a:pt x="111749" y="-62446"/>
                  <a:pt x="102224" y="24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DF4B446-4BB2-4309-39C2-B30380EE7CBF}"/>
              </a:ext>
            </a:extLst>
          </p:cNvPr>
          <p:cNvSpPr/>
          <p:nvPr/>
        </p:nvSpPr>
        <p:spPr>
          <a:xfrm>
            <a:off x="6441802" y="6355282"/>
            <a:ext cx="48389" cy="607420"/>
          </a:xfrm>
          <a:custGeom>
            <a:avLst/>
            <a:gdLst>
              <a:gd name="connsiteX0" fmla="*/ 19323 w 48389"/>
              <a:gd name="connsiteY0" fmla="*/ 1068 h 607420"/>
              <a:gd name="connsiteX1" fmla="*/ 25673 w 48389"/>
              <a:gd name="connsiteY1" fmla="*/ 350318 h 607420"/>
              <a:gd name="connsiteX2" fmla="*/ 25673 w 48389"/>
              <a:gd name="connsiteY2" fmla="*/ 299518 h 607420"/>
              <a:gd name="connsiteX3" fmla="*/ 44723 w 48389"/>
              <a:gd name="connsiteY3" fmla="*/ 601143 h 607420"/>
              <a:gd name="connsiteX4" fmla="*/ 44723 w 48389"/>
              <a:gd name="connsiteY4" fmla="*/ 477318 h 607420"/>
              <a:gd name="connsiteX5" fmla="*/ 6623 w 48389"/>
              <a:gd name="connsiteY5" fmla="*/ 166168 h 607420"/>
              <a:gd name="connsiteX6" fmla="*/ 273 w 48389"/>
              <a:gd name="connsiteY6" fmla="*/ 239193 h 607420"/>
              <a:gd name="connsiteX7" fmla="*/ 19323 w 48389"/>
              <a:gd name="connsiteY7" fmla="*/ 1068 h 60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9" h="607420">
                <a:moveTo>
                  <a:pt x="19323" y="1068"/>
                </a:moveTo>
                <a:cubicBezTo>
                  <a:pt x="23556" y="19589"/>
                  <a:pt x="24615" y="300576"/>
                  <a:pt x="25673" y="350318"/>
                </a:cubicBezTo>
                <a:cubicBezTo>
                  <a:pt x="26731" y="400060"/>
                  <a:pt x="22498" y="257714"/>
                  <a:pt x="25673" y="299518"/>
                </a:cubicBezTo>
                <a:cubicBezTo>
                  <a:pt x="28848" y="341322"/>
                  <a:pt x="41548" y="571510"/>
                  <a:pt x="44723" y="601143"/>
                </a:cubicBezTo>
                <a:cubicBezTo>
                  <a:pt x="47898" y="630776"/>
                  <a:pt x="51073" y="549814"/>
                  <a:pt x="44723" y="477318"/>
                </a:cubicBezTo>
                <a:cubicBezTo>
                  <a:pt x="38373" y="404822"/>
                  <a:pt x="14031" y="205855"/>
                  <a:pt x="6623" y="166168"/>
                </a:cubicBezTo>
                <a:cubicBezTo>
                  <a:pt x="-785" y="126481"/>
                  <a:pt x="-256" y="267768"/>
                  <a:pt x="273" y="239193"/>
                </a:cubicBezTo>
                <a:cubicBezTo>
                  <a:pt x="802" y="210618"/>
                  <a:pt x="15090" y="-17453"/>
                  <a:pt x="19323" y="10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E4A7B99-0A6D-63CE-E4CD-C4B443C42177}"/>
              </a:ext>
            </a:extLst>
          </p:cNvPr>
          <p:cNvSpPr/>
          <p:nvPr/>
        </p:nvSpPr>
        <p:spPr>
          <a:xfrm>
            <a:off x="6413500" y="5838674"/>
            <a:ext cx="114821" cy="529970"/>
          </a:xfrm>
          <a:custGeom>
            <a:avLst/>
            <a:gdLst>
              <a:gd name="connsiteX0" fmla="*/ 114300 w 114821"/>
              <a:gd name="connsiteY0" fmla="*/ 22376 h 529970"/>
              <a:gd name="connsiteX1" fmla="*/ 41275 w 114821"/>
              <a:gd name="connsiteY1" fmla="*/ 343051 h 529970"/>
              <a:gd name="connsiteX2" fmla="*/ 44450 w 114821"/>
              <a:gd name="connsiteY2" fmla="*/ 308126 h 529970"/>
              <a:gd name="connsiteX3" fmla="*/ 41275 w 114821"/>
              <a:gd name="connsiteY3" fmla="*/ 517676 h 529970"/>
              <a:gd name="connsiteX4" fmla="*/ 47625 w 114821"/>
              <a:gd name="connsiteY4" fmla="*/ 482751 h 529970"/>
              <a:gd name="connsiteX5" fmla="*/ 50800 w 114821"/>
              <a:gd name="connsiteY5" fmla="*/ 295426 h 529970"/>
              <a:gd name="connsiteX6" fmla="*/ 0 w 114821"/>
              <a:gd name="connsiteY6" fmla="*/ 151 h 529970"/>
              <a:gd name="connsiteX7" fmla="*/ 50800 w 114821"/>
              <a:gd name="connsiteY7" fmla="*/ 254151 h 529970"/>
              <a:gd name="connsiteX8" fmla="*/ 73025 w 114821"/>
              <a:gd name="connsiteY8" fmla="*/ 190651 h 529970"/>
              <a:gd name="connsiteX9" fmla="*/ 114300 w 114821"/>
              <a:gd name="connsiteY9" fmla="*/ 22376 h 5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821" h="529970">
                <a:moveTo>
                  <a:pt x="114300" y="22376"/>
                </a:moveTo>
                <a:cubicBezTo>
                  <a:pt x="109008" y="47776"/>
                  <a:pt x="52917" y="295426"/>
                  <a:pt x="41275" y="343051"/>
                </a:cubicBezTo>
                <a:cubicBezTo>
                  <a:pt x="29633" y="390676"/>
                  <a:pt x="44450" y="279022"/>
                  <a:pt x="44450" y="308126"/>
                </a:cubicBezTo>
                <a:cubicBezTo>
                  <a:pt x="44450" y="337230"/>
                  <a:pt x="40746" y="488572"/>
                  <a:pt x="41275" y="517676"/>
                </a:cubicBezTo>
                <a:cubicBezTo>
                  <a:pt x="41804" y="546780"/>
                  <a:pt x="46037" y="519793"/>
                  <a:pt x="47625" y="482751"/>
                </a:cubicBezTo>
                <a:cubicBezTo>
                  <a:pt x="49212" y="445709"/>
                  <a:pt x="58737" y="375859"/>
                  <a:pt x="50800" y="295426"/>
                </a:cubicBezTo>
                <a:cubicBezTo>
                  <a:pt x="42863" y="214993"/>
                  <a:pt x="0" y="7030"/>
                  <a:pt x="0" y="151"/>
                </a:cubicBezTo>
                <a:cubicBezTo>
                  <a:pt x="0" y="-6728"/>
                  <a:pt x="38629" y="222401"/>
                  <a:pt x="50800" y="254151"/>
                </a:cubicBezTo>
                <a:cubicBezTo>
                  <a:pt x="62971" y="285901"/>
                  <a:pt x="62971" y="225047"/>
                  <a:pt x="73025" y="190651"/>
                </a:cubicBezTo>
                <a:cubicBezTo>
                  <a:pt x="83079" y="156255"/>
                  <a:pt x="119592" y="-3024"/>
                  <a:pt x="114300" y="223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B775144-B828-A126-A548-5CC8A820242A}"/>
              </a:ext>
            </a:extLst>
          </p:cNvPr>
          <p:cNvSpPr/>
          <p:nvPr/>
        </p:nvSpPr>
        <p:spPr>
          <a:xfrm>
            <a:off x="6365553" y="6460979"/>
            <a:ext cx="89321" cy="471116"/>
          </a:xfrm>
          <a:custGeom>
            <a:avLst/>
            <a:gdLst>
              <a:gd name="connsiteX0" fmla="*/ 89222 w 89321"/>
              <a:gd name="connsiteY0" fmla="*/ 146 h 471116"/>
              <a:gd name="connsiteX1" fmla="*/ 54297 w 89321"/>
              <a:gd name="connsiteY1" fmla="*/ 235096 h 471116"/>
              <a:gd name="connsiteX2" fmla="*/ 60647 w 89321"/>
              <a:gd name="connsiteY2" fmla="*/ 457346 h 471116"/>
              <a:gd name="connsiteX3" fmla="*/ 63822 w 89321"/>
              <a:gd name="connsiteY3" fmla="*/ 400196 h 471116"/>
              <a:gd name="connsiteX4" fmla="*/ 322 w 89321"/>
              <a:gd name="connsiteY4" fmla="*/ 16021 h 471116"/>
              <a:gd name="connsiteX5" fmla="*/ 41597 w 89321"/>
              <a:gd name="connsiteY5" fmla="*/ 196996 h 471116"/>
              <a:gd name="connsiteX6" fmla="*/ 89222 w 89321"/>
              <a:gd name="connsiteY6" fmla="*/ 146 h 4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321" h="471116">
                <a:moveTo>
                  <a:pt x="89222" y="146"/>
                </a:moveTo>
                <a:cubicBezTo>
                  <a:pt x="91339" y="6496"/>
                  <a:pt x="59059" y="158896"/>
                  <a:pt x="54297" y="235096"/>
                </a:cubicBezTo>
                <a:cubicBezTo>
                  <a:pt x="49535" y="311296"/>
                  <a:pt x="59060" y="429829"/>
                  <a:pt x="60647" y="457346"/>
                </a:cubicBezTo>
                <a:cubicBezTo>
                  <a:pt x="62234" y="484863"/>
                  <a:pt x="73876" y="473750"/>
                  <a:pt x="63822" y="400196"/>
                </a:cubicBezTo>
                <a:cubicBezTo>
                  <a:pt x="53768" y="326642"/>
                  <a:pt x="4026" y="49888"/>
                  <a:pt x="322" y="16021"/>
                </a:cubicBezTo>
                <a:cubicBezTo>
                  <a:pt x="-3382" y="-17846"/>
                  <a:pt x="25722" y="198584"/>
                  <a:pt x="41597" y="196996"/>
                </a:cubicBezTo>
                <a:cubicBezTo>
                  <a:pt x="57472" y="195409"/>
                  <a:pt x="87105" y="-6204"/>
                  <a:pt x="89222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468E7F-E855-0EBD-430E-64C7A4816749}"/>
              </a:ext>
            </a:extLst>
          </p:cNvPr>
          <p:cNvSpPr/>
          <p:nvPr/>
        </p:nvSpPr>
        <p:spPr>
          <a:xfrm>
            <a:off x="6524613" y="6340326"/>
            <a:ext cx="43068" cy="759687"/>
          </a:xfrm>
          <a:custGeom>
            <a:avLst/>
            <a:gdLst>
              <a:gd name="connsiteX0" fmla="*/ 38112 w 43068"/>
              <a:gd name="connsiteY0" fmla="*/ 6499 h 759687"/>
              <a:gd name="connsiteX1" fmla="*/ 22237 w 43068"/>
              <a:gd name="connsiteY1" fmla="*/ 577999 h 759687"/>
              <a:gd name="connsiteX2" fmla="*/ 12 w 43068"/>
              <a:gd name="connsiteY2" fmla="*/ 755799 h 759687"/>
              <a:gd name="connsiteX3" fmla="*/ 19062 w 43068"/>
              <a:gd name="connsiteY3" fmla="*/ 679599 h 759687"/>
              <a:gd name="connsiteX4" fmla="*/ 15887 w 43068"/>
              <a:gd name="connsiteY4" fmla="*/ 441474 h 759687"/>
              <a:gd name="connsiteX5" fmla="*/ 6362 w 43068"/>
              <a:gd name="connsiteY5" fmla="*/ 495449 h 759687"/>
              <a:gd name="connsiteX6" fmla="*/ 22237 w 43068"/>
              <a:gd name="connsiteY6" fmla="*/ 298599 h 759687"/>
              <a:gd name="connsiteX7" fmla="*/ 28587 w 43068"/>
              <a:gd name="connsiteY7" fmla="*/ 362099 h 759687"/>
              <a:gd name="connsiteX8" fmla="*/ 41287 w 43068"/>
              <a:gd name="connsiteY8" fmla="*/ 273199 h 759687"/>
              <a:gd name="connsiteX9" fmla="*/ 38112 w 43068"/>
              <a:gd name="connsiteY9" fmla="*/ 6499 h 7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68" h="759687">
                <a:moveTo>
                  <a:pt x="38112" y="6499"/>
                </a:moveTo>
                <a:cubicBezTo>
                  <a:pt x="34937" y="57299"/>
                  <a:pt x="28587" y="453116"/>
                  <a:pt x="22237" y="577999"/>
                </a:cubicBezTo>
                <a:cubicBezTo>
                  <a:pt x="15887" y="702882"/>
                  <a:pt x="541" y="738866"/>
                  <a:pt x="12" y="755799"/>
                </a:cubicBezTo>
                <a:cubicBezTo>
                  <a:pt x="-517" y="772732"/>
                  <a:pt x="16416" y="731987"/>
                  <a:pt x="19062" y="679599"/>
                </a:cubicBezTo>
                <a:cubicBezTo>
                  <a:pt x="21708" y="627212"/>
                  <a:pt x="18004" y="472166"/>
                  <a:pt x="15887" y="441474"/>
                </a:cubicBezTo>
                <a:cubicBezTo>
                  <a:pt x="13770" y="410782"/>
                  <a:pt x="5304" y="519261"/>
                  <a:pt x="6362" y="495449"/>
                </a:cubicBezTo>
                <a:cubicBezTo>
                  <a:pt x="7420" y="471637"/>
                  <a:pt x="18533" y="320824"/>
                  <a:pt x="22237" y="298599"/>
                </a:cubicBezTo>
                <a:cubicBezTo>
                  <a:pt x="25941" y="276374"/>
                  <a:pt x="25412" y="366332"/>
                  <a:pt x="28587" y="362099"/>
                </a:cubicBezTo>
                <a:cubicBezTo>
                  <a:pt x="31762" y="357866"/>
                  <a:pt x="37054" y="328762"/>
                  <a:pt x="41287" y="273199"/>
                </a:cubicBezTo>
                <a:cubicBezTo>
                  <a:pt x="45520" y="217636"/>
                  <a:pt x="41287" y="-44301"/>
                  <a:pt x="38112" y="64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69545C1-21B2-F911-CBDE-D7FEE1C06DD4}"/>
              </a:ext>
            </a:extLst>
          </p:cNvPr>
          <p:cNvSpPr/>
          <p:nvPr/>
        </p:nvSpPr>
        <p:spPr>
          <a:xfrm>
            <a:off x="6464597" y="7111905"/>
            <a:ext cx="80574" cy="264650"/>
          </a:xfrm>
          <a:custGeom>
            <a:avLst/>
            <a:gdLst>
              <a:gd name="connsiteX0" fmla="*/ 56853 w 80574"/>
              <a:gd name="connsiteY0" fmla="*/ 95 h 264650"/>
              <a:gd name="connsiteX1" fmla="*/ 25103 w 80574"/>
              <a:gd name="connsiteY1" fmla="*/ 149320 h 264650"/>
              <a:gd name="connsiteX2" fmla="*/ 79078 w 80574"/>
              <a:gd name="connsiteY2" fmla="*/ 260445 h 264650"/>
              <a:gd name="connsiteX3" fmla="*/ 60028 w 80574"/>
              <a:gd name="connsiteY3" fmla="*/ 231870 h 264650"/>
              <a:gd name="connsiteX4" fmla="*/ 2878 w 80574"/>
              <a:gd name="connsiteY4" fmla="*/ 142970 h 264650"/>
              <a:gd name="connsiteX5" fmla="*/ 9228 w 80574"/>
              <a:gd name="connsiteY5" fmla="*/ 162020 h 264650"/>
              <a:gd name="connsiteX6" fmla="*/ 15578 w 80574"/>
              <a:gd name="connsiteY6" fmla="*/ 127095 h 264650"/>
              <a:gd name="connsiteX7" fmla="*/ 56853 w 80574"/>
              <a:gd name="connsiteY7" fmla="*/ 95 h 26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74" h="264650">
                <a:moveTo>
                  <a:pt x="56853" y="95"/>
                </a:moveTo>
                <a:cubicBezTo>
                  <a:pt x="58440" y="3799"/>
                  <a:pt x="21399" y="105928"/>
                  <a:pt x="25103" y="149320"/>
                </a:cubicBezTo>
                <a:cubicBezTo>
                  <a:pt x="28807" y="192712"/>
                  <a:pt x="73257" y="246687"/>
                  <a:pt x="79078" y="260445"/>
                </a:cubicBezTo>
                <a:cubicBezTo>
                  <a:pt x="84899" y="274203"/>
                  <a:pt x="72728" y="251449"/>
                  <a:pt x="60028" y="231870"/>
                </a:cubicBezTo>
                <a:cubicBezTo>
                  <a:pt x="47328" y="212291"/>
                  <a:pt x="2878" y="142970"/>
                  <a:pt x="2878" y="142970"/>
                </a:cubicBezTo>
                <a:cubicBezTo>
                  <a:pt x="-5589" y="131328"/>
                  <a:pt x="7111" y="164666"/>
                  <a:pt x="9228" y="162020"/>
                </a:cubicBezTo>
                <a:cubicBezTo>
                  <a:pt x="11345" y="159374"/>
                  <a:pt x="7111" y="152495"/>
                  <a:pt x="15578" y="127095"/>
                </a:cubicBezTo>
                <a:cubicBezTo>
                  <a:pt x="24045" y="101695"/>
                  <a:pt x="55266" y="-3609"/>
                  <a:pt x="56853" y="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CBA1FE6-5638-600A-A582-7CE45BF5ABEE}"/>
              </a:ext>
            </a:extLst>
          </p:cNvPr>
          <p:cNvSpPr/>
          <p:nvPr/>
        </p:nvSpPr>
        <p:spPr>
          <a:xfrm>
            <a:off x="6415522" y="7048494"/>
            <a:ext cx="155401" cy="441243"/>
          </a:xfrm>
          <a:custGeom>
            <a:avLst/>
            <a:gdLst>
              <a:gd name="connsiteX0" fmla="*/ 96403 w 155401"/>
              <a:gd name="connsiteY0" fmla="*/ 6 h 441243"/>
              <a:gd name="connsiteX1" fmla="*/ 29728 w 155401"/>
              <a:gd name="connsiteY1" fmla="*/ 180981 h 441243"/>
              <a:gd name="connsiteX2" fmla="*/ 39253 w 155401"/>
              <a:gd name="connsiteY2" fmla="*/ 323856 h 441243"/>
              <a:gd name="connsiteX3" fmla="*/ 4328 w 155401"/>
              <a:gd name="connsiteY3" fmla="*/ 238131 h 441243"/>
              <a:gd name="connsiteX4" fmla="*/ 153553 w 155401"/>
              <a:gd name="connsiteY4" fmla="*/ 438156 h 441243"/>
              <a:gd name="connsiteX5" fmla="*/ 83703 w 155401"/>
              <a:gd name="connsiteY5" fmla="*/ 352431 h 441243"/>
              <a:gd name="connsiteX6" fmla="*/ 23378 w 155401"/>
              <a:gd name="connsiteY6" fmla="*/ 254006 h 441243"/>
              <a:gd name="connsiteX7" fmla="*/ 1153 w 155401"/>
              <a:gd name="connsiteY7" fmla="*/ 196856 h 441243"/>
              <a:gd name="connsiteX8" fmla="*/ 20203 w 155401"/>
              <a:gd name="connsiteY8" fmla="*/ 79381 h 441243"/>
              <a:gd name="connsiteX9" fmla="*/ 13853 w 155401"/>
              <a:gd name="connsiteY9" fmla="*/ 187331 h 441243"/>
              <a:gd name="connsiteX10" fmla="*/ 96403 w 155401"/>
              <a:gd name="connsiteY10" fmla="*/ 6 h 44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401" h="441243">
                <a:moveTo>
                  <a:pt x="96403" y="6"/>
                </a:moveTo>
                <a:cubicBezTo>
                  <a:pt x="99049" y="-1052"/>
                  <a:pt x="39253" y="127006"/>
                  <a:pt x="29728" y="180981"/>
                </a:cubicBezTo>
                <a:cubicBezTo>
                  <a:pt x="20203" y="234956"/>
                  <a:pt x="43486" y="314331"/>
                  <a:pt x="39253" y="323856"/>
                </a:cubicBezTo>
                <a:cubicBezTo>
                  <a:pt x="35020" y="333381"/>
                  <a:pt x="-14722" y="219081"/>
                  <a:pt x="4328" y="238131"/>
                </a:cubicBezTo>
                <a:cubicBezTo>
                  <a:pt x="23378" y="257181"/>
                  <a:pt x="140324" y="419106"/>
                  <a:pt x="153553" y="438156"/>
                </a:cubicBezTo>
                <a:cubicBezTo>
                  <a:pt x="166782" y="457206"/>
                  <a:pt x="105399" y="383123"/>
                  <a:pt x="83703" y="352431"/>
                </a:cubicBezTo>
                <a:cubicBezTo>
                  <a:pt x="62007" y="321739"/>
                  <a:pt x="37136" y="279935"/>
                  <a:pt x="23378" y="254006"/>
                </a:cubicBezTo>
                <a:cubicBezTo>
                  <a:pt x="9620" y="228077"/>
                  <a:pt x="1682" y="225960"/>
                  <a:pt x="1153" y="196856"/>
                </a:cubicBezTo>
                <a:cubicBezTo>
                  <a:pt x="624" y="167752"/>
                  <a:pt x="18086" y="80969"/>
                  <a:pt x="20203" y="79381"/>
                </a:cubicBezTo>
                <a:cubicBezTo>
                  <a:pt x="22320" y="77793"/>
                  <a:pt x="1682" y="196327"/>
                  <a:pt x="13853" y="187331"/>
                </a:cubicBezTo>
                <a:cubicBezTo>
                  <a:pt x="26024" y="178335"/>
                  <a:pt x="93757" y="1064"/>
                  <a:pt x="9640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A8213F2-28CB-2F85-D250-DC4DD5EC01FB}"/>
              </a:ext>
            </a:extLst>
          </p:cNvPr>
          <p:cNvSpPr/>
          <p:nvPr/>
        </p:nvSpPr>
        <p:spPr>
          <a:xfrm>
            <a:off x="6362997" y="6555298"/>
            <a:ext cx="60032" cy="484994"/>
          </a:xfrm>
          <a:custGeom>
            <a:avLst/>
            <a:gdLst>
              <a:gd name="connsiteX0" fmla="*/ 60028 w 60032"/>
              <a:gd name="connsiteY0" fmla="*/ 134427 h 484994"/>
              <a:gd name="connsiteX1" fmla="*/ 2878 w 60032"/>
              <a:gd name="connsiteY1" fmla="*/ 350327 h 484994"/>
              <a:gd name="connsiteX2" fmla="*/ 9228 w 60032"/>
              <a:gd name="connsiteY2" fmla="*/ 470977 h 484994"/>
              <a:gd name="connsiteX3" fmla="*/ 15578 w 60032"/>
              <a:gd name="connsiteY3" fmla="*/ 429702 h 484994"/>
              <a:gd name="connsiteX4" fmla="*/ 9228 w 60032"/>
              <a:gd name="connsiteY4" fmla="*/ 1077 h 484994"/>
              <a:gd name="connsiteX5" fmla="*/ 6053 w 60032"/>
              <a:gd name="connsiteY5" fmla="*/ 302702 h 484994"/>
              <a:gd name="connsiteX6" fmla="*/ 60028 w 60032"/>
              <a:gd name="connsiteY6" fmla="*/ 134427 h 48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32" h="484994">
                <a:moveTo>
                  <a:pt x="60028" y="134427"/>
                </a:moveTo>
                <a:cubicBezTo>
                  <a:pt x="59499" y="142365"/>
                  <a:pt x="11345" y="294235"/>
                  <a:pt x="2878" y="350327"/>
                </a:cubicBezTo>
                <a:cubicBezTo>
                  <a:pt x="-5589" y="406419"/>
                  <a:pt x="7111" y="457748"/>
                  <a:pt x="9228" y="470977"/>
                </a:cubicBezTo>
                <a:cubicBezTo>
                  <a:pt x="11345" y="484206"/>
                  <a:pt x="15578" y="508019"/>
                  <a:pt x="15578" y="429702"/>
                </a:cubicBezTo>
                <a:cubicBezTo>
                  <a:pt x="15578" y="351385"/>
                  <a:pt x="10815" y="22244"/>
                  <a:pt x="9228" y="1077"/>
                </a:cubicBezTo>
                <a:cubicBezTo>
                  <a:pt x="7641" y="-20090"/>
                  <a:pt x="-1355" y="277302"/>
                  <a:pt x="6053" y="302702"/>
                </a:cubicBezTo>
                <a:cubicBezTo>
                  <a:pt x="13461" y="328102"/>
                  <a:pt x="60557" y="126489"/>
                  <a:pt x="60028" y="1344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90BA1B0E-147A-5807-607F-D67881D950AE}"/>
              </a:ext>
            </a:extLst>
          </p:cNvPr>
          <p:cNvSpPr/>
          <p:nvPr/>
        </p:nvSpPr>
        <p:spPr>
          <a:xfrm>
            <a:off x="6403975" y="5790852"/>
            <a:ext cx="92089" cy="645844"/>
          </a:xfrm>
          <a:custGeom>
            <a:avLst/>
            <a:gdLst>
              <a:gd name="connsiteX0" fmla="*/ 92075 w 92089"/>
              <a:gd name="connsiteY0" fmla="*/ 348 h 645844"/>
              <a:gd name="connsiteX1" fmla="*/ 15875 w 92089"/>
              <a:gd name="connsiteY1" fmla="*/ 324198 h 645844"/>
              <a:gd name="connsiteX2" fmla="*/ 15875 w 92089"/>
              <a:gd name="connsiteY2" fmla="*/ 641698 h 645844"/>
              <a:gd name="connsiteX3" fmla="*/ 22225 w 92089"/>
              <a:gd name="connsiteY3" fmla="*/ 476598 h 645844"/>
              <a:gd name="connsiteX4" fmla="*/ 0 w 92089"/>
              <a:gd name="connsiteY4" fmla="*/ 73373 h 645844"/>
              <a:gd name="connsiteX5" fmla="*/ 22225 w 92089"/>
              <a:gd name="connsiteY5" fmla="*/ 257523 h 645844"/>
              <a:gd name="connsiteX6" fmla="*/ 92075 w 92089"/>
              <a:gd name="connsiteY6" fmla="*/ 348 h 64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89" h="645844">
                <a:moveTo>
                  <a:pt x="92075" y="348"/>
                </a:moveTo>
                <a:cubicBezTo>
                  <a:pt x="91017" y="11460"/>
                  <a:pt x="28575" y="217306"/>
                  <a:pt x="15875" y="324198"/>
                </a:cubicBezTo>
                <a:cubicBezTo>
                  <a:pt x="3175" y="431090"/>
                  <a:pt x="14817" y="616298"/>
                  <a:pt x="15875" y="641698"/>
                </a:cubicBezTo>
                <a:cubicBezTo>
                  <a:pt x="16933" y="667098"/>
                  <a:pt x="24871" y="571319"/>
                  <a:pt x="22225" y="476598"/>
                </a:cubicBezTo>
                <a:cubicBezTo>
                  <a:pt x="19579" y="381877"/>
                  <a:pt x="0" y="109885"/>
                  <a:pt x="0" y="73373"/>
                </a:cubicBezTo>
                <a:cubicBezTo>
                  <a:pt x="0" y="36861"/>
                  <a:pt x="7408" y="267577"/>
                  <a:pt x="22225" y="257523"/>
                </a:cubicBezTo>
                <a:cubicBezTo>
                  <a:pt x="37042" y="247469"/>
                  <a:pt x="93133" y="-10764"/>
                  <a:pt x="92075" y="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6B3CA31-5A6B-35EA-5559-7F446162E67A}"/>
              </a:ext>
            </a:extLst>
          </p:cNvPr>
          <p:cNvSpPr/>
          <p:nvPr/>
        </p:nvSpPr>
        <p:spPr>
          <a:xfrm>
            <a:off x="6302362" y="7134086"/>
            <a:ext cx="226104" cy="423328"/>
          </a:xfrm>
          <a:custGeom>
            <a:avLst/>
            <a:gdLst>
              <a:gd name="connsiteX0" fmla="*/ 82563 w 226104"/>
              <a:gd name="connsiteY0" fmla="*/ 139 h 423328"/>
              <a:gd name="connsiteX1" fmla="*/ 34938 w 226104"/>
              <a:gd name="connsiteY1" fmla="*/ 203339 h 423328"/>
              <a:gd name="connsiteX2" fmla="*/ 114313 w 226104"/>
              <a:gd name="connsiteY2" fmla="*/ 333514 h 423328"/>
              <a:gd name="connsiteX3" fmla="*/ 98438 w 226104"/>
              <a:gd name="connsiteY3" fmla="*/ 298589 h 423328"/>
              <a:gd name="connsiteX4" fmla="*/ 225438 w 226104"/>
              <a:gd name="connsiteY4" fmla="*/ 422414 h 423328"/>
              <a:gd name="connsiteX5" fmla="*/ 142888 w 226104"/>
              <a:gd name="connsiteY5" fmla="*/ 349389 h 423328"/>
              <a:gd name="connsiteX6" fmla="*/ 22238 w 226104"/>
              <a:gd name="connsiteY6" fmla="*/ 247789 h 423328"/>
              <a:gd name="connsiteX7" fmla="*/ 13 w 226104"/>
              <a:gd name="connsiteY7" fmla="*/ 79514 h 423328"/>
              <a:gd name="connsiteX8" fmla="*/ 19063 w 226104"/>
              <a:gd name="connsiteY8" fmla="*/ 219214 h 423328"/>
              <a:gd name="connsiteX9" fmla="*/ 25413 w 226104"/>
              <a:gd name="connsiteY9" fmla="*/ 171589 h 423328"/>
              <a:gd name="connsiteX10" fmla="*/ 82563 w 226104"/>
              <a:gd name="connsiteY10" fmla="*/ 139 h 4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104" h="423328">
                <a:moveTo>
                  <a:pt x="82563" y="139"/>
                </a:moveTo>
                <a:cubicBezTo>
                  <a:pt x="84150" y="5431"/>
                  <a:pt x="29646" y="147777"/>
                  <a:pt x="34938" y="203339"/>
                </a:cubicBezTo>
                <a:cubicBezTo>
                  <a:pt x="40230" y="258901"/>
                  <a:pt x="103730" y="317639"/>
                  <a:pt x="114313" y="333514"/>
                </a:cubicBezTo>
                <a:cubicBezTo>
                  <a:pt x="124896" y="349389"/>
                  <a:pt x="79917" y="283772"/>
                  <a:pt x="98438" y="298589"/>
                </a:cubicBezTo>
                <a:cubicBezTo>
                  <a:pt x="116959" y="313406"/>
                  <a:pt x="218030" y="413947"/>
                  <a:pt x="225438" y="422414"/>
                </a:cubicBezTo>
                <a:cubicBezTo>
                  <a:pt x="232846" y="430881"/>
                  <a:pt x="176755" y="378493"/>
                  <a:pt x="142888" y="349389"/>
                </a:cubicBezTo>
                <a:cubicBezTo>
                  <a:pt x="109021" y="320285"/>
                  <a:pt x="46050" y="292768"/>
                  <a:pt x="22238" y="247789"/>
                </a:cubicBezTo>
                <a:cubicBezTo>
                  <a:pt x="-1575" y="202810"/>
                  <a:pt x="542" y="84277"/>
                  <a:pt x="13" y="79514"/>
                </a:cubicBezTo>
                <a:cubicBezTo>
                  <a:pt x="-516" y="74752"/>
                  <a:pt x="14830" y="203868"/>
                  <a:pt x="19063" y="219214"/>
                </a:cubicBezTo>
                <a:cubicBezTo>
                  <a:pt x="23296" y="234560"/>
                  <a:pt x="18534" y="201222"/>
                  <a:pt x="25413" y="171589"/>
                </a:cubicBezTo>
                <a:cubicBezTo>
                  <a:pt x="32292" y="141956"/>
                  <a:pt x="80976" y="-5153"/>
                  <a:pt x="82563" y="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8DAEECB-149F-4C4E-B7B5-AB02CBA898A2}"/>
              </a:ext>
            </a:extLst>
          </p:cNvPr>
          <p:cNvSpPr/>
          <p:nvPr/>
        </p:nvSpPr>
        <p:spPr>
          <a:xfrm>
            <a:off x="6553183" y="7162078"/>
            <a:ext cx="82622" cy="200747"/>
          </a:xfrm>
          <a:custGeom>
            <a:avLst/>
            <a:gdLst>
              <a:gd name="connsiteX0" fmla="*/ 17 w 82622"/>
              <a:gd name="connsiteY0" fmla="*/ 722 h 200747"/>
              <a:gd name="connsiteX1" fmla="*/ 53992 w 82622"/>
              <a:gd name="connsiteY1" fmla="*/ 130897 h 200747"/>
              <a:gd name="connsiteX2" fmla="*/ 53992 w 82622"/>
              <a:gd name="connsiteY2" fmla="*/ 200747 h 200747"/>
              <a:gd name="connsiteX3" fmla="*/ 79392 w 82622"/>
              <a:gd name="connsiteY3" fmla="*/ 165822 h 200747"/>
              <a:gd name="connsiteX4" fmla="*/ 66692 w 82622"/>
              <a:gd name="connsiteY4" fmla="*/ 175347 h 200747"/>
              <a:gd name="connsiteX5" fmla="*/ 66692 w 82622"/>
              <a:gd name="connsiteY5" fmla="*/ 140422 h 200747"/>
              <a:gd name="connsiteX6" fmla="*/ 82567 w 82622"/>
              <a:gd name="connsiteY6" fmla="*/ 61047 h 200747"/>
              <a:gd name="connsiteX7" fmla="*/ 60342 w 82622"/>
              <a:gd name="connsiteY7" fmla="*/ 722 h 200747"/>
              <a:gd name="connsiteX8" fmla="*/ 76217 w 82622"/>
              <a:gd name="connsiteY8" fmla="*/ 102322 h 200747"/>
              <a:gd name="connsiteX9" fmla="*/ 60342 w 82622"/>
              <a:gd name="connsiteY9" fmla="*/ 102322 h 200747"/>
              <a:gd name="connsiteX10" fmla="*/ 17 w 82622"/>
              <a:gd name="connsiteY10" fmla="*/ 722 h 20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22" h="200747">
                <a:moveTo>
                  <a:pt x="17" y="722"/>
                </a:moveTo>
                <a:cubicBezTo>
                  <a:pt x="-1041" y="5484"/>
                  <a:pt x="44996" y="97560"/>
                  <a:pt x="53992" y="130897"/>
                </a:cubicBezTo>
                <a:cubicBezTo>
                  <a:pt x="62988" y="164234"/>
                  <a:pt x="49759" y="194926"/>
                  <a:pt x="53992" y="200747"/>
                </a:cubicBezTo>
                <a:lnTo>
                  <a:pt x="79392" y="165822"/>
                </a:lnTo>
                <a:cubicBezTo>
                  <a:pt x="81509" y="161589"/>
                  <a:pt x="68809" y="179580"/>
                  <a:pt x="66692" y="175347"/>
                </a:cubicBezTo>
                <a:cubicBezTo>
                  <a:pt x="64575" y="171114"/>
                  <a:pt x="64046" y="159472"/>
                  <a:pt x="66692" y="140422"/>
                </a:cubicBezTo>
                <a:cubicBezTo>
                  <a:pt x="69338" y="121372"/>
                  <a:pt x="83625" y="84330"/>
                  <a:pt x="82567" y="61047"/>
                </a:cubicBezTo>
                <a:cubicBezTo>
                  <a:pt x="81509" y="37764"/>
                  <a:pt x="61400" y="-6157"/>
                  <a:pt x="60342" y="722"/>
                </a:cubicBezTo>
                <a:cubicBezTo>
                  <a:pt x="59284" y="7601"/>
                  <a:pt x="76217" y="102322"/>
                  <a:pt x="76217" y="102322"/>
                </a:cubicBezTo>
                <a:cubicBezTo>
                  <a:pt x="76217" y="119255"/>
                  <a:pt x="73042" y="113434"/>
                  <a:pt x="60342" y="102322"/>
                </a:cubicBezTo>
                <a:cubicBezTo>
                  <a:pt x="47642" y="91210"/>
                  <a:pt x="1075" y="-4040"/>
                  <a:pt x="17" y="7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27027612-47B9-1868-C117-16F64D7FEDA3}"/>
              </a:ext>
            </a:extLst>
          </p:cNvPr>
          <p:cNvSpPr/>
          <p:nvPr/>
        </p:nvSpPr>
        <p:spPr>
          <a:xfrm>
            <a:off x="6594458" y="7362640"/>
            <a:ext cx="153306" cy="254223"/>
          </a:xfrm>
          <a:custGeom>
            <a:avLst/>
            <a:gdLst>
              <a:gd name="connsiteX0" fmla="*/ 17 w 153306"/>
              <a:gd name="connsiteY0" fmla="*/ 82735 h 254223"/>
              <a:gd name="connsiteX1" fmla="*/ 76217 w 153306"/>
              <a:gd name="connsiteY1" fmla="*/ 38285 h 254223"/>
              <a:gd name="connsiteX2" fmla="*/ 82567 w 153306"/>
              <a:gd name="connsiteY2" fmla="*/ 79560 h 254223"/>
              <a:gd name="connsiteX3" fmla="*/ 152417 w 153306"/>
              <a:gd name="connsiteY3" fmla="*/ 168460 h 254223"/>
              <a:gd name="connsiteX4" fmla="*/ 114317 w 153306"/>
              <a:gd name="connsiteY4" fmla="*/ 193860 h 254223"/>
              <a:gd name="connsiteX5" fmla="*/ 6367 w 153306"/>
              <a:gd name="connsiteY5" fmla="*/ 254185 h 254223"/>
              <a:gd name="connsiteX6" fmla="*/ 114317 w 153306"/>
              <a:gd name="connsiteY6" fmla="*/ 184335 h 254223"/>
              <a:gd name="connsiteX7" fmla="*/ 142892 w 153306"/>
              <a:gd name="connsiteY7" fmla="*/ 152585 h 254223"/>
              <a:gd name="connsiteX8" fmla="*/ 88917 w 153306"/>
              <a:gd name="connsiteY8" fmla="*/ 41460 h 254223"/>
              <a:gd name="connsiteX9" fmla="*/ 107967 w 153306"/>
              <a:gd name="connsiteY9" fmla="*/ 185 h 254223"/>
              <a:gd name="connsiteX10" fmla="*/ 69867 w 153306"/>
              <a:gd name="connsiteY10" fmla="*/ 28760 h 254223"/>
              <a:gd name="connsiteX11" fmla="*/ 17 w 153306"/>
              <a:gd name="connsiteY11" fmla="*/ 82735 h 2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306" h="254223">
                <a:moveTo>
                  <a:pt x="17" y="82735"/>
                </a:moveTo>
                <a:cubicBezTo>
                  <a:pt x="1075" y="84323"/>
                  <a:pt x="62459" y="38814"/>
                  <a:pt x="76217" y="38285"/>
                </a:cubicBezTo>
                <a:cubicBezTo>
                  <a:pt x="89975" y="37756"/>
                  <a:pt x="69867" y="57864"/>
                  <a:pt x="82567" y="79560"/>
                </a:cubicBezTo>
                <a:cubicBezTo>
                  <a:pt x="95267" y="101256"/>
                  <a:pt x="147125" y="149410"/>
                  <a:pt x="152417" y="168460"/>
                </a:cubicBezTo>
                <a:cubicBezTo>
                  <a:pt x="157709" y="187510"/>
                  <a:pt x="138659" y="179573"/>
                  <a:pt x="114317" y="193860"/>
                </a:cubicBezTo>
                <a:cubicBezTo>
                  <a:pt x="89975" y="208147"/>
                  <a:pt x="6367" y="255772"/>
                  <a:pt x="6367" y="254185"/>
                </a:cubicBezTo>
                <a:cubicBezTo>
                  <a:pt x="6367" y="252598"/>
                  <a:pt x="91563" y="201268"/>
                  <a:pt x="114317" y="184335"/>
                </a:cubicBezTo>
                <a:cubicBezTo>
                  <a:pt x="137071" y="167402"/>
                  <a:pt x="147125" y="176397"/>
                  <a:pt x="142892" y="152585"/>
                </a:cubicBezTo>
                <a:cubicBezTo>
                  <a:pt x="138659" y="128773"/>
                  <a:pt x="94738" y="66860"/>
                  <a:pt x="88917" y="41460"/>
                </a:cubicBezTo>
                <a:cubicBezTo>
                  <a:pt x="83096" y="16060"/>
                  <a:pt x="111142" y="2302"/>
                  <a:pt x="107967" y="185"/>
                </a:cubicBezTo>
                <a:cubicBezTo>
                  <a:pt x="104792" y="-1932"/>
                  <a:pt x="92621" y="14472"/>
                  <a:pt x="69867" y="28760"/>
                </a:cubicBezTo>
                <a:cubicBezTo>
                  <a:pt x="47113" y="43047"/>
                  <a:pt x="-1041" y="81147"/>
                  <a:pt x="17" y="82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CAFF3D4-73AF-775B-65DD-85993663BCB9}"/>
              </a:ext>
            </a:extLst>
          </p:cNvPr>
          <p:cNvSpPr/>
          <p:nvPr/>
        </p:nvSpPr>
        <p:spPr>
          <a:xfrm>
            <a:off x="6654800" y="7216712"/>
            <a:ext cx="76602" cy="143013"/>
          </a:xfrm>
          <a:custGeom>
            <a:avLst/>
            <a:gdLst>
              <a:gd name="connsiteX0" fmla="*/ 25400 w 76602"/>
              <a:gd name="connsiteY0" fmla="*/ 63 h 143013"/>
              <a:gd name="connsiteX1" fmla="*/ 44450 w 76602"/>
              <a:gd name="connsiteY1" fmla="*/ 76263 h 143013"/>
              <a:gd name="connsiteX2" fmla="*/ 0 w 76602"/>
              <a:gd name="connsiteY2" fmla="*/ 142938 h 143013"/>
              <a:gd name="connsiteX3" fmla="*/ 44450 w 76602"/>
              <a:gd name="connsiteY3" fmla="*/ 88963 h 143013"/>
              <a:gd name="connsiteX4" fmla="*/ 76200 w 76602"/>
              <a:gd name="connsiteY4" fmla="*/ 63563 h 143013"/>
              <a:gd name="connsiteX5" fmla="*/ 25400 w 76602"/>
              <a:gd name="connsiteY5" fmla="*/ 63 h 14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2" h="143013">
                <a:moveTo>
                  <a:pt x="25400" y="63"/>
                </a:moveTo>
                <a:cubicBezTo>
                  <a:pt x="20108" y="2180"/>
                  <a:pt x="48683" y="52451"/>
                  <a:pt x="44450" y="76263"/>
                </a:cubicBezTo>
                <a:cubicBezTo>
                  <a:pt x="40217" y="100075"/>
                  <a:pt x="0" y="140821"/>
                  <a:pt x="0" y="142938"/>
                </a:cubicBezTo>
                <a:cubicBezTo>
                  <a:pt x="0" y="145055"/>
                  <a:pt x="31750" y="102192"/>
                  <a:pt x="44450" y="88963"/>
                </a:cubicBezTo>
                <a:cubicBezTo>
                  <a:pt x="57150" y="75734"/>
                  <a:pt x="79904" y="77850"/>
                  <a:pt x="76200" y="63563"/>
                </a:cubicBezTo>
                <a:cubicBezTo>
                  <a:pt x="72496" y="49276"/>
                  <a:pt x="30692" y="-2054"/>
                  <a:pt x="25400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333915A-71E4-FA9B-12B1-A95D4AD12631}"/>
              </a:ext>
            </a:extLst>
          </p:cNvPr>
          <p:cNvSpPr/>
          <p:nvPr/>
        </p:nvSpPr>
        <p:spPr>
          <a:xfrm>
            <a:off x="6257188" y="7041775"/>
            <a:ext cx="218028" cy="512976"/>
          </a:xfrm>
          <a:custGeom>
            <a:avLst/>
            <a:gdLst>
              <a:gd name="connsiteX0" fmla="*/ 54712 w 218028"/>
              <a:gd name="connsiteY0" fmla="*/ 375 h 512976"/>
              <a:gd name="connsiteX1" fmla="*/ 16612 w 218028"/>
              <a:gd name="connsiteY1" fmla="*/ 232150 h 512976"/>
              <a:gd name="connsiteX2" fmla="*/ 19787 w 218028"/>
              <a:gd name="connsiteY2" fmla="*/ 346450 h 512976"/>
              <a:gd name="connsiteX3" fmla="*/ 13437 w 218028"/>
              <a:gd name="connsiteY3" fmla="*/ 330575 h 512976"/>
              <a:gd name="connsiteX4" fmla="*/ 124562 w 218028"/>
              <a:gd name="connsiteY4" fmla="*/ 429000 h 512976"/>
              <a:gd name="connsiteX5" fmla="*/ 216637 w 218028"/>
              <a:gd name="connsiteY5" fmla="*/ 511550 h 512976"/>
              <a:gd name="connsiteX6" fmla="*/ 172187 w 218028"/>
              <a:gd name="connsiteY6" fmla="*/ 473450 h 512976"/>
              <a:gd name="connsiteX7" fmla="*/ 67412 w 218028"/>
              <a:gd name="connsiteY7" fmla="*/ 375025 h 512976"/>
              <a:gd name="connsiteX8" fmla="*/ 10262 w 218028"/>
              <a:gd name="connsiteY8" fmla="*/ 324225 h 512976"/>
              <a:gd name="connsiteX9" fmla="*/ 737 w 218028"/>
              <a:gd name="connsiteY9" fmla="*/ 82925 h 512976"/>
              <a:gd name="connsiteX10" fmla="*/ 7087 w 218028"/>
              <a:gd name="connsiteY10" fmla="*/ 175000 h 512976"/>
              <a:gd name="connsiteX11" fmla="*/ 54712 w 218028"/>
              <a:gd name="connsiteY11" fmla="*/ 375 h 51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028" h="512976">
                <a:moveTo>
                  <a:pt x="54712" y="375"/>
                </a:moveTo>
                <a:cubicBezTo>
                  <a:pt x="56300" y="9900"/>
                  <a:pt x="22433" y="174471"/>
                  <a:pt x="16612" y="232150"/>
                </a:cubicBezTo>
                <a:cubicBezTo>
                  <a:pt x="10791" y="289829"/>
                  <a:pt x="20316" y="330046"/>
                  <a:pt x="19787" y="346450"/>
                </a:cubicBezTo>
                <a:cubicBezTo>
                  <a:pt x="19258" y="362854"/>
                  <a:pt x="-4025" y="316817"/>
                  <a:pt x="13437" y="330575"/>
                </a:cubicBezTo>
                <a:cubicBezTo>
                  <a:pt x="30899" y="344333"/>
                  <a:pt x="124562" y="429000"/>
                  <a:pt x="124562" y="429000"/>
                </a:cubicBezTo>
                <a:lnTo>
                  <a:pt x="216637" y="511550"/>
                </a:lnTo>
                <a:cubicBezTo>
                  <a:pt x="224575" y="518958"/>
                  <a:pt x="197058" y="496204"/>
                  <a:pt x="172187" y="473450"/>
                </a:cubicBezTo>
                <a:cubicBezTo>
                  <a:pt x="147316" y="450696"/>
                  <a:pt x="94399" y="399896"/>
                  <a:pt x="67412" y="375025"/>
                </a:cubicBezTo>
                <a:cubicBezTo>
                  <a:pt x="40425" y="350154"/>
                  <a:pt x="21374" y="372908"/>
                  <a:pt x="10262" y="324225"/>
                </a:cubicBezTo>
                <a:cubicBezTo>
                  <a:pt x="-850" y="275542"/>
                  <a:pt x="1266" y="107796"/>
                  <a:pt x="737" y="82925"/>
                </a:cubicBezTo>
                <a:cubicBezTo>
                  <a:pt x="208" y="58054"/>
                  <a:pt x="-2438" y="184525"/>
                  <a:pt x="7087" y="175000"/>
                </a:cubicBezTo>
                <a:cubicBezTo>
                  <a:pt x="16612" y="165475"/>
                  <a:pt x="53124" y="-9150"/>
                  <a:pt x="54712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67095B7-203D-5818-AC63-14504D6AD007}"/>
              </a:ext>
            </a:extLst>
          </p:cNvPr>
          <p:cNvSpPr/>
          <p:nvPr/>
        </p:nvSpPr>
        <p:spPr>
          <a:xfrm>
            <a:off x="6604000" y="6413326"/>
            <a:ext cx="34935" cy="422661"/>
          </a:xfrm>
          <a:custGeom>
            <a:avLst/>
            <a:gdLst>
              <a:gd name="connsiteX0" fmla="*/ 12700 w 34935"/>
              <a:gd name="connsiteY0" fmla="*/ 174 h 422661"/>
              <a:gd name="connsiteX1" fmla="*/ 31750 w 34935"/>
              <a:gd name="connsiteY1" fmla="*/ 203374 h 422661"/>
              <a:gd name="connsiteX2" fmla="*/ 31750 w 34935"/>
              <a:gd name="connsiteY2" fmla="*/ 171624 h 422661"/>
              <a:gd name="connsiteX3" fmla="*/ 6350 w 34935"/>
              <a:gd name="connsiteY3" fmla="*/ 330374 h 422661"/>
              <a:gd name="connsiteX4" fmla="*/ 34925 w 34935"/>
              <a:gd name="connsiteY4" fmla="*/ 422449 h 422661"/>
              <a:gd name="connsiteX5" fmla="*/ 9525 w 34935"/>
              <a:gd name="connsiteY5" fmla="*/ 352599 h 422661"/>
              <a:gd name="connsiteX6" fmla="*/ 0 w 34935"/>
              <a:gd name="connsiteY6" fmla="*/ 254174 h 422661"/>
              <a:gd name="connsiteX7" fmla="*/ 9525 w 34935"/>
              <a:gd name="connsiteY7" fmla="*/ 187499 h 422661"/>
              <a:gd name="connsiteX8" fmla="*/ 25400 w 34935"/>
              <a:gd name="connsiteY8" fmla="*/ 168449 h 422661"/>
              <a:gd name="connsiteX9" fmla="*/ 12700 w 34935"/>
              <a:gd name="connsiteY9" fmla="*/ 174 h 42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935" h="422661">
                <a:moveTo>
                  <a:pt x="12700" y="174"/>
                </a:moveTo>
                <a:cubicBezTo>
                  <a:pt x="13758" y="5995"/>
                  <a:pt x="28575" y="174799"/>
                  <a:pt x="31750" y="203374"/>
                </a:cubicBezTo>
                <a:cubicBezTo>
                  <a:pt x="34925" y="231949"/>
                  <a:pt x="35983" y="150457"/>
                  <a:pt x="31750" y="171624"/>
                </a:cubicBezTo>
                <a:cubicBezTo>
                  <a:pt x="27517" y="192791"/>
                  <a:pt x="5821" y="288570"/>
                  <a:pt x="6350" y="330374"/>
                </a:cubicBezTo>
                <a:cubicBezTo>
                  <a:pt x="6879" y="372178"/>
                  <a:pt x="34396" y="418745"/>
                  <a:pt x="34925" y="422449"/>
                </a:cubicBezTo>
                <a:cubicBezTo>
                  <a:pt x="35454" y="426153"/>
                  <a:pt x="15346" y="380645"/>
                  <a:pt x="9525" y="352599"/>
                </a:cubicBezTo>
                <a:cubicBezTo>
                  <a:pt x="3704" y="324553"/>
                  <a:pt x="0" y="281691"/>
                  <a:pt x="0" y="254174"/>
                </a:cubicBezTo>
                <a:cubicBezTo>
                  <a:pt x="0" y="226657"/>
                  <a:pt x="5292" y="201786"/>
                  <a:pt x="9525" y="187499"/>
                </a:cubicBezTo>
                <a:cubicBezTo>
                  <a:pt x="13758" y="173212"/>
                  <a:pt x="29633" y="201257"/>
                  <a:pt x="25400" y="168449"/>
                </a:cubicBezTo>
                <a:cubicBezTo>
                  <a:pt x="21167" y="135641"/>
                  <a:pt x="11642" y="-5647"/>
                  <a:pt x="12700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C1EB6891-7F9A-574D-59AD-1113486594EE}"/>
              </a:ext>
            </a:extLst>
          </p:cNvPr>
          <p:cNvSpPr/>
          <p:nvPr/>
        </p:nvSpPr>
        <p:spPr>
          <a:xfrm>
            <a:off x="6242039" y="7409873"/>
            <a:ext cx="162405" cy="137375"/>
          </a:xfrm>
          <a:custGeom>
            <a:avLst/>
            <a:gdLst>
              <a:gd name="connsiteX0" fmla="*/ 11 w 162405"/>
              <a:gd name="connsiteY0" fmla="*/ 577 h 137375"/>
              <a:gd name="connsiteX1" fmla="*/ 95261 w 162405"/>
              <a:gd name="connsiteY1" fmla="*/ 51377 h 137375"/>
              <a:gd name="connsiteX2" fmla="*/ 161936 w 162405"/>
              <a:gd name="connsiteY2" fmla="*/ 137102 h 137375"/>
              <a:gd name="connsiteX3" fmla="*/ 123836 w 162405"/>
              <a:gd name="connsiteY3" fmla="*/ 76777 h 137375"/>
              <a:gd name="connsiteX4" fmla="*/ 101611 w 162405"/>
              <a:gd name="connsiteY4" fmla="*/ 25977 h 137375"/>
              <a:gd name="connsiteX5" fmla="*/ 11 w 162405"/>
              <a:gd name="connsiteY5" fmla="*/ 577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405" h="137375">
                <a:moveTo>
                  <a:pt x="11" y="577"/>
                </a:moveTo>
                <a:cubicBezTo>
                  <a:pt x="-1047" y="4810"/>
                  <a:pt x="68274" y="28623"/>
                  <a:pt x="95261" y="51377"/>
                </a:cubicBezTo>
                <a:cubicBezTo>
                  <a:pt x="122249" y="74131"/>
                  <a:pt x="157174" y="132869"/>
                  <a:pt x="161936" y="137102"/>
                </a:cubicBezTo>
                <a:cubicBezTo>
                  <a:pt x="166698" y="141335"/>
                  <a:pt x="133890" y="95298"/>
                  <a:pt x="123836" y="76777"/>
                </a:cubicBezTo>
                <a:cubicBezTo>
                  <a:pt x="113782" y="58256"/>
                  <a:pt x="119074" y="35502"/>
                  <a:pt x="101611" y="25977"/>
                </a:cubicBezTo>
                <a:cubicBezTo>
                  <a:pt x="84149" y="16452"/>
                  <a:pt x="1069" y="-3656"/>
                  <a:pt x="11" y="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7E08715F-9CC5-BFA7-EF26-AB7E00F3B671}"/>
              </a:ext>
            </a:extLst>
          </p:cNvPr>
          <p:cNvSpPr/>
          <p:nvPr/>
        </p:nvSpPr>
        <p:spPr>
          <a:xfrm>
            <a:off x="5916117" y="7218261"/>
            <a:ext cx="97527" cy="359143"/>
          </a:xfrm>
          <a:custGeom>
            <a:avLst/>
            <a:gdLst>
              <a:gd name="connsiteX0" fmla="*/ 97333 w 97527"/>
              <a:gd name="connsiteY0" fmla="*/ 1689 h 359143"/>
              <a:gd name="connsiteX1" fmla="*/ 30658 w 97527"/>
              <a:gd name="connsiteY1" fmla="*/ 147739 h 359143"/>
              <a:gd name="connsiteX2" fmla="*/ 49708 w 97527"/>
              <a:gd name="connsiteY2" fmla="*/ 258864 h 359143"/>
              <a:gd name="connsiteX3" fmla="*/ 17958 w 97527"/>
              <a:gd name="connsiteY3" fmla="*/ 198539 h 359143"/>
              <a:gd name="connsiteX4" fmla="*/ 68758 w 97527"/>
              <a:gd name="connsiteY4" fmla="*/ 354114 h 359143"/>
              <a:gd name="connsiteX5" fmla="*/ 46533 w 97527"/>
              <a:gd name="connsiteY5" fmla="*/ 303314 h 359143"/>
              <a:gd name="connsiteX6" fmla="*/ 2083 w 97527"/>
              <a:gd name="connsiteY6" fmla="*/ 128689 h 359143"/>
              <a:gd name="connsiteX7" fmla="*/ 11608 w 97527"/>
              <a:gd name="connsiteY7" fmla="*/ 179489 h 359143"/>
              <a:gd name="connsiteX8" fmla="*/ 49708 w 97527"/>
              <a:gd name="connsiteY8" fmla="*/ 74714 h 359143"/>
              <a:gd name="connsiteX9" fmla="*/ 97333 w 97527"/>
              <a:gd name="connsiteY9" fmla="*/ 1689 h 35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27" h="359143">
                <a:moveTo>
                  <a:pt x="97333" y="1689"/>
                </a:moveTo>
                <a:cubicBezTo>
                  <a:pt x="94158" y="13860"/>
                  <a:pt x="38595" y="104877"/>
                  <a:pt x="30658" y="147739"/>
                </a:cubicBezTo>
                <a:cubicBezTo>
                  <a:pt x="22721" y="190601"/>
                  <a:pt x="51825" y="250397"/>
                  <a:pt x="49708" y="258864"/>
                </a:cubicBezTo>
                <a:cubicBezTo>
                  <a:pt x="47591" y="267331"/>
                  <a:pt x="14783" y="182664"/>
                  <a:pt x="17958" y="198539"/>
                </a:cubicBezTo>
                <a:cubicBezTo>
                  <a:pt x="21133" y="214414"/>
                  <a:pt x="63995" y="336651"/>
                  <a:pt x="68758" y="354114"/>
                </a:cubicBezTo>
                <a:cubicBezTo>
                  <a:pt x="73521" y="371577"/>
                  <a:pt x="57645" y="340885"/>
                  <a:pt x="46533" y="303314"/>
                </a:cubicBezTo>
                <a:cubicBezTo>
                  <a:pt x="35420" y="265743"/>
                  <a:pt x="7904" y="149326"/>
                  <a:pt x="2083" y="128689"/>
                </a:cubicBezTo>
                <a:cubicBezTo>
                  <a:pt x="-3738" y="108052"/>
                  <a:pt x="3670" y="188485"/>
                  <a:pt x="11608" y="179489"/>
                </a:cubicBezTo>
                <a:cubicBezTo>
                  <a:pt x="19545" y="170493"/>
                  <a:pt x="35421" y="103289"/>
                  <a:pt x="49708" y="74714"/>
                </a:cubicBezTo>
                <a:cubicBezTo>
                  <a:pt x="63995" y="46139"/>
                  <a:pt x="100508" y="-10482"/>
                  <a:pt x="97333" y="16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B05564E-345A-302B-04E8-32920872586B}"/>
              </a:ext>
            </a:extLst>
          </p:cNvPr>
          <p:cNvSpPr/>
          <p:nvPr/>
        </p:nvSpPr>
        <p:spPr>
          <a:xfrm>
            <a:off x="6028903" y="7254818"/>
            <a:ext cx="64060" cy="296042"/>
          </a:xfrm>
          <a:custGeom>
            <a:avLst/>
            <a:gdLst>
              <a:gd name="connsiteX0" fmla="*/ 63922 w 64060"/>
              <a:gd name="connsiteY0" fmla="*/ 57 h 296042"/>
              <a:gd name="connsiteX1" fmla="*/ 25822 w 64060"/>
              <a:gd name="connsiteY1" fmla="*/ 79432 h 296042"/>
              <a:gd name="connsiteX2" fmla="*/ 35347 w 64060"/>
              <a:gd name="connsiteY2" fmla="*/ 146107 h 296042"/>
              <a:gd name="connsiteX3" fmla="*/ 19472 w 64060"/>
              <a:gd name="connsiteY3" fmla="*/ 127057 h 296042"/>
              <a:gd name="connsiteX4" fmla="*/ 57572 w 64060"/>
              <a:gd name="connsiteY4" fmla="*/ 295332 h 296042"/>
              <a:gd name="connsiteX5" fmla="*/ 25822 w 64060"/>
              <a:gd name="connsiteY5" fmla="*/ 184207 h 296042"/>
              <a:gd name="connsiteX6" fmla="*/ 422 w 64060"/>
              <a:gd name="connsiteY6" fmla="*/ 104832 h 296042"/>
              <a:gd name="connsiteX7" fmla="*/ 9947 w 64060"/>
              <a:gd name="connsiteY7" fmla="*/ 139757 h 296042"/>
              <a:gd name="connsiteX8" fmla="*/ 9947 w 64060"/>
              <a:gd name="connsiteY8" fmla="*/ 92132 h 296042"/>
              <a:gd name="connsiteX9" fmla="*/ 63922 w 64060"/>
              <a:gd name="connsiteY9" fmla="*/ 57 h 29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60" h="296042">
                <a:moveTo>
                  <a:pt x="63922" y="57"/>
                </a:moveTo>
                <a:cubicBezTo>
                  <a:pt x="66568" y="-2060"/>
                  <a:pt x="30584" y="55090"/>
                  <a:pt x="25822" y="79432"/>
                </a:cubicBezTo>
                <a:cubicBezTo>
                  <a:pt x="21060" y="103774"/>
                  <a:pt x="36405" y="138170"/>
                  <a:pt x="35347" y="146107"/>
                </a:cubicBezTo>
                <a:cubicBezTo>
                  <a:pt x="34289" y="154044"/>
                  <a:pt x="15768" y="102186"/>
                  <a:pt x="19472" y="127057"/>
                </a:cubicBezTo>
                <a:cubicBezTo>
                  <a:pt x="23176" y="151928"/>
                  <a:pt x="56514" y="285807"/>
                  <a:pt x="57572" y="295332"/>
                </a:cubicBezTo>
                <a:cubicBezTo>
                  <a:pt x="58630" y="304857"/>
                  <a:pt x="35347" y="215957"/>
                  <a:pt x="25822" y="184207"/>
                </a:cubicBezTo>
                <a:cubicBezTo>
                  <a:pt x="16297" y="152457"/>
                  <a:pt x="3068" y="112240"/>
                  <a:pt x="422" y="104832"/>
                </a:cubicBezTo>
                <a:cubicBezTo>
                  <a:pt x="-2224" y="97424"/>
                  <a:pt x="8359" y="141874"/>
                  <a:pt x="9947" y="139757"/>
                </a:cubicBezTo>
                <a:cubicBezTo>
                  <a:pt x="11535" y="137640"/>
                  <a:pt x="-636" y="116474"/>
                  <a:pt x="9947" y="92132"/>
                </a:cubicBezTo>
                <a:cubicBezTo>
                  <a:pt x="20530" y="67790"/>
                  <a:pt x="61276" y="2174"/>
                  <a:pt x="63922" y="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27BE5EC-435D-E384-A088-4AE5FD64FDF0}"/>
              </a:ext>
            </a:extLst>
          </p:cNvPr>
          <p:cNvSpPr/>
          <p:nvPr/>
        </p:nvSpPr>
        <p:spPr>
          <a:xfrm>
            <a:off x="6298403" y="7542947"/>
            <a:ext cx="346953" cy="172305"/>
          </a:xfrm>
          <a:custGeom>
            <a:avLst/>
            <a:gdLst>
              <a:gd name="connsiteX0" fmla="*/ 797 w 346953"/>
              <a:gd name="connsiteY0" fmla="*/ 853 h 172305"/>
              <a:gd name="connsiteX1" fmla="*/ 162722 w 346953"/>
              <a:gd name="connsiteY1" fmla="*/ 29428 h 172305"/>
              <a:gd name="connsiteX2" fmla="*/ 283372 w 346953"/>
              <a:gd name="connsiteY2" fmla="*/ 137378 h 172305"/>
              <a:gd name="connsiteX3" fmla="*/ 248447 w 346953"/>
              <a:gd name="connsiteY3" fmla="*/ 70703 h 172305"/>
              <a:gd name="connsiteX4" fmla="*/ 346872 w 346953"/>
              <a:gd name="connsiteY4" fmla="*/ 172303 h 172305"/>
              <a:gd name="connsiteX5" fmla="*/ 229397 w 346953"/>
              <a:gd name="connsiteY5" fmla="*/ 73878 h 172305"/>
              <a:gd name="connsiteX6" fmla="*/ 156372 w 346953"/>
              <a:gd name="connsiteY6" fmla="*/ 16728 h 172305"/>
              <a:gd name="connsiteX7" fmla="*/ 102397 w 346953"/>
              <a:gd name="connsiteY7" fmla="*/ 7203 h 172305"/>
              <a:gd name="connsiteX8" fmla="*/ 797 w 346953"/>
              <a:gd name="connsiteY8" fmla="*/ 853 h 1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953" h="172305">
                <a:moveTo>
                  <a:pt x="797" y="853"/>
                </a:moveTo>
                <a:cubicBezTo>
                  <a:pt x="10851" y="4557"/>
                  <a:pt x="115626" y="6674"/>
                  <a:pt x="162722" y="29428"/>
                </a:cubicBezTo>
                <a:cubicBezTo>
                  <a:pt x="209818" y="52182"/>
                  <a:pt x="269085" y="130499"/>
                  <a:pt x="283372" y="137378"/>
                </a:cubicBezTo>
                <a:cubicBezTo>
                  <a:pt x="297660" y="144257"/>
                  <a:pt x="237864" y="64882"/>
                  <a:pt x="248447" y="70703"/>
                </a:cubicBezTo>
                <a:cubicBezTo>
                  <a:pt x="259030" y="76524"/>
                  <a:pt x="350047" y="171774"/>
                  <a:pt x="346872" y="172303"/>
                </a:cubicBezTo>
                <a:cubicBezTo>
                  <a:pt x="343697" y="172832"/>
                  <a:pt x="261147" y="99807"/>
                  <a:pt x="229397" y="73878"/>
                </a:cubicBezTo>
                <a:cubicBezTo>
                  <a:pt x="197647" y="47949"/>
                  <a:pt x="177539" y="27841"/>
                  <a:pt x="156372" y="16728"/>
                </a:cubicBezTo>
                <a:cubicBezTo>
                  <a:pt x="135205" y="5616"/>
                  <a:pt x="126209" y="7732"/>
                  <a:pt x="102397" y="7203"/>
                </a:cubicBezTo>
                <a:cubicBezTo>
                  <a:pt x="78585" y="6674"/>
                  <a:pt x="-9257" y="-2851"/>
                  <a:pt x="797" y="8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1EAD30CB-D16C-0B6D-2BF2-94CE482B8D87}"/>
              </a:ext>
            </a:extLst>
          </p:cNvPr>
          <p:cNvSpPr/>
          <p:nvPr/>
        </p:nvSpPr>
        <p:spPr>
          <a:xfrm>
            <a:off x="6118216" y="7248525"/>
            <a:ext cx="69859" cy="177800"/>
          </a:xfrm>
          <a:custGeom>
            <a:avLst/>
            <a:gdLst>
              <a:gd name="connsiteX0" fmla="*/ 9 w 69859"/>
              <a:gd name="connsiteY0" fmla="*/ 60325 h 177800"/>
              <a:gd name="connsiteX1" fmla="*/ 22234 w 69859"/>
              <a:gd name="connsiteY1" fmla="*/ 127000 h 177800"/>
              <a:gd name="connsiteX2" fmla="*/ 3184 w 69859"/>
              <a:gd name="connsiteY2" fmla="*/ 177800 h 177800"/>
              <a:gd name="connsiteX3" fmla="*/ 25409 w 69859"/>
              <a:gd name="connsiteY3" fmla="*/ 127000 h 177800"/>
              <a:gd name="connsiteX4" fmla="*/ 69859 w 69859"/>
              <a:gd name="connsiteY4" fmla="*/ 0 h 177800"/>
              <a:gd name="connsiteX5" fmla="*/ 25409 w 69859"/>
              <a:gd name="connsiteY5" fmla="*/ 127000 h 177800"/>
              <a:gd name="connsiteX6" fmla="*/ 9 w 69859"/>
              <a:gd name="connsiteY6" fmla="*/ 60325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859" h="177800">
                <a:moveTo>
                  <a:pt x="9" y="60325"/>
                </a:moveTo>
                <a:cubicBezTo>
                  <a:pt x="-520" y="60325"/>
                  <a:pt x="21705" y="107421"/>
                  <a:pt x="22234" y="127000"/>
                </a:cubicBezTo>
                <a:cubicBezTo>
                  <a:pt x="22763" y="146579"/>
                  <a:pt x="2655" y="177800"/>
                  <a:pt x="3184" y="177800"/>
                </a:cubicBezTo>
                <a:cubicBezTo>
                  <a:pt x="3713" y="177800"/>
                  <a:pt x="14297" y="156633"/>
                  <a:pt x="25409" y="127000"/>
                </a:cubicBezTo>
                <a:cubicBezTo>
                  <a:pt x="36521" y="97367"/>
                  <a:pt x="69859" y="0"/>
                  <a:pt x="69859" y="0"/>
                </a:cubicBezTo>
                <a:cubicBezTo>
                  <a:pt x="69859" y="0"/>
                  <a:pt x="35463" y="115358"/>
                  <a:pt x="25409" y="127000"/>
                </a:cubicBezTo>
                <a:cubicBezTo>
                  <a:pt x="15355" y="138642"/>
                  <a:pt x="538" y="60325"/>
                  <a:pt x="9" y="603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4C1E107-1F7B-8D88-ACF6-E4FF18C556B6}"/>
              </a:ext>
            </a:extLst>
          </p:cNvPr>
          <p:cNvSpPr/>
          <p:nvPr/>
        </p:nvSpPr>
        <p:spPr>
          <a:xfrm>
            <a:off x="6724120" y="7479408"/>
            <a:ext cx="468628" cy="147201"/>
          </a:xfrm>
          <a:custGeom>
            <a:avLst/>
            <a:gdLst>
              <a:gd name="connsiteX0" fmla="*/ 530 w 468628"/>
              <a:gd name="connsiteY0" fmla="*/ 146942 h 147201"/>
              <a:gd name="connsiteX1" fmla="*/ 118005 w 468628"/>
              <a:gd name="connsiteY1" fmla="*/ 83442 h 147201"/>
              <a:gd name="connsiteX2" fmla="*/ 235480 w 468628"/>
              <a:gd name="connsiteY2" fmla="*/ 92967 h 147201"/>
              <a:gd name="connsiteX3" fmla="*/ 175155 w 468628"/>
              <a:gd name="connsiteY3" fmla="*/ 38992 h 147201"/>
              <a:gd name="connsiteX4" fmla="*/ 124355 w 468628"/>
              <a:gd name="connsiteY4" fmla="*/ 892 h 147201"/>
              <a:gd name="connsiteX5" fmla="*/ 257705 w 468628"/>
              <a:gd name="connsiteY5" fmla="*/ 77092 h 147201"/>
              <a:gd name="connsiteX6" fmla="*/ 467255 w 468628"/>
              <a:gd name="connsiteY6" fmla="*/ 102492 h 147201"/>
              <a:gd name="connsiteX7" fmla="*/ 343430 w 468628"/>
              <a:gd name="connsiteY7" fmla="*/ 83442 h 147201"/>
              <a:gd name="connsiteX8" fmla="*/ 245005 w 468628"/>
              <a:gd name="connsiteY8" fmla="*/ 89792 h 147201"/>
              <a:gd name="connsiteX9" fmla="*/ 140230 w 468628"/>
              <a:gd name="connsiteY9" fmla="*/ 96142 h 147201"/>
              <a:gd name="connsiteX10" fmla="*/ 76730 w 468628"/>
              <a:gd name="connsiteY10" fmla="*/ 105667 h 147201"/>
              <a:gd name="connsiteX11" fmla="*/ 530 w 468628"/>
              <a:gd name="connsiteY11" fmla="*/ 146942 h 1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628" h="147201">
                <a:moveTo>
                  <a:pt x="530" y="146942"/>
                </a:moveTo>
                <a:cubicBezTo>
                  <a:pt x="7409" y="143238"/>
                  <a:pt x="78847" y="92438"/>
                  <a:pt x="118005" y="83442"/>
                </a:cubicBezTo>
                <a:cubicBezTo>
                  <a:pt x="157163" y="74446"/>
                  <a:pt x="225955" y="100375"/>
                  <a:pt x="235480" y="92967"/>
                </a:cubicBezTo>
                <a:cubicBezTo>
                  <a:pt x="245005" y="85559"/>
                  <a:pt x="193676" y="54338"/>
                  <a:pt x="175155" y="38992"/>
                </a:cubicBezTo>
                <a:cubicBezTo>
                  <a:pt x="156634" y="23646"/>
                  <a:pt x="110597" y="-5458"/>
                  <a:pt x="124355" y="892"/>
                </a:cubicBezTo>
                <a:cubicBezTo>
                  <a:pt x="138113" y="7242"/>
                  <a:pt x="200555" y="60159"/>
                  <a:pt x="257705" y="77092"/>
                </a:cubicBezTo>
                <a:cubicBezTo>
                  <a:pt x="314855" y="94025"/>
                  <a:pt x="452968" y="101434"/>
                  <a:pt x="467255" y="102492"/>
                </a:cubicBezTo>
                <a:cubicBezTo>
                  <a:pt x="481542" y="103550"/>
                  <a:pt x="380472" y="85559"/>
                  <a:pt x="343430" y="83442"/>
                </a:cubicBezTo>
                <a:lnTo>
                  <a:pt x="245005" y="89792"/>
                </a:lnTo>
                <a:cubicBezTo>
                  <a:pt x="211138" y="91909"/>
                  <a:pt x="168276" y="93496"/>
                  <a:pt x="140230" y="96142"/>
                </a:cubicBezTo>
                <a:cubicBezTo>
                  <a:pt x="112184" y="98788"/>
                  <a:pt x="97897" y="97729"/>
                  <a:pt x="76730" y="105667"/>
                </a:cubicBezTo>
                <a:cubicBezTo>
                  <a:pt x="55563" y="113604"/>
                  <a:pt x="-6349" y="150646"/>
                  <a:pt x="530" y="146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E4F0906-DBE4-ED6E-4BB0-90BB1B925F54}"/>
              </a:ext>
            </a:extLst>
          </p:cNvPr>
          <p:cNvSpPr/>
          <p:nvPr/>
        </p:nvSpPr>
        <p:spPr>
          <a:xfrm>
            <a:off x="7098911" y="7448028"/>
            <a:ext cx="124790" cy="159491"/>
          </a:xfrm>
          <a:custGeom>
            <a:avLst/>
            <a:gdLst>
              <a:gd name="connsiteX0" fmla="*/ 9914 w 124790"/>
              <a:gd name="connsiteY0" fmla="*/ 159272 h 159491"/>
              <a:gd name="connsiteX1" fmla="*/ 25789 w 124790"/>
              <a:gd name="connsiteY1" fmla="*/ 89422 h 159491"/>
              <a:gd name="connsiteX2" fmla="*/ 35314 w 124790"/>
              <a:gd name="connsiteY2" fmla="*/ 64022 h 159491"/>
              <a:gd name="connsiteX3" fmla="*/ 124214 w 124790"/>
              <a:gd name="connsiteY3" fmla="*/ 522 h 159491"/>
              <a:gd name="connsiteX4" fmla="*/ 70239 w 124790"/>
              <a:gd name="connsiteY4" fmla="*/ 35447 h 159491"/>
              <a:gd name="connsiteX5" fmla="*/ 3564 w 124790"/>
              <a:gd name="connsiteY5" fmla="*/ 64022 h 159491"/>
              <a:gd name="connsiteX6" fmla="*/ 9914 w 124790"/>
              <a:gd name="connsiteY6" fmla="*/ 159272 h 15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90" h="159491">
                <a:moveTo>
                  <a:pt x="9914" y="159272"/>
                </a:moveTo>
                <a:cubicBezTo>
                  <a:pt x="13618" y="163505"/>
                  <a:pt x="21556" y="105297"/>
                  <a:pt x="25789" y="89422"/>
                </a:cubicBezTo>
                <a:cubicBezTo>
                  <a:pt x="30022" y="73547"/>
                  <a:pt x="18910" y="78839"/>
                  <a:pt x="35314" y="64022"/>
                </a:cubicBezTo>
                <a:cubicBezTo>
                  <a:pt x="51718" y="49205"/>
                  <a:pt x="118393" y="5284"/>
                  <a:pt x="124214" y="522"/>
                </a:cubicBezTo>
                <a:cubicBezTo>
                  <a:pt x="130035" y="-4240"/>
                  <a:pt x="90347" y="24864"/>
                  <a:pt x="70239" y="35447"/>
                </a:cubicBezTo>
                <a:cubicBezTo>
                  <a:pt x="50131" y="46030"/>
                  <a:pt x="13089" y="41268"/>
                  <a:pt x="3564" y="64022"/>
                </a:cubicBezTo>
                <a:cubicBezTo>
                  <a:pt x="-5961" y="86776"/>
                  <a:pt x="6210" y="155039"/>
                  <a:pt x="9914" y="159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76540C-DA30-C775-FCF9-C4D9A5B11480}"/>
              </a:ext>
            </a:extLst>
          </p:cNvPr>
          <p:cNvSpPr/>
          <p:nvPr/>
        </p:nvSpPr>
        <p:spPr>
          <a:xfrm>
            <a:off x="6676962" y="7156441"/>
            <a:ext cx="133428" cy="327584"/>
          </a:xfrm>
          <a:custGeom>
            <a:avLst/>
            <a:gdLst>
              <a:gd name="connsiteX0" fmla="*/ 63 w 133428"/>
              <a:gd name="connsiteY0" fmla="*/ 9 h 327584"/>
              <a:gd name="connsiteX1" fmla="*/ 88963 w 133428"/>
              <a:gd name="connsiteY1" fmla="*/ 117484 h 327584"/>
              <a:gd name="connsiteX2" fmla="*/ 66738 w 133428"/>
              <a:gd name="connsiteY2" fmla="*/ 196859 h 327584"/>
              <a:gd name="connsiteX3" fmla="*/ 66738 w 133428"/>
              <a:gd name="connsiteY3" fmla="*/ 234959 h 327584"/>
              <a:gd name="connsiteX4" fmla="*/ 133413 w 133428"/>
              <a:gd name="connsiteY4" fmla="*/ 327034 h 327584"/>
              <a:gd name="connsiteX5" fmla="*/ 73088 w 133428"/>
              <a:gd name="connsiteY5" fmla="*/ 269884 h 327584"/>
              <a:gd name="connsiteX6" fmla="*/ 76263 w 133428"/>
              <a:gd name="connsiteY6" fmla="*/ 200034 h 327584"/>
              <a:gd name="connsiteX7" fmla="*/ 104838 w 133428"/>
              <a:gd name="connsiteY7" fmla="*/ 123834 h 327584"/>
              <a:gd name="connsiteX8" fmla="*/ 63 w 133428"/>
              <a:gd name="connsiteY8" fmla="*/ 9 h 3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28" h="327584">
                <a:moveTo>
                  <a:pt x="63" y="9"/>
                </a:moveTo>
                <a:cubicBezTo>
                  <a:pt x="-2583" y="-1049"/>
                  <a:pt x="77851" y="84676"/>
                  <a:pt x="88963" y="117484"/>
                </a:cubicBezTo>
                <a:cubicBezTo>
                  <a:pt x="100076" y="150292"/>
                  <a:pt x="70442" y="177280"/>
                  <a:pt x="66738" y="196859"/>
                </a:cubicBezTo>
                <a:cubicBezTo>
                  <a:pt x="63034" y="216438"/>
                  <a:pt x="55626" y="213263"/>
                  <a:pt x="66738" y="234959"/>
                </a:cubicBezTo>
                <a:cubicBezTo>
                  <a:pt x="77850" y="256655"/>
                  <a:pt x="132355" y="321213"/>
                  <a:pt x="133413" y="327034"/>
                </a:cubicBezTo>
                <a:cubicBezTo>
                  <a:pt x="134471" y="332855"/>
                  <a:pt x="82613" y="291051"/>
                  <a:pt x="73088" y="269884"/>
                </a:cubicBezTo>
                <a:cubicBezTo>
                  <a:pt x="63563" y="248717"/>
                  <a:pt x="70971" y="224376"/>
                  <a:pt x="76263" y="200034"/>
                </a:cubicBezTo>
                <a:cubicBezTo>
                  <a:pt x="81555" y="175692"/>
                  <a:pt x="112246" y="153996"/>
                  <a:pt x="104838" y="123834"/>
                </a:cubicBezTo>
                <a:cubicBezTo>
                  <a:pt x="97430" y="93672"/>
                  <a:pt x="2709" y="1067"/>
                  <a:pt x="63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B80E83F-1322-47FC-E8E0-901CAD7D49FF}"/>
              </a:ext>
            </a:extLst>
          </p:cNvPr>
          <p:cNvSpPr/>
          <p:nvPr/>
        </p:nvSpPr>
        <p:spPr>
          <a:xfrm>
            <a:off x="6894871" y="7393852"/>
            <a:ext cx="290186" cy="77264"/>
          </a:xfrm>
          <a:custGeom>
            <a:avLst/>
            <a:gdLst>
              <a:gd name="connsiteX0" fmla="*/ 1229 w 290186"/>
              <a:gd name="connsiteY0" fmla="*/ 26123 h 77264"/>
              <a:gd name="connsiteX1" fmla="*/ 64729 w 290186"/>
              <a:gd name="connsiteY1" fmla="*/ 723 h 77264"/>
              <a:gd name="connsiteX2" fmla="*/ 150454 w 290186"/>
              <a:gd name="connsiteY2" fmla="*/ 61048 h 77264"/>
              <a:gd name="connsiteX3" fmla="*/ 144104 w 290186"/>
              <a:gd name="connsiteY3" fmla="*/ 32473 h 77264"/>
              <a:gd name="connsiteX4" fmla="*/ 210779 w 290186"/>
              <a:gd name="connsiteY4" fmla="*/ 76923 h 77264"/>
              <a:gd name="connsiteX5" fmla="*/ 290154 w 290186"/>
              <a:gd name="connsiteY5" fmla="*/ 3898 h 77264"/>
              <a:gd name="connsiteX6" fmla="*/ 201254 w 290186"/>
              <a:gd name="connsiteY6" fmla="*/ 51523 h 77264"/>
              <a:gd name="connsiteX7" fmla="*/ 121879 w 290186"/>
              <a:gd name="connsiteY7" fmla="*/ 723 h 77264"/>
              <a:gd name="connsiteX8" fmla="*/ 1229 w 290186"/>
              <a:gd name="connsiteY8" fmla="*/ 26123 h 7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186" h="77264">
                <a:moveTo>
                  <a:pt x="1229" y="26123"/>
                </a:moveTo>
                <a:cubicBezTo>
                  <a:pt x="-8296" y="26123"/>
                  <a:pt x="39858" y="-5098"/>
                  <a:pt x="64729" y="723"/>
                </a:cubicBezTo>
                <a:cubicBezTo>
                  <a:pt x="89600" y="6544"/>
                  <a:pt x="137225" y="55756"/>
                  <a:pt x="150454" y="61048"/>
                </a:cubicBezTo>
                <a:cubicBezTo>
                  <a:pt x="163683" y="66340"/>
                  <a:pt x="134050" y="29827"/>
                  <a:pt x="144104" y="32473"/>
                </a:cubicBezTo>
                <a:cubicBezTo>
                  <a:pt x="154158" y="35119"/>
                  <a:pt x="186437" y="81685"/>
                  <a:pt x="210779" y="76923"/>
                </a:cubicBezTo>
                <a:cubicBezTo>
                  <a:pt x="235121" y="72161"/>
                  <a:pt x="291741" y="8131"/>
                  <a:pt x="290154" y="3898"/>
                </a:cubicBezTo>
                <a:cubicBezTo>
                  <a:pt x="288567" y="-335"/>
                  <a:pt x="229300" y="52052"/>
                  <a:pt x="201254" y="51523"/>
                </a:cubicBezTo>
                <a:cubicBezTo>
                  <a:pt x="173208" y="50994"/>
                  <a:pt x="153100" y="5485"/>
                  <a:pt x="121879" y="723"/>
                </a:cubicBezTo>
                <a:cubicBezTo>
                  <a:pt x="90658" y="-4039"/>
                  <a:pt x="10754" y="26123"/>
                  <a:pt x="1229" y="26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6E2A8DC-3E46-A66E-1204-BE51D44814F6}"/>
              </a:ext>
            </a:extLst>
          </p:cNvPr>
          <p:cNvSpPr/>
          <p:nvPr/>
        </p:nvSpPr>
        <p:spPr>
          <a:xfrm>
            <a:off x="6276975" y="6666687"/>
            <a:ext cx="127039" cy="458820"/>
          </a:xfrm>
          <a:custGeom>
            <a:avLst/>
            <a:gdLst>
              <a:gd name="connsiteX0" fmla="*/ 127000 w 127039"/>
              <a:gd name="connsiteY0" fmla="*/ 813 h 458820"/>
              <a:gd name="connsiteX1" fmla="*/ 12700 w 127039"/>
              <a:gd name="connsiteY1" fmla="*/ 305613 h 458820"/>
              <a:gd name="connsiteX2" fmla="*/ 3175 w 127039"/>
              <a:gd name="connsiteY2" fmla="*/ 458013 h 458820"/>
              <a:gd name="connsiteX3" fmla="*/ 0 w 127039"/>
              <a:gd name="connsiteY3" fmla="*/ 356413 h 458820"/>
              <a:gd name="connsiteX4" fmla="*/ 3175 w 127039"/>
              <a:gd name="connsiteY4" fmla="*/ 156388 h 458820"/>
              <a:gd name="connsiteX5" fmla="*/ 3175 w 127039"/>
              <a:gd name="connsiteY5" fmla="*/ 254813 h 458820"/>
              <a:gd name="connsiteX6" fmla="*/ 25400 w 127039"/>
              <a:gd name="connsiteY6" fmla="*/ 216713 h 458820"/>
              <a:gd name="connsiteX7" fmla="*/ 127000 w 127039"/>
              <a:gd name="connsiteY7" fmla="*/ 813 h 4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39" h="458820">
                <a:moveTo>
                  <a:pt x="127000" y="813"/>
                </a:moveTo>
                <a:cubicBezTo>
                  <a:pt x="124883" y="15630"/>
                  <a:pt x="33337" y="229413"/>
                  <a:pt x="12700" y="305613"/>
                </a:cubicBezTo>
                <a:cubicBezTo>
                  <a:pt x="-7938" y="381813"/>
                  <a:pt x="5292" y="449546"/>
                  <a:pt x="3175" y="458013"/>
                </a:cubicBezTo>
                <a:cubicBezTo>
                  <a:pt x="1058" y="466480"/>
                  <a:pt x="0" y="406684"/>
                  <a:pt x="0" y="356413"/>
                </a:cubicBezTo>
                <a:cubicBezTo>
                  <a:pt x="0" y="306142"/>
                  <a:pt x="2646" y="173321"/>
                  <a:pt x="3175" y="156388"/>
                </a:cubicBezTo>
                <a:cubicBezTo>
                  <a:pt x="3704" y="139455"/>
                  <a:pt x="-529" y="244759"/>
                  <a:pt x="3175" y="254813"/>
                </a:cubicBezTo>
                <a:cubicBezTo>
                  <a:pt x="6879" y="264867"/>
                  <a:pt x="5292" y="255342"/>
                  <a:pt x="25400" y="216713"/>
                </a:cubicBezTo>
                <a:cubicBezTo>
                  <a:pt x="45508" y="178084"/>
                  <a:pt x="129117" y="-14004"/>
                  <a:pt x="127000" y="8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6E045B6A-2269-2390-934B-190C50C51DDE}"/>
              </a:ext>
            </a:extLst>
          </p:cNvPr>
          <p:cNvSpPr/>
          <p:nvPr/>
        </p:nvSpPr>
        <p:spPr>
          <a:xfrm>
            <a:off x="6235632" y="7381872"/>
            <a:ext cx="220408" cy="225733"/>
          </a:xfrm>
          <a:custGeom>
            <a:avLst/>
            <a:gdLst>
              <a:gd name="connsiteX0" fmla="*/ 28643 w 220408"/>
              <a:gd name="connsiteY0" fmla="*/ 3 h 225733"/>
              <a:gd name="connsiteX1" fmla="*/ 22293 w 220408"/>
              <a:gd name="connsiteY1" fmla="*/ 85728 h 225733"/>
              <a:gd name="connsiteX2" fmla="*/ 104843 w 220408"/>
              <a:gd name="connsiteY2" fmla="*/ 161928 h 225733"/>
              <a:gd name="connsiteX3" fmla="*/ 47693 w 220408"/>
              <a:gd name="connsiteY3" fmla="*/ 142878 h 225733"/>
              <a:gd name="connsiteX4" fmla="*/ 219143 w 220408"/>
              <a:gd name="connsiteY4" fmla="*/ 225428 h 225733"/>
              <a:gd name="connsiteX5" fmla="*/ 120718 w 220408"/>
              <a:gd name="connsiteY5" fmla="*/ 168278 h 225733"/>
              <a:gd name="connsiteX6" fmla="*/ 28643 w 220408"/>
              <a:gd name="connsiteY6" fmla="*/ 101603 h 225733"/>
              <a:gd name="connsiteX7" fmla="*/ 68 w 220408"/>
              <a:gd name="connsiteY7" fmla="*/ 82553 h 225733"/>
              <a:gd name="connsiteX8" fmla="*/ 28643 w 220408"/>
              <a:gd name="connsiteY8" fmla="*/ 3 h 2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408" h="225733">
                <a:moveTo>
                  <a:pt x="28643" y="3"/>
                </a:moveTo>
                <a:cubicBezTo>
                  <a:pt x="32347" y="532"/>
                  <a:pt x="9593" y="58741"/>
                  <a:pt x="22293" y="85728"/>
                </a:cubicBezTo>
                <a:cubicBezTo>
                  <a:pt x="34993" y="112715"/>
                  <a:pt x="100610" y="152403"/>
                  <a:pt x="104843" y="161928"/>
                </a:cubicBezTo>
                <a:cubicBezTo>
                  <a:pt x="109076" y="171453"/>
                  <a:pt x="28643" y="132295"/>
                  <a:pt x="47693" y="142878"/>
                </a:cubicBezTo>
                <a:cubicBezTo>
                  <a:pt x="66743" y="153461"/>
                  <a:pt x="206972" y="221195"/>
                  <a:pt x="219143" y="225428"/>
                </a:cubicBezTo>
                <a:cubicBezTo>
                  <a:pt x="231314" y="229661"/>
                  <a:pt x="152468" y="188915"/>
                  <a:pt x="120718" y="168278"/>
                </a:cubicBezTo>
                <a:cubicBezTo>
                  <a:pt x="88968" y="147641"/>
                  <a:pt x="48751" y="115890"/>
                  <a:pt x="28643" y="101603"/>
                </a:cubicBezTo>
                <a:cubicBezTo>
                  <a:pt x="8535" y="87316"/>
                  <a:pt x="1655" y="96840"/>
                  <a:pt x="68" y="82553"/>
                </a:cubicBezTo>
                <a:cubicBezTo>
                  <a:pt x="-1519" y="68266"/>
                  <a:pt x="24939" y="-526"/>
                  <a:pt x="2864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F103ED3-ED44-7FE1-B00F-F5B256C57DFF}"/>
              </a:ext>
            </a:extLst>
          </p:cNvPr>
          <p:cNvSpPr/>
          <p:nvPr/>
        </p:nvSpPr>
        <p:spPr>
          <a:xfrm>
            <a:off x="6524490" y="6800706"/>
            <a:ext cx="184288" cy="400755"/>
          </a:xfrm>
          <a:custGeom>
            <a:avLst/>
            <a:gdLst>
              <a:gd name="connsiteX0" fmla="*/ 135 w 184288"/>
              <a:gd name="connsiteY0" fmla="*/ 144 h 400755"/>
              <a:gd name="connsiteX1" fmla="*/ 85860 w 184288"/>
              <a:gd name="connsiteY1" fmla="*/ 235094 h 400755"/>
              <a:gd name="connsiteX2" fmla="*/ 101735 w 184288"/>
              <a:gd name="connsiteY2" fmla="*/ 292244 h 400755"/>
              <a:gd name="connsiteX3" fmla="*/ 108085 w 184288"/>
              <a:gd name="connsiteY3" fmla="*/ 250969 h 400755"/>
              <a:gd name="connsiteX4" fmla="*/ 184285 w 184288"/>
              <a:gd name="connsiteY4" fmla="*/ 400194 h 400755"/>
              <a:gd name="connsiteX5" fmla="*/ 111260 w 184288"/>
              <a:gd name="connsiteY5" fmla="*/ 298594 h 400755"/>
              <a:gd name="connsiteX6" fmla="*/ 130310 w 184288"/>
              <a:gd name="connsiteY6" fmla="*/ 212869 h 400755"/>
              <a:gd name="connsiteX7" fmla="*/ 158885 w 184288"/>
              <a:gd name="connsiteY7" fmla="*/ 139844 h 400755"/>
              <a:gd name="connsiteX8" fmla="*/ 108085 w 184288"/>
              <a:gd name="connsiteY8" fmla="*/ 238269 h 400755"/>
              <a:gd name="connsiteX9" fmla="*/ 66810 w 184288"/>
              <a:gd name="connsiteY9" fmla="*/ 200169 h 400755"/>
              <a:gd name="connsiteX10" fmla="*/ 135 w 184288"/>
              <a:gd name="connsiteY10" fmla="*/ 144 h 40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88" h="400755">
                <a:moveTo>
                  <a:pt x="135" y="144"/>
                </a:moveTo>
                <a:cubicBezTo>
                  <a:pt x="3310" y="5965"/>
                  <a:pt x="68927" y="186411"/>
                  <a:pt x="85860" y="235094"/>
                </a:cubicBezTo>
                <a:cubicBezTo>
                  <a:pt x="102793" y="283777"/>
                  <a:pt x="98031" y="289598"/>
                  <a:pt x="101735" y="292244"/>
                </a:cubicBezTo>
                <a:cubicBezTo>
                  <a:pt x="105439" y="294890"/>
                  <a:pt x="94327" y="232977"/>
                  <a:pt x="108085" y="250969"/>
                </a:cubicBezTo>
                <a:cubicBezTo>
                  <a:pt x="121843" y="268961"/>
                  <a:pt x="183756" y="392257"/>
                  <a:pt x="184285" y="400194"/>
                </a:cubicBezTo>
                <a:cubicBezTo>
                  <a:pt x="184814" y="408132"/>
                  <a:pt x="120256" y="329815"/>
                  <a:pt x="111260" y="298594"/>
                </a:cubicBezTo>
                <a:cubicBezTo>
                  <a:pt x="102264" y="267373"/>
                  <a:pt x="122372" y="239327"/>
                  <a:pt x="130310" y="212869"/>
                </a:cubicBezTo>
                <a:cubicBezTo>
                  <a:pt x="138248" y="186411"/>
                  <a:pt x="162589" y="135611"/>
                  <a:pt x="158885" y="139844"/>
                </a:cubicBezTo>
                <a:cubicBezTo>
                  <a:pt x="155181" y="144077"/>
                  <a:pt x="123431" y="228215"/>
                  <a:pt x="108085" y="238269"/>
                </a:cubicBezTo>
                <a:cubicBezTo>
                  <a:pt x="92739" y="248323"/>
                  <a:pt x="83214" y="234565"/>
                  <a:pt x="66810" y="200169"/>
                </a:cubicBezTo>
                <a:cubicBezTo>
                  <a:pt x="50406" y="165773"/>
                  <a:pt x="-3040" y="-5677"/>
                  <a:pt x="135" y="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29CA467-4F61-1A9A-9EAE-3E8224C0F503}"/>
              </a:ext>
            </a:extLst>
          </p:cNvPr>
          <p:cNvSpPr/>
          <p:nvPr/>
        </p:nvSpPr>
        <p:spPr>
          <a:xfrm>
            <a:off x="7158539" y="7254860"/>
            <a:ext cx="103022" cy="412765"/>
          </a:xfrm>
          <a:custGeom>
            <a:avLst/>
            <a:gdLst>
              <a:gd name="connsiteX0" fmla="*/ 13786 w 103022"/>
              <a:gd name="connsiteY0" fmla="*/ 53990 h 412765"/>
              <a:gd name="connsiteX1" fmla="*/ 80461 w 103022"/>
              <a:gd name="connsiteY1" fmla="*/ 165115 h 412765"/>
              <a:gd name="connsiteX2" fmla="*/ 23311 w 103022"/>
              <a:gd name="connsiteY2" fmla="*/ 263540 h 412765"/>
              <a:gd name="connsiteX3" fmla="*/ 93161 w 103022"/>
              <a:gd name="connsiteY3" fmla="*/ 203215 h 412765"/>
              <a:gd name="connsiteX4" fmla="*/ 32836 w 103022"/>
              <a:gd name="connsiteY4" fmla="*/ 279415 h 412765"/>
              <a:gd name="connsiteX5" fmla="*/ 58236 w 103022"/>
              <a:gd name="connsiteY5" fmla="*/ 330215 h 412765"/>
              <a:gd name="connsiteX6" fmla="*/ 1086 w 103022"/>
              <a:gd name="connsiteY6" fmla="*/ 412765 h 412765"/>
              <a:gd name="connsiteX7" fmla="*/ 23311 w 103022"/>
              <a:gd name="connsiteY7" fmla="*/ 330215 h 412765"/>
              <a:gd name="connsiteX8" fmla="*/ 55061 w 103022"/>
              <a:gd name="connsiteY8" fmla="*/ 215915 h 412765"/>
              <a:gd name="connsiteX9" fmla="*/ 102686 w 103022"/>
              <a:gd name="connsiteY9" fmla="*/ 158765 h 412765"/>
              <a:gd name="connsiteX10" fmla="*/ 77286 w 103022"/>
              <a:gd name="connsiteY10" fmla="*/ 15 h 412765"/>
              <a:gd name="connsiteX11" fmla="*/ 96336 w 103022"/>
              <a:gd name="connsiteY11" fmla="*/ 168290 h 412765"/>
              <a:gd name="connsiteX12" fmla="*/ 13786 w 103022"/>
              <a:gd name="connsiteY12" fmla="*/ 53990 h 41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022" h="412765">
                <a:moveTo>
                  <a:pt x="13786" y="53990"/>
                </a:moveTo>
                <a:cubicBezTo>
                  <a:pt x="11140" y="53461"/>
                  <a:pt x="78873" y="130190"/>
                  <a:pt x="80461" y="165115"/>
                </a:cubicBezTo>
                <a:cubicBezTo>
                  <a:pt x="82049" y="200040"/>
                  <a:pt x="21194" y="257190"/>
                  <a:pt x="23311" y="263540"/>
                </a:cubicBezTo>
                <a:cubicBezTo>
                  <a:pt x="25428" y="269890"/>
                  <a:pt x="91574" y="200569"/>
                  <a:pt x="93161" y="203215"/>
                </a:cubicBezTo>
                <a:cubicBezTo>
                  <a:pt x="94749" y="205861"/>
                  <a:pt x="38657" y="258248"/>
                  <a:pt x="32836" y="279415"/>
                </a:cubicBezTo>
                <a:cubicBezTo>
                  <a:pt x="27015" y="300582"/>
                  <a:pt x="63528" y="307990"/>
                  <a:pt x="58236" y="330215"/>
                </a:cubicBezTo>
                <a:cubicBezTo>
                  <a:pt x="52944" y="352440"/>
                  <a:pt x="6907" y="412765"/>
                  <a:pt x="1086" y="412765"/>
                </a:cubicBezTo>
                <a:cubicBezTo>
                  <a:pt x="-4735" y="412765"/>
                  <a:pt x="14315" y="363023"/>
                  <a:pt x="23311" y="330215"/>
                </a:cubicBezTo>
                <a:cubicBezTo>
                  <a:pt x="32307" y="297407"/>
                  <a:pt x="41832" y="244490"/>
                  <a:pt x="55061" y="215915"/>
                </a:cubicBezTo>
                <a:cubicBezTo>
                  <a:pt x="68290" y="187340"/>
                  <a:pt x="98982" y="194748"/>
                  <a:pt x="102686" y="158765"/>
                </a:cubicBezTo>
                <a:cubicBezTo>
                  <a:pt x="106390" y="122782"/>
                  <a:pt x="78344" y="-1573"/>
                  <a:pt x="77286" y="15"/>
                </a:cubicBezTo>
                <a:cubicBezTo>
                  <a:pt x="76228" y="1603"/>
                  <a:pt x="103744" y="157707"/>
                  <a:pt x="96336" y="168290"/>
                </a:cubicBezTo>
                <a:cubicBezTo>
                  <a:pt x="88928" y="178873"/>
                  <a:pt x="16432" y="54519"/>
                  <a:pt x="13786" y="53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63F1C720-E448-E89C-284B-0198621850B3}"/>
              </a:ext>
            </a:extLst>
          </p:cNvPr>
          <p:cNvSpPr/>
          <p:nvPr/>
        </p:nvSpPr>
        <p:spPr>
          <a:xfrm>
            <a:off x="6667302" y="5936569"/>
            <a:ext cx="64536" cy="988157"/>
          </a:xfrm>
          <a:custGeom>
            <a:avLst/>
            <a:gdLst>
              <a:gd name="connsiteX0" fmla="*/ 57348 w 64536"/>
              <a:gd name="connsiteY0" fmla="*/ 681 h 988157"/>
              <a:gd name="connsiteX1" fmla="*/ 60523 w 64536"/>
              <a:gd name="connsiteY1" fmla="*/ 426131 h 988157"/>
              <a:gd name="connsiteX2" fmla="*/ 63698 w 64536"/>
              <a:gd name="connsiteY2" fmla="*/ 721406 h 988157"/>
              <a:gd name="connsiteX3" fmla="*/ 63698 w 64536"/>
              <a:gd name="connsiteY3" fmla="*/ 600756 h 988157"/>
              <a:gd name="connsiteX4" fmla="*/ 54173 w 64536"/>
              <a:gd name="connsiteY4" fmla="*/ 988106 h 988157"/>
              <a:gd name="connsiteX5" fmla="*/ 22423 w 64536"/>
              <a:gd name="connsiteY5" fmla="*/ 626156 h 988157"/>
              <a:gd name="connsiteX6" fmla="*/ 198 w 64536"/>
              <a:gd name="connsiteY6" fmla="*/ 337231 h 988157"/>
              <a:gd name="connsiteX7" fmla="*/ 35123 w 64536"/>
              <a:gd name="connsiteY7" fmla="*/ 530906 h 988157"/>
              <a:gd name="connsiteX8" fmla="*/ 57348 w 64536"/>
              <a:gd name="connsiteY8" fmla="*/ 681 h 9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36" h="988157">
                <a:moveTo>
                  <a:pt x="57348" y="681"/>
                </a:moveTo>
                <a:cubicBezTo>
                  <a:pt x="61581" y="-16781"/>
                  <a:pt x="59465" y="306010"/>
                  <a:pt x="60523" y="426131"/>
                </a:cubicBezTo>
                <a:cubicBezTo>
                  <a:pt x="61581" y="546252"/>
                  <a:pt x="63169" y="692302"/>
                  <a:pt x="63698" y="721406"/>
                </a:cubicBezTo>
                <a:cubicBezTo>
                  <a:pt x="64227" y="750510"/>
                  <a:pt x="65286" y="556306"/>
                  <a:pt x="63698" y="600756"/>
                </a:cubicBezTo>
                <a:cubicBezTo>
                  <a:pt x="62111" y="645206"/>
                  <a:pt x="61052" y="983873"/>
                  <a:pt x="54173" y="988106"/>
                </a:cubicBezTo>
                <a:cubicBezTo>
                  <a:pt x="47294" y="992339"/>
                  <a:pt x="31419" y="734635"/>
                  <a:pt x="22423" y="626156"/>
                </a:cubicBezTo>
                <a:cubicBezTo>
                  <a:pt x="13427" y="517677"/>
                  <a:pt x="-1919" y="353106"/>
                  <a:pt x="198" y="337231"/>
                </a:cubicBezTo>
                <a:cubicBezTo>
                  <a:pt x="2315" y="321356"/>
                  <a:pt x="22952" y="584352"/>
                  <a:pt x="35123" y="530906"/>
                </a:cubicBezTo>
                <a:cubicBezTo>
                  <a:pt x="47294" y="477460"/>
                  <a:pt x="53115" y="18143"/>
                  <a:pt x="57348" y="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727468-2113-5461-D10F-5ED1F95E2ED0}"/>
              </a:ext>
            </a:extLst>
          </p:cNvPr>
          <p:cNvSpPr/>
          <p:nvPr/>
        </p:nvSpPr>
        <p:spPr>
          <a:xfrm>
            <a:off x="6781581" y="6213038"/>
            <a:ext cx="119648" cy="699346"/>
          </a:xfrm>
          <a:custGeom>
            <a:avLst/>
            <a:gdLst>
              <a:gd name="connsiteX0" fmla="*/ 219 w 119648"/>
              <a:gd name="connsiteY0" fmla="*/ 437 h 699346"/>
              <a:gd name="connsiteX1" fmla="*/ 82769 w 119648"/>
              <a:gd name="connsiteY1" fmla="*/ 413187 h 699346"/>
              <a:gd name="connsiteX2" fmla="*/ 79594 w 119648"/>
              <a:gd name="connsiteY2" fmla="*/ 371912 h 699346"/>
              <a:gd name="connsiteX3" fmla="*/ 117694 w 119648"/>
              <a:gd name="connsiteY3" fmla="*/ 629087 h 699346"/>
              <a:gd name="connsiteX4" fmla="*/ 108169 w 119648"/>
              <a:gd name="connsiteY4" fmla="*/ 533837 h 699346"/>
              <a:gd name="connsiteX5" fmla="*/ 57369 w 119648"/>
              <a:gd name="connsiteY5" fmla="*/ 698937 h 699346"/>
              <a:gd name="connsiteX6" fmla="*/ 98644 w 119648"/>
              <a:gd name="connsiteY6" fmla="*/ 578287 h 699346"/>
              <a:gd name="connsiteX7" fmla="*/ 111344 w 119648"/>
              <a:gd name="connsiteY7" fmla="*/ 502087 h 699346"/>
              <a:gd name="connsiteX8" fmla="*/ 219 w 119648"/>
              <a:gd name="connsiteY8" fmla="*/ 437 h 6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48" h="699346">
                <a:moveTo>
                  <a:pt x="219" y="437"/>
                </a:moveTo>
                <a:cubicBezTo>
                  <a:pt x="-4544" y="-14380"/>
                  <a:pt x="69540" y="351275"/>
                  <a:pt x="82769" y="413187"/>
                </a:cubicBezTo>
                <a:cubicBezTo>
                  <a:pt x="95998" y="475099"/>
                  <a:pt x="73773" y="335929"/>
                  <a:pt x="79594" y="371912"/>
                </a:cubicBezTo>
                <a:cubicBezTo>
                  <a:pt x="85415" y="407895"/>
                  <a:pt x="112932" y="602100"/>
                  <a:pt x="117694" y="629087"/>
                </a:cubicBezTo>
                <a:cubicBezTo>
                  <a:pt x="122456" y="656074"/>
                  <a:pt x="118223" y="522195"/>
                  <a:pt x="108169" y="533837"/>
                </a:cubicBezTo>
                <a:cubicBezTo>
                  <a:pt x="98115" y="545479"/>
                  <a:pt x="58956" y="691529"/>
                  <a:pt x="57369" y="698937"/>
                </a:cubicBezTo>
                <a:cubicBezTo>
                  <a:pt x="55782" y="706345"/>
                  <a:pt x="89648" y="611095"/>
                  <a:pt x="98644" y="578287"/>
                </a:cubicBezTo>
                <a:cubicBezTo>
                  <a:pt x="107640" y="545479"/>
                  <a:pt x="126161" y="603158"/>
                  <a:pt x="111344" y="502087"/>
                </a:cubicBezTo>
                <a:cubicBezTo>
                  <a:pt x="96527" y="401016"/>
                  <a:pt x="4982" y="15254"/>
                  <a:pt x="219" y="4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6D663EE-9201-4916-DADB-1703C645C563}"/>
              </a:ext>
            </a:extLst>
          </p:cNvPr>
          <p:cNvSpPr/>
          <p:nvPr/>
        </p:nvSpPr>
        <p:spPr>
          <a:xfrm>
            <a:off x="6373813" y="5993626"/>
            <a:ext cx="52488" cy="610393"/>
          </a:xfrm>
          <a:custGeom>
            <a:avLst/>
            <a:gdLst>
              <a:gd name="connsiteX0" fmla="*/ 52387 w 52488"/>
              <a:gd name="connsiteY0" fmla="*/ 774 h 610393"/>
              <a:gd name="connsiteX1" fmla="*/ 17462 w 52488"/>
              <a:gd name="connsiteY1" fmla="*/ 257949 h 610393"/>
              <a:gd name="connsiteX2" fmla="*/ 20637 w 52488"/>
              <a:gd name="connsiteY2" fmla="*/ 489724 h 610393"/>
              <a:gd name="connsiteX3" fmla="*/ 20637 w 52488"/>
              <a:gd name="connsiteY3" fmla="*/ 423049 h 610393"/>
              <a:gd name="connsiteX4" fmla="*/ 11112 w 52488"/>
              <a:gd name="connsiteY4" fmla="*/ 610374 h 610393"/>
              <a:gd name="connsiteX5" fmla="*/ 1587 w 52488"/>
              <a:gd name="connsiteY5" fmla="*/ 410349 h 610393"/>
              <a:gd name="connsiteX6" fmla="*/ 4762 w 52488"/>
              <a:gd name="connsiteY6" fmla="*/ 184924 h 610393"/>
              <a:gd name="connsiteX7" fmla="*/ 52387 w 52488"/>
              <a:gd name="connsiteY7" fmla="*/ 774 h 6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8" h="610393">
                <a:moveTo>
                  <a:pt x="52387" y="774"/>
                </a:moveTo>
                <a:cubicBezTo>
                  <a:pt x="54504" y="12945"/>
                  <a:pt x="22754" y="176457"/>
                  <a:pt x="17462" y="257949"/>
                </a:cubicBezTo>
                <a:cubicBezTo>
                  <a:pt x="12170" y="339441"/>
                  <a:pt x="20108" y="462207"/>
                  <a:pt x="20637" y="489724"/>
                </a:cubicBezTo>
                <a:cubicBezTo>
                  <a:pt x="21166" y="517241"/>
                  <a:pt x="22224" y="402941"/>
                  <a:pt x="20637" y="423049"/>
                </a:cubicBezTo>
                <a:cubicBezTo>
                  <a:pt x="19049" y="443157"/>
                  <a:pt x="14287" y="612491"/>
                  <a:pt x="11112" y="610374"/>
                </a:cubicBezTo>
                <a:cubicBezTo>
                  <a:pt x="7937" y="608257"/>
                  <a:pt x="2645" y="481257"/>
                  <a:pt x="1587" y="410349"/>
                </a:cubicBezTo>
                <a:cubicBezTo>
                  <a:pt x="529" y="339441"/>
                  <a:pt x="-2646" y="246836"/>
                  <a:pt x="4762" y="184924"/>
                </a:cubicBezTo>
                <a:cubicBezTo>
                  <a:pt x="12170" y="123012"/>
                  <a:pt x="50270" y="-11397"/>
                  <a:pt x="52387" y="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023DF31A-0DF3-9CE1-3C95-67D661EBB2C8}"/>
              </a:ext>
            </a:extLst>
          </p:cNvPr>
          <p:cNvSpPr/>
          <p:nvPr/>
        </p:nvSpPr>
        <p:spPr>
          <a:xfrm>
            <a:off x="6816616" y="6188049"/>
            <a:ext cx="168470" cy="717284"/>
          </a:xfrm>
          <a:custGeom>
            <a:avLst/>
            <a:gdLst>
              <a:gd name="connsiteX0" fmla="*/ 109 w 168470"/>
              <a:gd name="connsiteY0" fmla="*/ 26 h 717284"/>
              <a:gd name="connsiteX1" fmla="*/ 108059 w 168470"/>
              <a:gd name="connsiteY1" fmla="*/ 276251 h 717284"/>
              <a:gd name="connsiteX2" fmla="*/ 120759 w 168470"/>
              <a:gd name="connsiteY2" fmla="*/ 596926 h 717284"/>
              <a:gd name="connsiteX3" fmla="*/ 146159 w 168470"/>
              <a:gd name="connsiteY3" fmla="*/ 466751 h 717284"/>
              <a:gd name="connsiteX4" fmla="*/ 120759 w 168470"/>
              <a:gd name="connsiteY4" fmla="*/ 714401 h 717284"/>
              <a:gd name="connsiteX5" fmla="*/ 133459 w 168470"/>
              <a:gd name="connsiteY5" fmla="*/ 581051 h 717284"/>
              <a:gd name="connsiteX6" fmla="*/ 168384 w 168470"/>
              <a:gd name="connsiteY6" fmla="*/ 273076 h 717284"/>
              <a:gd name="connsiteX7" fmla="*/ 142984 w 168470"/>
              <a:gd name="connsiteY7" fmla="*/ 377851 h 717284"/>
              <a:gd name="connsiteX8" fmla="*/ 130284 w 168470"/>
              <a:gd name="connsiteY8" fmla="*/ 260376 h 717284"/>
              <a:gd name="connsiteX9" fmla="*/ 109 w 168470"/>
              <a:gd name="connsiteY9" fmla="*/ 26 h 71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470" h="717284">
                <a:moveTo>
                  <a:pt x="109" y="26"/>
                </a:moveTo>
                <a:cubicBezTo>
                  <a:pt x="-3595" y="2672"/>
                  <a:pt x="87951" y="176768"/>
                  <a:pt x="108059" y="276251"/>
                </a:cubicBezTo>
                <a:cubicBezTo>
                  <a:pt x="128167" y="375734"/>
                  <a:pt x="114409" y="565176"/>
                  <a:pt x="120759" y="596926"/>
                </a:cubicBezTo>
                <a:cubicBezTo>
                  <a:pt x="127109" y="628676"/>
                  <a:pt x="146159" y="447172"/>
                  <a:pt x="146159" y="466751"/>
                </a:cubicBezTo>
                <a:cubicBezTo>
                  <a:pt x="146159" y="486330"/>
                  <a:pt x="122876" y="695351"/>
                  <a:pt x="120759" y="714401"/>
                </a:cubicBezTo>
                <a:cubicBezTo>
                  <a:pt x="118642" y="733451"/>
                  <a:pt x="125521" y="654605"/>
                  <a:pt x="133459" y="581051"/>
                </a:cubicBezTo>
                <a:cubicBezTo>
                  <a:pt x="141397" y="507497"/>
                  <a:pt x="166797" y="306943"/>
                  <a:pt x="168384" y="273076"/>
                </a:cubicBezTo>
                <a:cubicBezTo>
                  <a:pt x="169971" y="239209"/>
                  <a:pt x="149334" y="379968"/>
                  <a:pt x="142984" y="377851"/>
                </a:cubicBezTo>
                <a:cubicBezTo>
                  <a:pt x="136634" y="375734"/>
                  <a:pt x="150392" y="324405"/>
                  <a:pt x="130284" y="260376"/>
                </a:cubicBezTo>
                <a:cubicBezTo>
                  <a:pt x="110176" y="196347"/>
                  <a:pt x="3813" y="-2620"/>
                  <a:pt x="109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1AC48F9-5AD8-DB7B-2703-7AFF5562310A}"/>
              </a:ext>
            </a:extLst>
          </p:cNvPr>
          <p:cNvSpPr/>
          <p:nvPr/>
        </p:nvSpPr>
        <p:spPr>
          <a:xfrm>
            <a:off x="6918317" y="6990959"/>
            <a:ext cx="191642" cy="213742"/>
          </a:xfrm>
          <a:custGeom>
            <a:avLst/>
            <a:gdLst>
              <a:gd name="connsiteX0" fmla="*/ 8 w 191642"/>
              <a:gd name="connsiteY0" fmla="*/ 391 h 213742"/>
              <a:gd name="connsiteX1" fmla="*/ 130183 w 191642"/>
              <a:gd name="connsiteY1" fmla="*/ 98816 h 213742"/>
              <a:gd name="connsiteX2" fmla="*/ 168283 w 191642"/>
              <a:gd name="connsiteY2" fmla="*/ 184541 h 213742"/>
              <a:gd name="connsiteX3" fmla="*/ 133358 w 191642"/>
              <a:gd name="connsiteY3" fmla="*/ 95641 h 213742"/>
              <a:gd name="connsiteX4" fmla="*/ 190508 w 191642"/>
              <a:gd name="connsiteY4" fmla="*/ 213116 h 213742"/>
              <a:gd name="connsiteX5" fmla="*/ 171458 w 191642"/>
              <a:gd name="connsiteY5" fmla="*/ 136916 h 213742"/>
              <a:gd name="connsiteX6" fmla="*/ 171458 w 191642"/>
              <a:gd name="connsiteY6" fmla="*/ 22616 h 213742"/>
              <a:gd name="connsiteX7" fmla="*/ 171458 w 191642"/>
              <a:gd name="connsiteY7" fmla="*/ 127391 h 213742"/>
              <a:gd name="connsiteX8" fmla="*/ 123833 w 191642"/>
              <a:gd name="connsiteY8" fmla="*/ 67066 h 213742"/>
              <a:gd name="connsiteX9" fmla="*/ 8 w 191642"/>
              <a:gd name="connsiteY9" fmla="*/ 391 h 21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42" h="213742">
                <a:moveTo>
                  <a:pt x="8" y="391"/>
                </a:moveTo>
                <a:cubicBezTo>
                  <a:pt x="1066" y="5682"/>
                  <a:pt x="102137" y="68124"/>
                  <a:pt x="130183" y="98816"/>
                </a:cubicBezTo>
                <a:cubicBezTo>
                  <a:pt x="158229" y="129508"/>
                  <a:pt x="167754" y="185070"/>
                  <a:pt x="168283" y="184541"/>
                </a:cubicBezTo>
                <a:cubicBezTo>
                  <a:pt x="168812" y="184012"/>
                  <a:pt x="129654" y="90879"/>
                  <a:pt x="133358" y="95641"/>
                </a:cubicBezTo>
                <a:cubicBezTo>
                  <a:pt x="137062" y="100403"/>
                  <a:pt x="184158" y="206237"/>
                  <a:pt x="190508" y="213116"/>
                </a:cubicBezTo>
                <a:cubicBezTo>
                  <a:pt x="196858" y="219995"/>
                  <a:pt x="174633" y="168666"/>
                  <a:pt x="171458" y="136916"/>
                </a:cubicBezTo>
                <a:cubicBezTo>
                  <a:pt x="168283" y="105166"/>
                  <a:pt x="171458" y="22616"/>
                  <a:pt x="171458" y="22616"/>
                </a:cubicBezTo>
                <a:cubicBezTo>
                  <a:pt x="171458" y="21029"/>
                  <a:pt x="179396" y="119983"/>
                  <a:pt x="171458" y="127391"/>
                </a:cubicBezTo>
                <a:cubicBezTo>
                  <a:pt x="163521" y="134799"/>
                  <a:pt x="151879" y="89291"/>
                  <a:pt x="123833" y="67066"/>
                </a:cubicBezTo>
                <a:cubicBezTo>
                  <a:pt x="95787" y="44841"/>
                  <a:pt x="-1050" y="-4900"/>
                  <a:pt x="8" y="3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F37DA02-B1CD-099E-732F-3F21F473F530}"/>
              </a:ext>
            </a:extLst>
          </p:cNvPr>
          <p:cNvSpPr/>
          <p:nvPr/>
        </p:nvSpPr>
        <p:spPr>
          <a:xfrm>
            <a:off x="6829331" y="7229457"/>
            <a:ext cx="82645" cy="155607"/>
          </a:xfrm>
          <a:custGeom>
            <a:avLst/>
            <a:gdLst>
              <a:gd name="connsiteX0" fmla="*/ 94 w 82645"/>
              <a:gd name="connsiteY0" fmla="*/ 18 h 155607"/>
              <a:gd name="connsiteX1" fmla="*/ 63594 w 82645"/>
              <a:gd name="connsiteY1" fmla="*/ 69868 h 155607"/>
              <a:gd name="connsiteX2" fmla="*/ 73119 w 82645"/>
              <a:gd name="connsiteY2" fmla="*/ 155593 h 155607"/>
              <a:gd name="connsiteX3" fmla="*/ 79469 w 82645"/>
              <a:gd name="connsiteY3" fmla="*/ 76218 h 155607"/>
              <a:gd name="connsiteX4" fmla="*/ 94 w 82645"/>
              <a:gd name="connsiteY4" fmla="*/ 18 h 1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45" h="155607">
                <a:moveTo>
                  <a:pt x="94" y="18"/>
                </a:moveTo>
                <a:cubicBezTo>
                  <a:pt x="-2552" y="-1040"/>
                  <a:pt x="51423" y="43939"/>
                  <a:pt x="63594" y="69868"/>
                </a:cubicBezTo>
                <a:cubicBezTo>
                  <a:pt x="75765" y="95797"/>
                  <a:pt x="70473" y="154535"/>
                  <a:pt x="73119" y="155593"/>
                </a:cubicBezTo>
                <a:cubicBezTo>
                  <a:pt x="75765" y="156651"/>
                  <a:pt x="88465" y="100560"/>
                  <a:pt x="79469" y="76218"/>
                </a:cubicBezTo>
                <a:cubicBezTo>
                  <a:pt x="70473" y="51876"/>
                  <a:pt x="2740" y="1076"/>
                  <a:pt x="94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AE7C7805-D71A-E304-48D5-6F5A03C6C021}"/>
              </a:ext>
            </a:extLst>
          </p:cNvPr>
          <p:cNvSpPr/>
          <p:nvPr/>
        </p:nvSpPr>
        <p:spPr>
          <a:xfrm>
            <a:off x="7232549" y="7229388"/>
            <a:ext cx="109008" cy="295663"/>
          </a:xfrm>
          <a:custGeom>
            <a:avLst/>
            <a:gdLst>
              <a:gd name="connsiteX0" fmla="*/ 101 w 109008"/>
              <a:gd name="connsiteY0" fmla="*/ 87 h 295663"/>
              <a:gd name="connsiteX1" fmla="*/ 76301 w 109008"/>
              <a:gd name="connsiteY1" fmla="*/ 142962 h 295663"/>
              <a:gd name="connsiteX2" fmla="*/ 44551 w 109008"/>
              <a:gd name="connsiteY2" fmla="*/ 200112 h 295663"/>
              <a:gd name="connsiteX3" fmla="*/ 60426 w 109008"/>
              <a:gd name="connsiteY3" fmla="*/ 196937 h 295663"/>
              <a:gd name="connsiteX4" fmla="*/ 50901 w 109008"/>
              <a:gd name="connsiteY4" fmla="*/ 295362 h 295663"/>
              <a:gd name="connsiteX5" fmla="*/ 63601 w 109008"/>
              <a:gd name="connsiteY5" fmla="*/ 225512 h 295663"/>
              <a:gd name="connsiteX6" fmla="*/ 85826 w 109008"/>
              <a:gd name="connsiteY6" fmla="*/ 165187 h 295663"/>
              <a:gd name="connsiteX7" fmla="*/ 108051 w 109008"/>
              <a:gd name="connsiteY7" fmla="*/ 82637 h 295663"/>
              <a:gd name="connsiteX8" fmla="*/ 95351 w 109008"/>
              <a:gd name="connsiteY8" fmla="*/ 120737 h 295663"/>
              <a:gd name="connsiteX9" fmla="*/ 101 w 109008"/>
              <a:gd name="connsiteY9" fmla="*/ 87 h 2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08" h="295663">
                <a:moveTo>
                  <a:pt x="101" y="87"/>
                </a:moveTo>
                <a:cubicBezTo>
                  <a:pt x="-3074" y="3791"/>
                  <a:pt x="68893" y="109625"/>
                  <a:pt x="76301" y="142962"/>
                </a:cubicBezTo>
                <a:cubicBezTo>
                  <a:pt x="83709" y="176299"/>
                  <a:pt x="44551" y="200112"/>
                  <a:pt x="44551" y="200112"/>
                </a:cubicBezTo>
                <a:cubicBezTo>
                  <a:pt x="41905" y="209108"/>
                  <a:pt x="59368" y="181062"/>
                  <a:pt x="60426" y="196937"/>
                </a:cubicBezTo>
                <a:cubicBezTo>
                  <a:pt x="61484" y="212812"/>
                  <a:pt x="50372" y="290600"/>
                  <a:pt x="50901" y="295362"/>
                </a:cubicBezTo>
                <a:cubicBezTo>
                  <a:pt x="51430" y="300125"/>
                  <a:pt x="57780" y="247208"/>
                  <a:pt x="63601" y="225512"/>
                </a:cubicBezTo>
                <a:cubicBezTo>
                  <a:pt x="69422" y="203816"/>
                  <a:pt x="78418" y="189000"/>
                  <a:pt x="85826" y="165187"/>
                </a:cubicBezTo>
                <a:cubicBezTo>
                  <a:pt x="93234" y="141375"/>
                  <a:pt x="106464" y="90045"/>
                  <a:pt x="108051" y="82637"/>
                </a:cubicBezTo>
                <a:cubicBezTo>
                  <a:pt x="109638" y="75229"/>
                  <a:pt x="111226" y="130262"/>
                  <a:pt x="95351" y="120737"/>
                </a:cubicBezTo>
                <a:cubicBezTo>
                  <a:pt x="79476" y="111212"/>
                  <a:pt x="3276" y="-3617"/>
                  <a:pt x="101" y="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1D289AB-552C-5301-B3C5-67B83A4FF7A5}"/>
              </a:ext>
            </a:extLst>
          </p:cNvPr>
          <p:cNvSpPr/>
          <p:nvPr/>
        </p:nvSpPr>
        <p:spPr>
          <a:xfrm>
            <a:off x="5893042" y="7204016"/>
            <a:ext cx="88896" cy="221609"/>
          </a:xfrm>
          <a:custGeom>
            <a:avLst/>
            <a:gdLst>
              <a:gd name="connsiteX0" fmla="*/ 88658 w 88896"/>
              <a:gd name="connsiteY0" fmla="*/ 59 h 221609"/>
              <a:gd name="connsiteX1" fmla="*/ 28333 w 88896"/>
              <a:gd name="connsiteY1" fmla="*/ 120709 h 221609"/>
              <a:gd name="connsiteX2" fmla="*/ 21983 w 88896"/>
              <a:gd name="connsiteY2" fmla="*/ 219134 h 221609"/>
              <a:gd name="connsiteX3" fmla="*/ 18808 w 88896"/>
              <a:gd name="connsiteY3" fmla="*/ 187384 h 221609"/>
              <a:gd name="connsiteX4" fmla="*/ 2933 w 88896"/>
              <a:gd name="connsiteY4" fmla="*/ 136584 h 221609"/>
              <a:gd name="connsiteX5" fmla="*/ 88658 w 88896"/>
              <a:gd name="connsiteY5" fmla="*/ 59 h 22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896" h="221609">
                <a:moveTo>
                  <a:pt x="88658" y="59"/>
                </a:moveTo>
                <a:cubicBezTo>
                  <a:pt x="92891" y="-2587"/>
                  <a:pt x="39445" y="84197"/>
                  <a:pt x="28333" y="120709"/>
                </a:cubicBezTo>
                <a:cubicBezTo>
                  <a:pt x="17221" y="157221"/>
                  <a:pt x="23570" y="208022"/>
                  <a:pt x="21983" y="219134"/>
                </a:cubicBezTo>
                <a:cubicBezTo>
                  <a:pt x="20396" y="230246"/>
                  <a:pt x="21983" y="201142"/>
                  <a:pt x="18808" y="187384"/>
                </a:cubicBezTo>
                <a:cubicBezTo>
                  <a:pt x="15633" y="173626"/>
                  <a:pt x="-8180" y="164630"/>
                  <a:pt x="2933" y="136584"/>
                </a:cubicBezTo>
                <a:cubicBezTo>
                  <a:pt x="14045" y="108538"/>
                  <a:pt x="84425" y="2705"/>
                  <a:pt x="88658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D9FE03-784D-1F1E-EAEF-774D75349FF3}"/>
              </a:ext>
            </a:extLst>
          </p:cNvPr>
          <p:cNvSpPr/>
          <p:nvPr/>
        </p:nvSpPr>
        <p:spPr>
          <a:xfrm>
            <a:off x="6234495" y="7574554"/>
            <a:ext cx="314900" cy="133198"/>
          </a:xfrm>
          <a:custGeom>
            <a:avLst/>
            <a:gdLst>
              <a:gd name="connsiteX0" fmla="*/ 1205 w 314900"/>
              <a:gd name="connsiteY0" fmla="*/ 10521 h 133198"/>
              <a:gd name="connsiteX1" fmla="*/ 137730 w 314900"/>
              <a:gd name="connsiteY1" fmla="*/ 10521 h 133198"/>
              <a:gd name="connsiteX2" fmla="*/ 306005 w 314900"/>
              <a:gd name="connsiteY2" fmla="*/ 131171 h 133198"/>
              <a:gd name="connsiteX3" fmla="*/ 283780 w 314900"/>
              <a:gd name="connsiteY3" fmla="*/ 83546 h 133198"/>
              <a:gd name="connsiteX4" fmla="*/ 217105 w 314900"/>
              <a:gd name="connsiteY4" fmla="*/ 48621 h 133198"/>
              <a:gd name="connsiteX5" fmla="*/ 1205 w 314900"/>
              <a:gd name="connsiteY5" fmla="*/ 10521 h 13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900" h="133198">
                <a:moveTo>
                  <a:pt x="1205" y="10521"/>
                </a:moveTo>
                <a:cubicBezTo>
                  <a:pt x="-12024" y="4171"/>
                  <a:pt x="86930" y="-9587"/>
                  <a:pt x="137730" y="10521"/>
                </a:cubicBezTo>
                <a:cubicBezTo>
                  <a:pt x="188530" y="30629"/>
                  <a:pt x="281663" y="119000"/>
                  <a:pt x="306005" y="131171"/>
                </a:cubicBezTo>
                <a:cubicBezTo>
                  <a:pt x="330347" y="143342"/>
                  <a:pt x="298597" y="97304"/>
                  <a:pt x="283780" y="83546"/>
                </a:cubicBezTo>
                <a:cubicBezTo>
                  <a:pt x="268963" y="69788"/>
                  <a:pt x="260497" y="61321"/>
                  <a:pt x="217105" y="48621"/>
                </a:cubicBezTo>
                <a:cubicBezTo>
                  <a:pt x="173713" y="35921"/>
                  <a:pt x="14434" y="16871"/>
                  <a:pt x="1205" y="10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26164B6-3676-10C8-1920-BBEE2CDCCEFE}"/>
              </a:ext>
            </a:extLst>
          </p:cNvPr>
          <p:cNvSpPr/>
          <p:nvPr/>
        </p:nvSpPr>
        <p:spPr>
          <a:xfrm>
            <a:off x="6603867" y="7508373"/>
            <a:ext cx="255507" cy="219988"/>
          </a:xfrm>
          <a:custGeom>
            <a:avLst/>
            <a:gdLst>
              <a:gd name="connsiteX0" fmla="*/ 133 w 255507"/>
              <a:gd name="connsiteY0" fmla="*/ 502 h 219988"/>
              <a:gd name="connsiteX1" fmla="*/ 120783 w 255507"/>
              <a:gd name="connsiteY1" fmla="*/ 105277 h 219988"/>
              <a:gd name="connsiteX2" fmla="*/ 120783 w 255507"/>
              <a:gd name="connsiteY2" fmla="*/ 159252 h 219988"/>
              <a:gd name="connsiteX3" fmla="*/ 76333 w 255507"/>
              <a:gd name="connsiteY3" fmla="*/ 191002 h 219988"/>
              <a:gd name="connsiteX4" fmla="*/ 25533 w 255507"/>
              <a:gd name="connsiteY4" fmla="*/ 219577 h 219988"/>
              <a:gd name="connsiteX5" fmla="*/ 95383 w 255507"/>
              <a:gd name="connsiteY5" fmla="*/ 168777 h 219988"/>
              <a:gd name="connsiteX6" fmla="*/ 254133 w 255507"/>
              <a:gd name="connsiteY6" fmla="*/ 92577 h 219988"/>
              <a:gd name="connsiteX7" fmla="*/ 168408 w 255507"/>
              <a:gd name="connsiteY7" fmla="*/ 108452 h 219988"/>
              <a:gd name="connsiteX8" fmla="*/ 98558 w 255507"/>
              <a:gd name="connsiteY8" fmla="*/ 67177 h 219988"/>
              <a:gd name="connsiteX9" fmla="*/ 133 w 255507"/>
              <a:gd name="connsiteY9" fmla="*/ 502 h 21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507" h="219988">
                <a:moveTo>
                  <a:pt x="133" y="502"/>
                </a:moveTo>
                <a:cubicBezTo>
                  <a:pt x="3837" y="6852"/>
                  <a:pt x="100675" y="78819"/>
                  <a:pt x="120783" y="105277"/>
                </a:cubicBezTo>
                <a:cubicBezTo>
                  <a:pt x="140891" y="131735"/>
                  <a:pt x="128191" y="144965"/>
                  <a:pt x="120783" y="159252"/>
                </a:cubicBezTo>
                <a:cubicBezTo>
                  <a:pt x="113375" y="173539"/>
                  <a:pt x="92208" y="180948"/>
                  <a:pt x="76333" y="191002"/>
                </a:cubicBezTo>
                <a:cubicBezTo>
                  <a:pt x="60458" y="201056"/>
                  <a:pt x="22358" y="223281"/>
                  <a:pt x="25533" y="219577"/>
                </a:cubicBezTo>
                <a:cubicBezTo>
                  <a:pt x="28708" y="215873"/>
                  <a:pt x="57283" y="189944"/>
                  <a:pt x="95383" y="168777"/>
                </a:cubicBezTo>
                <a:cubicBezTo>
                  <a:pt x="133483" y="147610"/>
                  <a:pt x="241962" y="102631"/>
                  <a:pt x="254133" y="92577"/>
                </a:cubicBezTo>
                <a:cubicBezTo>
                  <a:pt x="266304" y="82523"/>
                  <a:pt x="194337" y="112685"/>
                  <a:pt x="168408" y="108452"/>
                </a:cubicBezTo>
                <a:cubicBezTo>
                  <a:pt x="142479" y="104219"/>
                  <a:pt x="126075" y="84640"/>
                  <a:pt x="98558" y="67177"/>
                </a:cubicBezTo>
                <a:cubicBezTo>
                  <a:pt x="71041" y="49715"/>
                  <a:pt x="-3571" y="-5848"/>
                  <a:pt x="133" y="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E2A2F777-F9F2-50DD-0A49-EBC93BB6225B}"/>
              </a:ext>
            </a:extLst>
          </p:cNvPr>
          <p:cNvSpPr/>
          <p:nvPr/>
        </p:nvSpPr>
        <p:spPr>
          <a:xfrm>
            <a:off x="6057490" y="7409505"/>
            <a:ext cx="303016" cy="207356"/>
          </a:xfrm>
          <a:custGeom>
            <a:avLst/>
            <a:gdLst>
              <a:gd name="connsiteX0" fmla="*/ 410 w 303016"/>
              <a:gd name="connsiteY0" fmla="*/ 207320 h 207356"/>
              <a:gd name="connsiteX1" fmla="*/ 171860 w 303016"/>
              <a:gd name="connsiteY1" fmla="*/ 150170 h 207356"/>
              <a:gd name="connsiteX2" fmla="*/ 302035 w 303016"/>
              <a:gd name="connsiteY2" fmla="*/ 156520 h 207356"/>
              <a:gd name="connsiteX3" fmla="*/ 229010 w 303016"/>
              <a:gd name="connsiteY3" fmla="*/ 124770 h 207356"/>
              <a:gd name="connsiteX4" fmla="*/ 181385 w 303016"/>
              <a:gd name="connsiteY4" fmla="*/ 77145 h 207356"/>
              <a:gd name="connsiteX5" fmla="*/ 159160 w 303016"/>
              <a:gd name="connsiteY5" fmla="*/ 945 h 207356"/>
              <a:gd name="connsiteX6" fmla="*/ 219485 w 303016"/>
              <a:gd name="connsiteY6" fmla="*/ 134295 h 207356"/>
              <a:gd name="connsiteX7" fmla="*/ 127410 w 303016"/>
              <a:gd name="connsiteY7" fmla="*/ 140645 h 207356"/>
              <a:gd name="connsiteX8" fmla="*/ 410 w 303016"/>
              <a:gd name="connsiteY8" fmla="*/ 207320 h 2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016" h="207356">
                <a:moveTo>
                  <a:pt x="410" y="207320"/>
                </a:moveTo>
                <a:cubicBezTo>
                  <a:pt x="7818" y="208907"/>
                  <a:pt x="121589" y="158637"/>
                  <a:pt x="171860" y="150170"/>
                </a:cubicBezTo>
                <a:cubicBezTo>
                  <a:pt x="222131" y="141703"/>
                  <a:pt x="292510" y="160753"/>
                  <a:pt x="302035" y="156520"/>
                </a:cubicBezTo>
                <a:cubicBezTo>
                  <a:pt x="311560" y="152287"/>
                  <a:pt x="249118" y="137999"/>
                  <a:pt x="229010" y="124770"/>
                </a:cubicBezTo>
                <a:cubicBezTo>
                  <a:pt x="208902" y="111541"/>
                  <a:pt x="193027" y="97782"/>
                  <a:pt x="181385" y="77145"/>
                </a:cubicBezTo>
                <a:cubicBezTo>
                  <a:pt x="169743" y="56508"/>
                  <a:pt x="152810" y="-8580"/>
                  <a:pt x="159160" y="945"/>
                </a:cubicBezTo>
                <a:cubicBezTo>
                  <a:pt x="165510" y="10470"/>
                  <a:pt x="224777" y="111012"/>
                  <a:pt x="219485" y="134295"/>
                </a:cubicBezTo>
                <a:cubicBezTo>
                  <a:pt x="214193" y="157578"/>
                  <a:pt x="167097" y="128474"/>
                  <a:pt x="127410" y="140645"/>
                </a:cubicBezTo>
                <a:cubicBezTo>
                  <a:pt x="87723" y="152816"/>
                  <a:pt x="-6998" y="205733"/>
                  <a:pt x="410" y="207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9655192-3EE5-DF48-24FF-9BD95B1A450B}"/>
              </a:ext>
            </a:extLst>
          </p:cNvPr>
          <p:cNvSpPr/>
          <p:nvPr/>
        </p:nvSpPr>
        <p:spPr>
          <a:xfrm>
            <a:off x="6695975" y="7594044"/>
            <a:ext cx="486172" cy="133906"/>
          </a:xfrm>
          <a:custGeom>
            <a:avLst/>
            <a:gdLst>
              <a:gd name="connsiteX0" fmla="*/ 100 w 486172"/>
              <a:gd name="connsiteY0" fmla="*/ 133906 h 133906"/>
              <a:gd name="connsiteX1" fmla="*/ 152500 w 486172"/>
              <a:gd name="connsiteY1" fmla="*/ 22781 h 133906"/>
              <a:gd name="connsiteX2" fmla="*/ 339825 w 486172"/>
              <a:gd name="connsiteY2" fmla="*/ 32306 h 133906"/>
              <a:gd name="connsiteX3" fmla="*/ 298550 w 486172"/>
              <a:gd name="connsiteY3" fmla="*/ 6906 h 133906"/>
              <a:gd name="connsiteX4" fmla="*/ 485875 w 486172"/>
              <a:gd name="connsiteY4" fmla="*/ 38656 h 133906"/>
              <a:gd name="connsiteX5" fmla="*/ 336650 w 486172"/>
              <a:gd name="connsiteY5" fmla="*/ 556 h 133906"/>
              <a:gd name="connsiteX6" fmla="*/ 133450 w 486172"/>
              <a:gd name="connsiteY6" fmla="*/ 16431 h 133906"/>
              <a:gd name="connsiteX7" fmla="*/ 174725 w 486172"/>
              <a:gd name="connsiteY7" fmla="*/ 22781 h 133906"/>
              <a:gd name="connsiteX8" fmla="*/ 100 w 486172"/>
              <a:gd name="connsiteY8" fmla="*/ 133906 h 1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172" h="133906">
                <a:moveTo>
                  <a:pt x="100" y="133906"/>
                </a:moveTo>
                <a:cubicBezTo>
                  <a:pt x="-3604" y="133906"/>
                  <a:pt x="95879" y="39714"/>
                  <a:pt x="152500" y="22781"/>
                </a:cubicBezTo>
                <a:cubicBezTo>
                  <a:pt x="209121" y="5848"/>
                  <a:pt x="315483" y="34952"/>
                  <a:pt x="339825" y="32306"/>
                </a:cubicBezTo>
                <a:cubicBezTo>
                  <a:pt x="364167" y="29660"/>
                  <a:pt x="274208" y="5848"/>
                  <a:pt x="298550" y="6906"/>
                </a:cubicBezTo>
                <a:cubicBezTo>
                  <a:pt x="322892" y="7964"/>
                  <a:pt x="479525" y="39714"/>
                  <a:pt x="485875" y="38656"/>
                </a:cubicBezTo>
                <a:cubicBezTo>
                  <a:pt x="492225" y="37598"/>
                  <a:pt x="395387" y="4260"/>
                  <a:pt x="336650" y="556"/>
                </a:cubicBezTo>
                <a:cubicBezTo>
                  <a:pt x="277913" y="-3148"/>
                  <a:pt x="160437" y="12727"/>
                  <a:pt x="133450" y="16431"/>
                </a:cubicBezTo>
                <a:cubicBezTo>
                  <a:pt x="106463" y="20135"/>
                  <a:pt x="200654" y="4260"/>
                  <a:pt x="174725" y="22781"/>
                </a:cubicBezTo>
                <a:cubicBezTo>
                  <a:pt x="148796" y="41302"/>
                  <a:pt x="3804" y="133906"/>
                  <a:pt x="100" y="133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33A34C4-9A88-C63C-A480-C6665F01BDFA}"/>
              </a:ext>
            </a:extLst>
          </p:cNvPr>
          <p:cNvSpPr/>
          <p:nvPr/>
        </p:nvSpPr>
        <p:spPr>
          <a:xfrm>
            <a:off x="6010258" y="7077012"/>
            <a:ext cx="254527" cy="206796"/>
          </a:xfrm>
          <a:custGeom>
            <a:avLst/>
            <a:gdLst>
              <a:gd name="connsiteX0" fmla="*/ 17 w 254527"/>
              <a:gd name="connsiteY0" fmla="*/ 139763 h 206796"/>
              <a:gd name="connsiteX1" fmla="*/ 155592 w 254527"/>
              <a:gd name="connsiteY1" fmla="*/ 120713 h 206796"/>
              <a:gd name="connsiteX2" fmla="*/ 139717 w 254527"/>
              <a:gd name="connsiteY2" fmla="*/ 161988 h 206796"/>
              <a:gd name="connsiteX3" fmla="*/ 88917 w 254527"/>
              <a:gd name="connsiteY3" fmla="*/ 206438 h 206796"/>
              <a:gd name="connsiteX4" fmla="*/ 146067 w 254527"/>
              <a:gd name="connsiteY4" fmla="*/ 136588 h 206796"/>
              <a:gd name="connsiteX5" fmla="*/ 241317 w 254527"/>
              <a:gd name="connsiteY5" fmla="*/ 114363 h 206796"/>
              <a:gd name="connsiteX6" fmla="*/ 231792 w 254527"/>
              <a:gd name="connsiteY6" fmla="*/ 63 h 206796"/>
              <a:gd name="connsiteX7" fmla="*/ 250842 w 254527"/>
              <a:gd name="connsiteY7" fmla="*/ 98488 h 206796"/>
              <a:gd name="connsiteX8" fmla="*/ 146067 w 254527"/>
              <a:gd name="connsiteY8" fmla="*/ 123888 h 206796"/>
              <a:gd name="connsiteX9" fmla="*/ 17 w 254527"/>
              <a:gd name="connsiteY9" fmla="*/ 139763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527" h="206796">
                <a:moveTo>
                  <a:pt x="17" y="139763"/>
                </a:moveTo>
                <a:cubicBezTo>
                  <a:pt x="1604" y="139234"/>
                  <a:pt x="132309" y="117009"/>
                  <a:pt x="155592" y="120713"/>
                </a:cubicBezTo>
                <a:cubicBezTo>
                  <a:pt x="178875" y="124417"/>
                  <a:pt x="150830" y="147701"/>
                  <a:pt x="139717" y="161988"/>
                </a:cubicBezTo>
                <a:cubicBezTo>
                  <a:pt x="128605" y="176276"/>
                  <a:pt x="87859" y="210671"/>
                  <a:pt x="88917" y="206438"/>
                </a:cubicBezTo>
                <a:cubicBezTo>
                  <a:pt x="89975" y="202205"/>
                  <a:pt x="120667" y="151934"/>
                  <a:pt x="146067" y="136588"/>
                </a:cubicBezTo>
                <a:cubicBezTo>
                  <a:pt x="171467" y="121242"/>
                  <a:pt x="227030" y="137117"/>
                  <a:pt x="241317" y="114363"/>
                </a:cubicBezTo>
                <a:cubicBezTo>
                  <a:pt x="255605" y="91609"/>
                  <a:pt x="230205" y="2709"/>
                  <a:pt x="231792" y="63"/>
                </a:cubicBezTo>
                <a:cubicBezTo>
                  <a:pt x="233380" y="-2583"/>
                  <a:pt x="265129" y="77851"/>
                  <a:pt x="250842" y="98488"/>
                </a:cubicBezTo>
                <a:cubicBezTo>
                  <a:pt x="236555" y="119125"/>
                  <a:pt x="184696" y="124417"/>
                  <a:pt x="146067" y="123888"/>
                </a:cubicBezTo>
                <a:cubicBezTo>
                  <a:pt x="107438" y="123359"/>
                  <a:pt x="-1570" y="140292"/>
                  <a:pt x="17" y="1397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C9B0FD78-1007-B505-1BAE-AFFB71372983}"/>
              </a:ext>
            </a:extLst>
          </p:cNvPr>
          <p:cNvSpPr/>
          <p:nvPr/>
        </p:nvSpPr>
        <p:spPr>
          <a:xfrm>
            <a:off x="6692286" y="6854739"/>
            <a:ext cx="417686" cy="501976"/>
          </a:xfrm>
          <a:custGeom>
            <a:avLst/>
            <a:gdLst>
              <a:gd name="connsiteX0" fmla="*/ 89514 w 417686"/>
              <a:gd name="connsiteY0" fmla="*/ 86 h 501976"/>
              <a:gd name="connsiteX1" fmla="*/ 16489 w 417686"/>
              <a:gd name="connsiteY1" fmla="*/ 155661 h 501976"/>
              <a:gd name="connsiteX2" fmla="*/ 32364 w 417686"/>
              <a:gd name="connsiteY2" fmla="*/ 304886 h 501976"/>
              <a:gd name="connsiteX3" fmla="*/ 54589 w 417686"/>
              <a:gd name="connsiteY3" fmla="*/ 308061 h 501976"/>
              <a:gd name="connsiteX4" fmla="*/ 149839 w 417686"/>
              <a:gd name="connsiteY4" fmla="*/ 352511 h 501976"/>
              <a:gd name="connsiteX5" fmla="*/ 276839 w 417686"/>
              <a:gd name="connsiteY5" fmla="*/ 355686 h 501976"/>
              <a:gd name="connsiteX6" fmla="*/ 222864 w 417686"/>
              <a:gd name="connsiteY6" fmla="*/ 377911 h 501976"/>
              <a:gd name="connsiteX7" fmla="*/ 378439 w 417686"/>
              <a:gd name="connsiteY7" fmla="*/ 349336 h 501976"/>
              <a:gd name="connsiteX8" fmla="*/ 410189 w 417686"/>
              <a:gd name="connsiteY8" fmla="*/ 387436 h 501976"/>
              <a:gd name="connsiteX9" fmla="*/ 410189 w 417686"/>
              <a:gd name="connsiteY9" fmla="*/ 501736 h 501976"/>
              <a:gd name="connsiteX10" fmla="*/ 413364 w 417686"/>
              <a:gd name="connsiteY10" fmla="*/ 416011 h 501976"/>
              <a:gd name="connsiteX11" fmla="*/ 343514 w 417686"/>
              <a:gd name="connsiteY11" fmla="*/ 362036 h 501976"/>
              <a:gd name="connsiteX12" fmla="*/ 172064 w 417686"/>
              <a:gd name="connsiteY12" fmla="*/ 352511 h 501976"/>
              <a:gd name="connsiteX13" fmla="*/ 175239 w 417686"/>
              <a:gd name="connsiteY13" fmla="*/ 301711 h 501976"/>
              <a:gd name="connsiteX14" fmla="*/ 181589 w 417686"/>
              <a:gd name="connsiteY14" fmla="*/ 174711 h 501976"/>
              <a:gd name="connsiteX15" fmla="*/ 143489 w 417686"/>
              <a:gd name="connsiteY15" fmla="*/ 323936 h 501976"/>
              <a:gd name="connsiteX16" fmla="*/ 19664 w 417686"/>
              <a:gd name="connsiteY16" fmla="*/ 276311 h 501976"/>
              <a:gd name="connsiteX17" fmla="*/ 10139 w 417686"/>
              <a:gd name="connsiteY17" fmla="*/ 219161 h 501976"/>
              <a:gd name="connsiteX18" fmla="*/ 614 w 417686"/>
              <a:gd name="connsiteY18" fmla="*/ 142961 h 501976"/>
              <a:gd name="connsiteX19" fmla="*/ 10139 w 417686"/>
              <a:gd name="connsiteY19" fmla="*/ 133436 h 501976"/>
              <a:gd name="connsiteX20" fmla="*/ 89514 w 417686"/>
              <a:gd name="connsiteY20" fmla="*/ 86 h 50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7686" h="501976">
                <a:moveTo>
                  <a:pt x="89514" y="86"/>
                </a:moveTo>
                <a:cubicBezTo>
                  <a:pt x="90572" y="3790"/>
                  <a:pt x="26014" y="104861"/>
                  <a:pt x="16489" y="155661"/>
                </a:cubicBezTo>
                <a:cubicBezTo>
                  <a:pt x="6964" y="206461"/>
                  <a:pt x="26014" y="279486"/>
                  <a:pt x="32364" y="304886"/>
                </a:cubicBezTo>
                <a:cubicBezTo>
                  <a:pt x="38714" y="330286"/>
                  <a:pt x="35010" y="300123"/>
                  <a:pt x="54589" y="308061"/>
                </a:cubicBezTo>
                <a:cubicBezTo>
                  <a:pt x="74168" y="315999"/>
                  <a:pt x="112797" y="344574"/>
                  <a:pt x="149839" y="352511"/>
                </a:cubicBezTo>
                <a:cubicBezTo>
                  <a:pt x="186881" y="360449"/>
                  <a:pt x="264668" y="351453"/>
                  <a:pt x="276839" y="355686"/>
                </a:cubicBezTo>
                <a:cubicBezTo>
                  <a:pt x="289010" y="359919"/>
                  <a:pt x="205931" y="378969"/>
                  <a:pt x="222864" y="377911"/>
                </a:cubicBezTo>
                <a:cubicBezTo>
                  <a:pt x="239797" y="376853"/>
                  <a:pt x="347218" y="347749"/>
                  <a:pt x="378439" y="349336"/>
                </a:cubicBezTo>
                <a:cubicBezTo>
                  <a:pt x="409660" y="350923"/>
                  <a:pt x="404897" y="362036"/>
                  <a:pt x="410189" y="387436"/>
                </a:cubicBezTo>
                <a:cubicBezTo>
                  <a:pt x="415481" y="412836"/>
                  <a:pt x="409660" y="496974"/>
                  <a:pt x="410189" y="501736"/>
                </a:cubicBezTo>
                <a:cubicBezTo>
                  <a:pt x="410718" y="506499"/>
                  <a:pt x="424476" y="439294"/>
                  <a:pt x="413364" y="416011"/>
                </a:cubicBezTo>
                <a:cubicBezTo>
                  <a:pt x="402252" y="392728"/>
                  <a:pt x="383731" y="372619"/>
                  <a:pt x="343514" y="362036"/>
                </a:cubicBezTo>
                <a:cubicBezTo>
                  <a:pt x="303297" y="351453"/>
                  <a:pt x="200110" y="362565"/>
                  <a:pt x="172064" y="352511"/>
                </a:cubicBezTo>
                <a:cubicBezTo>
                  <a:pt x="144018" y="342457"/>
                  <a:pt x="173652" y="331344"/>
                  <a:pt x="175239" y="301711"/>
                </a:cubicBezTo>
                <a:cubicBezTo>
                  <a:pt x="176826" y="272078"/>
                  <a:pt x="186881" y="171007"/>
                  <a:pt x="181589" y="174711"/>
                </a:cubicBezTo>
                <a:cubicBezTo>
                  <a:pt x="176297" y="178415"/>
                  <a:pt x="170477" y="307003"/>
                  <a:pt x="143489" y="323936"/>
                </a:cubicBezTo>
                <a:cubicBezTo>
                  <a:pt x="116502" y="340869"/>
                  <a:pt x="41889" y="293773"/>
                  <a:pt x="19664" y="276311"/>
                </a:cubicBezTo>
                <a:cubicBezTo>
                  <a:pt x="-2561" y="258849"/>
                  <a:pt x="13314" y="241386"/>
                  <a:pt x="10139" y="219161"/>
                </a:cubicBezTo>
                <a:cubicBezTo>
                  <a:pt x="6964" y="196936"/>
                  <a:pt x="614" y="157248"/>
                  <a:pt x="614" y="142961"/>
                </a:cubicBezTo>
                <a:cubicBezTo>
                  <a:pt x="614" y="128674"/>
                  <a:pt x="-3619" y="154603"/>
                  <a:pt x="10139" y="133436"/>
                </a:cubicBezTo>
                <a:cubicBezTo>
                  <a:pt x="23897" y="112269"/>
                  <a:pt x="88456" y="-3618"/>
                  <a:pt x="89514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ADD72920-2DD7-821F-B4EB-8C7A20C9509A}"/>
              </a:ext>
            </a:extLst>
          </p:cNvPr>
          <p:cNvSpPr/>
          <p:nvPr/>
        </p:nvSpPr>
        <p:spPr>
          <a:xfrm>
            <a:off x="6848450" y="7861195"/>
            <a:ext cx="41456" cy="197320"/>
          </a:xfrm>
          <a:custGeom>
            <a:avLst/>
            <a:gdLst>
              <a:gd name="connsiteX0" fmla="*/ 25 w 41456"/>
              <a:gd name="connsiteY0" fmla="*/ 105 h 197320"/>
              <a:gd name="connsiteX1" fmla="*/ 34950 w 41456"/>
              <a:gd name="connsiteY1" fmla="*/ 142980 h 197320"/>
              <a:gd name="connsiteX2" fmla="*/ 22250 w 41456"/>
              <a:gd name="connsiteY2" fmla="*/ 196955 h 197320"/>
              <a:gd name="connsiteX3" fmla="*/ 41300 w 41456"/>
              <a:gd name="connsiteY3" fmla="*/ 120755 h 197320"/>
              <a:gd name="connsiteX4" fmla="*/ 25 w 41456"/>
              <a:gd name="connsiteY4" fmla="*/ 105 h 19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56" h="197320">
                <a:moveTo>
                  <a:pt x="25" y="105"/>
                </a:moveTo>
                <a:cubicBezTo>
                  <a:pt x="-1033" y="3809"/>
                  <a:pt x="31246" y="110172"/>
                  <a:pt x="34950" y="142980"/>
                </a:cubicBezTo>
                <a:cubicBezTo>
                  <a:pt x="38654" y="175788"/>
                  <a:pt x="21192" y="200659"/>
                  <a:pt x="22250" y="196955"/>
                </a:cubicBezTo>
                <a:cubicBezTo>
                  <a:pt x="23308" y="193251"/>
                  <a:pt x="43417" y="150388"/>
                  <a:pt x="41300" y="120755"/>
                </a:cubicBezTo>
                <a:cubicBezTo>
                  <a:pt x="39183" y="91122"/>
                  <a:pt x="1083" y="-3599"/>
                  <a:pt x="25" y="1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3F11536C-3648-5AD1-B755-0D811DA30F94}"/>
              </a:ext>
            </a:extLst>
          </p:cNvPr>
          <p:cNvSpPr/>
          <p:nvPr/>
        </p:nvSpPr>
        <p:spPr>
          <a:xfrm>
            <a:off x="6737315" y="7854410"/>
            <a:ext cx="77380" cy="235499"/>
          </a:xfrm>
          <a:custGeom>
            <a:avLst/>
            <a:gdLst>
              <a:gd name="connsiteX0" fmla="*/ 31785 w 77380"/>
              <a:gd name="connsiteY0" fmla="*/ 540 h 235499"/>
              <a:gd name="connsiteX1" fmla="*/ 73060 w 77380"/>
              <a:gd name="connsiteY1" fmla="*/ 194215 h 235499"/>
              <a:gd name="connsiteX2" fmla="*/ 35 w 77380"/>
              <a:gd name="connsiteY2" fmla="*/ 235490 h 235499"/>
              <a:gd name="connsiteX3" fmla="*/ 63535 w 77380"/>
              <a:gd name="connsiteY3" fmla="*/ 197390 h 235499"/>
              <a:gd name="connsiteX4" fmla="*/ 76235 w 77380"/>
              <a:gd name="connsiteY4" fmla="*/ 137065 h 235499"/>
              <a:gd name="connsiteX5" fmla="*/ 31785 w 77380"/>
              <a:gd name="connsiteY5" fmla="*/ 540 h 2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80" h="235499">
                <a:moveTo>
                  <a:pt x="31785" y="540"/>
                </a:moveTo>
                <a:cubicBezTo>
                  <a:pt x="31256" y="10065"/>
                  <a:pt x="78352" y="155057"/>
                  <a:pt x="73060" y="194215"/>
                </a:cubicBezTo>
                <a:cubicBezTo>
                  <a:pt x="67768" y="233373"/>
                  <a:pt x="1622" y="234961"/>
                  <a:pt x="35" y="235490"/>
                </a:cubicBezTo>
                <a:cubicBezTo>
                  <a:pt x="-1552" y="236019"/>
                  <a:pt x="50835" y="213794"/>
                  <a:pt x="63535" y="197390"/>
                </a:cubicBezTo>
                <a:cubicBezTo>
                  <a:pt x="76235" y="180986"/>
                  <a:pt x="79410" y="164053"/>
                  <a:pt x="76235" y="137065"/>
                </a:cubicBezTo>
                <a:cubicBezTo>
                  <a:pt x="73060" y="110077"/>
                  <a:pt x="32314" y="-8985"/>
                  <a:pt x="31785" y="5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6C1BBB77-4D90-BDFA-AB98-9961B54346DB}"/>
              </a:ext>
            </a:extLst>
          </p:cNvPr>
          <p:cNvSpPr/>
          <p:nvPr/>
        </p:nvSpPr>
        <p:spPr>
          <a:xfrm>
            <a:off x="6613482" y="7846528"/>
            <a:ext cx="117681" cy="223668"/>
          </a:xfrm>
          <a:custGeom>
            <a:avLst/>
            <a:gdLst>
              <a:gd name="connsiteX0" fmla="*/ 38143 w 117681"/>
              <a:gd name="connsiteY0" fmla="*/ 2072 h 223668"/>
              <a:gd name="connsiteX1" fmla="*/ 88943 w 117681"/>
              <a:gd name="connsiteY1" fmla="*/ 122722 h 223668"/>
              <a:gd name="connsiteX2" fmla="*/ 117518 w 117681"/>
              <a:gd name="connsiteY2" fmla="*/ 221147 h 223668"/>
              <a:gd name="connsiteX3" fmla="*/ 95293 w 117681"/>
              <a:gd name="connsiteY3" fmla="*/ 186222 h 223668"/>
              <a:gd name="connsiteX4" fmla="*/ 43 w 117681"/>
              <a:gd name="connsiteY4" fmla="*/ 97322 h 223668"/>
              <a:gd name="connsiteX5" fmla="*/ 82593 w 117681"/>
              <a:gd name="connsiteY5" fmla="*/ 163997 h 223668"/>
              <a:gd name="connsiteX6" fmla="*/ 54018 w 117681"/>
              <a:gd name="connsiteY6" fmla="*/ 52872 h 223668"/>
              <a:gd name="connsiteX7" fmla="*/ 38143 w 117681"/>
              <a:gd name="connsiteY7" fmla="*/ 2072 h 22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81" h="223668">
                <a:moveTo>
                  <a:pt x="38143" y="2072"/>
                </a:moveTo>
                <a:cubicBezTo>
                  <a:pt x="43964" y="13714"/>
                  <a:pt x="75714" y="86210"/>
                  <a:pt x="88943" y="122722"/>
                </a:cubicBezTo>
                <a:cubicBezTo>
                  <a:pt x="102172" y="159235"/>
                  <a:pt x="116460" y="210564"/>
                  <a:pt x="117518" y="221147"/>
                </a:cubicBezTo>
                <a:cubicBezTo>
                  <a:pt x="118576" y="231730"/>
                  <a:pt x="114872" y="206859"/>
                  <a:pt x="95293" y="186222"/>
                </a:cubicBezTo>
                <a:cubicBezTo>
                  <a:pt x="75714" y="165585"/>
                  <a:pt x="2160" y="101026"/>
                  <a:pt x="43" y="97322"/>
                </a:cubicBezTo>
                <a:cubicBezTo>
                  <a:pt x="-2074" y="93618"/>
                  <a:pt x="73597" y="171405"/>
                  <a:pt x="82593" y="163997"/>
                </a:cubicBezTo>
                <a:cubicBezTo>
                  <a:pt x="91589" y="156589"/>
                  <a:pt x="59310" y="75097"/>
                  <a:pt x="54018" y="52872"/>
                </a:cubicBezTo>
                <a:cubicBezTo>
                  <a:pt x="48726" y="30647"/>
                  <a:pt x="32322" y="-9570"/>
                  <a:pt x="38143" y="20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6381B52-5928-D8EF-BD35-FF123B32D32F}"/>
              </a:ext>
            </a:extLst>
          </p:cNvPr>
          <p:cNvSpPr/>
          <p:nvPr/>
        </p:nvSpPr>
        <p:spPr>
          <a:xfrm>
            <a:off x="6546508" y="7978378"/>
            <a:ext cx="230167" cy="95825"/>
          </a:xfrm>
          <a:custGeom>
            <a:avLst/>
            <a:gdLst>
              <a:gd name="connsiteX0" fmla="*/ 342 w 230167"/>
              <a:gd name="connsiteY0" fmla="*/ 95647 h 95825"/>
              <a:gd name="connsiteX1" fmla="*/ 117817 w 230167"/>
              <a:gd name="connsiteY1" fmla="*/ 57547 h 95825"/>
              <a:gd name="connsiteX2" fmla="*/ 228942 w 230167"/>
              <a:gd name="connsiteY2" fmla="*/ 89297 h 95825"/>
              <a:gd name="connsiteX3" fmla="*/ 168617 w 230167"/>
              <a:gd name="connsiteY3" fmla="*/ 63897 h 95825"/>
              <a:gd name="connsiteX4" fmla="*/ 38442 w 230167"/>
              <a:gd name="connsiteY4" fmla="*/ 397 h 95825"/>
              <a:gd name="connsiteX5" fmla="*/ 79717 w 230167"/>
              <a:gd name="connsiteY5" fmla="*/ 38497 h 95825"/>
              <a:gd name="connsiteX6" fmla="*/ 342 w 230167"/>
              <a:gd name="connsiteY6" fmla="*/ 95647 h 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67" h="95825">
                <a:moveTo>
                  <a:pt x="342" y="95647"/>
                </a:moveTo>
                <a:cubicBezTo>
                  <a:pt x="6692" y="98822"/>
                  <a:pt x="79717" y="58605"/>
                  <a:pt x="117817" y="57547"/>
                </a:cubicBezTo>
                <a:cubicBezTo>
                  <a:pt x="155917" y="56489"/>
                  <a:pt x="220475" y="88239"/>
                  <a:pt x="228942" y="89297"/>
                </a:cubicBezTo>
                <a:cubicBezTo>
                  <a:pt x="237409" y="90355"/>
                  <a:pt x="200367" y="78714"/>
                  <a:pt x="168617" y="63897"/>
                </a:cubicBezTo>
                <a:cubicBezTo>
                  <a:pt x="136867" y="49080"/>
                  <a:pt x="53259" y="4630"/>
                  <a:pt x="38442" y="397"/>
                </a:cubicBezTo>
                <a:cubicBezTo>
                  <a:pt x="23625" y="-3836"/>
                  <a:pt x="81304" y="26855"/>
                  <a:pt x="79717" y="38497"/>
                </a:cubicBezTo>
                <a:cubicBezTo>
                  <a:pt x="78130" y="50139"/>
                  <a:pt x="-6008" y="92472"/>
                  <a:pt x="342" y="956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CD54606-1E6D-1651-2C69-B78C8E3547E6}"/>
              </a:ext>
            </a:extLst>
          </p:cNvPr>
          <p:cNvSpPr/>
          <p:nvPr/>
        </p:nvSpPr>
        <p:spPr>
          <a:xfrm>
            <a:off x="6800235" y="7997942"/>
            <a:ext cx="293179" cy="88795"/>
          </a:xfrm>
          <a:custGeom>
            <a:avLst/>
            <a:gdLst>
              <a:gd name="connsiteX0" fmla="*/ 615 w 293179"/>
              <a:gd name="connsiteY0" fmla="*/ 88783 h 88795"/>
              <a:gd name="connsiteX1" fmla="*/ 172065 w 293179"/>
              <a:gd name="connsiteY1" fmla="*/ 6233 h 88795"/>
              <a:gd name="connsiteX2" fmla="*/ 292715 w 293179"/>
              <a:gd name="connsiteY2" fmla="*/ 6233 h 88795"/>
              <a:gd name="connsiteX3" fmla="*/ 216515 w 293179"/>
              <a:gd name="connsiteY3" fmla="*/ 9408 h 88795"/>
              <a:gd name="connsiteX4" fmla="*/ 118090 w 293179"/>
              <a:gd name="connsiteY4" fmla="*/ 12583 h 88795"/>
              <a:gd name="connsiteX5" fmla="*/ 615 w 293179"/>
              <a:gd name="connsiteY5" fmla="*/ 88783 h 8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179" h="88795">
                <a:moveTo>
                  <a:pt x="615" y="88783"/>
                </a:moveTo>
                <a:cubicBezTo>
                  <a:pt x="9611" y="87725"/>
                  <a:pt x="123382" y="19991"/>
                  <a:pt x="172065" y="6233"/>
                </a:cubicBezTo>
                <a:cubicBezTo>
                  <a:pt x="220748" y="-7525"/>
                  <a:pt x="285307" y="5704"/>
                  <a:pt x="292715" y="6233"/>
                </a:cubicBezTo>
                <a:cubicBezTo>
                  <a:pt x="300123" y="6762"/>
                  <a:pt x="216515" y="9408"/>
                  <a:pt x="216515" y="9408"/>
                </a:cubicBezTo>
                <a:cubicBezTo>
                  <a:pt x="187411" y="10466"/>
                  <a:pt x="152486" y="-117"/>
                  <a:pt x="118090" y="12583"/>
                </a:cubicBezTo>
                <a:cubicBezTo>
                  <a:pt x="83694" y="25283"/>
                  <a:pt x="-8381" y="89841"/>
                  <a:pt x="615" y="88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C014107-F528-D3A0-A268-1372BCBC6EDA}"/>
              </a:ext>
            </a:extLst>
          </p:cNvPr>
          <p:cNvSpPr/>
          <p:nvPr/>
        </p:nvSpPr>
        <p:spPr>
          <a:xfrm>
            <a:off x="6299012" y="7985721"/>
            <a:ext cx="327710" cy="134117"/>
          </a:xfrm>
          <a:custGeom>
            <a:avLst/>
            <a:gdLst>
              <a:gd name="connsiteX0" fmla="*/ 266888 w 327710"/>
              <a:gd name="connsiteY0" fmla="*/ 2579 h 134117"/>
              <a:gd name="connsiteX1" fmla="*/ 152588 w 327710"/>
              <a:gd name="connsiteY1" fmla="*/ 53379 h 134117"/>
              <a:gd name="connsiteX2" fmla="*/ 188 w 327710"/>
              <a:gd name="connsiteY2" fmla="*/ 75604 h 134117"/>
              <a:gd name="connsiteX3" fmla="*/ 124013 w 327710"/>
              <a:gd name="connsiteY3" fmla="*/ 62904 h 134117"/>
              <a:gd name="connsiteX4" fmla="*/ 251013 w 327710"/>
              <a:gd name="connsiteY4" fmla="*/ 132754 h 134117"/>
              <a:gd name="connsiteX5" fmla="*/ 225613 w 327710"/>
              <a:gd name="connsiteY5" fmla="*/ 104179 h 134117"/>
              <a:gd name="connsiteX6" fmla="*/ 187513 w 327710"/>
              <a:gd name="connsiteY6" fmla="*/ 43854 h 134117"/>
              <a:gd name="connsiteX7" fmla="*/ 219263 w 327710"/>
              <a:gd name="connsiteY7" fmla="*/ 88304 h 134117"/>
              <a:gd name="connsiteX8" fmla="*/ 158938 w 327710"/>
              <a:gd name="connsiteY8" fmla="*/ 69254 h 134117"/>
              <a:gd name="connsiteX9" fmla="*/ 143063 w 327710"/>
              <a:gd name="connsiteY9" fmla="*/ 62904 h 134117"/>
              <a:gd name="connsiteX10" fmla="*/ 212913 w 327710"/>
              <a:gd name="connsiteY10" fmla="*/ 18454 h 134117"/>
              <a:gd name="connsiteX11" fmla="*/ 324038 w 327710"/>
              <a:gd name="connsiteY11" fmla="*/ 8929 h 134117"/>
              <a:gd name="connsiteX12" fmla="*/ 266888 w 327710"/>
              <a:gd name="connsiteY12" fmla="*/ 2579 h 1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7710" h="134117">
                <a:moveTo>
                  <a:pt x="266888" y="2579"/>
                </a:moveTo>
                <a:cubicBezTo>
                  <a:pt x="238313" y="9987"/>
                  <a:pt x="197038" y="41208"/>
                  <a:pt x="152588" y="53379"/>
                </a:cubicBezTo>
                <a:cubicBezTo>
                  <a:pt x="108138" y="65550"/>
                  <a:pt x="4950" y="74017"/>
                  <a:pt x="188" y="75604"/>
                </a:cubicBezTo>
                <a:cubicBezTo>
                  <a:pt x="-4574" y="77191"/>
                  <a:pt x="82209" y="53379"/>
                  <a:pt x="124013" y="62904"/>
                </a:cubicBezTo>
                <a:cubicBezTo>
                  <a:pt x="165817" y="72429"/>
                  <a:pt x="251013" y="132754"/>
                  <a:pt x="251013" y="132754"/>
                </a:cubicBezTo>
                <a:cubicBezTo>
                  <a:pt x="267946" y="139633"/>
                  <a:pt x="236196" y="118996"/>
                  <a:pt x="225613" y="104179"/>
                </a:cubicBezTo>
                <a:cubicBezTo>
                  <a:pt x="215030" y="89362"/>
                  <a:pt x="188571" y="46500"/>
                  <a:pt x="187513" y="43854"/>
                </a:cubicBezTo>
                <a:cubicBezTo>
                  <a:pt x="186455" y="41208"/>
                  <a:pt x="224025" y="84071"/>
                  <a:pt x="219263" y="88304"/>
                </a:cubicBezTo>
                <a:cubicBezTo>
                  <a:pt x="214501" y="92537"/>
                  <a:pt x="171638" y="73487"/>
                  <a:pt x="158938" y="69254"/>
                </a:cubicBezTo>
                <a:cubicBezTo>
                  <a:pt x="146238" y="65021"/>
                  <a:pt x="134067" y="71371"/>
                  <a:pt x="143063" y="62904"/>
                </a:cubicBezTo>
                <a:cubicBezTo>
                  <a:pt x="152059" y="54437"/>
                  <a:pt x="182750" y="27450"/>
                  <a:pt x="212913" y="18454"/>
                </a:cubicBezTo>
                <a:cubicBezTo>
                  <a:pt x="243075" y="9458"/>
                  <a:pt x="307105" y="12104"/>
                  <a:pt x="324038" y="8929"/>
                </a:cubicBezTo>
                <a:cubicBezTo>
                  <a:pt x="340971" y="5754"/>
                  <a:pt x="295463" y="-4829"/>
                  <a:pt x="266888" y="25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0308F16-E192-C441-0EA2-540F1EDE246B}"/>
              </a:ext>
            </a:extLst>
          </p:cNvPr>
          <p:cNvSpPr/>
          <p:nvPr/>
        </p:nvSpPr>
        <p:spPr>
          <a:xfrm>
            <a:off x="6647999" y="8134286"/>
            <a:ext cx="768808" cy="63569"/>
          </a:xfrm>
          <a:custGeom>
            <a:avLst/>
            <a:gdLst>
              <a:gd name="connsiteX0" fmla="*/ 451 w 768808"/>
              <a:gd name="connsiteY0" fmla="*/ 63564 h 63569"/>
              <a:gd name="connsiteX1" fmla="*/ 279851 w 768808"/>
              <a:gd name="connsiteY1" fmla="*/ 12764 h 63569"/>
              <a:gd name="connsiteX2" fmla="*/ 219526 w 768808"/>
              <a:gd name="connsiteY2" fmla="*/ 28639 h 63569"/>
              <a:gd name="connsiteX3" fmla="*/ 425901 w 768808"/>
              <a:gd name="connsiteY3" fmla="*/ 64 h 63569"/>
              <a:gd name="connsiteX4" fmla="*/ 711651 w 768808"/>
              <a:gd name="connsiteY4" fmla="*/ 38164 h 63569"/>
              <a:gd name="connsiteX5" fmla="*/ 644976 w 768808"/>
              <a:gd name="connsiteY5" fmla="*/ 54039 h 63569"/>
              <a:gd name="connsiteX6" fmla="*/ 768801 w 768808"/>
              <a:gd name="connsiteY6" fmla="*/ 44514 h 63569"/>
              <a:gd name="connsiteX7" fmla="*/ 638626 w 768808"/>
              <a:gd name="connsiteY7" fmla="*/ 44514 h 63569"/>
              <a:gd name="connsiteX8" fmla="*/ 444951 w 768808"/>
              <a:gd name="connsiteY8" fmla="*/ 22289 h 63569"/>
              <a:gd name="connsiteX9" fmla="*/ 146501 w 768808"/>
              <a:gd name="connsiteY9" fmla="*/ 9589 h 63569"/>
              <a:gd name="connsiteX10" fmla="*/ 213176 w 768808"/>
              <a:gd name="connsiteY10" fmla="*/ 15939 h 63569"/>
              <a:gd name="connsiteX11" fmla="*/ 451 w 768808"/>
              <a:gd name="connsiteY11" fmla="*/ 63564 h 6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8808" h="63569">
                <a:moveTo>
                  <a:pt x="451" y="63564"/>
                </a:moveTo>
                <a:cubicBezTo>
                  <a:pt x="11563" y="63035"/>
                  <a:pt x="243339" y="18585"/>
                  <a:pt x="279851" y="12764"/>
                </a:cubicBezTo>
                <a:cubicBezTo>
                  <a:pt x="316363" y="6943"/>
                  <a:pt x="195184" y="30756"/>
                  <a:pt x="219526" y="28639"/>
                </a:cubicBezTo>
                <a:cubicBezTo>
                  <a:pt x="243868" y="26522"/>
                  <a:pt x="343880" y="-1523"/>
                  <a:pt x="425901" y="64"/>
                </a:cubicBezTo>
                <a:cubicBezTo>
                  <a:pt x="507922" y="1651"/>
                  <a:pt x="675139" y="29168"/>
                  <a:pt x="711651" y="38164"/>
                </a:cubicBezTo>
                <a:cubicBezTo>
                  <a:pt x="748163" y="47160"/>
                  <a:pt x="635451" y="52981"/>
                  <a:pt x="644976" y="54039"/>
                </a:cubicBezTo>
                <a:cubicBezTo>
                  <a:pt x="654501" y="55097"/>
                  <a:pt x="769859" y="46102"/>
                  <a:pt x="768801" y="44514"/>
                </a:cubicBezTo>
                <a:cubicBezTo>
                  <a:pt x="767743" y="42926"/>
                  <a:pt x="692601" y="48218"/>
                  <a:pt x="638626" y="44514"/>
                </a:cubicBezTo>
                <a:cubicBezTo>
                  <a:pt x="584651" y="40810"/>
                  <a:pt x="526972" y="28110"/>
                  <a:pt x="444951" y="22289"/>
                </a:cubicBezTo>
                <a:cubicBezTo>
                  <a:pt x="362930" y="16468"/>
                  <a:pt x="185130" y="10647"/>
                  <a:pt x="146501" y="9589"/>
                </a:cubicBezTo>
                <a:cubicBezTo>
                  <a:pt x="107872" y="8531"/>
                  <a:pt x="239634" y="7472"/>
                  <a:pt x="213176" y="15939"/>
                </a:cubicBezTo>
                <a:cubicBezTo>
                  <a:pt x="186718" y="24406"/>
                  <a:pt x="-10661" y="64093"/>
                  <a:pt x="451" y="63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9EA70B72-A08B-AEF9-47D1-0C51FFBAE367}"/>
              </a:ext>
            </a:extLst>
          </p:cNvPr>
          <p:cNvSpPr/>
          <p:nvPr/>
        </p:nvSpPr>
        <p:spPr>
          <a:xfrm>
            <a:off x="6610291" y="8127983"/>
            <a:ext cx="130322" cy="212857"/>
          </a:xfrm>
          <a:custGeom>
            <a:avLst/>
            <a:gdLst>
              <a:gd name="connsiteX0" fmla="*/ 47684 w 130322"/>
              <a:gd name="connsiteY0" fmla="*/ 17 h 212857"/>
              <a:gd name="connsiteX1" fmla="*/ 114359 w 130322"/>
              <a:gd name="connsiteY1" fmla="*/ 69867 h 212857"/>
              <a:gd name="connsiteX2" fmla="*/ 34984 w 130322"/>
              <a:gd name="connsiteY2" fmla="*/ 142892 h 212857"/>
              <a:gd name="connsiteX3" fmla="*/ 60384 w 130322"/>
              <a:gd name="connsiteY3" fmla="*/ 111142 h 212857"/>
              <a:gd name="connsiteX4" fmla="*/ 59 w 130322"/>
              <a:gd name="connsiteY4" fmla="*/ 212742 h 212857"/>
              <a:gd name="connsiteX5" fmla="*/ 50859 w 130322"/>
              <a:gd name="connsiteY5" fmla="*/ 130192 h 212857"/>
              <a:gd name="connsiteX6" fmla="*/ 130234 w 130322"/>
              <a:gd name="connsiteY6" fmla="*/ 76217 h 212857"/>
              <a:gd name="connsiteX7" fmla="*/ 47684 w 130322"/>
              <a:gd name="connsiteY7" fmla="*/ 17 h 21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22" h="212857">
                <a:moveTo>
                  <a:pt x="47684" y="17"/>
                </a:moveTo>
                <a:cubicBezTo>
                  <a:pt x="45038" y="-1041"/>
                  <a:pt x="116476" y="46054"/>
                  <a:pt x="114359" y="69867"/>
                </a:cubicBezTo>
                <a:cubicBezTo>
                  <a:pt x="112242" y="93680"/>
                  <a:pt x="43980" y="136013"/>
                  <a:pt x="34984" y="142892"/>
                </a:cubicBezTo>
                <a:cubicBezTo>
                  <a:pt x="25988" y="149771"/>
                  <a:pt x="66205" y="99500"/>
                  <a:pt x="60384" y="111142"/>
                </a:cubicBezTo>
                <a:cubicBezTo>
                  <a:pt x="54563" y="122784"/>
                  <a:pt x="1646" y="209567"/>
                  <a:pt x="59" y="212742"/>
                </a:cubicBezTo>
                <a:cubicBezTo>
                  <a:pt x="-1528" y="215917"/>
                  <a:pt x="29163" y="152946"/>
                  <a:pt x="50859" y="130192"/>
                </a:cubicBezTo>
                <a:cubicBezTo>
                  <a:pt x="72555" y="107438"/>
                  <a:pt x="127059" y="94738"/>
                  <a:pt x="130234" y="76217"/>
                </a:cubicBezTo>
                <a:cubicBezTo>
                  <a:pt x="133409" y="57696"/>
                  <a:pt x="50330" y="1075"/>
                  <a:pt x="4768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ADD2A7AA-9EAD-1235-63B2-86105AEEB72F}"/>
              </a:ext>
            </a:extLst>
          </p:cNvPr>
          <p:cNvSpPr/>
          <p:nvPr/>
        </p:nvSpPr>
        <p:spPr>
          <a:xfrm>
            <a:off x="6597509" y="8150152"/>
            <a:ext cx="39486" cy="132712"/>
          </a:xfrm>
          <a:custGeom>
            <a:avLst/>
            <a:gdLst>
              <a:gd name="connsiteX0" fmla="*/ 22366 w 39486"/>
              <a:gd name="connsiteY0" fmla="*/ 73 h 132712"/>
              <a:gd name="connsiteX1" fmla="*/ 12841 w 39486"/>
              <a:gd name="connsiteY1" fmla="*/ 63573 h 132712"/>
              <a:gd name="connsiteX2" fmla="*/ 38241 w 39486"/>
              <a:gd name="connsiteY2" fmla="*/ 130248 h 132712"/>
              <a:gd name="connsiteX3" fmla="*/ 31891 w 39486"/>
              <a:gd name="connsiteY3" fmla="*/ 114373 h 132712"/>
              <a:gd name="connsiteX4" fmla="*/ 141 w 39486"/>
              <a:gd name="connsiteY4" fmla="*/ 76273 h 132712"/>
              <a:gd name="connsiteX5" fmla="*/ 22366 w 39486"/>
              <a:gd name="connsiteY5" fmla="*/ 73 h 13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86" h="132712">
                <a:moveTo>
                  <a:pt x="22366" y="73"/>
                </a:moveTo>
                <a:cubicBezTo>
                  <a:pt x="24483" y="-2044"/>
                  <a:pt x="10195" y="41877"/>
                  <a:pt x="12841" y="63573"/>
                </a:cubicBezTo>
                <a:cubicBezTo>
                  <a:pt x="15487" y="85269"/>
                  <a:pt x="38241" y="130248"/>
                  <a:pt x="38241" y="130248"/>
                </a:cubicBezTo>
                <a:cubicBezTo>
                  <a:pt x="41416" y="138715"/>
                  <a:pt x="38241" y="123369"/>
                  <a:pt x="31891" y="114373"/>
                </a:cubicBezTo>
                <a:cubicBezTo>
                  <a:pt x="25541" y="105377"/>
                  <a:pt x="2258" y="90031"/>
                  <a:pt x="141" y="76273"/>
                </a:cubicBezTo>
                <a:cubicBezTo>
                  <a:pt x="-1976" y="62515"/>
                  <a:pt x="20249" y="2190"/>
                  <a:pt x="2236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924518C-E972-C15D-6A1A-8BDC6D4530A1}"/>
              </a:ext>
            </a:extLst>
          </p:cNvPr>
          <p:cNvSpPr/>
          <p:nvPr/>
        </p:nvSpPr>
        <p:spPr>
          <a:xfrm>
            <a:off x="6521428" y="8150225"/>
            <a:ext cx="41514" cy="147346"/>
          </a:xfrm>
          <a:custGeom>
            <a:avLst/>
            <a:gdLst>
              <a:gd name="connsiteX0" fmla="*/ 38122 w 41514"/>
              <a:gd name="connsiteY0" fmla="*/ 0 h 147346"/>
              <a:gd name="connsiteX1" fmla="*/ 19072 w 41514"/>
              <a:gd name="connsiteY1" fmla="*/ 85725 h 147346"/>
              <a:gd name="connsiteX2" fmla="*/ 41297 w 41514"/>
              <a:gd name="connsiteY2" fmla="*/ 146050 h 147346"/>
              <a:gd name="connsiteX3" fmla="*/ 28597 w 41514"/>
              <a:gd name="connsiteY3" fmla="*/ 123825 h 147346"/>
              <a:gd name="connsiteX4" fmla="*/ 22 w 41514"/>
              <a:gd name="connsiteY4" fmla="*/ 85725 h 147346"/>
              <a:gd name="connsiteX5" fmla="*/ 38122 w 41514"/>
              <a:gd name="connsiteY5" fmla="*/ 0 h 1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14" h="147346">
                <a:moveTo>
                  <a:pt x="38122" y="0"/>
                </a:moveTo>
                <a:cubicBezTo>
                  <a:pt x="41297" y="0"/>
                  <a:pt x="18543" y="61383"/>
                  <a:pt x="19072" y="85725"/>
                </a:cubicBezTo>
                <a:cubicBezTo>
                  <a:pt x="19601" y="110067"/>
                  <a:pt x="41297" y="146050"/>
                  <a:pt x="41297" y="146050"/>
                </a:cubicBezTo>
                <a:cubicBezTo>
                  <a:pt x="42885" y="152400"/>
                  <a:pt x="35476" y="133879"/>
                  <a:pt x="28597" y="123825"/>
                </a:cubicBezTo>
                <a:cubicBezTo>
                  <a:pt x="21718" y="113771"/>
                  <a:pt x="1080" y="103187"/>
                  <a:pt x="22" y="85725"/>
                </a:cubicBezTo>
                <a:cubicBezTo>
                  <a:pt x="-1036" y="68263"/>
                  <a:pt x="34947" y="0"/>
                  <a:pt x="38122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8C4EE3F-B246-C07A-D677-B474D423D6ED}"/>
              </a:ext>
            </a:extLst>
          </p:cNvPr>
          <p:cNvSpPr/>
          <p:nvPr/>
        </p:nvSpPr>
        <p:spPr>
          <a:xfrm>
            <a:off x="6124327" y="8143622"/>
            <a:ext cx="406661" cy="58314"/>
          </a:xfrm>
          <a:custGeom>
            <a:avLst/>
            <a:gdLst>
              <a:gd name="connsiteX0" fmla="*/ 248 w 406661"/>
              <a:gd name="connsiteY0" fmla="*/ 253 h 58314"/>
              <a:gd name="connsiteX1" fmla="*/ 343148 w 406661"/>
              <a:gd name="connsiteY1" fmla="*/ 57403 h 58314"/>
              <a:gd name="connsiteX2" fmla="*/ 308223 w 406661"/>
              <a:gd name="connsiteY2" fmla="*/ 35178 h 58314"/>
              <a:gd name="connsiteX3" fmla="*/ 406648 w 406661"/>
              <a:gd name="connsiteY3" fmla="*/ 32003 h 58314"/>
              <a:gd name="connsiteX4" fmla="*/ 314573 w 406661"/>
              <a:gd name="connsiteY4" fmla="*/ 32003 h 58314"/>
              <a:gd name="connsiteX5" fmla="*/ 203448 w 406661"/>
              <a:gd name="connsiteY5" fmla="*/ 16128 h 58314"/>
              <a:gd name="connsiteX6" fmla="*/ 285998 w 406661"/>
              <a:gd name="connsiteY6" fmla="*/ 35178 h 58314"/>
              <a:gd name="connsiteX7" fmla="*/ 248 w 406661"/>
              <a:gd name="connsiteY7" fmla="*/ 253 h 5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661" h="58314">
                <a:moveTo>
                  <a:pt x="248" y="253"/>
                </a:moveTo>
                <a:cubicBezTo>
                  <a:pt x="9773" y="3957"/>
                  <a:pt x="291819" y="51582"/>
                  <a:pt x="343148" y="57403"/>
                </a:cubicBezTo>
                <a:cubicBezTo>
                  <a:pt x="394477" y="63224"/>
                  <a:pt x="297640" y="39411"/>
                  <a:pt x="308223" y="35178"/>
                </a:cubicBezTo>
                <a:cubicBezTo>
                  <a:pt x="318806" y="30945"/>
                  <a:pt x="405590" y="32532"/>
                  <a:pt x="406648" y="32003"/>
                </a:cubicBezTo>
                <a:cubicBezTo>
                  <a:pt x="407706" y="31474"/>
                  <a:pt x="348440" y="34649"/>
                  <a:pt x="314573" y="32003"/>
                </a:cubicBezTo>
                <a:cubicBezTo>
                  <a:pt x="280706" y="29357"/>
                  <a:pt x="208211" y="15599"/>
                  <a:pt x="203448" y="16128"/>
                </a:cubicBezTo>
                <a:cubicBezTo>
                  <a:pt x="198686" y="16657"/>
                  <a:pt x="313515" y="35707"/>
                  <a:pt x="285998" y="35178"/>
                </a:cubicBezTo>
                <a:cubicBezTo>
                  <a:pt x="258481" y="34649"/>
                  <a:pt x="-9277" y="-3451"/>
                  <a:pt x="248" y="2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9866BC83-8732-1F9B-9D11-DE0B32FE928E}"/>
              </a:ext>
            </a:extLst>
          </p:cNvPr>
          <p:cNvSpPr/>
          <p:nvPr/>
        </p:nvSpPr>
        <p:spPr>
          <a:xfrm>
            <a:off x="5824853" y="8159478"/>
            <a:ext cx="421664" cy="32346"/>
          </a:xfrm>
          <a:custGeom>
            <a:avLst/>
            <a:gdLst>
              <a:gd name="connsiteX0" fmla="*/ 1272 w 421664"/>
              <a:gd name="connsiteY0" fmla="*/ 272 h 32346"/>
              <a:gd name="connsiteX1" fmla="*/ 302897 w 421664"/>
              <a:gd name="connsiteY1" fmla="*/ 32022 h 32346"/>
              <a:gd name="connsiteX2" fmla="*/ 255272 w 421664"/>
              <a:gd name="connsiteY2" fmla="*/ 16147 h 32346"/>
              <a:gd name="connsiteX3" fmla="*/ 420372 w 421664"/>
              <a:gd name="connsiteY3" fmla="*/ 6622 h 32346"/>
              <a:gd name="connsiteX4" fmla="*/ 325122 w 421664"/>
              <a:gd name="connsiteY4" fmla="*/ 16147 h 32346"/>
              <a:gd name="connsiteX5" fmla="*/ 198122 w 421664"/>
              <a:gd name="connsiteY5" fmla="*/ 16147 h 32346"/>
              <a:gd name="connsiteX6" fmla="*/ 1272 w 421664"/>
              <a:gd name="connsiteY6" fmla="*/ 272 h 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664" h="32346">
                <a:moveTo>
                  <a:pt x="1272" y="272"/>
                </a:moveTo>
                <a:cubicBezTo>
                  <a:pt x="18735" y="2918"/>
                  <a:pt x="260564" y="29376"/>
                  <a:pt x="302897" y="32022"/>
                </a:cubicBezTo>
                <a:cubicBezTo>
                  <a:pt x="345230" y="34668"/>
                  <a:pt x="235693" y="20380"/>
                  <a:pt x="255272" y="16147"/>
                </a:cubicBezTo>
                <a:cubicBezTo>
                  <a:pt x="274851" y="11914"/>
                  <a:pt x="408730" y="6622"/>
                  <a:pt x="420372" y="6622"/>
                </a:cubicBezTo>
                <a:cubicBezTo>
                  <a:pt x="432014" y="6622"/>
                  <a:pt x="362164" y="14560"/>
                  <a:pt x="325122" y="16147"/>
                </a:cubicBezTo>
                <a:cubicBezTo>
                  <a:pt x="288080" y="17735"/>
                  <a:pt x="245218" y="17205"/>
                  <a:pt x="198122" y="16147"/>
                </a:cubicBezTo>
                <a:cubicBezTo>
                  <a:pt x="151026" y="15089"/>
                  <a:pt x="-16191" y="-2374"/>
                  <a:pt x="1272" y="2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E52CE14B-1A6B-4A75-73A5-C61103FCE89F}"/>
              </a:ext>
            </a:extLst>
          </p:cNvPr>
          <p:cNvSpPr/>
          <p:nvPr/>
        </p:nvSpPr>
        <p:spPr>
          <a:xfrm>
            <a:off x="5819775" y="8175625"/>
            <a:ext cx="756897" cy="136591"/>
          </a:xfrm>
          <a:custGeom>
            <a:avLst/>
            <a:gdLst>
              <a:gd name="connsiteX0" fmla="*/ 0 w 756897"/>
              <a:gd name="connsiteY0" fmla="*/ 0 h 136591"/>
              <a:gd name="connsiteX1" fmla="*/ 387350 w 756897"/>
              <a:gd name="connsiteY1" fmla="*/ 82550 h 136591"/>
              <a:gd name="connsiteX2" fmla="*/ 336550 w 756897"/>
              <a:gd name="connsiteY2" fmla="*/ 31750 h 136591"/>
              <a:gd name="connsiteX3" fmla="*/ 647700 w 756897"/>
              <a:gd name="connsiteY3" fmla="*/ 63500 h 136591"/>
              <a:gd name="connsiteX4" fmla="*/ 590550 w 756897"/>
              <a:gd name="connsiteY4" fmla="*/ 63500 h 136591"/>
              <a:gd name="connsiteX5" fmla="*/ 755650 w 756897"/>
              <a:gd name="connsiteY5" fmla="*/ 136525 h 136591"/>
              <a:gd name="connsiteX6" fmla="*/ 654050 w 756897"/>
              <a:gd name="connsiteY6" fmla="*/ 76200 h 136591"/>
              <a:gd name="connsiteX7" fmla="*/ 434975 w 756897"/>
              <a:gd name="connsiteY7" fmla="*/ 53975 h 136591"/>
              <a:gd name="connsiteX8" fmla="*/ 339725 w 756897"/>
              <a:gd name="connsiteY8" fmla="*/ 47625 h 136591"/>
              <a:gd name="connsiteX9" fmla="*/ 0 w 756897"/>
              <a:gd name="connsiteY9" fmla="*/ 0 h 13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897" h="136591">
                <a:moveTo>
                  <a:pt x="0" y="0"/>
                </a:moveTo>
                <a:cubicBezTo>
                  <a:pt x="165629" y="38629"/>
                  <a:pt x="331258" y="77258"/>
                  <a:pt x="387350" y="82550"/>
                </a:cubicBezTo>
                <a:cubicBezTo>
                  <a:pt x="443442" y="87842"/>
                  <a:pt x="293158" y="34925"/>
                  <a:pt x="336550" y="31750"/>
                </a:cubicBezTo>
                <a:cubicBezTo>
                  <a:pt x="379942" y="28575"/>
                  <a:pt x="605367" y="58208"/>
                  <a:pt x="647700" y="63500"/>
                </a:cubicBezTo>
                <a:cubicBezTo>
                  <a:pt x="690033" y="68792"/>
                  <a:pt x="572558" y="51329"/>
                  <a:pt x="590550" y="63500"/>
                </a:cubicBezTo>
                <a:cubicBezTo>
                  <a:pt x="608542" y="75671"/>
                  <a:pt x="745067" y="134408"/>
                  <a:pt x="755650" y="136525"/>
                </a:cubicBezTo>
                <a:cubicBezTo>
                  <a:pt x="766233" y="138642"/>
                  <a:pt x="707496" y="89958"/>
                  <a:pt x="654050" y="76200"/>
                </a:cubicBezTo>
                <a:cubicBezTo>
                  <a:pt x="600604" y="62442"/>
                  <a:pt x="487362" y="58737"/>
                  <a:pt x="434975" y="53975"/>
                </a:cubicBezTo>
                <a:cubicBezTo>
                  <a:pt x="382588" y="49213"/>
                  <a:pt x="339725" y="47625"/>
                  <a:pt x="33972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7B302A45-9413-993E-25DC-FE69FD705D6C}"/>
              </a:ext>
            </a:extLst>
          </p:cNvPr>
          <p:cNvSpPr/>
          <p:nvPr/>
        </p:nvSpPr>
        <p:spPr>
          <a:xfrm>
            <a:off x="6636767" y="8156523"/>
            <a:ext cx="697491" cy="127101"/>
          </a:xfrm>
          <a:custGeom>
            <a:avLst/>
            <a:gdLst>
              <a:gd name="connsiteX0" fmla="*/ 2158 w 697491"/>
              <a:gd name="connsiteY0" fmla="*/ 127052 h 127101"/>
              <a:gd name="connsiteX1" fmla="*/ 300608 w 697491"/>
              <a:gd name="connsiteY1" fmla="*/ 34977 h 127101"/>
              <a:gd name="connsiteX2" fmla="*/ 395858 w 697491"/>
              <a:gd name="connsiteY2" fmla="*/ 50852 h 127101"/>
              <a:gd name="connsiteX3" fmla="*/ 370458 w 697491"/>
              <a:gd name="connsiteY3" fmla="*/ 19102 h 127101"/>
              <a:gd name="connsiteX4" fmla="*/ 503808 w 697491"/>
              <a:gd name="connsiteY4" fmla="*/ 57202 h 127101"/>
              <a:gd name="connsiteX5" fmla="*/ 478408 w 697491"/>
              <a:gd name="connsiteY5" fmla="*/ 31802 h 127101"/>
              <a:gd name="connsiteX6" fmla="*/ 697483 w 697491"/>
              <a:gd name="connsiteY6" fmla="*/ 50852 h 127101"/>
              <a:gd name="connsiteX7" fmla="*/ 487933 w 697491"/>
              <a:gd name="connsiteY7" fmla="*/ 28627 h 127101"/>
              <a:gd name="connsiteX8" fmla="*/ 259333 w 697491"/>
              <a:gd name="connsiteY8" fmla="*/ 52 h 127101"/>
              <a:gd name="connsiteX9" fmla="*/ 329183 w 697491"/>
              <a:gd name="connsiteY9" fmla="*/ 22277 h 127101"/>
              <a:gd name="connsiteX10" fmla="*/ 173608 w 697491"/>
              <a:gd name="connsiteY10" fmla="*/ 47677 h 127101"/>
              <a:gd name="connsiteX11" fmla="*/ 2158 w 697491"/>
              <a:gd name="connsiteY11" fmla="*/ 127052 h 12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491" h="127101">
                <a:moveTo>
                  <a:pt x="2158" y="127052"/>
                </a:moveTo>
                <a:cubicBezTo>
                  <a:pt x="23325" y="124935"/>
                  <a:pt x="234991" y="47677"/>
                  <a:pt x="300608" y="34977"/>
                </a:cubicBezTo>
                <a:cubicBezTo>
                  <a:pt x="366225" y="22277"/>
                  <a:pt x="384216" y="53498"/>
                  <a:pt x="395858" y="50852"/>
                </a:cubicBezTo>
                <a:cubicBezTo>
                  <a:pt x="407500" y="48206"/>
                  <a:pt x="352467" y="18044"/>
                  <a:pt x="370458" y="19102"/>
                </a:cubicBezTo>
                <a:cubicBezTo>
                  <a:pt x="388449" y="20160"/>
                  <a:pt x="485816" y="55085"/>
                  <a:pt x="503808" y="57202"/>
                </a:cubicBezTo>
                <a:cubicBezTo>
                  <a:pt x="521800" y="59319"/>
                  <a:pt x="446129" y="32860"/>
                  <a:pt x="478408" y="31802"/>
                </a:cubicBezTo>
                <a:cubicBezTo>
                  <a:pt x="510687" y="30744"/>
                  <a:pt x="695896" y="51381"/>
                  <a:pt x="697483" y="50852"/>
                </a:cubicBezTo>
                <a:cubicBezTo>
                  <a:pt x="699070" y="50323"/>
                  <a:pt x="487933" y="28627"/>
                  <a:pt x="487933" y="28627"/>
                </a:cubicBezTo>
                <a:cubicBezTo>
                  <a:pt x="414908" y="20160"/>
                  <a:pt x="285791" y="1110"/>
                  <a:pt x="259333" y="52"/>
                </a:cubicBezTo>
                <a:cubicBezTo>
                  <a:pt x="232875" y="-1006"/>
                  <a:pt x="343470" y="14340"/>
                  <a:pt x="329183" y="22277"/>
                </a:cubicBezTo>
                <a:cubicBezTo>
                  <a:pt x="314896" y="30214"/>
                  <a:pt x="225995" y="32860"/>
                  <a:pt x="173608" y="47677"/>
                </a:cubicBezTo>
                <a:cubicBezTo>
                  <a:pt x="121221" y="62494"/>
                  <a:pt x="-19009" y="129169"/>
                  <a:pt x="2158" y="1270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B7856B60-0F86-319C-0276-0DB57E47CF6F}"/>
              </a:ext>
            </a:extLst>
          </p:cNvPr>
          <p:cNvSpPr/>
          <p:nvPr/>
        </p:nvSpPr>
        <p:spPr>
          <a:xfrm>
            <a:off x="5981428" y="8486749"/>
            <a:ext cx="541380" cy="209727"/>
          </a:xfrm>
          <a:custGeom>
            <a:avLst/>
            <a:gdLst>
              <a:gd name="connsiteX0" fmla="*/ 272 w 541380"/>
              <a:gd name="connsiteY0" fmla="*/ 26 h 209727"/>
              <a:gd name="connsiteX1" fmla="*/ 406672 w 541380"/>
              <a:gd name="connsiteY1" fmla="*/ 165126 h 209727"/>
              <a:gd name="connsiteX2" fmla="*/ 384447 w 541380"/>
              <a:gd name="connsiteY2" fmla="*/ 152426 h 209727"/>
              <a:gd name="connsiteX3" fmla="*/ 540022 w 541380"/>
              <a:gd name="connsiteY3" fmla="*/ 196876 h 209727"/>
              <a:gd name="connsiteX4" fmla="*/ 454297 w 541380"/>
              <a:gd name="connsiteY4" fmla="*/ 174651 h 209727"/>
              <a:gd name="connsiteX5" fmla="*/ 352697 w 541380"/>
              <a:gd name="connsiteY5" fmla="*/ 146076 h 209727"/>
              <a:gd name="connsiteX6" fmla="*/ 387622 w 541380"/>
              <a:gd name="connsiteY6" fmla="*/ 209576 h 209727"/>
              <a:gd name="connsiteX7" fmla="*/ 355872 w 541380"/>
              <a:gd name="connsiteY7" fmla="*/ 165126 h 209727"/>
              <a:gd name="connsiteX8" fmla="*/ 343172 w 541380"/>
              <a:gd name="connsiteY8" fmla="*/ 152426 h 209727"/>
              <a:gd name="connsiteX9" fmla="*/ 272 w 541380"/>
              <a:gd name="connsiteY9" fmla="*/ 26 h 20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380" h="209727">
                <a:moveTo>
                  <a:pt x="272" y="26"/>
                </a:moveTo>
                <a:cubicBezTo>
                  <a:pt x="10855" y="2143"/>
                  <a:pt x="342643" y="139726"/>
                  <a:pt x="406672" y="165126"/>
                </a:cubicBezTo>
                <a:cubicBezTo>
                  <a:pt x="470701" y="190526"/>
                  <a:pt x="362222" y="147134"/>
                  <a:pt x="384447" y="152426"/>
                </a:cubicBezTo>
                <a:cubicBezTo>
                  <a:pt x="406672" y="157718"/>
                  <a:pt x="528380" y="193172"/>
                  <a:pt x="540022" y="196876"/>
                </a:cubicBezTo>
                <a:cubicBezTo>
                  <a:pt x="551664" y="200580"/>
                  <a:pt x="485518" y="183118"/>
                  <a:pt x="454297" y="174651"/>
                </a:cubicBezTo>
                <a:cubicBezTo>
                  <a:pt x="423076" y="166184"/>
                  <a:pt x="363809" y="140255"/>
                  <a:pt x="352697" y="146076"/>
                </a:cubicBezTo>
                <a:cubicBezTo>
                  <a:pt x="341585" y="151897"/>
                  <a:pt x="387093" y="206401"/>
                  <a:pt x="387622" y="209576"/>
                </a:cubicBezTo>
                <a:cubicBezTo>
                  <a:pt x="388151" y="212751"/>
                  <a:pt x="355872" y="165126"/>
                  <a:pt x="355872" y="165126"/>
                </a:cubicBezTo>
                <a:cubicBezTo>
                  <a:pt x="348464" y="155601"/>
                  <a:pt x="396089" y="179943"/>
                  <a:pt x="343172" y="152426"/>
                </a:cubicBezTo>
                <a:cubicBezTo>
                  <a:pt x="290255" y="124909"/>
                  <a:pt x="-10311" y="-2091"/>
                  <a:pt x="272" y="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3518123-92C3-6C49-0481-27A58F61C7F0}"/>
              </a:ext>
            </a:extLst>
          </p:cNvPr>
          <p:cNvSpPr/>
          <p:nvPr/>
        </p:nvSpPr>
        <p:spPr>
          <a:xfrm>
            <a:off x="6444071" y="8407400"/>
            <a:ext cx="807629" cy="340192"/>
          </a:xfrm>
          <a:custGeom>
            <a:avLst/>
            <a:gdLst>
              <a:gd name="connsiteX0" fmla="*/ 807629 w 807629"/>
              <a:gd name="connsiteY0" fmla="*/ 0 h 340192"/>
              <a:gd name="connsiteX1" fmla="*/ 366304 w 807629"/>
              <a:gd name="connsiteY1" fmla="*/ 266700 h 340192"/>
              <a:gd name="connsiteX2" fmla="*/ 245654 w 807629"/>
              <a:gd name="connsiteY2" fmla="*/ 339725 h 340192"/>
              <a:gd name="connsiteX3" fmla="*/ 277404 w 807629"/>
              <a:gd name="connsiteY3" fmla="*/ 298450 h 340192"/>
              <a:gd name="connsiteX4" fmla="*/ 109129 w 807629"/>
              <a:gd name="connsiteY4" fmla="*/ 307975 h 340192"/>
              <a:gd name="connsiteX5" fmla="*/ 4354 w 807629"/>
              <a:gd name="connsiteY5" fmla="*/ 336550 h 340192"/>
              <a:gd name="connsiteX6" fmla="*/ 255179 w 807629"/>
              <a:gd name="connsiteY6" fmla="*/ 282575 h 340192"/>
              <a:gd name="connsiteX7" fmla="*/ 420279 w 807629"/>
              <a:gd name="connsiteY7" fmla="*/ 196850 h 340192"/>
              <a:gd name="connsiteX8" fmla="*/ 328204 w 807629"/>
              <a:gd name="connsiteY8" fmla="*/ 238125 h 340192"/>
              <a:gd name="connsiteX9" fmla="*/ 807629 w 807629"/>
              <a:gd name="connsiteY9" fmla="*/ 0 h 34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629" h="340192">
                <a:moveTo>
                  <a:pt x="807629" y="0"/>
                </a:moveTo>
                <a:lnTo>
                  <a:pt x="366304" y="266700"/>
                </a:lnTo>
                <a:cubicBezTo>
                  <a:pt x="272642" y="323321"/>
                  <a:pt x="260471" y="334433"/>
                  <a:pt x="245654" y="339725"/>
                </a:cubicBezTo>
                <a:cubicBezTo>
                  <a:pt x="230837" y="345017"/>
                  <a:pt x="300158" y="303742"/>
                  <a:pt x="277404" y="298450"/>
                </a:cubicBezTo>
                <a:cubicBezTo>
                  <a:pt x="254650" y="293158"/>
                  <a:pt x="154637" y="301625"/>
                  <a:pt x="109129" y="307975"/>
                </a:cubicBezTo>
                <a:cubicBezTo>
                  <a:pt x="63621" y="314325"/>
                  <a:pt x="-19988" y="340783"/>
                  <a:pt x="4354" y="336550"/>
                </a:cubicBezTo>
                <a:cubicBezTo>
                  <a:pt x="28696" y="332317"/>
                  <a:pt x="185858" y="305858"/>
                  <a:pt x="255179" y="282575"/>
                </a:cubicBezTo>
                <a:cubicBezTo>
                  <a:pt x="324500" y="259292"/>
                  <a:pt x="408108" y="204258"/>
                  <a:pt x="420279" y="196850"/>
                </a:cubicBezTo>
                <a:cubicBezTo>
                  <a:pt x="432450" y="189442"/>
                  <a:pt x="328204" y="238125"/>
                  <a:pt x="328204" y="238125"/>
                </a:cubicBezTo>
                <a:lnTo>
                  <a:pt x="80762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5CC597C-83ED-BB84-8A0D-C2C94CA0E55B}"/>
              </a:ext>
            </a:extLst>
          </p:cNvPr>
          <p:cNvSpPr/>
          <p:nvPr/>
        </p:nvSpPr>
        <p:spPr>
          <a:xfrm>
            <a:off x="6822540" y="8414715"/>
            <a:ext cx="512884" cy="342183"/>
          </a:xfrm>
          <a:custGeom>
            <a:avLst/>
            <a:gdLst>
              <a:gd name="connsiteX0" fmla="*/ 6885 w 512884"/>
              <a:gd name="connsiteY0" fmla="*/ 335585 h 342183"/>
              <a:gd name="connsiteX1" fmla="*/ 508535 w 512884"/>
              <a:gd name="connsiteY1" fmla="*/ 2210 h 342183"/>
              <a:gd name="connsiteX2" fmla="*/ 245010 w 512884"/>
              <a:gd name="connsiteY2" fmla="*/ 195885 h 342183"/>
              <a:gd name="connsiteX3" fmla="*/ 149760 w 512884"/>
              <a:gd name="connsiteY3" fmla="*/ 300660 h 342183"/>
              <a:gd name="connsiteX4" fmla="*/ 210085 w 512884"/>
              <a:gd name="connsiteY4" fmla="*/ 230810 h 342183"/>
              <a:gd name="connsiteX5" fmla="*/ 6885 w 512884"/>
              <a:gd name="connsiteY5" fmla="*/ 335585 h 34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884" h="342183">
                <a:moveTo>
                  <a:pt x="6885" y="335585"/>
                </a:moveTo>
                <a:cubicBezTo>
                  <a:pt x="56627" y="297485"/>
                  <a:pt x="468848" y="25493"/>
                  <a:pt x="508535" y="2210"/>
                </a:cubicBezTo>
                <a:cubicBezTo>
                  <a:pt x="548223" y="-21073"/>
                  <a:pt x="304806" y="146143"/>
                  <a:pt x="245010" y="195885"/>
                </a:cubicBezTo>
                <a:cubicBezTo>
                  <a:pt x="185214" y="245627"/>
                  <a:pt x="155581" y="294839"/>
                  <a:pt x="149760" y="300660"/>
                </a:cubicBezTo>
                <a:cubicBezTo>
                  <a:pt x="143939" y="306481"/>
                  <a:pt x="227547" y="227106"/>
                  <a:pt x="210085" y="230810"/>
                </a:cubicBezTo>
                <a:cubicBezTo>
                  <a:pt x="192623" y="234514"/>
                  <a:pt x="-42857" y="373685"/>
                  <a:pt x="6885" y="335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E570AFF-394F-C679-F89C-5B727AFDECA8}"/>
              </a:ext>
            </a:extLst>
          </p:cNvPr>
          <p:cNvSpPr/>
          <p:nvPr/>
        </p:nvSpPr>
        <p:spPr>
          <a:xfrm>
            <a:off x="6670043" y="8686797"/>
            <a:ext cx="67553" cy="185367"/>
          </a:xfrm>
          <a:custGeom>
            <a:avLst/>
            <a:gdLst>
              <a:gd name="connsiteX0" fmla="*/ 60957 w 67553"/>
              <a:gd name="connsiteY0" fmla="*/ 3 h 185367"/>
              <a:gd name="connsiteX1" fmla="*/ 22857 w 67553"/>
              <a:gd name="connsiteY1" fmla="*/ 95253 h 185367"/>
              <a:gd name="connsiteX2" fmla="*/ 67307 w 67553"/>
              <a:gd name="connsiteY2" fmla="*/ 184153 h 185367"/>
              <a:gd name="connsiteX3" fmla="*/ 41907 w 67553"/>
              <a:gd name="connsiteY3" fmla="*/ 149228 h 185367"/>
              <a:gd name="connsiteX4" fmla="*/ 632 w 67553"/>
              <a:gd name="connsiteY4" fmla="*/ 92078 h 185367"/>
              <a:gd name="connsiteX5" fmla="*/ 60957 w 67553"/>
              <a:gd name="connsiteY5" fmla="*/ 3 h 18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3" h="185367">
                <a:moveTo>
                  <a:pt x="60957" y="3"/>
                </a:moveTo>
                <a:cubicBezTo>
                  <a:pt x="64661" y="532"/>
                  <a:pt x="21799" y="64561"/>
                  <a:pt x="22857" y="95253"/>
                </a:cubicBezTo>
                <a:cubicBezTo>
                  <a:pt x="23915" y="125945"/>
                  <a:pt x="64132" y="175157"/>
                  <a:pt x="67307" y="184153"/>
                </a:cubicBezTo>
                <a:cubicBezTo>
                  <a:pt x="70482" y="193149"/>
                  <a:pt x="41907" y="149228"/>
                  <a:pt x="41907" y="149228"/>
                </a:cubicBezTo>
                <a:cubicBezTo>
                  <a:pt x="30795" y="133882"/>
                  <a:pt x="-5189" y="121182"/>
                  <a:pt x="632" y="92078"/>
                </a:cubicBezTo>
                <a:cubicBezTo>
                  <a:pt x="6453" y="62974"/>
                  <a:pt x="57253" y="-526"/>
                  <a:pt x="6095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FDFE1C3-274F-6170-C6E9-D52C88DA900D}"/>
              </a:ext>
            </a:extLst>
          </p:cNvPr>
          <p:cNvSpPr/>
          <p:nvPr/>
        </p:nvSpPr>
        <p:spPr>
          <a:xfrm>
            <a:off x="5857820" y="8508983"/>
            <a:ext cx="759377" cy="394130"/>
          </a:xfrm>
          <a:custGeom>
            <a:avLst/>
            <a:gdLst>
              <a:gd name="connsiteX0" fmla="*/ 55 w 759377"/>
              <a:gd name="connsiteY0" fmla="*/ 17 h 394130"/>
              <a:gd name="connsiteX1" fmla="*/ 482655 w 759377"/>
              <a:gd name="connsiteY1" fmla="*/ 244492 h 394130"/>
              <a:gd name="connsiteX2" fmla="*/ 628705 w 759377"/>
              <a:gd name="connsiteY2" fmla="*/ 295292 h 394130"/>
              <a:gd name="connsiteX3" fmla="*/ 657280 w 759377"/>
              <a:gd name="connsiteY3" fmla="*/ 365142 h 394130"/>
              <a:gd name="connsiteX4" fmla="*/ 654105 w 759377"/>
              <a:gd name="connsiteY4" fmla="*/ 314342 h 394130"/>
              <a:gd name="connsiteX5" fmla="*/ 758880 w 759377"/>
              <a:gd name="connsiteY5" fmla="*/ 393717 h 394130"/>
              <a:gd name="connsiteX6" fmla="*/ 689030 w 759377"/>
              <a:gd name="connsiteY6" fmla="*/ 342917 h 394130"/>
              <a:gd name="connsiteX7" fmla="*/ 584255 w 759377"/>
              <a:gd name="connsiteY7" fmla="*/ 285767 h 394130"/>
              <a:gd name="connsiteX8" fmla="*/ 517580 w 759377"/>
              <a:gd name="connsiteY8" fmla="*/ 273067 h 394130"/>
              <a:gd name="connsiteX9" fmla="*/ 485830 w 759377"/>
              <a:gd name="connsiteY9" fmla="*/ 352442 h 394130"/>
              <a:gd name="connsiteX10" fmla="*/ 495355 w 759377"/>
              <a:gd name="connsiteY10" fmla="*/ 279417 h 394130"/>
              <a:gd name="connsiteX11" fmla="*/ 450905 w 759377"/>
              <a:gd name="connsiteY11" fmla="*/ 231792 h 394130"/>
              <a:gd name="connsiteX12" fmla="*/ 55 w 759377"/>
              <a:gd name="connsiteY12" fmla="*/ 17 h 39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9377" h="394130">
                <a:moveTo>
                  <a:pt x="55" y="17"/>
                </a:moveTo>
                <a:cubicBezTo>
                  <a:pt x="5347" y="2134"/>
                  <a:pt x="377880" y="195280"/>
                  <a:pt x="482655" y="244492"/>
                </a:cubicBezTo>
                <a:cubicBezTo>
                  <a:pt x="587430" y="293704"/>
                  <a:pt x="599601" y="275184"/>
                  <a:pt x="628705" y="295292"/>
                </a:cubicBezTo>
                <a:cubicBezTo>
                  <a:pt x="657809" y="315400"/>
                  <a:pt x="653047" y="361967"/>
                  <a:pt x="657280" y="365142"/>
                </a:cubicBezTo>
                <a:cubicBezTo>
                  <a:pt x="661513" y="368317"/>
                  <a:pt x="637172" y="309580"/>
                  <a:pt x="654105" y="314342"/>
                </a:cubicBezTo>
                <a:cubicBezTo>
                  <a:pt x="671038" y="319104"/>
                  <a:pt x="753059" y="388955"/>
                  <a:pt x="758880" y="393717"/>
                </a:cubicBezTo>
                <a:cubicBezTo>
                  <a:pt x="764701" y="398479"/>
                  <a:pt x="718134" y="360909"/>
                  <a:pt x="689030" y="342917"/>
                </a:cubicBezTo>
                <a:cubicBezTo>
                  <a:pt x="659926" y="324925"/>
                  <a:pt x="612830" y="297409"/>
                  <a:pt x="584255" y="285767"/>
                </a:cubicBezTo>
                <a:cubicBezTo>
                  <a:pt x="555680" y="274125"/>
                  <a:pt x="533984" y="261955"/>
                  <a:pt x="517580" y="273067"/>
                </a:cubicBezTo>
                <a:cubicBezTo>
                  <a:pt x="501176" y="284179"/>
                  <a:pt x="489534" y="351384"/>
                  <a:pt x="485830" y="352442"/>
                </a:cubicBezTo>
                <a:cubicBezTo>
                  <a:pt x="482126" y="353500"/>
                  <a:pt x="501176" y="299525"/>
                  <a:pt x="495355" y="279417"/>
                </a:cubicBezTo>
                <a:cubicBezTo>
                  <a:pt x="489534" y="259309"/>
                  <a:pt x="530280" y="276771"/>
                  <a:pt x="450905" y="231792"/>
                </a:cubicBezTo>
                <a:cubicBezTo>
                  <a:pt x="371530" y="186813"/>
                  <a:pt x="-5237" y="-2100"/>
                  <a:pt x="55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8529070-93FF-8B3B-C2DF-0C0DBEEB5418}"/>
              </a:ext>
            </a:extLst>
          </p:cNvPr>
          <p:cNvSpPr/>
          <p:nvPr/>
        </p:nvSpPr>
        <p:spPr>
          <a:xfrm>
            <a:off x="6859593" y="8264488"/>
            <a:ext cx="630299" cy="578185"/>
          </a:xfrm>
          <a:custGeom>
            <a:avLst/>
            <a:gdLst>
              <a:gd name="connsiteX0" fmla="*/ 630232 w 630299"/>
              <a:gd name="connsiteY0" fmla="*/ 37 h 578185"/>
              <a:gd name="connsiteX1" fmla="*/ 163507 w 630299"/>
              <a:gd name="connsiteY1" fmla="*/ 435012 h 578185"/>
              <a:gd name="connsiteX2" fmla="*/ 195257 w 630299"/>
              <a:gd name="connsiteY2" fmla="*/ 422312 h 578185"/>
              <a:gd name="connsiteX3" fmla="*/ 42857 w 630299"/>
              <a:gd name="connsiteY3" fmla="*/ 514387 h 578185"/>
              <a:gd name="connsiteX4" fmla="*/ 1582 w 630299"/>
              <a:gd name="connsiteY4" fmla="*/ 577887 h 578185"/>
              <a:gd name="connsiteX5" fmla="*/ 84132 w 630299"/>
              <a:gd name="connsiteY5" fmla="*/ 488987 h 578185"/>
              <a:gd name="connsiteX6" fmla="*/ 223832 w 630299"/>
              <a:gd name="connsiteY6" fmla="*/ 368337 h 578185"/>
              <a:gd name="connsiteX7" fmla="*/ 198432 w 630299"/>
              <a:gd name="connsiteY7" fmla="*/ 409612 h 578185"/>
              <a:gd name="connsiteX8" fmla="*/ 630232 w 630299"/>
              <a:gd name="connsiteY8" fmla="*/ 37 h 57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299" h="578185">
                <a:moveTo>
                  <a:pt x="630232" y="37"/>
                </a:moveTo>
                <a:cubicBezTo>
                  <a:pt x="624411" y="4270"/>
                  <a:pt x="236003" y="364633"/>
                  <a:pt x="163507" y="435012"/>
                </a:cubicBezTo>
                <a:cubicBezTo>
                  <a:pt x="91011" y="505391"/>
                  <a:pt x="215365" y="409083"/>
                  <a:pt x="195257" y="422312"/>
                </a:cubicBezTo>
                <a:cubicBezTo>
                  <a:pt x="175149" y="435541"/>
                  <a:pt x="75136" y="488458"/>
                  <a:pt x="42857" y="514387"/>
                </a:cubicBezTo>
                <a:cubicBezTo>
                  <a:pt x="10578" y="540316"/>
                  <a:pt x="-5297" y="582120"/>
                  <a:pt x="1582" y="577887"/>
                </a:cubicBezTo>
                <a:cubicBezTo>
                  <a:pt x="8461" y="573654"/>
                  <a:pt x="47090" y="523912"/>
                  <a:pt x="84132" y="488987"/>
                </a:cubicBezTo>
                <a:cubicBezTo>
                  <a:pt x="121174" y="454062"/>
                  <a:pt x="204782" y="381566"/>
                  <a:pt x="223832" y="368337"/>
                </a:cubicBezTo>
                <a:cubicBezTo>
                  <a:pt x="242882" y="355108"/>
                  <a:pt x="131757" y="465704"/>
                  <a:pt x="198432" y="409612"/>
                </a:cubicBezTo>
                <a:cubicBezTo>
                  <a:pt x="265107" y="353520"/>
                  <a:pt x="636053" y="-4196"/>
                  <a:pt x="630232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ABC9FFD7-7670-C0B2-4916-DF9F23F5CD52}"/>
              </a:ext>
            </a:extLst>
          </p:cNvPr>
          <p:cNvSpPr/>
          <p:nvPr/>
        </p:nvSpPr>
        <p:spPr>
          <a:xfrm>
            <a:off x="5744827" y="8428322"/>
            <a:ext cx="675025" cy="474378"/>
          </a:xfrm>
          <a:custGeom>
            <a:avLst/>
            <a:gdLst>
              <a:gd name="connsiteX0" fmla="*/ 1923 w 675025"/>
              <a:gd name="connsiteY0" fmla="*/ 1303 h 474378"/>
              <a:gd name="connsiteX1" fmla="*/ 459123 w 675025"/>
              <a:gd name="connsiteY1" fmla="*/ 328328 h 474378"/>
              <a:gd name="connsiteX2" fmla="*/ 443248 w 675025"/>
              <a:gd name="connsiteY2" fmla="*/ 290228 h 474378"/>
              <a:gd name="connsiteX3" fmla="*/ 582948 w 675025"/>
              <a:gd name="connsiteY3" fmla="*/ 407703 h 474378"/>
              <a:gd name="connsiteX4" fmla="*/ 675023 w 675025"/>
              <a:gd name="connsiteY4" fmla="*/ 474378 h 474378"/>
              <a:gd name="connsiteX5" fmla="*/ 586123 w 675025"/>
              <a:gd name="connsiteY5" fmla="*/ 407703 h 474378"/>
              <a:gd name="connsiteX6" fmla="*/ 474998 w 675025"/>
              <a:gd name="connsiteY6" fmla="*/ 325153 h 474378"/>
              <a:gd name="connsiteX7" fmla="*/ 446423 w 675025"/>
              <a:gd name="connsiteY7" fmla="*/ 226728 h 474378"/>
              <a:gd name="connsiteX8" fmla="*/ 452773 w 675025"/>
              <a:gd name="connsiteY8" fmla="*/ 306103 h 474378"/>
              <a:gd name="connsiteX9" fmla="*/ 300373 w 675025"/>
              <a:gd name="connsiteY9" fmla="*/ 217203 h 474378"/>
              <a:gd name="connsiteX10" fmla="*/ 1923 w 675025"/>
              <a:gd name="connsiteY10" fmla="*/ 1303 h 4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025" h="474378">
                <a:moveTo>
                  <a:pt x="1923" y="1303"/>
                </a:moveTo>
                <a:cubicBezTo>
                  <a:pt x="28381" y="19824"/>
                  <a:pt x="385569" y="280174"/>
                  <a:pt x="459123" y="328328"/>
                </a:cubicBezTo>
                <a:cubicBezTo>
                  <a:pt x="532677" y="376482"/>
                  <a:pt x="422610" y="276999"/>
                  <a:pt x="443248" y="290228"/>
                </a:cubicBezTo>
                <a:cubicBezTo>
                  <a:pt x="463886" y="303457"/>
                  <a:pt x="544319" y="377011"/>
                  <a:pt x="582948" y="407703"/>
                </a:cubicBezTo>
                <a:cubicBezTo>
                  <a:pt x="621577" y="438395"/>
                  <a:pt x="674494" y="474378"/>
                  <a:pt x="675023" y="474378"/>
                </a:cubicBezTo>
                <a:cubicBezTo>
                  <a:pt x="675552" y="474378"/>
                  <a:pt x="586123" y="407703"/>
                  <a:pt x="586123" y="407703"/>
                </a:cubicBezTo>
                <a:cubicBezTo>
                  <a:pt x="552786" y="382832"/>
                  <a:pt x="498281" y="355315"/>
                  <a:pt x="474998" y="325153"/>
                </a:cubicBezTo>
                <a:cubicBezTo>
                  <a:pt x="451715" y="294991"/>
                  <a:pt x="450127" y="229903"/>
                  <a:pt x="446423" y="226728"/>
                </a:cubicBezTo>
                <a:cubicBezTo>
                  <a:pt x="442719" y="223553"/>
                  <a:pt x="477115" y="307691"/>
                  <a:pt x="452773" y="306103"/>
                </a:cubicBezTo>
                <a:cubicBezTo>
                  <a:pt x="428431" y="304516"/>
                  <a:pt x="371281" y="267474"/>
                  <a:pt x="300373" y="217203"/>
                </a:cubicBezTo>
                <a:cubicBezTo>
                  <a:pt x="229465" y="166932"/>
                  <a:pt x="-24535" y="-17218"/>
                  <a:pt x="1923" y="1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8DE2803-F59A-4DF5-EC5E-5BE29B38A67D}"/>
              </a:ext>
            </a:extLst>
          </p:cNvPr>
          <p:cNvSpPr/>
          <p:nvPr/>
        </p:nvSpPr>
        <p:spPr>
          <a:xfrm>
            <a:off x="7145897" y="8188325"/>
            <a:ext cx="220265" cy="283262"/>
          </a:xfrm>
          <a:custGeom>
            <a:avLst/>
            <a:gdLst>
              <a:gd name="connsiteX0" fmla="*/ 220103 w 220265"/>
              <a:gd name="connsiteY0" fmla="*/ 0 h 283262"/>
              <a:gd name="connsiteX1" fmla="*/ 115328 w 220265"/>
              <a:gd name="connsiteY1" fmla="*/ 88900 h 283262"/>
              <a:gd name="connsiteX2" fmla="*/ 42303 w 220265"/>
              <a:gd name="connsiteY2" fmla="*/ 114300 h 283262"/>
              <a:gd name="connsiteX3" fmla="*/ 1028 w 220265"/>
              <a:gd name="connsiteY3" fmla="*/ 282575 h 283262"/>
              <a:gd name="connsiteX4" fmla="*/ 16903 w 220265"/>
              <a:gd name="connsiteY4" fmla="*/ 171450 h 283262"/>
              <a:gd name="connsiteX5" fmla="*/ 64528 w 220265"/>
              <a:gd name="connsiteY5" fmla="*/ 111125 h 283262"/>
              <a:gd name="connsiteX6" fmla="*/ 89928 w 220265"/>
              <a:gd name="connsiteY6" fmla="*/ 28575 h 283262"/>
              <a:gd name="connsiteX7" fmla="*/ 89928 w 220265"/>
              <a:gd name="connsiteY7" fmla="*/ 88900 h 283262"/>
              <a:gd name="connsiteX8" fmla="*/ 220103 w 220265"/>
              <a:gd name="connsiteY8" fmla="*/ 0 h 28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65" h="283262">
                <a:moveTo>
                  <a:pt x="220103" y="0"/>
                </a:moveTo>
                <a:cubicBezTo>
                  <a:pt x="224336" y="0"/>
                  <a:pt x="144961" y="69850"/>
                  <a:pt x="115328" y="88900"/>
                </a:cubicBezTo>
                <a:cubicBezTo>
                  <a:pt x="85695" y="107950"/>
                  <a:pt x="61353" y="82021"/>
                  <a:pt x="42303" y="114300"/>
                </a:cubicBezTo>
                <a:cubicBezTo>
                  <a:pt x="23253" y="146579"/>
                  <a:pt x="5261" y="273050"/>
                  <a:pt x="1028" y="282575"/>
                </a:cubicBezTo>
                <a:cubicBezTo>
                  <a:pt x="-3205" y="292100"/>
                  <a:pt x="6320" y="200025"/>
                  <a:pt x="16903" y="171450"/>
                </a:cubicBezTo>
                <a:cubicBezTo>
                  <a:pt x="27486" y="142875"/>
                  <a:pt x="52357" y="134938"/>
                  <a:pt x="64528" y="111125"/>
                </a:cubicBezTo>
                <a:cubicBezTo>
                  <a:pt x="76699" y="87313"/>
                  <a:pt x="85695" y="32279"/>
                  <a:pt x="89928" y="28575"/>
                </a:cubicBezTo>
                <a:cubicBezTo>
                  <a:pt x="94161" y="24871"/>
                  <a:pt x="68232" y="92604"/>
                  <a:pt x="89928" y="88900"/>
                </a:cubicBezTo>
                <a:cubicBezTo>
                  <a:pt x="111624" y="85196"/>
                  <a:pt x="215870" y="0"/>
                  <a:pt x="22010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239CF53-0FC2-56AA-BC5E-AF8E77BE5076}"/>
              </a:ext>
            </a:extLst>
          </p:cNvPr>
          <p:cNvSpPr/>
          <p:nvPr/>
        </p:nvSpPr>
        <p:spPr>
          <a:xfrm>
            <a:off x="7177633" y="8202526"/>
            <a:ext cx="58500" cy="162098"/>
          </a:xfrm>
          <a:custGeom>
            <a:avLst/>
            <a:gdLst>
              <a:gd name="connsiteX0" fmla="*/ 58192 w 58500"/>
              <a:gd name="connsiteY0" fmla="*/ 1674 h 162098"/>
              <a:gd name="connsiteX1" fmla="*/ 1042 w 58500"/>
              <a:gd name="connsiteY1" fmla="*/ 160424 h 162098"/>
              <a:gd name="connsiteX2" fmla="*/ 23267 w 58500"/>
              <a:gd name="connsiteY2" fmla="*/ 81049 h 162098"/>
              <a:gd name="connsiteX3" fmla="*/ 58192 w 58500"/>
              <a:gd name="connsiteY3" fmla="*/ 1674 h 1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0" h="162098">
                <a:moveTo>
                  <a:pt x="58192" y="1674"/>
                </a:moveTo>
                <a:cubicBezTo>
                  <a:pt x="54488" y="14903"/>
                  <a:pt x="6863" y="147195"/>
                  <a:pt x="1042" y="160424"/>
                </a:cubicBezTo>
                <a:cubicBezTo>
                  <a:pt x="-4779" y="173653"/>
                  <a:pt x="15329" y="104862"/>
                  <a:pt x="23267" y="81049"/>
                </a:cubicBezTo>
                <a:cubicBezTo>
                  <a:pt x="31204" y="57237"/>
                  <a:pt x="61896" y="-11555"/>
                  <a:pt x="58192" y="16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459D4AA-7AC1-4CA9-F233-CE615B67B079}"/>
              </a:ext>
            </a:extLst>
          </p:cNvPr>
          <p:cNvSpPr/>
          <p:nvPr/>
        </p:nvSpPr>
        <p:spPr>
          <a:xfrm>
            <a:off x="5641216" y="8132547"/>
            <a:ext cx="124589" cy="215330"/>
          </a:xfrm>
          <a:custGeom>
            <a:avLst/>
            <a:gdLst>
              <a:gd name="connsiteX0" fmla="*/ 759 w 124589"/>
              <a:gd name="connsiteY0" fmla="*/ 1803 h 215330"/>
              <a:gd name="connsiteX1" fmla="*/ 22984 w 124589"/>
              <a:gd name="connsiteY1" fmla="*/ 71653 h 215330"/>
              <a:gd name="connsiteX2" fmla="*/ 73784 w 124589"/>
              <a:gd name="connsiteY2" fmla="*/ 151028 h 215330"/>
              <a:gd name="connsiteX3" fmla="*/ 76959 w 124589"/>
              <a:gd name="connsiteY3" fmla="*/ 125628 h 215330"/>
              <a:gd name="connsiteX4" fmla="*/ 124584 w 124589"/>
              <a:gd name="connsiteY4" fmla="*/ 214528 h 215330"/>
              <a:gd name="connsiteX5" fmla="*/ 73784 w 124589"/>
              <a:gd name="connsiteY5" fmla="*/ 166903 h 215330"/>
              <a:gd name="connsiteX6" fmla="*/ 19809 w 124589"/>
              <a:gd name="connsiteY6" fmla="*/ 122453 h 215330"/>
              <a:gd name="connsiteX7" fmla="*/ 48384 w 124589"/>
              <a:gd name="connsiteY7" fmla="*/ 147853 h 215330"/>
              <a:gd name="connsiteX8" fmla="*/ 759 w 124589"/>
              <a:gd name="connsiteY8" fmla="*/ 1803 h 2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9" h="215330">
                <a:moveTo>
                  <a:pt x="759" y="1803"/>
                </a:moveTo>
                <a:cubicBezTo>
                  <a:pt x="-3474" y="-10897"/>
                  <a:pt x="10813" y="46782"/>
                  <a:pt x="22984" y="71653"/>
                </a:cubicBezTo>
                <a:cubicBezTo>
                  <a:pt x="35155" y="96524"/>
                  <a:pt x="64788" y="142032"/>
                  <a:pt x="73784" y="151028"/>
                </a:cubicBezTo>
                <a:cubicBezTo>
                  <a:pt x="82780" y="160024"/>
                  <a:pt x="68492" y="115045"/>
                  <a:pt x="76959" y="125628"/>
                </a:cubicBezTo>
                <a:cubicBezTo>
                  <a:pt x="85426" y="136211"/>
                  <a:pt x="125113" y="207649"/>
                  <a:pt x="124584" y="214528"/>
                </a:cubicBezTo>
                <a:cubicBezTo>
                  <a:pt x="124055" y="221407"/>
                  <a:pt x="91246" y="182249"/>
                  <a:pt x="73784" y="166903"/>
                </a:cubicBezTo>
                <a:cubicBezTo>
                  <a:pt x="56322" y="151557"/>
                  <a:pt x="24042" y="125628"/>
                  <a:pt x="19809" y="122453"/>
                </a:cubicBezTo>
                <a:cubicBezTo>
                  <a:pt x="15576" y="119278"/>
                  <a:pt x="52088" y="160553"/>
                  <a:pt x="48384" y="147853"/>
                </a:cubicBezTo>
                <a:cubicBezTo>
                  <a:pt x="44680" y="135153"/>
                  <a:pt x="4992" y="14503"/>
                  <a:pt x="759" y="1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1D9C4C4E-FE24-E848-3E98-ECE8D9F4D8FD}"/>
              </a:ext>
            </a:extLst>
          </p:cNvPr>
          <p:cNvSpPr/>
          <p:nvPr/>
        </p:nvSpPr>
        <p:spPr>
          <a:xfrm>
            <a:off x="5756178" y="8162819"/>
            <a:ext cx="122868" cy="243357"/>
          </a:xfrm>
          <a:custGeom>
            <a:avLst/>
            <a:gdLst>
              <a:gd name="connsiteX0" fmla="*/ 97 w 122868"/>
              <a:gd name="connsiteY0" fmla="*/ 106 h 243357"/>
              <a:gd name="connsiteX1" fmla="*/ 50897 w 122868"/>
              <a:gd name="connsiteY1" fmla="*/ 117581 h 243357"/>
              <a:gd name="connsiteX2" fmla="*/ 120747 w 122868"/>
              <a:gd name="connsiteY2" fmla="*/ 241406 h 243357"/>
              <a:gd name="connsiteX3" fmla="*/ 101697 w 122868"/>
              <a:gd name="connsiteY3" fmla="*/ 190606 h 243357"/>
              <a:gd name="connsiteX4" fmla="*/ 69947 w 122868"/>
              <a:gd name="connsiteY4" fmla="*/ 152506 h 243357"/>
              <a:gd name="connsiteX5" fmla="*/ 63597 w 122868"/>
              <a:gd name="connsiteY5" fmla="*/ 69956 h 243357"/>
              <a:gd name="connsiteX6" fmla="*/ 63597 w 122868"/>
              <a:gd name="connsiteY6" fmla="*/ 95356 h 243357"/>
              <a:gd name="connsiteX7" fmla="*/ 97 w 122868"/>
              <a:gd name="connsiteY7" fmla="*/ 106 h 2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68" h="243357">
                <a:moveTo>
                  <a:pt x="97" y="106"/>
                </a:moveTo>
                <a:cubicBezTo>
                  <a:pt x="-2020" y="3810"/>
                  <a:pt x="30789" y="77364"/>
                  <a:pt x="50897" y="117581"/>
                </a:cubicBezTo>
                <a:cubicBezTo>
                  <a:pt x="71005" y="157798"/>
                  <a:pt x="112280" y="229235"/>
                  <a:pt x="120747" y="241406"/>
                </a:cubicBezTo>
                <a:cubicBezTo>
                  <a:pt x="129214" y="253577"/>
                  <a:pt x="110164" y="205423"/>
                  <a:pt x="101697" y="190606"/>
                </a:cubicBezTo>
                <a:cubicBezTo>
                  <a:pt x="93230" y="175789"/>
                  <a:pt x="76297" y="172614"/>
                  <a:pt x="69947" y="152506"/>
                </a:cubicBezTo>
                <a:cubicBezTo>
                  <a:pt x="63597" y="132398"/>
                  <a:pt x="64655" y="79481"/>
                  <a:pt x="63597" y="69956"/>
                </a:cubicBezTo>
                <a:cubicBezTo>
                  <a:pt x="62539" y="60431"/>
                  <a:pt x="72593" y="100648"/>
                  <a:pt x="63597" y="95356"/>
                </a:cubicBezTo>
                <a:cubicBezTo>
                  <a:pt x="54601" y="90064"/>
                  <a:pt x="2214" y="-3598"/>
                  <a:pt x="9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0543718-AB63-FC02-6A7F-D1929612BFB2}"/>
              </a:ext>
            </a:extLst>
          </p:cNvPr>
          <p:cNvSpPr/>
          <p:nvPr/>
        </p:nvSpPr>
        <p:spPr>
          <a:xfrm>
            <a:off x="5762625" y="8194675"/>
            <a:ext cx="82550" cy="142875"/>
          </a:xfrm>
          <a:custGeom>
            <a:avLst/>
            <a:gdLst>
              <a:gd name="connsiteX0" fmla="*/ 82550 w 82550"/>
              <a:gd name="connsiteY0" fmla="*/ 0 h 142875"/>
              <a:gd name="connsiteX1" fmla="*/ 31750 w 82550"/>
              <a:gd name="connsiteY1" fmla="*/ 66675 h 142875"/>
              <a:gd name="connsiteX2" fmla="*/ 6350 w 82550"/>
              <a:gd name="connsiteY2" fmla="*/ 142875 h 142875"/>
              <a:gd name="connsiteX3" fmla="*/ 19050 w 82550"/>
              <a:gd name="connsiteY3" fmla="*/ 66675 h 142875"/>
              <a:gd name="connsiteX4" fmla="*/ 0 w 82550"/>
              <a:gd name="connsiteY4" fmla="*/ 82550 h 142875"/>
              <a:gd name="connsiteX5" fmla="*/ 82550 w 82550"/>
              <a:gd name="connsiteY5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50" h="142875">
                <a:moveTo>
                  <a:pt x="82550" y="0"/>
                </a:moveTo>
                <a:cubicBezTo>
                  <a:pt x="63500" y="21431"/>
                  <a:pt x="44450" y="42863"/>
                  <a:pt x="31750" y="66675"/>
                </a:cubicBezTo>
                <a:cubicBezTo>
                  <a:pt x="19050" y="90488"/>
                  <a:pt x="8467" y="142875"/>
                  <a:pt x="6350" y="142875"/>
                </a:cubicBezTo>
                <a:cubicBezTo>
                  <a:pt x="4233" y="142875"/>
                  <a:pt x="20108" y="76729"/>
                  <a:pt x="19050" y="66675"/>
                </a:cubicBezTo>
                <a:cubicBezTo>
                  <a:pt x="17992" y="56621"/>
                  <a:pt x="0" y="82550"/>
                  <a:pt x="0" y="82550"/>
                </a:cubicBezTo>
                <a:lnTo>
                  <a:pt x="8255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82BF09A-276C-DD60-D7B5-567DDEC517E1}"/>
              </a:ext>
            </a:extLst>
          </p:cNvPr>
          <p:cNvSpPr/>
          <p:nvPr/>
        </p:nvSpPr>
        <p:spPr>
          <a:xfrm>
            <a:off x="5797466" y="8189353"/>
            <a:ext cx="87400" cy="249994"/>
          </a:xfrm>
          <a:custGeom>
            <a:avLst/>
            <a:gdLst>
              <a:gd name="connsiteX0" fmla="*/ 84 w 87400"/>
              <a:gd name="connsiteY0" fmla="*/ 2147 h 249994"/>
              <a:gd name="connsiteX1" fmla="*/ 82634 w 87400"/>
              <a:gd name="connsiteY1" fmla="*/ 243447 h 249994"/>
              <a:gd name="connsiteX2" fmla="*/ 76284 w 87400"/>
              <a:gd name="connsiteY2" fmla="*/ 176772 h 249994"/>
              <a:gd name="connsiteX3" fmla="*/ 66759 w 87400"/>
              <a:gd name="connsiteY3" fmla="*/ 125972 h 249994"/>
              <a:gd name="connsiteX4" fmla="*/ 84 w 87400"/>
              <a:gd name="connsiteY4" fmla="*/ 2147 h 2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00" h="249994">
                <a:moveTo>
                  <a:pt x="84" y="2147"/>
                </a:moveTo>
                <a:cubicBezTo>
                  <a:pt x="2730" y="21726"/>
                  <a:pt x="69934" y="214343"/>
                  <a:pt x="82634" y="243447"/>
                </a:cubicBezTo>
                <a:cubicBezTo>
                  <a:pt x="95334" y="272551"/>
                  <a:pt x="78930" y="196351"/>
                  <a:pt x="76284" y="176772"/>
                </a:cubicBezTo>
                <a:cubicBezTo>
                  <a:pt x="73638" y="157193"/>
                  <a:pt x="75755" y="149255"/>
                  <a:pt x="66759" y="125972"/>
                </a:cubicBezTo>
                <a:cubicBezTo>
                  <a:pt x="57763" y="102689"/>
                  <a:pt x="-2562" y="-17432"/>
                  <a:pt x="84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9C8C0665-11AD-4541-E019-146B758CE691}"/>
              </a:ext>
            </a:extLst>
          </p:cNvPr>
          <p:cNvSpPr/>
          <p:nvPr/>
        </p:nvSpPr>
        <p:spPr>
          <a:xfrm>
            <a:off x="5971303" y="8242269"/>
            <a:ext cx="64559" cy="247261"/>
          </a:xfrm>
          <a:custGeom>
            <a:avLst/>
            <a:gdLst>
              <a:gd name="connsiteX0" fmla="*/ 64372 w 64559"/>
              <a:gd name="connsiteY0" fmla="*/ 31 h 247261"/>
              <a:gd name="connsiteX1" fmla="*/ 23097 w 64559"/>
              <a:gd name="connsiteY1" fmla="*/ 98456 h 247261"/>
              <a:gd name="connsiteX2" fmla="*/ 26272 w 64559"/>
              <a:gd name="connsiteY2" fmla="*/ 244506 h 247261"/>
              <a:gd name="connsiteX3" fmla="*/ 16747 w 64559"/>
              <a:gd name="connsiteY3" fmla="*/ 184181 h 247261"/>
              <a:gd name="connsiteX4" fmla="*/ 4047 w 64559"/>
              <a:gd name="connsiteY4" fmla="*/ 63531 h 247261"/>
              <a:gd name="connsiteX5" fmla="*/ 4047 w 64559"/>
              <a:gd name="connsiteY5" fmla="*/ 107981 h 247261"/>
              <a:gd name="connsiteX6" fmla="*/ 64372 w 64559"/>
              <a:gd name="connsiteY6" fmla="*/ 31 h 24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559" h="247261">
                <a:moveTo>
                  <a:pt x="64372" y="31"/>
                </a:moveTo>
                <a:cubicBezTo>
                  <a:pt x="67547" y="-1556"/>
                  <a:pt x="29447" y="57710"/>
                  <a:pt x="23097" y="98456"/>
                </a:cubicBezTo>
                <a:cubicBezTo>
                  <a:pt x="16747" y="139202"/>
                  <a:pt x="27330" y="230219"/>
                  <a:pt x="26272" y="244506"/>
                </a:cubicBezTo>
                <a:cubicBezTo>
                  <a:pt x="25214" y="258793"/>
                  <a:pt x="20451" y="214344"/>
                  <a:pt x="16747" y="184181"/>
                </a:cubicBezTo>
                <a:cubicBezTo>
                  <a:pt x="13043" y="154019"/>
                  <a:pt x="6164" y="76231"/>
                  <a:pt x="4047" y="63531"/>
                </a:cubicBezTo>
                <a:cubicBezTo>
                  <a:pt x="1930" y="50831"/>
                  <a:pt x="-3891" y="112744"/>
                  <a:pt x="4047" y="107981"/>
                </a:cubicBezTo>
                <a:cubicBezTo>
                  <a:pt x="11984" y="103219"/>
                  <a:pt x="61197" y="1618"/>
                  <a:pt x="64372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12C3E09-E106-B26E-1F2A-5D8B9D8D62AA}"/>
              </a:ext>
            </a:extLst>
          </p:cNvPr>
          <p:cNvSpPr/>
          <p:nvPr/>
        </p:nvSpPr>
        <p:spPr>
          <a:xfrm>
            <a:off x="5949555" y="8219794"/>
            <a:ext cx="35341" cy="235535"/>
          </a:xfrm>
          <a:custGeom>
            <a:avLst/>
            <a:gdLst>
              <a:gd name="connsiteX0" fmla="*/ 395 w 35341"/>
              <a:gd name="connsiteY0" fmla="*/ 281 h 235535"/>
              <a:gd name="connsiteX1" fmla="*/ 16270 w 35341"/>
              <a:gd name="connsiteY1" fmla="*/ 136806 h 235535"/>
              <a:gd name="connsiteX2" fmla="*/ 13095 w 35341"/>
              <a:gd name="connsiteY2" fmla="*/ 235231 h 235535"/>
              <a:gd name="connsiteX3" fmla="*/ 22620 w 35341"/>
              <a:gd name="connsiteY3" fmla="*/ 165381 h 235535"/>
              <a:gd name="connsiteX4" fmla="*/ 35320 w 35341"/>
              <a:gd name="connsiteY4" fmla="*/ 101881 h 235535"/>
              <a:gd name="connsiteX5" fmla="*/ 395 w 35341"/>
              <a:gd name="connsiteY5" fmla="*/ 281 h 23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1" h="235535">
                <a:moveTo>
                  <a:pt x="395" y="281"/>
                </a:moveTo>
                <a:cubicBezTo>
                  <a:pt x="-2780" y="6102"/>
                  <a:pt x="14153" y="97648"/>
                  <a:pt x="16270" y="136806"/>
                </a:cubicBezTo>
                <a:cubicBezTo>
                  <a:pt x="18387" y="175964"/>
                  <a:pt x="12037" y="230469"/>
                  <a:pt x="13095" y="235231"/>
                </a:cubicBezTo>
                <a:cubicBezTo>
                  <a:pt x="14153" y="239993"/>
                  <a:pt x="18916" y="187606"/>
                  <a:pt x="22620" y="165381"/>
                </a:cubicBezTo>
                <a:cubicBezTo>
                  <a:pt x="26324" y="143156"/>
                  <a:pt x="35849" y="123048"/>
                  <a:pt x="35320" y="101881"/>
                </a:cubicBezTo>
                <a:cubicBezTo>
                  <a:pt x="34791" y="80714"/>
                  <a:pt x="3570" y="-5540"/>
                  <a:pt x="395" y="2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D5069B1-CFED-7928-2AB4-26381AB66FF0}"/>
              </a:ext>
            </a:extLst>
          </p:cNvPr>
          <p:cNvSpPr/>
          <p:nvPr/>
        </p:nvSpPr>
        <p:spPr>
          <a:xfrm>
            <a:off x="5776200" y="8347363"/>
            <a:ext cx="322192" cy="168067"/>
          </a:xfrm>
          <a:custGeom>
            <a:avLst/>
            <a:gdLst>
              <a:gd name="connsiteX0" fmla="*/ 2300 w 322192"/>
              <a:gd name="connsiteY0" fmla="*/ 2887 h 168067"/>
              <a:gd name="connsiteX1" fmla="*/ 313450 w 322192"/>
              <a:gd name="connsiteY1" fmla="*/ 164812 h 168067"/>
              <a:gd name="connsiteX2" fmla="*/ 230900 w 322192"/>
              <a:gd name="connsiteY2" fmla="*/ 107662 h 168067"/>
              <a:gd name="connsiteX3" fmla="*/ 173750 w 322192"/>
              <a:gd name="connsiteY3" fmla="*/ 63212 h 168067"/>
              <a:gd name="connsiteX4" fmla="*/ 2300 w 322192"/>
              <a:gd name="connsiteY4" fmla="*/ 2887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192" h="168067">
                <a:moveTo>
                  <a:pt x="2300" y="2887"/>
                </a:moveTo>
                <a:cubicBezTo>
                  <a:pt x="25583" y="19820"/>
                  <a:pt x="275350" y="147350"/>
                  <a:pt x="313450" y="164812"/>
                </a:cubicBezTo>
                <a:cubicBezTo>
                  <a:pt x="351550" y="182274"/>
                  <a:pt x="254183" y="124595"/>
                  <a:pt x="230900" y="107662"/>
                </a:cubicBezTo>
                <a:cubicBezTo>
                  <a:pt x="207617" y="90729"/>
                  <a:pt x="208146" y="78029"/>
                  <a:pt x="173750" y="63212"/>
                </a:cubicBezTo>
                <a:cubicBezTo>
                  <a:pt x="139354" y="48395"/>
                  <a:pt x="-20983" y="-14046"/>
                  <a:pt x="2300" y="2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A2996ED0-D5C6-703C-6F89-B812BE688692}"/>
              </a:ext>
            </a:extLst>
          </p:cNvPr>
          <p:cNvSpPr/>
          <p:nvPr/>
        </p:nvSpPr>
        <p:spPr>
          <a:xfrm>
            <a:off x="6010188" y="8261131"/>
            <a:ext cx="225224" cy="292936"/>
          </a:xfrm>
          <a:custGeom>
            <a:avLst/>
            <a:gdLst>
              <a:gd name="connsiteX0" fmla="*/ 152487 w 225224"/>
              <a:gd name="connsiteY0" fmla="*/ 219 h 292936"/>
              <a:gd name="connsiteX1" fmla="*/ 212812 w 225224"/>
              <a:gd name="connsiteY1" fmla="*/ 104994 h 292936"/>
              <a:gd name="connsiteX2" fmla="*/ 209637 w 225224"/>
              <a:gd name="connsiteY2" fmla="*/ 212944 h 292936"/>
              <a:gd name="connsiteX3" fmla="*/ 215987 w 225224"/>
              <a:gd name="connsiteY3" fmla="*/ 190719 h 292936"/>
              <a:gd name="connsiteX4" fmla="*/ 206462 w 225224"/>
              <a:gd name="connsiteY4" fmla="*/ 289144 h 292936"/>
              <a:gd name="connsiteX5" fmla="*/ 181062 w 225224"/>
              <a:gd name="connsiteY5" fmla="*/ 266919 h 292936"/>
              <a:gd name="connsiteX6" fmla="*/ 87 w 225224"/>
              <a:gd name="connsiteY6" fmla="*/ 212944 h 292936"/>
              <a:gd name="connsiteX7" fmla="*/ 206462 w 225224"/>
              <a:gd name="connsiteY7" fmla="*/ 292319 h 292936"/>
              <a:gd name="connsiteX8" fmla="*/ 212812 w 225224"/>
              <a:gd name="connsiteY8" fmla="*/ 244694 h 292936"/>
              <a:gd name="connsiteX9" fmla="*/ 219162 w 225224"/>
              <a:gd name="connsiteY9" fmla="*/ 181194 h 292936"/>
              <a:gd name="connsiteX10" fmla="*/ 222337 w 225224"/>
              <a:gd name="connsiteY10" fmla="*/ 133569 h 292936"/>
              <a:gd name="connsiteX11" fmla="*/ 152487 w 225224"/>
              <a:gd name="connsiteY11" fmla="*/ 219 h 2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224" h="292936">
                <a:moveTo>
                  <a:pt x="152487" y="219"/>
                </a:moveTo>
                <a:cubicBezTo>
                  <a:pt x="150900" y="-4543"/>
                  <a:pt x="203287" y="69540"/>
                  <a:pt x="212812" y="104994"/>
                </a:cubicBezTo>
                <a:cubicBezTo>
                  <a:pt x="222337" y="140448"/>
                  <a:pt x="209108" y="198657"/>
                  <a:pt x="209637" y="212944"/>
                </a:cubicBezTo>
                <a:cubicBezTo>
                  <a:pt x="210166" y="227232"/>
                  <a:pt x="216516" y="178019"/>
                  <a:pt x="215987" y="190719"/>
                </a:cubicBezTo>
                <a:cubicBezTo>
                  <a:pt x="215458" y="203419"/>
                  <a:pt x="212283" y="276444"/>
                  <a:pt x="206462" y="289144"/>
                </a:cubicBezTo>
                <a:cubicBezTo>
                  <a:pt x="200641" y="301844"/>
                  <a:pt x="215458" y="279619"/>
                  <a:pt x="181062" y="266919"/>
                </a:cubicBezTo>
                <a:cubicBezTo>
                  <a:pt x="146666" y="254219"/>
                  <a:pt x="-4146" y="208711"/>
                  <a:pt x="87" y="212944"/>
                </a:cubicBezTo>
                <a:cubicBezTo>
                  <a:pt x="4320" y="217177"/>
                  <a:pt x="171008" y="287027"/>
                  <a:pt x="206462" y="292319"/>
                </a:cubicBezTo>
                <a:cubicBezTo>
                  <a:pt x="241916" y="297611"/>
                  <a:pt x="210695" y="263215"/>
                  <a:pt x="212812" y="244694"/>
                </a:cubicBezTo>
                <a:cubicBezTo>
                  <a:pt x="214929" y="226173"/>
                  <a:pt x="217575" y="199715"/>
                  <a:pt x="219162" y="181194"/>
                </a:cubicBezTo>
                <a:cubicBezTo>
                  <a:pt x="220749" y="162673"/>
                  <a:pt x="229745" y="161086"/>
                  <a:pt x="222337" y="133569"/>
                </a:cubicBezTo>
                <a:cubicBezTo>
                  <a:pt x="214929" y="106052"/>
                  <a:pt x="154074" y="4981"/>
                  <a:pt x="152487" y="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7FE7CEE5-4545-81A2-0AEA-AC26D4B749D0}"/>
              </a:ext>
            </a:extLst>
          </p:cNvPr>
          <p:cNvSpPr/>
          <p:nvPr/>
        </p:nvSpPr>
        <p:spPr>
          <a:xfrm>
            <a:off x="6216561" y="8286508"/>
            <a:ext cx="89004" cy="270222"/>
          </a:xfrm>
          <a:custGeom>
            <a:avLst/>
            <a:gdLst>
              <a:gd name="connsiteX0" fmla="*/ 88989 w 89004"/>
              <a:gd name="connsiteY0" fmla="*/ 242 h 270222"/>
              <a:gd name="connsiteX1" fmla="*/ 25489 w 89004"/>
              <a:gd name="connsiteY1" fmla="*/ 114542 h 270222"/>
              <a:gd name="connsiteX2" fmla="*/ 15964 w 89004"/>
              <a:gd name="connsiteY2" fmla="*/ 178042 h 270222"/>
              <a:gd name="connsiteX3" fmla="*/ 35014 w 89004"/>
              <a:gd name="connsiteY3" fmla="*/ 270117 h 270222"/>
              <a:gd name="connsiteX4" fmla="*/ 25489 w 89004"/>
              <a:gd name="connsiteY4" fmla="*/ 158992 h 270222"/>
              <a:gd name="connsiteX5" fmla="*/ 89 w 89004"/>
              <a:gd name="connsiteY5" fmla="*/ 51042 h 270222"/>
              <a:gd name="connsiteX6" fmla="*/ 19139 w 89004"/>
              <a:gd name="connsiteY6" fmla="*/ 82792 h 270222"/>
              <a:gd name="connsiteX7" fmla="*/ 88989 w 89004"/>
              <a:gd name="connsiteY7" fmla="*/ 242 h 27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04" h="270222">
                <a:moveTo>
                  <a:pt x="88989" y="242"/>
                </a:moveTo>
                <a:cubicBezTo>
                  <a:pt x="90047" y="5533"/>
                  <a:pt x="37660" y="84909"/>
                  <a:pt x="25489" y="114542"/>
                </a:cubicBezTo>
                <a:cubicBezTo>
                  <a:pt x="13318" y="144175"/>
                  <a:pt x="14376" y="152113"/>
                  <a:pt x="15964" y="178042"/>
                </a:cubicBezTo>
                <a:cubicBezTo>
                  <a:pt x="17551" y="203971"/>
                  <a:pt x="33427" y="273292"/>
                  <a:pt x="35014" y="270117"/>
                </a:cubicBezTo>
                <a:cubicBezTo>
                  <a:pt x="36601" y="266942"/>
                  <a:pt x="31310" y="195504"/>
                  <a:pt x="25489" y="158992"/>
                </a:cubicBezTo>
                <a:cubicBezTo>
                  <a:pt x="19668" y="122480"/>
                  <a:pt x="1147" y="63742"/>
                  <a:pt x="89" y="51042"/>
                </a:cubicBezTo>
                <a:cubicBezTo>
                  <a:pt x="-969" y="38342"/>
                  <a:pt x="7497" y="87554"/>
                  <a:pt x="19139" y="82792"/>
                </a:cubicBezTo>
                <a:cubicBezTo>
                  <a:pt x="30781" y="78030"/>
                  <a:pt x="87931" y="-5049"/>
                  <a:pt x="88989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5DE43B4-9DD3-948C-69AC-6CFEAAC00839}"/>
              </a:ext>
            </a:extLst>
          </p:cNvPr>
          <p:cNvSpPr/>
          <p:nvPr/>
        </p:nvSpPr>
        <p:spPr>
          <a:xfrm>
            <a:off x="6308446" y="8394587"/>
            <a:ext cx="22697" cy="133595"/>
          </a:xfrm>
          <a:custGeom>
            <a:avLst/>
            <a:gdLst>
              <a:gd name="connsiteX0" fmla="*/ 279 w 22697"/>
              <a:gd name="connsiteY0" fmla="*/ 113 h 133595"/>
              <a:gd name="connsiteX1" fmla="*/ 9804 w 22697"/>
              <a:gd name="connsiteY1" fmla="*/ 76313 h 133595"/>
              <a:gd name="connsiteX2" fmla="*/ 6629 w 22697"/>
              <a:gd name="connsiteY2" fmla="*/ 133463 h 133595"/>
              <a:gd name="connsiteX3" fmla="*/ 22504 w 22697"/>
              <a:gd name="connsiteY3" fmla="*/ 60438 h 133595"/>
              <a:gd name="connsiteX4" fmla="*/ 279 w 22697"/>
              <a:gd name="connsiteY4" fmla="*/ 113 h 13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7" h="133595">
                <a:moveTo>
                  <a:pt x="279" y="113"/>
                </a:moveTo>
                <a:cubicBezTo>
                  <a:pt x="-1838" y="2759"/>
                  <a:pt x="8746" y="54088"/>
                  <a:pt x="9804" y="76313"/>
                </a:cubicBezTo>
                <a:cubicBezTo>
                  <a:pt x="10862" y="98538"/>
                  <a:pt x="4512" y="136109"/>
                  <a:pt x="6629" y="133463"/>
                </a:cubicBezTo>
                <a:cubicBezTo>
                  <a:pt x="8746" y="130817"/>
                  <a:pt x="24621" y="78959"/>
                  <a:pt x="22504" y="60438"/>
                </a:cubicBezTo>
                <a:cubicBezTo>
                  <a:pt x="20387" y="41917"/>
                  <a:pt x="2396" y="-2533"/>
                  <a:pt x="279" y="1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2E0EFE0-4740-3A05-71ED-723342CE4B93}"/>
              </a:ext>
            </a:extLst>
          </p:cNvPr>
          <p:cNvSpPr/>
          <p:nvPr/>
        </p:nvSpPr>
        <p:spPr>
          <a:xfrm>
            <a:off x="6513761" y="8285840"/>
            <a:ext cx="51554" cy="354227"/>
          </a:xfrm>
          <a:custGeom>
            <a:avLst/>
            <a:gdLst>
              <a:gd name="connsiteX0" fmla="*/ 20389 w 51554"/>
              <a:gd name="connsiteY0" fmla="*/ 910 h 354227"/>
              <a:gd name="connsiteX1" fmla="*/ 42614 w 51554"/>
              <a:gd name="connsiteY1" fmla="*/ 127910 h 354227"/>
              <a:gd name="connsiteX2" fmla="*/ 48964 w 51554"/>
              <a:gd name="connsiteY2" fmla="*/ 213635 h 354227"/>
              <a:gd name="connsiteX3" fmla="*/ 1339 w 51554"/>
              <a:gd name="connsiteY3" fmla="*/ 350160 h 354227"/>
              <a:gd name="connsiteX4" fmla="*/ 14039 w 51554"/>
              <a:gd name="connsiteY4" fmla="*/ 299360 h 354227"/>
              <a:gd name="connsiteX5" fmla="*/ 23564 w 51554"/>
              <a:gd name="connsiteY5" fmla="*/ 108860 h 354227"/>
              <a:gd name="connsiteX6" fmla="*/ 23564 w 51554"/>
              <a:gd name="connsiteY6" fmla="*/ 245385 h 354227"/>
              <a:gd name="connsiteX7" fmla="*/ 33089 w 51554"/>
              <a:gd name="connsiteY7" fmla="*/ 197760 h 354227"/>
              <a:gd name="connsiteX8" fmla="*/ 20389 w 51554"/>
              <a:gd name="connsiteY8" fmla="*/ 910 h 35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54" h="354227">
                <a:moveTo>
                  <a:pt x="20389" y="910"/>
                </a:moveTo>
                <a:cubicBezTo>
                  <a:pt x="21976" y="-10732"/>
                  <a:pt x="37852" y="92456"/>
                  <a:pt x="42614" y="127910"/>
                </a:cubicBezTo>
                <a:cubicBezTo>
                  <a:pt x="47376" y="163364"/>
                  <a:pt x="55843" y="176593"/>
                  <a:pt x="48964" y="213635"/>
                </a:cubicBezTo>
                <a:cubicBezTo>
                  <a:pt x="42085" y="250677"/>
                  <a:pt x="7160" y="335873"/>
                  <a:pt x="1339" y="350160"/>
                </a:cubicBezTo>
                <a:cubicBezTo>
                  <a:pt x="-4482" y="364447"/>
                  <a:pt x="10335" y="339577"/>
                  <a:pt x="14039" y="299360"/>
                </a:cubicBezTo>
                <a:cubicBezTo>
                  <a:pt x="17743" y="259143"/>
                  <a:pt x="21977" y="117856"/>
                  <a:pt x="23564" y="108860"/>
                </a:cubicBezTo>
                <a:cubicBezTo>
                  <a:pt x="25151" y="99864"/>
                  <a:pt x="21977" y="230568"/>
                  <a:pt x="23564" y="245385"/>
                </a:cubicBezTo>
                <a:cubicBezTo>
                  <a:pt x="25151" y="260202"/>
                  <a:pt x="35206" y="230568"/>
                  <a:pt x="33089" y="197760"/>
                </a:cubicBezTo>
                <a:cubicBezTo>
                  <a:pt x="30972" y="164952"/>
                  <a:pt x="18802" y="12552"/>
                  <a:pt x="20389" y="9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11C8694A-9980-0BA0-D56F-F5A1918AD630}"/>
              </a:ext>
            </a:extLst>
          </p:cNvPr>
          <p:cNvSpPr/>
          <p:nvPr/>
        </p:nvSpPr>
        <p:spPr>
          <a:xfrm>
            <a:off x="6194425" y="8483591"/>
            <a:ext cx="701760" cy="139894"/>
          </a:xfrm>
          <a:custGeom>
            <a:avLst/>
            <a:gdLst>
              <a:gd name="connsiteX0" fmla="*/ 0 w 701760"/>
              <a:gd name="connsiteY0" fmla="*/ 44459 h 139894"/>
              <a:gd name="connsiteX1" fmla="*/ 228600 w 701760"/>
              <a:gd name="connsiteY1" fmla="*/ 101609 h 139894"/>
              <a:gd name="connsiteX2" fmla="*/ 339725 w 701760"/>
              <a:gd name="connsiteY2" fmla="*/ 120659 h 139894"/>
              <a:gd name="connsiteX3" fmla="*/ 273050 w 701760"/>
              <a:gd name="connsiteY3" fmla="*/ 111134 h 139894"/>
              <a:gd name="connsiteX4" fmla="*/ 530225 w 701760"/>
              <a:gd name="connsiteY4" fmla="*/ 111134 h 139894"/>
              <a:gd name="connsiteX5" fmla="*/ 479425 w 701760"/>
              <a:gd name="connsiteY5" fmla="*/ 139709 h 139894"/>
              <a:gd name="connsiteX6" fmla="*/ 615950 w 701760"/>
              <a:gd name="connsiteY6" fmla="*/ 95259 h 139894"/>
              <a:gd name="connsiteX7" fmla="*/ 577850 w 701760"/>
              <a:gd name="connsiteY7" fmla="*/ 104784 h 139894"/>
              <a:gd name="connsiteX8" fmla="*/ 654050 w 701760"/>
              <a:gd name="connsiteY8" fmla="*/ 63509 h 139894"/>
              <a:gd name="connsiteX9" fmla="*/ 685800 w 701760"/>
              <a:gd name="connsiteY9" fmla="*/ 31759 h 139894"/>
              <a:gd name="connsiteX10" fmla="*/ 701675 w 701760"/>
              <a:gd name="connsiteY10" fmla="*/ 9 h 139894"/>
              <a:gd name="connsiteX11" fmla="*/ 679450 w 701760"/>
              <a:gd name="connsiteY11" fmla="*/ 34934 h 139894"/>
              <a:gd name="connsiteX12" fmla="*/ 533400 w 701760"/>
              <a:gd name="connsiteY12" fmla="*/ 60334 h 139894"/>
              <a:gd name="connsiteX13" fmla="*/ 666750 w 701760"/>
              <a:gd name="connsiteY13" fmla="*/ 60334 h 139894"/>
              <a:gd name="connsiteX14" fmla="*/ 542925 w 701760"/>
              <a:gd name="connsiteY14" fmla="*/ 82559 h 139894"/>
              <a:gd name="connsiteX15" fmla="*/ 336550 w 701760"/>
              <a:gd name="connsiteY15" fmla="*/ 98434 h 139894"/>
              <a:gd name="connsiteX16" fmla="*/ 327025 w 701760"/>
              <a:gd name="connsiteY16" fmla="*/ 101609 h 139894"/>
              <a:gd name="connsiteX17" fmla="*/ 222250 w 701760"/>
              <a:gd name="connsiteY17" fmla="*/ 92084 h 139894"/>
              <a:gd name="connsiteX18" fmla="*/ 0 w 701760"/>
              <a:gd name="connsiteY18" fmla="*/ 44459 h 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760" h="139894">
                <a:moveTo>
                  <a:pt x="0" y="44459"/>
                </a:moveTo>
                <a:lnTo>
                  <a:pt x="228600" y="101609"/>
                </a:lnTo>
                <a:cubicBezTo>
                  <a:pt x="285221" y="114309"/>
                  <a:pt x="332317" y="119072"/>
                  <a:pt x="339725" y="120659"/>
                </a:cubicBezTo>
                <a:cubicBezTo>
                  <a:pt x="347133" y="122246"/>
                  <a:pt x="241300" y="112722"/>
                  <a:pt x="273050" y="111134"/>
                </a:cubicBezTo>
                <a:cubicBezTo>
                  <a:pt x="304800" y="109546"/>
                  <a:pt x="495829" y="106372"/>
                  <a:pt x="530225" y="111134"/>
                </a:cubicBezTo>
                <a:cubicBezTo>
                  <a:pt x="564621" y="115896"/>
                  <a:pt x="465138" y="142355"/>
                  <a:pt x="479425" y="139709"/>
                </a:cubicBezTo>
                <a:cubicBezTo>
                  <a:pt x="493712" y="137063"/>
                  <a:pt x="599546" y="101080"/>
                  <a:pt x="615950" y="95259"/>
                </a:cubicBezTo>
                <a:cubicBezTo>
                  <a:pt x="632354" y="89438"/>
                  <a:pt x="571500" y="110076"/>
                  <a:pt x="577850" y="104784"/>
                </a:cubicBezTo>
                <a:cubicBezTo>
                  <a:pt x="584200" y="99492"/>
                  <a:pt x="636058" y="75680"/>
                  <a:pt x="654050" y="63509"/>
                </a:cubicBezTo>
                <a:cubicBezTo>
                  <a:pt x="672042" y="51338"/>
                  <a:pt x="677863" y="42342"/>
                  <a:pt x="685800" y="31759"/>
                </a:cubicBezTo>
                <a:cubicBezTo>
                  <a:pt x="693737" y="21176"/>
                  <a:pt x="702733" y="-520"/>
                  <a:pt x="701675" y="9"/>
                </a:cubicBezTo>
                <a:cubicBezTo>
                  <a:pt x="700617" y="538"/>
                  <a:pt x="707496" y="24880"/>
                  <a:pt x="679450" y="34934"/>
                </a:cubicBezTo>
                <a:cubicBezTo>
                  <a:pt x="651404" y="44988"/>
                  <a:pt x="535517" y="56101"/>
                  <a:pt x="533400" y="60334"/>
                </a:cubicBezTo>
                <a:cubicBezTo>
                  <a:pt x="531283" y="64567"/>
                  <a:pt x="665163" y="56630"/>
                  <a:pt x="666750" y="60334"/>
                </a:cubicBezTo>
                <a:cubicBezTo>
                  <a:pt x="668337" y="64038"/>
                  <a:pt x="597958" y="76209"/>
                  <a:pt x="542925" y="82559"/>
                </a:cubicBezTo>
                <a:cubicBezTo>
                  <a:pt x="487892" y="88909"/>
                  <a:pt x="372533" y="95259"/>
                  <a:pt x="336550" y="98434"/>
                </a:cubicBezTo>
                <a:cubicBezTo>
                  <a:pt x="300567" y="101609"/>
                  <a:pt x="346075" y="102667"/>
                  <a:pt x="327025" y="101609"/>
                </a:cubicBezTo>
                <a:cubicBezTo>
                  <a:pt x="307975" y="100551"/>
                  <a:pt x="222250" y="92084"/>
                  <a:pt x="222250" y="92084"/>
                </a:cubicBezTo>
                <a:lnTo>
                  <a:pt x="0" y="4445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B3D2C45B-E20B-8786-AC38-F4993AAA67B3}"/>
              </a:ext>
            </a:extLst>
          </p:cNvPr>
          <p:cNvSpPr/>
          <p:nvPr/>
        </p:nvSpPr>
        <p:spPr>
          <a:xfrm>
            <a:off x="6857150" y="8264364"/>
            <a:ext cx="223100" cy="312054"/>
          </a:xfrm>
          <a:custGeom>
            <a:avLst/>
            <a:gdLst>
              <a:gd name="connsiteX0" fmla="*/ 223100 w 223100"/>
              <a:gd name="connsiteY0" fmla="*/ 161 h 312054"/>
              <a:gd name="connsiteX1" fmla="*/ 204050 w 223100"/>
              <a:gd name="connsiteY1" fmla="*/ 108111 h 312054"/>
              <a:gd name="connsiteX2" fmla="*/ 134200 w 223100"/>
              <a:gd name="connsiteY2" fmla="*/ 193836 h 312054"/>
              <a:gd name="connsiteX3" fmla="*/ 194525 w 223100"/>
              <a:gd name="connsiteY3" fmla="*/ 146211 h 312054"/>
              <a:gd name="connsiteX4" fmla="*/ 172300 w 223100"/>
              <a:gd name="connsiteY4" fmla="*/ 187486 h 312054"/>
              <a:gd name="connsiteX5" fmla="*/ 92925 w 223100"/>
              <a:gd name="connsiteY5" fmla="*/ 266861 h 312054"/>
              <a:gd name="connsiteX6" fmla="*/ 850 w 223100"/>
              <a:gd name="connsiteY6" fmla="*/ 311311 h 312054"/>
              <a:gd name="connsiteX7" fmla="*/ 150075 w 223100"/>
              <a:gd name="connsiteY7" fmla="*/ 231936 h 312054"/>
              <a:gd name="connsiteX8" fmla="*/ 200875 w 223100"/>
              <a:gd name="connsiteY8" fmla="*/ 177961 h 312054"/>
              <a:gd name="connsiteX9" fmla="*/ 188175 w 223100"/>
              <a:gd name="connsiteY9" fmla="*/ 190661 h 312054"/>
              <a:gd name="connsiteX10" fmla="*/ 204050 w 223100"/>
              <a:gd name="connsiteY10" fmla="*/ 133511 h 312054"/>
              <a:gd name="connsiteX11" fmla="*/ 223100 w 223100"/>
              <a:gd name="connsiteY11" fmla="*/ 161 h 31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00" h="312054">
                <a:moveTo>
                  <a:pt x="223100" y="161"/>
                </a:moveTo>
                <a:cubicBezTo>
                  <a:pt x="223100" y="-4072"/>
                  <a:pt x="218867" y="75832"/>
                  <a:pt x="204050" y="108111"/>
                </a:cubicBezTo>
                <a:cubicBezTo>
                  <a:pt x="189233" y="140390"/>
                  <a:pt x="135787" y="187486"/>
                  <a:pt x="134200" y="193836"/>
                </a:cubicBezTo>
                <a:cubicBezTo>
                  <a:pt x="132612" y="200186"/>
                  <a:pt x="188175" y="147269"/>
                  <a:pt x="194525" y="146211"/>
                </a:cubicBezTo>
                <a:cubicBezTo>
                  <a:pt x="200875" y="145153"/>
                  <a:pt x="189233" y="167378"/>
                  <a:pt x="172300" y="187486"/>
                </a:cubicBezTo>
                <a:cubicBezTo>
                  <a:pt x="155367" y="207594"/>
                  <a:pt x="121500" y="246224"/>
                  <a:pt x="92925" y="266861"/>
                </a:cubicBezTo>
                <a:cubicBezTo>
                  <a:pt x="64350" y="287498"/>
                  <a:pt x="-8675" y="317132"/>
                  <a:pt x="850" y="311311"/>
                </a:cubicBezTo>
                <a:cubicBezTo>
                  <a:pt x="10375" y="305490"/>
                  <a:pt x="116738" y="254161"/>
                  <a:pt x="150075" y="231936"/>
                </a:cubicBezTo>
                <a:cubicBezTo>
                  <a:pt x="183412" y="209711"/>
                  <a:pt x="194525" y="184840"/>
                  <a:pt x="200875" y="177961"/>
                </a:cubicBezTo>
                <a:cubicBezTo>
                  <a:pt x="207225" y="171082"/>
                  <a:pt x="187646" y="198069"/>
                  <a:pt x="188175" y="190661"/>
                </a:cubicBezTo>
                <a:cubicBezTo>
                  <a:pt x="188704" y="183253"/>
                  <a:pt x="200346" y="158382"/>
                  <a:pt x="204050" y="133511"/>
                </a:cubicBezTo>
                <a:cubicBezTo>
                  <a:pt x="207754" y="108640"/>
                  <a:pt x="223100" y="4394"/>
                  <a:pt x="223100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DEF7879-EE2B-4759-F827-5551C0CA3CB1}"/>
              </a:ext>
            </a:extLst>
          </p:cNvPr>
          <p:cNvSpPr/>
          <p:nvPr/>
        </p:nvSpPr>
        <p:spPr>
          <a:xfrm>
            <a:off x="6851648" y="8250398"/>
            <a:ext cx="256751" cy="106207"/>
          </a:xfrm>
          <a:custGeom>
            <a:avLst/>
            <a:gdLst>
              <a:gd name="connsiteX0" fmla="*/ 2 w 256751"/>
              <a:gd name="connsiteY0" fmla="*/ 106202 h 106207"/>
              <a:gd name="connsiteX1" fmla="*/ 92077 w 256751"/>
              <a:gd name="connsiteY1" fmla="*/ 49052 h 106207"/>
              <a:gd name="connsiteX2" fmla="*/ 47627 w 256751"/>
              <a:gd name="connsiteY2" fmla="*/ 10952 h 106207"/>
              <a:gd name="connsiteX3" fmla="*/ 161927 w 256751"/>
              <a:gd name="connsiteY3" fmla="*/ 45877 h 106207"/>
              <a:gd name="connsiteX4" fmla="*/ 95252 w 256751"/>
              <a:gd name="connsiteY4" fmla="*/ 1427 h 106207"/>
              <a:gd name="connsiteX5" fmla="*/ 254002 w 256751"/>
              <a:gd name="connsiteY5" fmla="*/ 10952 h 106207"/>
              <a:gd name="connsiteX6" fmla="*/ 200027 w 256751"/>
              <a:gd name="connsiteY6" fmla="*/ 10952 h 106207"/>
              <a:gd name="connsiteX7" fmla="*/ 79377 w 256751"/>
              <a:gd name="connsiteY7" fmla="*/ 14127 h 106207"/>
              <a:gd name="connsiteX8" fmla="*/ 88902 w 256751"/>
              <a:gd name="connsiteY8" fmla="*/ 52227 h 106207"/>
              <a:gd name="connsiteX9" fmla="*/ 2 w 256751"/>
              <a:gd name="connsiteY9" fmla="*/ 106202 h 1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1" h="106207">
                <a:moveTo>
                  <a:pt x="2" y="106202"/>
                </a:moveTo>
                <a:cubicBezTo>
                  <a:pt x="531" y="105673"/>
                  <a:pt x="84140" y="64927"/>
                  <a:pt x="92077" y="49052"/>
                </a:cubicBezTo>
                <a:cubicBezTo>
                  <a:pt x="100014" y="33177"/>
                  <a:pt x="35985" y="11481"/>
                  <a:pt x="47627" y="10952"/>
                </a:cubicBezTo>
                <a:cubicBezTo>
                  <a:pt x="59269" y="10423"/>
                  <a:pt x="153989" y="47465"/>
                  <a:pt x="161927" y="45877"/>
                </a:cubicBezTo>
                <a:cubicBezTo>
                  <a:pt x="169865" y="44289"/>
                  <a:pt x="79906" y="7248"/>
                  <a:pt x="95252" y="1427"/>
                </a:cubicBezTo>
                <a:cubicBezTo>
                  <a:pt x="110598" y="-4394"/>
                  <a:pt x="236540" y="9365"/>
                  <a:pt x="254002" y="10952"/>
                </a:cubicBezTo>
                <a:cubicBezTo>
                  <a:pt x="271464" y="12539"/>
                  <a:pt x="200027" y="10952"/>
                  <a:pt x="200027" y="10952"/>
                </a:cubicBezTo>
                <a:lnTo>
                  <a:pt x="79377" y="14127"/>
                </a:lnTo>
                <a:cubicBezTo>
                  <a:pt x="60856" y="21006"/>
                  <a:pt x="100014" y="35294"/>
                  <a:pt x="88902" y="52227"/>
                </a:cubicBezTo>
                <a:cubicBezTo>
                  <a:pt x="77790" y="69160"/>
                  <a:pt x="-527" y="106731"/>
                  <a:pt x="2" y="1062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59B22CF-852E-0A21-9FE1-63A05E62B7D1}"/>
              </a:ext>
            </a:extLst>
          </p:cNvPr>
          <p:cNvSpPr/>
          <p:nvPr/>
        </p:nvSpPr>
        <p:spPr>
          <a:xfrm>
            <a:off x="6551170" y="8219370"/>
            <a:ext cx="751953" cy="112176"/>
          </a:xfrm>
          <a:custGeom>
            <a:avLst/>
            <a:gdLst>
              <a:gd name="connsiteX0" fmla="*/ 5205 w 751953"/>
              <a:gd name="connsiteY0" fmla="*/ 95955 h 112176"/>
              <a:gd name="connsiteX1" fmla="*/ 392555 w 751953"/>
              <a:gd name="connsiteY1" fmla="*/ 19755 h 112176"/>
              <a:gd name="connsiteX2" fmla="*/ 243330 w 751953"/>
              <a:gd name="connsiteY2" fmla="*/ 76905 h 112176"/>
              <a:gd name="connsiteX3" fmla="*/ 462405 w 751953"/>
              <a:gd name="connsiteY3" fmla="*/ 10230 h 112176"/>
              <a:gd name="connsiteX4" fmla="*/ 598930 w 751953"/>
              <a:gd name="connsiteY4" fmla="*/ 705 h 112176"/>
              <a:gd name="connsiteX5" fmla="*/ 529080 w 751953"/>
              <a:gd name="connsiteY5" fmla="*/ 705 h 112176"/>
              <a:gd name="connsiteX6" fmla="*/ 751330 w 751953"/>
              <a:gd name="connsiteY6" fmla="*/ 3880 h 112176"/>
              <a:gd name="connsiteX7" fmla="*/ 583055 w 751953"/>
              <a:gd name="connsiteY7" fmla="*/ 10230 h 112176"/>
              <a:gd name="connsiteX8" fmla="*/ 227455 w 751953"/>
              <a:gd name="connsiteY8" fmla="*/ 41980 h 112176"/>
              <a:gd name="connsiteX9" fmla="*/ 148080 w 751953"/>
              <a:gd name="connsiteY9" fmla="*/ 76905 h 112176"/>
              <a:gd name="connsiteX10" fmla="*/ 94105 w 751953"/>
              <a:gd name="connsiteY10" fmla="*/ 111830 h 112176"/>
              <a:gd name="connsiteX11" fmla="*/ 163955 w 751953"/>
              <a:gd name="connsiteY11" fmla="*/ 54680 h 112176"/>
              <a:gd name="connsiteX12" fmla="*/ 5205 w 751953"/>
              <a:gd name="connsiteY12" fmla="*/ 95955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953" h="112176">
                <a:moveTo>
                  <a:pt x="5205" y="95955"/>
                </a:moveTo>
                <a:cubicBezTo>
                  <a:pt x="43305" y="90134"/>
                  <a:pt x="352868" y="22930"/>
                  <a:pt x="392555" y="19755"/>
                </a:cubicBezTo>
                <a:cubicBezTo>
                  <a:pt x="432242" y="16580"/>
                  <a:pt x="231688" y="78492"/>
                  <a:pt x="243330" y="76905"/>
                </a:cubicBezTo>
                <a:cubicBezTo>
                  <a:pt x="254972" y="75318"/>
                  <a:pt x="403138" y="22930"/>
                  <a:pt x="462405" y="10230"/>
                </a:cubicBezTo>
                <a:cubicBezTo>
                  <a:pt x="521672" y="-2470"/>
                  <a:pt x="587818" y="2292"/>
                  <a:pt x="598930" y="705"/>
                </a:cubicBezTo>
                <a:cubicBezTo>
                  <a:pt x="610042" y="-882"/>
                  <a:pt x="529080" y="705"/>
                  <a:pt x="529080" y="705"/>
                </a:cubicBezTo>
                <a:lnTo>
                  <a:pt x="751330" y="3880"/>
                </a:lnTo>
                <a:cubicBezTo>
                  <a:pt x="760326" y="5467"/>
                  <a:pt x="670368" y="3880"/>
                  <a:pt x="583055" y="10230"/>
                </a:cubicBezTo>
                <a:cubicBezTo>
                  <a:pt x="495743" y="16580"/>
                  <a:pt x="299951" y="30867"/>
                  <a:pt x="227455" y="41980"/>
                </a:cubicBezTo>
                <a:cubicBezTo>
                  <a:pt x="154959" y="53092"/>
                  <a:pt x="170305" y="65263"/>
                  <a:pt x="148080" y="76905"/>
                </a:cubicBezTo>
                <a:cubicBezTo>
                  <a:pt x="125855" y="88547"/>
                  <a:pt x="91459" y="115534"/>
                  <a:pt x="94105" y="111830"/>
                </a:cubicBezTo>
                <a:cubicBezTo>
                  <a:pt x="96751" y="108126"/>
                  <a:pt x="177713" y="52563"/>
                  <a:pt x="163955" y="54680"/>
                </a:cubicBezTo>
                <a:cubicBezTo>
                  <a:pt x="150197" y="56797"/>
                  <a:pt x="-32895" y="101776"/>
                  <a:pt x="5205" y="95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C0CAA4BC-E822-A60E-913D-8A458BA20F4A}"/>
              </a:ext>
            </a:extLst>
          </p:cNvPr>
          <p:cNvSpPr/>
          <p:nvPr/>
        </p:nvSpPr>
        <p:spPr>
          <a:xfrm>
            <a:off x="6527796" y="8343284"/>
            <a:ext cx="149314" cy="235608"/>
          </a:xfrm>
          <a:custGeom>
            <a:avLst/>
            <a:gdLst>
              <a:gd name="connsiteX0" fmla="*/ 4 w 149314"/>
              <a:gd name="connsiteY0" fmla="*/ 235566 h 235608"/>
              <a:gd name="connsiteX1" fmla="*/ 60329 w 149314"/>
              <a:gd name="connsiteY1" fmla="*/ 76816 h 235608"/>
              <a:gd name="connsiteX2" fmla="*/ 149229 w 149314"/>
              <a:gd name="connsiteY2" fmla="*/ 616 h 235608"/>
              <a:gd name="connsiteX3" fmla="*/ 76204 w 149314"/>
              <a:gd name="connsiteY3" fmla="*/ 41891 h 235608"/>
              <a:gd name="connsiteX4" fmla="*/ 50804 w 149314"/>
              <a:gd name="connsiteY4" fmla="*/ 60941 h 235608"/>
              <a:gd name="connsiteX5" fmla="*/ 57154 w 149314"/>
              <a:gd name="connsiteY5" fmla="*/ 60941 h 235608"/>
              <a:gd name="connsiteX6" fmla="*/ 4 w 149314"/>
              <a:gd name="connsiteY6" fmla="*/ 235566 h 23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14" h="235608">
                <a:moveTo>
                  <a:pt x="4" y="235566"/>
                </a:moveTo>
                <a:cubicBezTo>
                  <a:pt x="533" y="238212"/>
                  <a:pt x="35458" y="115974"/>
                  <a:pt x="60329" y="76816"/>
                </a:cubicBezTo>
                <a:cubicBezTo>
                  <a:pt x="85200" y="37658"/>
                  <a:pt x="146583" y="6437"/>
                  <a:pt x="149229" y="616"/>
                </a:cubicBezTo>
                <a:cubicBezTo>
                  <a:pt x="151875" y="-5205"/>
                  <a:pt x="92608" y="31837"/>
                  <a:pt x="76204" y="41891"/>
                </a:cubicBezTo>
                <a:cubicBezTo>
                  <a:pt x="59800" y="51945"/>
                  <a:pt x="50804" y="60941"/>
                  <a:pt x="50804" y="60941"/>
                </a:cubicBezTo>
                <a:cubicBezTo>
                  <a:pt x="47629" y="64116"/>
                  <a:pt x="65091" y="36070"/>
                  <a:pt x="57154" y="60941"/>
                </a:cubicBezTo>
                <a:cubicBezTo>
                  <a:pt x="49217" y="85812"/>
                  <a:pt x="-525" y="232920"/>
                  <a:pt x="4" y="2355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B1847A9-53E2-0B59-3B46-1661CD2C46CC}"/>
              </a:ext>
            </a:extLst>
          </p:cNvPr>
          <p:cNvSpPr/>
          <p:nvPr/>
        </p:nvSpPr>
        <p:spPr>
          <a:xfrm>
            <a:off x="6574207" y="8270711"/>
            <a:ext cx="284531" cy="89105"/>
          </a:xfrm>
          <a:custGeom>
            <a:avLst/>
            <a:gdLst>
              <a:gd name="connsiteX0" fmla="*/ 1218 w 284531"/>
              <a:gd name="connsiteY0" fmla="*/ 89064 h 89105"/>
              <a:gd name="connsiteX1" fmla="*/ 156793 w 284531"/>
              <a:gd name="connsiteY1" fmla="*/ 31914 h 89105"/>
              <a:gd name="connsiteX2" fmla="*/ 277443 w 284531"/>
              <a:gd name="connsiteY2" fmla="*/ 164 h 89105"/>
              <a:gd name="connsiteX3" fmla="*/ 245693 w 284531"/>
              <a:gd name="connsiteY3" fmla="*/ 22389 h 89105"/>
              <a:gd name="connsiteX4" fmla="*/ 1218 w 284531"/>
              <a:gd name="connsiteY4" fmla="*/ 89064 h 8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31" h="89105">
                <a:moveTo>
                  <a:pt x="1218" y="89064"/>
                </a:moveTo>
                <a:cubicBezTo>
                  <a:pt x="-13599" y="90651"/>
                  <a:pt x="110756" y="46731"/>
                  <a:pt x="156793" y="31914"/>
                </a:cubicBezTo>
                <a:cubicBezTo>
                  <a:pt x="202830" y="17097"/>
                  <a:pt x="262626" y="1751"/>
                  <a:pt x="277443" y="164"/>
                </a:cubicBezTo>
                <a:cubicBezTo>
                  <a:pt x="292260" y="-1423"/>
                  <a:pt x="284851" y="8631"/>
                  <a:pt x="245693" y="22389"/>
                </a:cubicBezTo>
                <a:cubicBezTo>
                  <a:pt x="206535" y="36147"/>
                  <a:pt x="16035" y="87477"/>
                  <a:pt x="1218" y="890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270664CD-3EDB-2C48-ACD2-1DE459EC5F90}"/>
              </a:ext>
            </a:extLst>
          </p:cNvPr>
          <p:cNvSpPr/>
          <p:nvPr/>
        </p:nvSpPr>
        <p:spPr>
          <a:xfrm>
            <a:off x="6850298" y="8273526"/>
            <a:ext cx="63806" cy="308516"/>
          </a:xfrm>
          <a:custGeom>
            <a:avLst/>
            <a:gdLst>
              <a:gd name="connsiteX0" fmla="*/ 10877 w 63806"/>
              <a:gd name="connsiteY0" fmla="*/ 524 h 308516"/>
              <a:gd name="connsiteX1" fmla="*/ 4527 w 63806"/>
              <a:gd name="connsiteY1" fmla="*/ 89424 h 308516"/>
              <a:gd name="connsiteX2" fmla="*/ 58502 w 63806"/>
              <a:gd name="connsiteY2" fmla="*/ 200549 h 308516"/>
              <a:gd name="connsiteX3" fmla="*/ 55327 w 63806"/>
              <a:gd name="connsiteY3" fmla="*/ 244999 h 308516"/>
              <a:gd name="connsiteX4" fmla="*/ 1352 w 63806"/>
              <a:gd name="connsiteY4" fmla="*/ 308499 h 308516"/>
              <a:gd name="connsiteX5" fmla="*/ 55327 w 63806"/>
              <a:gd name="connsiteY5" fmla="*/ 238649 h 308516"/>
              <a:gd name="connsiteX6" fmla="*/ 48977 w 63806"/>
              <a:gd name="connsiteY6" fmla="*/ 197374 h 308516"/>
              <a:gd name="connsiteX7" fmla="*/ 1352 w 63806"/>
              <a:gd name="connsiteY7" fmla="*/ 130699 h 308516"/>
              <a:gd name="connsiteX8" fmla="*/ 10877 w 63806"/>
              <a:gd name="connsiteY8" fmla="*/ 524 h 30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06" h="308516">
                <a:moveTo>
                  <a:pt x="10877" y="524"/>
                </a:moveTo>
                <a:cubicBezTo>
                  <a:pt x="11406" y="-6355"/>
                  <a:pt x="-3410" y="56087"/>
                  <a:pt x="4527" y="89424"/>
                </a:cubicBezTo>
                <a:cubicBezTo>
                  <a:pt x="12464" y="122761"/>
                  <a:pt x="50035" y="174620"/>
                  <a:pt x="58502" y="200549"/>
                </a:cubicBezTo>
                <a:cubicBezTo>
                  <a:pt x="66969" y="226478"/>
                  <a:pt x="64852" y="227007"/>
                  <a:pt x="55327" y="244999"/>
                </a:cubicBezTo>
                <a:cubicBezTo>
                  <a:pt x="45802" y="262991"/>
                  <a:pt x="1352" y="309557"/>
                  <a:pt x="1352" y="308499"/>
                </a:cubicBezTo>
                <a:cubicBezTo>
                  <a:pt x="1352" y="307441"/>
                  <a:pt x="47390" y="257170"/>
                  <a:pt x="55327" y="238649"/>
                </a:cubicBezTo>
                <a:cubicBezTo>
                  <a:pt x="63264" y="220128"/>
                  <a:pt x="57973" y="215366"/>
                  <a:pt x="48977" y="197374"/>
                </a:cubicBezTo>
                <a:cubicBezTo>
                  <a:pt x="39981" y="179382"/>
                  <a:pt x="7173" y="159274"/>
                  <a:pt x="1352" y="130699"/>
                </a:cubicBezTo>
                <a:cubicBezTo>
                  <a:pt x="-4469" y="102124"/>
                  <a:pt x="10348" y="7403"/>
                  <a:pt x="10877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86A0EB9-33BE-8A00-951A-FFB35523E9DC}"/>
              </a:ext>
            </a:extLst>
          </p:cNvPr>
          <p:cNvSpPr/>
          <p:nvPr/>
        </p:nvSpPr>
        <p:spPr>
          <a:xfrm>
            <a:off x="7727947" y="7994650"/>
            <a:ext cx="97231" cy="263755"/>
          </a:xfrm>
          <a:custGeom>
            <a:avLst/>
            <a:gdLst>
              <a:gd name="connsiteX0" fmla="*/ 22228 w 97231"/>
              <a:gd name="connsiteY0" fmla="*/ 0 h 263755"/>
              <a:gd name="connsiteX1" fmla="*/ 66678 w 97231"/>
              <a:gd name="connsiteY1" fmla="*/ 127000 h 263755"/>
              <a:gd name="connsiteX2" fmla="*/ 3 w 97231"/>
              <a:gd name="connsiteY2" fmla="*/ 263525 h 263755"/>
              <a:gd name="connsiteX3" fmla="*/ 69853 w 97231"/>
              <a:gd name="connsiteY3" fmla="*/ 158750 h 263755"/>
              <a:gd name="connsiteX4" fmla="*/ 95253 w 97231"/>
              <a:gd name="connsiteY4" fmla="*/ 127000 h 263755"/>
              <a:gd name="connsiteX5" fmla="*/ 22228 w 97231"/>
              <a:gd name="connsiteY5" fmla="*/ 0 h 26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31" h="263755">
                <a:moveTo>
                  <a:pt x="22228" y="0"/>
                </a:moveTo>
                <a:cubicBezTo>
                  <a:pt x="17466" y="0"/>
                  <a:pt x="70382" y="83079"/>
                  <a:pt x="66678" y="127000"/>
                </a:cubicBezTo>
                <a:cubicBezTo>
                  <a:pt x="62974" y="170921"/>
                  <a:pt x="-526" y="258233"/>
                  <a:pt x="3" y="263525"/>
                </a:cubicBezTo>
                <a:cubicBezTo>
                  <a:pt x="532" y="268817"/>
                  <a:pt x="53978" y="181504"/>
                  <a:pt x="69853" y="158750"/>
                </a:cubicBezTo>
                <a:cubicBezTo>
                  <a:pt x="85728" y="135996"/>
                  <a:pt x="103191" y="150813"/>
                  <a:pt x="95253" y="127000"/>
                </a:cubicBezTo>
                <a:cubicBezTo>
                  <a:pt x="87316" y="103188"/>
                  <a:pt x="26990" y="0"/>
                  <a:pt x="2222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BF40F86-A433-652C-E8C2-FE650D9BC50B}"/>
              </a:ext>
            </a:extLst>
          </p:cNvPr>
          <p:cNvSpPr/>
          <p:nvPr/>
        </p:nvSpPr>
        <p:spPr>
          <a:xfrm>
            <a:off x="5192235" y="7958689"/>
            <a:ext cx="258223" cy="579121"/>
          </a:xfrm>
          <a:custGeom>
            <a:avLst/>
            <a:gdLst>
              <a:gd name="connsiteX0" fmla="*/ 21115 w 258223"/>
              <a:gd name="connsiteY0" fmla="*/ 1036 h 579121"/>
              <a:gd name="connsiteX1" fmla="*/ 27465 w 258223"/>
              <a:gd name="connsiteY1" fmla="*/ 143911 h 579121"/>
              <a:gd name="connsiteX2" fmla="*/ 129065 w 258223"/>
              <a:gd name="connsiteY2" fmla="*/ 394736 h 579121"/>
              <a:gd name="connsiteX3" fmla="*/ 132240 w 258223"/>
              <a:gd name="connsiteY3" fmla="*/ 343936 h 579121"/>
              <a:gd name="connsiteX4" fmla="*/ 256065 w 258223"/>
              <a:gd name="connsiteY4" fmla="*/ 575711 h 579121"/>
              <a:gd name="connsiteX5" fmla="*/ 195740 w 258223"/>
              <a:gd name="connsiteY5" fmla="*/ 461411 h 579121"/>
              <a:gd name="connsiteX6" fmla="*/ 8415 w 258223"/>
              <a:gd name="connsiteY6" fmla="*/ 182011 h 579121"/>
              <a:gd name="connsiteX7" fmla="*/ 30640 w 258223"/>
              <a:gd name="connsiteY7" fmla="*/ 213761 h 579121"/>
              <a:gd name="connsiteX8" fmla="*/ 21115 w 258223"/>
              <a:gd name="connsiteY8" fmla="*/ 1036 h 57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23" h="579121">
                <a:moveTo>
                  <a:pt x="21115" y="1036"/>
                </a:moveTo>
                <a:cubicBezTo>
                  <a:pt x="20586" y="-10606"/>
                  <a:pt x="9473" y="78294"/>
                  <a:pt x="27465" y="143911"/>
                </a:cubicBezTo>
                <a:cubicBezTo>
                  <a:pt x="45457" y="209528"/>
                  <a:pt x="111603" y="361399"/>
                  <a:pt x="129065" y="394736"/>
                </a:cubicBezTo>
                <a:cubicBezTo>
                  <a:pt x="146527" y="428073"/>
                  <a:pt x="111073" y="313774"/>
                  <a:pt x="132240" y="343936"/>
                </a:cubicBezTo>
                <a:cubicBezTo>
                  <a:pt x="153407" y="374098"/>
                  <a:pt x="245482" y="556132"/>
                  <a:pt x="256065" y="575711"/>
                </a:cubicBezTo>
                <a:cubicBezTo>
                  <a:pt x="266648" y="595290"/>
                  <a:pt x="237015" y="527028"/>
                  <a:pt x="195740" y="461411"/>
                </a:cubicBezTo>
                <a:cubicBezTo>
                  <a:pt x="154465" y="395794"/>
                  <a:pt x="35932" y="223286"/>
                  <a:pt x="8415" y="182011"/>
                </a:cubicBezTo>
                <a:cubicBezTo>
                  <a:pt x="-19102" y="140736"/>
                  <a:pt x="29582" y="237573"/>
                  <a:pt x="30640" y="213761"/>
                </a:cubicBezTo>
                <a:cubicBezTo>
                  <a:pt x="31698" y="189949"/>
                  <a:pt x="21644" y="12678"/>
                  <a:pt x="21115" y="10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F0DAC0E6-2518-4F27-A021-D96F0849A08F}"/>
              </a:ext>
            </a:extLst>
          </p:cNvPr>
          <p:cNvSpPr/>
          <p:nvPr/>
        </p:nvSpPr>
        <p:spPr>
          <a:xfrm>
            <a:off x="5800725" y="8134572"/>
            <a:ext cx="748681" cy="73190"/>
          </a:xfrm>
          <a:custGeom>
            <a:avLst/>
            <a:gdLst>
              <a:gd name="connsiteX0" fmla="*/ 0 w 748681"/>
              <a:gd name="connsiteY0" fmla="*/ 41053 h 73190"/>
              <a:gd name="connsiteX1" fmla="*/ 568325 w 748681"/>
              <a:gd name="connsiteY1" fmla="*/ 18828 h 73190"/>
              <a:gd name="connsiteX2" fmla="*/ 739775 w 748681"/>
              <a:gd name="connsiteY2" fmla="*/ 72803 h 73190"/>
              <a:gd name="connsiteX3" fmla="*/ 688975 w 748681"/>
              <a:gd name="connsiteY3" fmla="*/ 41053 h 73190"/>
              <a:gd name="connsiteX4" fmla="*/ 390525 w 748681"/>
              <a:gd name="connsiteY4" fmla="*/ 2953 h 73190"/>
              <a:gd name="connsiteX5" fmla="*/ 422275 w 748681"/>
              <a:gd name="connsiteY5" fmla="*/ 6128 h 73190"/>
              <a:gd name="connsiteX6" fmla="*/ 0 w 748681"/>
              <a:gd name="connsiteY6" fmla="*/ 41053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81" h="73190">
                <a:moveTo>
                  <a:pt x="0" y="41053"/>
                </a:moveTo>
                <a:cubicBezTo>
                  <a:pt x="24342" y="43170"/>
                  <a:pt x="445029" y="13536"/>
                  <a:pt x="568325" y="18828"/>
                </a:cubicBezTo>
                <a:cubicBezTo>
                  <a:pt x="691621" y="24120"/>
                  <a:pt x="719667" y="69099"/>
                  <a:pt x="739775" y="72803"/>
                </a:cubicBezTo>
                <a:cubicBezTo>
                  <a:pt x="759883" y="76507"/>
                  <a:pt x="747183" y="52695"/>
                  <a:pt x="688975" y="41053"/>
                </a:cubicBezTo>
                <a:cubicBezTo>
                  <a:pt x="630767" y="29411"/>
                  <a:pt x="434975" y="8774"/>
                  <a:pt x="390525" y="2953"/>
                </a:cubicBezTo>
                <a:cubicBezTo>
                  <a:pt x="346075" y="-2868"/>
                  <a:pt x="485246" y="836"/>
                  <a:pt x="422275" y="6128"/>
                </a:cubicBezTo>
                <a:lnTo>
                  <a:pt x="0" y="410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4A9C5ED-623D-ECE9-892F-6A5F5A3A9CE1}"/>
              </a:ext>
            </a:extLst>
          </p:cNvPr>
          <p:cNvSpPr/>
          <p:nvPr/>
        </p:nvSpPr>
        <p:spPr>
          <a:xfrm>
            <a:off x="5345622" y="8009991"/>
            <a:ext cx="398429" cy="287655"/>
          </a:xfrm>
          <a:custGeom>
            <a:avLst/>
            <a:gdLst>
              <a:gd name="connsiteX0" fmla="*/ 394778 w 398429"/>
              <a:gd name="connsiteY0" fmla="*/ 152934 h 287655"/>
              <a:gd name="connsiteX1" fmla="*/ 153478 w 398429"/>
              <a:gd name="connsiteY1" fmla="*/ 73559 h 287655"/>
              <a:gd name="connsiteX2" fmla="*/ 1078 w 398429"/>
              <a:gd name="connsiteY2" fmla="*/ 534 h 287655"/>
              <a:gd name="connsiteX3" fmla="*/ 83628 w 398429"/>
              <a:gd name="connsiteY3" fmla="*/ 41809 h 287655"/>
              <a:gd name="connsiteX4" fmla="*/ 48703 w 398429"/>
              <a:gd name="connsiteY4" fmla="*/ 67209 h 287655"/>
              <a:gd name="connsiteX5" fmla="*/ 105853 w 398429"/>
              <a:gd name="connsiteY5" fmla="*/ 159284 h 287655"/>
              <a:gd name="connsiteX6" fmla="*/ 13778 w 398429"/>
              <a:gd name="connsiteY6" fmla="*/ 238659 h 287655"/>
              <a:gd name="connsiteX7" fmla="*/ 137603 w 398429"/>
              <a:gd name="connsiteY7" fmla="*/ 178334 h 287655"/>
              <a:gd name="connsiteX8" fmla="*/ 302703 w 398429"/>
              <a:gd name="connsiteY8" fmla="*/ 273584 h 287655"/>
              <a:gd name="connsiteX9" fmla="*/ 309053 w 398429"/>
              <a:gd name="connsiteY9" fmla="*/ 279934 h 287655"/>
              <a:gd name="connsiteX10" fmla="*/ 309053 w 398429"/>
              <a:gd name="connsiteY10" fmla="*/ 203734 h 287655"/>
              <a:gd name="connsiteX11" fmla="*/ 299528 w 398429"/>
              <a:gd name="connsiteY11" fmla="*/ 152934 h 287655"/>
              <a:gd name="connsiteX12" fmla="*/ 394778 w 398429"/>
              <a:gd name="connsiteY12" fmla="*/ 152934 h 28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429" h="287655">
                <a:moveTo>
                  <a:pt x="394778" y="152934"/>
                </a:moveTo>
                <a:cubicBezTo>
                  <a:pt x="370436" y="139705"/>
                  <a:pt x="219095" y="98959"/>
                  <a:pt x="153478" y="73559"/>
                </a:cubicBezTo>
                <a:cubicBezTo>
                  <a:pt x="87861" y="48159"/>
                  <a:pt x="12720" y="5826"/>
                  <a:pt x="1078" y="534"/>
                </a:cubicBezTo>
                <a:cubicBezTo>
                  <a:pt x="-10564" y="-4758"/>
                  <a:pt x="75690" y="30696"/>
                  <a:pt x="83628" y="41809"/>
                </a:cubicBezTo>
                <a:cubicBezTo>
                  <a:pt x="91565" y="52921"/>
                  <a:pt x="44999" y="47630"/>
                  <a:pt x="48703" y="67209"/>
                </a:cubicBezTo>
                <a:cubicBezTo>
                  <a:pt x="52407" y="86788"/>
                  <a:pt x="111674" y="130709"/>
                  <a:pt x="105853" y="159284"/>
                </a:cubicBezTo>
                <a:cubicBezTo>
                  <a:pt x="100032" y="187859"/>
                  <a:pt x="8486" y="235484"/>
                  <a:pt x="13778" y="238659"/>
                </a:cubicBezTo>
                <a:cubicBezTo>
                  <a:pt x="19070" y="241834"/>
                  <a:pt x="89449" y="172513"/>
                  <a:pt x="137603" y="178334"/>
                </a:cubicBezTo>
                <a:cubicBezTo>
                  <a:pt x="185757" y="184155"/>
                  <a:pt x="274128" y="256651"/>
                  <a:pt x="302703" y="273584"/>
                </a:cubicBezTo>
                <a:cubicBezTo>
                  <a:pt x="331278" y="290517"/>
                  <a:pt x="307995" y="291576"/>
                  <a:pt x="309053" y="279934"/>
                </a:cubicBezTo>
                <a:cubicBezTo>
                  <a:pt x="310111" y="268292"/>
                  <a:pt x="310640" y="224901"/>
                  <a:pt x="309053" y="203734"/>
                </a:cubicBezTo>
                <a:cubicBezTo>
                  <a:pt x="307466" y="182567"/>
                  <a:pt x="284711" y="159284"/>
                  <a:pt x="299528" y="152934"/>
                </a:cubicBezTo>
                <a:cubicBezTo>
                  <a:pt x="314345" y="146584"/>
                  <a:pt x="419120" y="166163"/>
                  <a:pt x="394778" y="1529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C00A09F9-EA39-EB28-705E-769103358735}"/>
              </a:ext>
            </a:extLst>
          </p:cNvPr>
          <p:cNvSpPr/>
          <p:nvPr/>
        </p:nvSpPr>
        <p:spPr>
          <a:xfrm>
            <a:off x="7402121" y="7934293"/>
            <a:ext cx="336143" cy="224457"/>
          </a:xfrm>
          <a:custGeom>
            <a:avLst/>
            <a:gdLst>
              <a:gd name="connsiteX0" fmla="*/ 1979 w 336143"/>
              <a:gd name="connsiteY0" fmla="*/ 222282 h 224457"/>
              <a:gd name="connsiteX1" fmla="*/ 186129 w 336143"/>
              <a:gd name="connsiteY1" fmla="*/ 146082 h 224457"/>
              <a:gd name="connsiteX2" fmla="*/ 313129 w 336143"/>
              <a:gd name="connsiteY2" fmla="*/ 111157 h 224457"/>
              <a:gd name="connsiteX3" fmla="*/ 297254 w 336143"/>
              <a:gd name="connsiteY3" fmla="*/ 32 h 224457"/>
              <a:gd name="connsiteX4" fmla="*/ 319479 w 336143"/>
              <a:gd name="connsiteY4" fmla="*/ 98457 h 224457"/>
              <a:gd name="connsiteX5" fmla="*/ 329004 w 336143"/>
              <a:gd name="connsiteY5" fmla="*/ 114332 h 224457"/>
              <a:gd name="connsiteX6" fmla="*/ 208354 w 336143"/>
              <a:gd name="connsiteY6" fmla="*/ 152432 h 224457"/>
              <a:gd name="connsiteX7" fmla="*/ 97229 w 336143"/>
              <a:gd name="connsiteY7" fmla="*/ 200057 h 224457"/>
              <a:gd name="connsiteX8" fmla="*/ 1979 w 336143"/>
              <a:gd name="connsiteY8" fmla="*/ 222282 h 22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143" h="224457">
                <a:moveTo>
                  <a:pt x="1979" y="222282"/>
                </a:moveTo>
                <a:cubicBezTo>
                  <a:pt x="16796" y="213286"/>
                  <a:pt x="134271" y="164603"/>
                  <a:pt x="186129" y="146082"/>
                </a:cubicBezTo>
                <a:cubicBezTo>
                  <a:pt x="237987" y="127561"/>
                  <a:pt x="294608" y="135499"/>
                  <a:pt x="313129" y="111157"/>
                </a:cubicBezTo>
                <a:cubicBezTo>
                  <a:pt x="331650" y="86815"/>
                  <a:pt x="296196" y="2149"/>
                  <a:pt x="297254" y="32"/>
                </a:cubicBezTo>
                <a:cubicBezTo>
                  <a:pt x="298312" y="-2085"/>
                  <a:pt x="319479" y="98457"/>
                  <a:pt x="319479" y="98457"/>
                </a:cubicBezTo>
                <a:cubicBezTo>
                  <a:pt x="324771" y="117507"/>
                  <a:pt x="347525" y="105336"/>
                  <a:pt x="329004" y="114332"/>
                </a:cubicBezTo>
                <a:cubicBezTo>
                  <a:pt x="310483" y="123328"/>
                  <a:pt x="246983" y="138145"/>
                  <a:pt x="208354" y="152432"/>
                </a:cubicBezTo>
                <a:cubicBezTo>
                  <a:pt x="169725" y="166719"/>
                  <a:pt x="135329" y="190003"/>
                  <a:pt x="97229" y="200057"/>
                </a:cubicBezTo>
                <a:cubicBezTo>
                  <a:pt x="59129" y="210111"/>
                  <a:pt x="-12838" y="231278"/>
                  <a:pt x="1979" y="222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7A187A9-5378-7A6C-2CC3-8D3039D2B47A}"/>
              </a:ext>
            </a:extLst>
          </p:cNvPr>
          <p:cNvSpPr/>
          <p:nvPr/>
        </p:nvSpPr>
        <p:spPr>
          <a:xfrm>
            <a:off x="7145393" y="8048320"/>
            <a:ext cx="617309" cy="385403"/>
          </a:xfrm>
          <a:custGeom>
            <a:avLst/>
            <a:gdLst>
              <a:gd name="connsiteX0" fmla="*/ 17407 w 617309"/>
              <a:gd name="connsiteY0" fmla="*/ 384480 h 385403"/>
              <a:gd name="connsiteX1" fmla="*/ 325382 w 617309"/>
              <a:gd name="connsiteY1" fmla="*/ 181280 h 385403"/>
              <a:gd name="connsiteX2" fmla="*/ 172982 w 617309"/>
              <a:gd name="connsiteY2" fmla="*/ 317805 h 385403"/>
              <a:gd name="connsiteX3" fmla="*/ 366657 w 617309"/>
              <a:gd name="connsiteY3" fmla="*/ 181280 h 385403"/>
              <a:gd name="connsiteX4" fmla="*/ 512707 w 617309"/>
              <a:gd name="connsiteY4" fmla="*/ 133655 h 385403"/>
              <a:gd name="connsiteX5" fmla="*/ 506357 w 617309"/>
              <a:gd name="connsiteY5" fmla="*/ 92380 h 385403"/>
              <a:gd name="connsiteX6" fmla="*/ 604782 w 617309"/>
              <a:gd name="connsiteY6" fmla="*/ 101905 h 385403"/>
              <a:gd name="connsiteX7" fmla="*/ 611132 w 617309"/>
              <a:gd name="connsiteY7" fmla="*/ 305 h 385403"/>
              <a:gd name="connsiteX8" fmla="*/ 560332 w 617309"/>
              <a:gd name="connsiteY8" fmla="*/ 70155 h 385403"/>
              <a:gd name="connsiteX9" fmla="*/ 474607 w 617309"/>
              <a:gd name="connsiteY9" fmla="*/ 60630 h 385403"/>
              <a:gd name="connsiteX10" fmla="*/ 293632 w 617309"/>
              <a:gd name="connsiteY10" fmla="*/ 124130 h 385403"/>
              <a:gd name="connsiteX11" fmla="*/ 157107 w 617309"/>
              <a:gd name="connsiteY11" fmla="*/ 155880 h 385403"/>
              <a:gd name="connsiteX12" fmla="*/ 207907 w 617309"/>
              <a:gd name="connsiteY12" fmla="*/ 152705 h 385403"/>
              <a:gd name="connsiteX13" fmla="*/ 176157 w 617309"/>
              <a:gd name="connsiteY13" fmla="*/ 219380 h 385403"/>
              <a:gd name="connsiteX14" fmla="*/ 55507 w 617309"/>
              <a:gd name="connsiteY14" fmla="*/ 254305 h 385403"/>
              <a:gd name="connsiteX15" fmla="*/ 17407 w 617309"/>
              <a:gd name="connsiteY15" fmla="*/ 384480 h 38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309" h="385403">
                <a:moveTo>
                  <a:pt x="17407" y="384480"/>
                </a:moveTo>
                <a:cubicBezTo>
                  <a:pt x="62386" y="372309"/>
                  <a:pt x="299453" y="192392"/>
                  <a:pt x="325382" y="181280"/>
                </a:cubicBezTo>
                <a:cubicBezTo>
                  <a:pt x="351311" y="170167"/>
                  <a:pt x="166103" y="317805"/>
                  <a:pt x="172982" y="317805"/>
                </a:cubicBezTo>
                <a:cubicBezTo>
                  <a:pt x="179861" y="317805"/>
                  <a:pt x="310036" y="211972"/>
                  <a:pt x="366657" y="181280"/>
                </a:cubicBezTo>
                <a:cubicBezTo>
                  <a:pt x="423278" y="150588"/>
                  <a:pt x="489424" y="148472"/>
                  <a:pt x="512707" y="133655"/>
                </a:cubicBezTo>
                <a:cubicBezTo>
                  <a:pt x="535990" y="118838"/>
                  <a:pt x="491011" y="97672"/>
                  <a:pt x="506357" y="92380"/>
                </a:cubicBezTo>
                <a:cubicBezTo>
                  <a:pt x="521703" y="87088"/>
                  <a:pt x="587320" y="117251"/>
                  <a:pt x="604782" y="101905"/>
                </a:cubicBezTo>
                <a:cubicBezTo>
                  <a:pt x="622244" y="86559"/>
                  <a:pt x="618540" y="5597"/>
                  <a:pt x="611132" y="305"/>
                </a:cubicBezTo>
                <a:cubicBezTo>
                  <a:pt x="603724" y="-4987"/>
                  <a:pt x="583086" y="60101"/>
                  <a:pt x="560332" y="70155"/>
                </a:cubicBezTo>
                <a:cubicBezTo>
                  <a:pt x="537578" y="80209"/>
                  <a:pt x="519057" y="51634"/>
                  <a:pt x="474607" y="60630"/>
                </a:cubicBezTo>
                <a:cubicBezTo>
                  <a:pt x="430157" y="69626"/>
                  <a:pt x="346549" y="108255"/>
                  <a:pt x="293632" y="124130"/>
                </a:cubicBezTo>
                <a:cubicBezTo>
                  <a:pt x="240715" y="140005"/>
                  <a:pt x="171395" y="151117"/>
                  <a:pt x="157107" y="155880"/>
                </a:cubicBezTo>
                <a:cubicBezTo>
                  <a:pt x="142819" y="160643"/>
                  <a:pt x="204732" y="142122"/>
                  <a:pt x="207907" y="152705"/>
                </a:cubicBezTo>
                <a:cubicBezTo>
                  <a:pt x="211082" y="163288"/>
                  <a:pt x="201557" y="202447"/>
                  <a:pt x="176157" y="219380"/>
                </a:cubicBezTo>
                <a:cubicBezTo>
                  <a:pt x="150757" y="236313"/>
                  <a:pt x="85669" y="223613"/>
                  <a:pt x="55507" y="254305"/>
                </a:cubicBezTo>
                <a:cubicBezTo>
                  <a:pt x="25345" y="284997"/>
                  <a:pt x="-27572" y="396651"/>
                  <a:pt x="17407" y="384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768934D6-E022-FC35-C53C-EDF343AFD173}"/>
              </a:ext>
            </a:extLst>
          </p:cNvPr>
          <p:cNvSpPr/>
          <p:nvPr/>
        </p:nvSpPr>
        <p:spPr>
          <a:xfrm>
            <a:off x="6533132" y="8677271"/>
            <a:ext cx="122695" cy="264677"/>
          </a:xfrm>
          <a:custGeom>
            <a:avLst/>
            <a:gdLst>
              <a:gd name="connsiteX0" fmla="*/ 48643 w 122695"/>
              <a:gd name="connsiteY0" fmla="*/ 4 h 264677"/>
              <a:gd name="connsiteX1" fmla="*/ 20068 w 122695"/>
              <a:gd name="connsiteY1" fmla="*/ 69854 h 264677"/>
              <a:gd name="connsiteX2" fmla="*/ 45468 w 122695"/>
              <a:gd name="connsiteY2" fmla="*/ 165104 h 264677"/>
              <a:gd name="connsiteX3" fmla="*/ 121668 w 122695"/>
              <a:gd name="connsiteY3" fmla="*/ 263529 h 264677"/>
              <a:gd name="connsiteX4" fmla="*/ 83568 w 122695"/>
              <a:gd name="connsiteY4" fmla="*/ 209554 h 264677"/>
              <a:gd name="connsiteX5" fmla="*/ 1018 w 122695"/>
              <a:gd name="connsiteY5" fmla="*/ 73029 h 264677"/>
              <a:gd name="connsiteX6" fmla="*/ 48643 w 122695"/>
              <a:gd name="connsiteY6" fmla="*/ 4 h 26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95" h="264677">
                <a:moveTo>
                  <a:pt x="48643" y="4"/>
                </a:moveTo>
                <a:cubicBezTo>
                  <a:pt x="51818" y="-525"/>
                  <a:pt x="20597" y="42337"/>
                  <a:pt x="20068" y="69854"/>
                </a:cubicBezTo>
                <a:cubicBezTo>
                  <a:pt x="19539" y="97371"/>
                  <a:pt x="28535" y="132825"/>
                  <a:pt x="45468" y="165104"/>
                </a:cubicBezTo>
                <a:cubicBezTo>
                  <a:pt x="62401" y="197383"/>
                  <a:pt x="115318" y="256121"/>
                  <a:pt x="121668" y="263529"/>
                </a:cubicBezTo>
                <a:cubicBezTo>
                  <a:pt x="128018" y="270937"/>
                  <a:pt x="103676" y="241304"/>
                  <a:pt x="83568" y="209554"/>
                </a:cubicBezTo>
                <a:cubicBezTo>
                  <a:pt x="63460" y="177804"/>
                  <a:pt x="10014" y="106896"/>
                  <a:pt x="1018" y="73029"/>
                </a:cubicBezTo>
                <a:cubicBezTo>
                  <a:pt x="-7978" y="39162"/>
                  <a:pt x="45468" y="533"/>
                  <a:pt x="48643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049544F-8854-5492-23C4-0B1E80346E53}"/>
              </a:ext>
            </a:extLst>
          </p:cNvPr>
          <p:cNvSpPr/>
          <p:nvPr/>
        </p:nvSpPr>
        <p:spPr>
          <a:xfrm>
            <a:off x="6165930" y="8769595"/>
            <a:ext cx="466683" cy="180463"/>
          </a:xfrm>
          <a:custGeom>
            <a:avLst/>
            <a:gdLst>
              <a:gd name="connsiteX0" fmla="*/ 6270 w 466683"/>
              <a:gd name="connsiteY0" fmla="*/ 2930 h 180463"/>
              <a:gd name="connsiteX1" fmla="*/ 50720 w 466683"/>
              <a:gd name="connsiteY1" fmla="*/ 28330 h 180463"/>
              <a:gd name="connsiteX2" fmla="*/ 342820 w 466683"/>
              <a:gd name="connsiteY2" fmla="*/ 177555 h 180463"/>
              <a:gd name="connsiteX3" fmla="*/ 314245 w 466683"/>
              <a:gd name="connsiteY3" fmla="*/ 129930 h 180463"/>
              <a:gd name="connsiteX4" fmla="*/ 466645 w 466683"/>
              <a:gd name="connsiteY4" fmla="*/ 164855 h 180463"/>
              <a:gd name="connsiteX5" fmla="*/ 298370 w 466683"/>
              <a:gd name="connsiteY5" fmla="*/ 126755 h 180463"/>
              <a:gd name="connsiteX6" fmla="*/ 215820 w 466683"/>
              <a:gd name="connsiteY6" fmla="*/ 110880 h 180463"/>
              <a:gd name="connsiteX7" fmla="*/ 6270 w 466683"/>
              <a:gd name="connsiteY7" fmla="*/ 2930 h 18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683" h="180463">
                <a:moveTo>
                  <a:pt x="6270" y="2930"/>
                </a:moveTo>
                <a:cubicBezTo>
                  <a:pt x="-21247" y="-10828"/>
                  <a:pt x="50720" y="28330"/>
                  <a:pt x="50720" y="28330"/>
                </a:cubicBezTo>
                <a:cubicBezTo>
                  <a:pt x="106812" y="57434"/>
                  <a:pt x="298899" y="160622"/>
                  <a:pt x="342820" y="177555"/>
                </a:cubicBezTo>
                <a:cubicBezTo>
                  <a:pt x="386741" y="194488"/>
                  <a:pt x="293608" y="132047"/>
                  <a:pt x="314245" y="129930"/>
                </a:cubicBezTo>
                <a:cubicBezTo>
                  <a:pt x="334882" y="127813"/>
                  <a:pt x="469291" y="165384"/>
                  <a:pt x="466645" y="164855"/>
                </a:cubicBezTo>
                <a:cubicBezTo>
                  <a:pt x="463999" y="164326"/>
                  <a:pt x="340174" y="135751"/>
                  <a:pt x="298370" y="126755"/>
                </a:cubicBezTo>
                <a:cubicBezTo>
                  <a:pt x="256566" y="117759"/>
                  <a:pt x="260270" y="132047"/>
                  <a:pt x="215820" y="110880"/>
                </a:cubicBezTo>
                <a:cubicBezTo>
                  <a:pt x="171370" y="89713"/>
                  <a:pt x="33787" y="16688"/>
                  <a:pt x="6270" y="2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17006147-01E2-5865-AAB8-C0F43A178CA2}"/>
              </a:ext>
            </a:extLst>
          </p:cNvPr>
          <p:cNvSpPr/>
          <p:nvPr/>
        </p:nvSpPr>
        <p:spPr>
          <a:xfrm>
            <a:off x="8589338" y="6044848"/>
            <a:ext cx="233280" cy="1247607"/>
          </a:xfrm>
          <a:custGeom>
            <a:avLst/>
            <a:gdLst>
              <a:gd name="connsiteX0" fmla="*/ 168296 w 233280"/>
              <a:gd name="connsiteY0" fmla="*/ 1783 h 1247607"/>
              <a:gd name="connsiteX1" fmla="*/ 213372 w 233280"/>
              <a:gd name="connsiteY1" fmla="*/ 439665 h 1247607"/>
              <a:gd name="connsiteX2" fmla="*/ 91023 w 233280"/>
              <a:gd name="connsiteY2" fmla="*/ 890425 h 1247607"/>
              <a:gd name="connsiteX3" fmla="*/ 136099 w 233280"/>
              <a:gd name="connsiteY3" fmla="*/ 800273 h 1247607"/>
              <a:gd name="connsiteX4" fmla="*/ 870 w 233280"/>
              <a:gd name="connsiteY4" fmla="*/ 1244594 h 1247607"/>
              <a:gd name="connsiteX5" fmla="*/ 84583 w 233280"/>
              <a:gd name="connsiteY5" fmla="*/ 974138 h 1247607"/>
              <a:gd name="connsiteX6" fmla="*/ 213372 w 233280"/>
              <a:gd name="connsiteY6" fmla="*/ 568453 h 1247607"/>
              <a:gd name="connsiteX7" fmla="*/ 187614 w 233280"/>
              <a:gd name="connsiteY7" fmla="*/ 626408 h 1247607"/>
              <a:gd name="connsiteX8" fmla="*/ 232690 w 233280"/>
              <a:gd name="connsiteY8" fmla="*/ 297997 h 1247607"/>
              <a:gd name="connsiteX9" fmla="*/ 168296 w 233280"/>
              <a:gd name="connsiteY9" fmla="*/ 1783 h 12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80" h="1247607">
                <a:moveTo>
                  <a:pt x="168296" y="1783"/>
                </a:moveTo>
                <a:cubicBezTo>
                  <a:pt x="165076" y="25394"/>
                  <a:pt x="226251" y="291558"/>
                  <a:pt x="213372" y="439665"/>
                </a:cubicBezTo>
                <a:cubicBezTo>
                  <a:pt x="200493" y="587772"/>
                  <a:pt x="103902" y="830324"/>
                  <a:pt x="91023" y="890425"/>
                </a:cubicBezTo>
                <a:cubicBezTo>
                  <a:pt x="78144" y="950526"/>
                  <a:pt x="151124" y="741245"/>
                  <a:pt x="136099" y="800273"/>
                </a:cubicBezTo>
                <a:cubicBezTo>
                  <a:pt x="121073" y="859301"/>
                  <a:pt x="9456" y="1215617"/>
                  <a:pt x="870" y="1244594"/>
                </a:cubicBezTo>
                <a:cubicBezTo>
                  <a:pt x="-7716" y="1273571"/>
                  <a:pt x="49166" y="1086828"/>
                  <a:pt x="84583" y="974138"/>
                </a:cubicBezTo>
                <a:cubicBezTo>
                  <a:pt x="120000" y="861448"/>
                  <a:pt x="196200" y="626408"/>
                  <a:pt x="213372" y="568453"/>
                </a:cubicBezTo>
                <a:cubicBezTo>
                  <a:pt x="230544" y="510498"/>
                  <a:pt x="184394" y="671484"/>
                  <a:pt x="187614" y="626408"/>
                </a:cubicBezTo>
                <a:cubicBezTo>
                  <a:pt x="190834" y="581332"/>
                  <a:pt x="239129" y="401028"/>
                  <a:pt x="232690" y="297997"/>
                </a:cubicBezTo>
                <a:cubicBezTo>
                  <a:pt x="226251" y="194966"/>
                  <a:pt x="171516" y="-21828"/>
                  <a:pt x="168296" y="17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D5369192-28F2-56AA-B2E4-9BD23D990B95}"/>
              </a:ext>
            </a:extLst>
          </p:cNvPr>
          <p:cNvSpPr/>
          <p:nvPr/>
        </p:nvSpPr>
        <p:spPr>
          <a:xfrm>
            <a:off x="8377695" y="7012539"/>
            <a:ext cx="112090" cy="386513"/>
          </a:xfrm>
          <a:custGeom>
            <a:avLst/>
            <a:gdLst>
              <a:gd name="connsiteX0" fmla="*/ 25770 w 112090"/>
              <a:gd name="connsiteY0" fmla="*/ 7 h 386513"/>
              <a:gd name="connsiteX1" fmla="*/ 70846 w 112090"/>
              <a:gd name="connsiteY1" fmla="*/ 173872 h 386513"/>
              <a:gd name="connsiteX2" fmla="*/ 12 w 112090"/>
              <a:gd name="connsiteY2" fmla="*/ 386374 h 386513"/>
              <a:gd name="connsiteX3" fmla="*/ 77285 w 112090"/>
              <a:gd name="connsiteY3" fmla="*/ 206069 h 386513"/>
              <a:gd name="connsiteX4" fmla="*/ 109482 w 112090"/>
              <a:gd name="connsiteY4" fmla="*/ 180312 h 386513"/>
              <a:gd name="connsiteX5" fmla="*/ 25770 w 112090"/>
              <a:gd name="connsiteY5" fmla="*/ 7 h 3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90" h="386513">
                <a:moveTo>
                  <a:pt x="25770" y="7"/>
                </a:moveTo>
                <a:cubicBezTo>
                  <a:pt x="19331" y="-1066"/>
                  <a:pt x="75139" y="109478"/>
                  <a:pt x="70846" y="173872"/>
                </a:cubicBezTo>
                <a:cubicBezTo>
                  <a:pt x="66553" y="238267"/>
                  <a:pt x="-1061" y="381008"/>
                  <a:pt x="12" y="386374"/>
                </a:cubicBezTo>
                <a:cubicBezTo>
                  <a:pt x="1085" y="391740"/>
                  <a:pt x="59040" y="240413"/>
                  <a:pt x="77285" y="206069"/>
                </a:cubicBezTo>
                <a:cubicBezTo>
                  <a:pt x="95530" y="171725"/>
                  <a:pt x="120214" y="209289"/>
                  <a:pt x="109482" y="180312"/>
                </a:cubicBezTo>
                <a:cubicBezTo>
                  <a:pt x="98750" y="151335"/>
                  <a:pt x="32209" y="1080"/>
                  <a:pt x="25770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91AA34B5-9033-DC89-B5BC-024BF521F143}"/>
              </a:ext>
            </a:extLst>
          </p:cNvPr>
          <p:cNvSpPr/>
          <p:nvPr/>
        </p:nvSpPr>
        <p:spPr>
          <a:xfrm>
            <a:off x="8266590" y="7548504"/>
            <a:ext cx="269779" cy="409072"/>
          </a:xfrm>
          <a:custGeom>
            <a:avLst/>
            <a:gdLst>
              <a:gd name="connsiteX0" fmla="*/ 227027 w 269779"/>
              <a:gd name="connsiteY0" fmla="*/ 4955 h 409072"/>
              <a:gd name="connsiteX1" fmla="*/ 98238 w 269779"/>
              <a:gd name="connsiteY1" fmla="*/ 165941 h 409072"/>
              <a:gd name="connsiteX2" fmla="*/ 1647 w 269779"/>
              <a:gd name="connsiteY2" fmla="*/ 404200 h 409072"/>
              <a:gd name="connsiteX3" fmla="*/ 40283 w 269779"/>
              <a:gd name="connsiteY3" fmla="*/ 314048 h 409072"/>
              <a:gd name="connsiteX4" fmla="*/ 78920 w 269779"/>
              <a:gd name="connsiteY4" fmla="*/ 165941 h 409072"/>
              <a:gd name="connsiteX5" fmla="*/ 91799 w 269779"/>
              <a:gd name="connsiteY5" fmla="*/ 127304 h 409072"/>
              <a:gd name="connsiteX6" fmla="*/ 259224 w 269779"/>
              <a:gd name="connsiteY6" fmla="*/ 50031 h 409072"/>
              <a:gd name="connsiteX7" fmla="*/ 227027 w 269779"/>
              <a:gd name="connsiteY7" fmla="*/ 4955 h 4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79" h="409072">
                <a:moveTo>
                  <a:pt x="227027" y="4955"/>
                </a:moveTo>
                <a:cubicBezTo>
                  <a:pt x="200196" y="24273"/>
                  <a:pt x="135801" y="99400"/>
                  <a:pt x="98238" y="165941"/>
                </a:cubicBezTo>
                <a:cubicBezTo>
                  <a:pt x="60675" y="232482"/>
                  <a:pt x="11306" y="379516"/>
                  <a:pt x="1647" y="404200"/>
                </a:cubicBezTo>
                <a:cubicBezTo>
                  <a:pt x="-8012" y="428884"/>
                  <a:pt x="27404" y="353758"/>
                  <a:pt x="40283" y="314048"/>
                </a:cubicBezTo>
                <a:cubicBezTo>
                  <a:pt x="53162" y="274338"/>
                  <a:pt x="78920" y="165941"/>
                  <a:pt x="78920" y="165941"/>
                </a:cubicBezTo>
                <a:cubicBezTo>
                  <a:pt x="87506" y="134817"/>
                  <a:pt x="61749" y="146622"/>
                  <a:pt x="91799" y="127304"/>
                </a:cubicBezTo>
                <a:cubicBezTo>
                  <a:pt x="121849" y="107986"/>
                  <a:pt x="231320" y="72569"/>
                  <a:pt x="259224" y="50031"/>
                </a:cubicBezTo>
                <a:cubicBezTo>
                  <a:pt x="287128" y="27493"/>
                  <a:pt x="253858" y="-14363"/>
                  <a:pt x="227027" y="49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303EC12-6C03-951E-4BA2-8FE69066B6D4}"/>
              </a:ext>
            </a:extLst>
          </p:cNvPr>
          <p:cNvSpPr/>
          <p:nvPr/>
        </p:nvSpPr>
        <p:spPr>
          <a:xfrm>
            <a:off x="7907612" y="7224879"/>
            <a:ext cx="96963" cy="284375"/>
          </a:xfrm>
          <a:custGeom>
            <a:avLst/>
            <a:gdLst>
              <a:gd name="connsiteX0" fmla="*/ 57971 w 96963"/>
              <a:gd name="connsiteY0" fmla="*/ 169 h 284375"/>
              <a:gd name="connsiteX1" fmla="*/ 45092 w 96963"/>
              <a:gd name="connsiteY1" fmla="*/ 180473 h 284375"/>
              <a:gd name="connsiteX2" fmla="*/ 96608 w 96963"/>
              <a:gd name="connsiteY2" fmla="*/ 283504 h 284375"/>
              <a:gd name="connsiteX3" fmla="*/ 64411 w 96963"/>
              <a:gd name="connsiteY3" fmla="*/ 225549 h 284375"/>
              <a:gd name="connsiteX4" fmla="*/ 16 w 96963"/>
              <a:gd name="connsiteY4" fmla="*/ 148276 h 284375"/>
              <a:gd name="connsiteX5" fmla="*/ 57971 w 96963"/>
              <a:gd name="connsiteY5" fmla="*/ 169 h 2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3" h="284375">
                <a:moveTo>
                  <a:pt x="57971" y="169"/>
                </a:moveTo>
                <a:cubicBezTo>
                  <a:pt x="65484" y="5535"/>
                  <a:pt x="38652" y="133251"/>
                  <a:pt x="45092" y="180473"/>
                </a:cubicBezTo>
                <a:cubicBezTo>
                  <a:pt x="51531" y="227696"/>
                  <a:pt x="93388" y="275991"/>
                  <a:pt x="96608" y="283504"/>
                </a:cubicBezTo>
                <a:cubicBezTo>
                  <a:pt x="99828" y="291017"/>
                  <a:pt x="80510" y="248087"/>
                  <a:pt x="64411" y="225549"/>
                </a:cubicBezTo>
                <a:cubicBezTo>
                  <a:pt x="48312" y="203011"/>
                  <a:pt x="1089" y="178327"/>
                  <a:pt x="16" y="148276"/>
                </a:cubicBezTo>
                <a:cubicBezTo>
                  <a:pt x="-1057" y="118225"/>
                  <a:pt x="50458" y="-5197"/>
                  <a:pt x="57971" y="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4E534CE-82C2-13BB-85EE-C4C34F0DB4A3}"/>
              </a:ext>
            </a:extLst>
          </p:cNvPr>
          <p:cNvSpPr/>
          <p:nvPr/>
        </p:nvSpPr>
        <p:spPr>
          <a:xfrm>
            <a:off x="6974657" y="8500034"/>
            <a:ext cx="920331" cy="840330"/>
          </a:xfrm>
          <a:custGeom>
            <a:avLst/>
            <a:gdLst>
              <a:gd name="connsiteX0" fmla="*/ 5692 w 920331"/>
              <a:gd name="connsiteY0" fmla="*/ 837149 h 840330"/>
              <a:gd name="connsiteX1" fmla="*/ 636757 w 920331"/>
              <a:gd name="connsiteY1" fmla="*/ 373510 h 840330"/>
              <a:gd name="connsiteX2" fmla="*/ 591681 w 920331"/>
              <a:gd name="connsiteY2" fmla="*/ 431465 h 840330"/>
              <a:gd name="connsiteX3" fmla="*/ 784864 w 920331"/>
              <a:gd name="connsiteY3" fmla="*/ 218963 h 840330"/>
              <a:gd name="connsiteX4" fmla="*/ 920092 w 920331"/>
              <a:gd name="connsiteY4" fmla="*/ 22 h 840330"/>
              <a:gd name="connsiteX5" fmla="*/ 752667 w 920331"/>
              <a:gd name="connsiteY5" fmla="*/ 231842 h 840330"/>
              <a:gd name="connsiteX6" fmla="*/ 346982 w 920331"/>
              <a:gd name="connsiteY6" fmla="*/ 560253 h 840330"/>
              <a:gd name="connsiteX7" fmla="*/ 5692 w 920331"/>
              <a:gd name="connsiteY7" fmla="*/ 837149 h 8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31" h="840330">
                <a:moveTo>
                  <a:pt x="5692" y="837149"/>
                </a:moveTo>
                <a:cubicBezTo>
                  <a:pt x="53988" y="806025"/>
                  <a:pt x="539092" y="441124"/>
                  <a:pt x="636757" y="373510"/>
                </a:cubicBezTo>
                <a:cubicBezTo>
                  <a:pt x="734422" y="305896"/>
                  <a:pt x="566997" y="457223"/>
                  <a:pt x="591681" y="431465"/>
                </a:cubicBezTo>
                <a:cubicBezTo>
                  <a:pt x="616365" y="405707"/>
                  <a:pt x="730129" y="290870"/>
                  <a:pt x="784864" y="218963"/>
                </a:cubicBezTo>
                <a:cubicBezTo>
                  <a:pt x="839599" y="147056"/>
                  <a:pt x="925458" y="-2125"/>
                  <a:pt x="920092" y="22"/>
                </a:cubicBezTo>
                <a:cubicBezTo>
                  <a:pt x="914726" y="2168"/>
                  <a:pt x="848185" y="138470"/>
                  <a:pt x="752667" y="231842"/>
                </a:cubicBezTo>
                <a:cubicBezTo>
                  <a:pt x="657149" y="325214"/>
                  <a:pt x="465038" y="457222"/>
                  <a:pt x="346982" y="560253"/>
                </a:cubicBezTo>
                <a:cubicBezTo>
                  <a:pt x="228926" y="663284"/>
                  <a:pt x="-42604" y="868273"/>
                  <a:pt x="5692" y="837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EFEAE17A-54D7-9AFE-B4AC-008C0C7168D8}"/>
              </a:ext>
            </a:extLst>
          </p:cNvPr>
          <p:cNvSpPr/>
          <p:nvPr/>
        </p:nvSpPr>
        <p:spPr>
          <a:xfrm>
            <a:off x="6508860" y="9184460"/>
            <a:ext cx="857057" cy="416760"/>
          </a:xfrm>
          <a:custGeom>
            <a:avLst/>
            <a:gdLst>
              <a:gd name="connsiteX0" fmla="*/ 14289 w 857057"/>
              <a:gd name="connsiteY0" fmla="*/ 416740 h 416760"/>
              <a:gd name="connsiteX1" fmla="*/ 387777 w 857057"/>
              <a:gd name="connsiteY1" fmla="*/ 229996 h 416760"/>
              <a:gd name="connsiteX2" fmla="*/ 349140 w 857057"/>
              <a:gd name="connsiteY2" fmla="*/ 275072 h 416760"/>
              <a:gd name="connsiteX3" fmla="*/ 851416 w 857057"/>
              <a:gd name="connsiteY3" fmla="*/ 4616 h 416760"/>
              <a:gd name="connsiteX4" fmla="*/ 580960 w 857057"/>
              <a:gd name="connsiteY4" fmla="*/ 120526 h 416760"/>
              <a:gd name="connsiteX5" fmla="*/ 1410 w 857057"/>
              <a:gd name="connsiteY5" fmla="*/ 326588 h 416760"/>
              <a:gd name="connsiteX6" fmla="*/ 407095 w 857057"/>
              <a:gd name="connsiteY6" fmla="*/ 217117 h 416760"/>
              <a:gd name="connsiteX7" fmla="*/ 14289 w 857057"/>
              <a:gd name="connsiteY7" fmla="*/ 416740 h 41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057" h="416760">
                <a:moveTo>
                  <a:pt x="14289" y="416740"/>
                </a:moveTo>
                <a:cubicBezTo>
                  <a:pt x="11069" y="418886"/>
                  <a:pt x="331969" y="253607"/>
                  <a:pt x="387777" y="229996"/>
                </a:cubicBezTo>
                <a:cubicBezTo>
                  <a:pt x="443586" y="206385"/>
                  <a:pt x="271867" y="312635"/>
                  <a:pt x="349140" y="275072"/>
                </a:cubicBezTo>
                <a:cubicBezTo>
                  <a:pt x="426413" y="237509"/>
                  <a:pt x="812779" y="30374"/>
                  <a:pt x="851416" y="4616"/>
                </a:cubicBezTo>
                <a:cubicBezTo>
                  <a:pt x="890053" y="-21142"/>
                  <a:pt x="722628" y="66864"/>
                  <a:pt x="580960" y="120526"/>
                </a:cubicBezTo>
                <a:cubicBezTo>
                  <a:pt x="439292" y="174188"/>
                  <a:pt x="30388" y="310489"/>
                  <a:pt x="1410" y="326588"/>
                </a:cubicBezTo>
                <a:cubicBezTo>
                  <a:pt x="-27568" y="342687"/>
                  <a:pt x="399582" y="205311"/>
                  <a:pt x="407095" y="217117"/>
                </a:cubicBezTo>
                <a:cubicBezTo>
                  <a:pt x="414608" y="228923"/>
                  <a:pt x="17509" y="414594"/>
                  <a:pt x="14289" y="416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8B04100-CD7D-A9D0-FE04-10AA18721C7C}"/>
              </a:ext>
            </a:extLst>
          </p:cNvPr>
          <p:cNvSpPr/>
          <p:nvPr/>
        </p:nvSpPr>
        <p:spPr>
          <a:xfrm>
            <a:off x="5871833" y="9401377"/>
            <a:ext cx="801607" cy="303365"/>
          </a:xfrm>
          <a:custGeom>
            <a:avLst/>
            <a:gdLst>
              <a:gd name="connsiteX0" fmla="*/ 933 w 801607"/>
              <a:gd name="connsiteY0" fmla="*/ 200 h 303365"/>
              <a:gd name="connsiteX1" fmla="*/ 361542 w 801607"/>
              <a:gd name="connsiteY1" fmla="*/ 206262 h 303365"/>
              <a:gd name="connsiteX2" fmla="*/ 348663 w 801607"/>
              <a:gd name="connsiteY2" fmla="*/ 135429 h 303365"/>
              <a:gd name="connsiteX3" fmla="*/ 799423 w 801607"/>
              <a:gd name="connsiteY3" fmla="*/ 302854 h 303365"/>
              <a:gd name="connsiteX4" fmla="*/ 509649 w 801607"/>
              <a:gd name="connsiteY4" fmla="*/ 186944 h 303365"/>
              <a:gd name="connsiteX5" fmla="*/ 264950 w 801607"/>
              <a:gd name="connsiteY5" fmla="*/ 167626 h 303365"/>
              <a:gd name="connsiteX6" fmla="*/ 933 w 801607"/>
              <a:gd name="connsiteY6" fmla="*/ 200 h 3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1607" h="303365">
                <a:moveTo>
                  <a:pt x="933" y="200"/>
                </a:moveTo>
                <a:cubicBezTo>
                  <a:pt x="17031" y="6639"/>
                  <a:pt x="303587" y="183724"/>
                  <a:pt x="361542" y="206262"/>
                </a:cubicBezTo>
                <a:cubicBezTo>
                  <a:pt x="419497" y="228800"/>
                  <a:pt x="275683" y="119330"/>
                  <a:pt x="348663" y="135429"/>
                </a:cubicBezTo>
                <a:cubicBezTo>
                  <a:pt x="421643" y="151528"/>
                  <a:pt x="772592" y="294268"/>
                  <a:pt x="799423" y="302854"/>
                </a:cubicBezTo>
                <a:cubicBezTo>
                  <a:pt x="826254" y="311440"/>
                  <a:pt x="598728" y="209482"/>
                  <a:pt x="509649" y="186944"/>
                </a:cubicBezTo>
                <a:cubicBezTo>
                  <a:pt x="420570" y="164406"/>
                  <a:pt x="348663" y="191237"/>
                  <a:pt x="264950" y="167626"/>
                </a:cubicBezTo>
                <a:cubicBezTo>
                  <a:pt x="181237" y="144015"/>
                  <a:pt x="-15165" y="-6239"/>
                  <a:pt x="933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DB637F17-8A8A-2E19-E31F-9A2446D3BDDA}"/>
              </a:ext>
            </a:extLst>
          </p:cNvPr>
          <p:cNvSpPr/>
          <p:nvPr/>
        </p:nvSpPr>
        <p:spPr>
          <a:xfrm>
            <a:off x="5503611" y="8879102"/>
            <a:ext cx="157366" cy="285189"/>
          </a:xfrm>
          <a:custGeom>
            <a:avLst/>
            <a:gdLst>
              <a:gd name="connsiteX0" fmla="*/ 34304 w 157366"/>
              <a:gd name="connsiteY0" fmla="*/ 881 h 285189"/>
              <a:gd name="connsiteX1" fmla="*/ 60062 w 157366"/>
              <a:gd name="connsiteY1" fmla="*/ 181185 h 285189"/>
              <a:gd name="connsiteX2" fmla="*/ 156654 w 157366"/>
              <a:gd name="connsiteY2" fmla="*/ 284216 h 285189"/>
              <a:gd name="connsiteX3" fmla="*/ 98699 w 157366"/>
              <a:gd name="connsiteY3" fmla="*/ 226261 h 285189"/>
              <a:gd name="connsiteX4" fmla="*/ 2107 w 157366"/>
              <a:gd name="connsiteY4" fmla="*/ 116791 h 285189"/>
              <a:gd name="connsiteX5" fmla="*/ 34304 w 157366"/>
              <a:gd name="connsiteY5" fmla="*/ 881 h 28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366" h="285189">
                <a:moveTo>
                  <a:pt x="34304" y="881"/>
                </a:moveTo>
                <a:cubicBezTo>
                  <a:pt x="43963" y="11613"/>
                  <a:pt x="39670" y="133962"/>
                  <a:pt x="60062" y="181185"/>
                </a:cubicBezTo>
                <a:cubicBezTo>
                  <a:pt x="80454" y="228408"/>
                  <a:pt x="150215" y="276703"/>
                  <a:pt x="156654" y="284216"/>
                </a:cubicBezTo>
                <a:cubicBezTo>
                  <a:pt x="163093" y="291729"/>
                  <a:pt x="124457" y="254165"/>
                  <a:pt x="98699" y="226261"/>
                </a:cubicBezTo>
                <a:cubicBezTo>
                  <a:pt x="72941" y="198357"/>
                  <a:pt x="12839" y="153281"/>
                  <a:pt x="2107" y="116791"/>
                </a:cubicBezTo>
                <a:cubicBezTo>
                  <a:pt x="-8626" y="80301"/>
                  <a:pt x="24645" y="-9851"/>
                  <a:pt x="34304" y="8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7B1CE1B-D083-E565-002D-1267839C6E47}"/>
              </a:ext>
            </a:extLst>
          </p:cNvPr>
          <p:cNvSpPr/>
          <p:nvPr/>
        </p:nvSpPr>
        <p:spPr>
          <a:xfrm>
            <a:off x="4305078" y="6664474"/>
            <a:ext cx="166080" cy="539622"/>
          </a:xfrm>
          <a:custGeom>
            <a:avLst/>
            <a:gdLst>
              <a:gd name="connsiteX0" fmla="*/ 2905 w 166080"/>
              <a:gd name="connsiteY0" fmla="*/ 343 h 539622"/>
              <a:gd name="connsiteX1" fmla="*/ 41542 w 166080"/>
              <a:gd name="connsiteY1" fmla="*/ 322315 h 539622"/>
              <a:gd name="connsiteX2" fmla="*/ 163891 w 166080"/>
              <a:gd name="connsiteY2" fmla="*/ 534816 h 539622"/>
              <a:gd name="connsiteX3" fmla="*/ 112376 w 166080"/>
              <a:gd name="connsiteY3" fmla="*/ 463982 h 539622"/>
              <a:gd name="connsiteX4" fmla="*/ 15784 w 166080"/>
              <a:gd name="connsiteY4" fmla="*/ 386709 h 539622"/>
              <a:gd name="connsiteX5" fmla="*/ 2905 w 166080"/>
              <a:gd name="connsiteY5" fmla="*/ 343 h 5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80" h="539622">
                <a:moveTo>
                  <a:pt x="2905" y="343"/>
                </a:moveTo>
                <a:cubicBezTo>
                  <a:pt x="7198" y="-10389"/>
                  <a:pt x="14711" y="233236"/>
                  <a:pt x="41542" y="322315"/>
                </a:cubicBezTo>
                <a:cubicBezTo>
                  <a:pt x="68373" y="411394"/>
                  <a:pt x="152085" y="511205"/>
                  <a:pt x="163891" y="534816"/>
                </a:cubicBezTo>
                <a:cubicBezTo>
                  <a:pt x="175697" y="558427"/>
                  <a:pt x="137060" y="488666"/>
                  <a:pt x="112376" y="463982"/>
                </a:cubicBezTo>
                <a:cubicBezTo>
                  <a:pt x="87692" y="439298"/>
                  <a:pt x="35102" y="456469"/>
                  <a:pt x="15784" y="386709"/>
                </a:cubicBezTo>
                <a:cubicBezTo>
                  <a:pt x="-3534" y="316949"/>
                  <a:pt x="-1388" y="11075"/>
                  <a:pt x="2905" y="3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8F3C8D7C-6267-057D-D456-3DEEDED77A1D}"/>
              </a:ext>
            </a:extLst>
          </p:cNvPr>
          <p:cNvSpPr/>
          <p:nvPr/>
        </p:nvSpPr>
        <p:spPr>
          <a:xfrm>
            <a:off x="4798947" y="7235967"/>
            <a:ext cx="207768" cy="319253"/>
          </a:xfrm>
          <a:custGeom>
            <a:avLst/>
            <a:gdLst>
              <a:gd name="connsiteX0" fmla="*/ 56388 w 207768"/>
              <a:gd name="connsiteY0" fmla="*/ 27718 h 319253"/>
              <a:gd name="connsiteX1" fmla="*/ 204495 w 207768"/>
              <a:gd name="connsiteY1" fmla="*/ 317492 h 319253"/>
              <a:gd name="connsiteX2" fmla="*/ 146540 w 207768"/>
              <a:gd name="connsiteY2" fmla="*/ 143627 h 319253"/>
              <a:gd name="connsiteX3" fmla="*/ 4873 w 207768"/>
              <a:gd name="connsiteY3" fmla="*/ 27718 h 319253"/>
              <a:gd name="connsiteX4" fmla="*/ 56388 w 207768"/>
              <a:gd name="connsiteY4" fmla="*/ 27718 h 3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768" h="319253">
                <a:moveTo>
                  <a:pt x="56388" y="27718"/>
                </a:moveTo>
                <a:cubicBezTo>
                  <a:pt x="89658" y="76014"/>
                  <a:pt x="189470" y="298174"/>
                  <a:pt x="204495" y="317492"/>
                </a:cubicBezTo>
                <a:cubicBezTo>
                  <a:pt x="219520" y="336810"/>
                  <a:pt x="179810" y="191923"/>
                  <a:pt x="146540" y="143627"/>
                </a:cubicBezTo>
                <a:cubicBezTo>
                  <a:pt x="113270" y="95331"/>
                  <a:pt x="23118" y="51329"/>
                  <a:pt x="4873" y="27718"/>
                </a:cubicBezTo>
                <a:cubicBezTo>
                  <a:pt x="-13372" y="4107"/>
                  <a:pt x="23118" y="-20578"/>
                  <a:pt x="56388" y="277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92CB6FC-5A98-4F1B-1293-C5487DE96938}"/>
              </a:ext>
            </a:extLst>
          </p:cNvPr>
          <p:cNvSpPr/>
          <p:nvPr/>
        </p:nvSpPr>
        <p:spPr>
          <a:xfrm>
            <a:off x="5125792" y="8467353"/>
            <a:ext cx="242485" cy="319519"/>
          </a:xfrm>
          <a:custGeom>
            <a:avLst/>
            <a:gdLst>
              <a:gd name="connsiteX0" fmla="*/ 0 w 242485"/>
              <a:gd name="connsiteY0" fmla="*/ 506 h 319519"/>
              <a:gd name="connsiteX1" fmla="*/ 109470 w 242485"/>
              <a:gd name="connsiteY1" fmla="*/ 174371 h 319519"/>
              <a:gd name="connsiteX2" fmla="*/ 238259 w 242485"/>
              <a:gd name="connsiteY2" fmla="*/ 316039 h 319519"/>
              <a:gd name="connsiteX3" fmla="*/ 199622 w 242485"/>
              <a:gd name="connsiteY3" fmla="*/ 270962 h 319519"/>
              <a:gd name="connsiteX4" fmla="*/ 83712 w 242485"/>
              <a:gd name="connsiteY4" fmla="*/ 213008 h 319519"/>
              <a:gd name="connsiteX5" fmla="*/ 109470 w 242485"/>
              <a:gd name="connsiteY5" fmla="*/ 232326 h 319519"/>
              <a:gd name="connsiteX6" fmla="*/ 0 w 242485"/>
              <a:gd name="connsiteY6" fmla="*/ 506 h 31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85" h="319519">
                <a:moveTo>
                  <a:pt x="0" y="506"/>
                </a:moveTo>
                <a:cubicBezTo>
                  <a:pt x="0" y="-9153"/>
                  <a:pt x="69760" y="121782"/>
                  <a:pt x="109470" y="174371"/>
                </a:cubicBezTo>
                <a:cubicBezTo>
                  <a:pt x="149180" y="226960"/>
                  <a:pt x="223234" y="299941"/>
                  <a:pt x="238259" y="316039"/>
                </a:cubicBezTo>
                <a:cubicBezTo>
                  <a:pt x="253284" y="332137"/>
                  <a:pt x="225380" y="288134"/>
                  <a:pt x="199622" y="270962"/>
                </a:cubicBezTo>
                <a:cubicBezTo>
                  <a:pt x="173864" y="253790"/>
                  <a:pt x="83712" y="213008"/>
                  <a:pt x="83712" y="213008"/>
                </a:cubicBezTo>
                <a:cubicBezTo>
                  <a:pt x="68687" y="206569"/>
                  <a:pt x="121276" y="267743"/>
                  <a:pt x="109470" y="232326"/>
                </a:cubicBezTo>
                <a:cubicBezTo>
                  <a:pt x="97664" y="196909"/>
                  <a:pt x="0" y="10165"/>
                  <a:pt x="0" y="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F7E301DE-79DF-EE40-DD20-88ED33E5F0BC}"/>
              </a:ext>
            </a:extLst>
          </p:cNvPr>
          <p:cNvSpPr/>
          <p:nvPr/>
        </p:nvSpPr>
        <p:spPr>
          <a:xfrm>
            <a:off x="4775828" y="6825796"/>
            <a:ext cx="92762" cy="258730"/>
          </a:xfrm>
          <a:custGeom>
            <a:avLst/>
            <a:gdLst>
              <a:gd name="connsiteX0" fmla="*/ 92386 w 92762"/>
              <a:gd name="connsiteY0" fmla="*/ 7 h 258730"/>
              <a:gd name="connsiteX1" fmla="*/ 34431 w 92762"/>
              <a:gd name="connsiteY1" fmla="*/ 154553 h 258730"/>
              <a:gd name="connsiteX2" fmla="*/ 34431 w 92762"/>
              <a:gd name="connsiteY2" fmla="*/ 257584 h 258730"/>
              <a:gd name="connsiteX3" fmla="*/ 27992 w 92762"/>
              <a:gd name="connsiteY3" fmla="*/ 206069 h 258730"/>
              <a:gd name="connsiteX4" fmla="*/ 2234 w 92762"/>
              <a:gd name="connsiteY4" fmla="*/ 148114 h 258730"/>
              <a:gd name="connsiteX5" fmla="*/ 92386 w 92762"/>
              <a:gd name="connsiteY5" fmla="*/ 7 h 2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2" h="258730">
                <a:moveTo>
                  <a:pt x="92386" y="7"/>
                </a:moveTo>
                <a:cubicBezTo>
                  <a:pt x="97752" y="1080"/>
                  <a:pt x="44090" y="111624"/>
                  <a:pt x="34431" y="154553"/>
                </a:cubicBezTo>
                <a:cubicBezTo>
                  <a:pt x="24772" y="197482"/>
                  <a:pt x="35504" y="248998"/>
                  <a:pt x="34431" y="257584"/>
                </a:cubicBezTo>
                <a:cubicBezTo>
                  <a:pt x="33358" y="266170"/>
                  <a:pt x="33358" y="224314"/>
                  <a:pt x="27992" y="206069"/>
                </a:cubicBezTo>
                <a:cubicBezTo>
                  <a:pt x="22626" y="187824"/>
                  <a:pt x="-8498" y="179238"/>
                  <a:pt x="2234" y="148114"/>
                </a:cubicBezTo>
                <a:cubicBezTo>
                  <a:pt x="12966" y="116990"/>
                  <a:pt x="87020" y="-1066"/>
                  <a:pt x="9238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2A1CD559-8FF0-47B0-8D02-BB2A683E22E3}"/>
              </a:ext>
            </a:extLst>
          </p:cNvPr>
          <p:cNvSpPr/>
          <p:nvPr/>
        </p:nvSpPr>
        <p:spPr>
          <a:xfrm>
            <a:off x="7849673" y="7533673"/>
            <a:ext cx="164385" cy="196408"/>
          </a:xfrm>
          <a:custGeom>
            <a:avLst/>
            <a:gdLst>
              <a:gd name="connsiteX0" fmla="*/ 0 w 164385"/>
              <a:gd name="connsiteY0" fmla="*/ 468 h 196408"/>
              <a:gd name="connsiteX1" fmla="*/ 38637 w 164385"/>
              <a:gd name="connsiteY1" fmla="*/ 109938 h 196408"/>
              <a:gd name="connsiteX2" fmla="*/ 160986 w 164385"/>
              <a:gd name="connsiteY2" fmla="*/ 193651 h 196408"/>
              <a:gd name="connsiteX3" fmla="*/ 122350 w 164385"/>
              <a:gd name="connsiteY3" fmla="*/ 174333 h 196408"/>
              <a:gd name="connsiteX4" fmla="*/ 38637 w 164385"/>
              <a:gd name="connsiteY4" fmla="*/ 155014 h 196408"/>
              <a:gd name="connsiteX5" fmla="*/ 0 w 164385"/>
              <a:gd name="connsiteY5" fmla="*/ 468 h 1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385" h="196408">
                <a:moveTo>
                  <a:pt x="0" y="468"/>
                </a:moveTo>
                <a:cubicBezTo>
                  <a:pt x="0" y="-7045"/>
                  <a:pt x="11806" y="77741"/>
                  <a:pt x="38637" y="109938"/>
                </a:cubicBezTo>
                <a:cubicBezTo>
                  <a:pt x="65468" y="142135"/>
                  <a:pt x="160986" y="193651"/>
                  <a:pt x="160986" y="193651"/>
                </a:cubicBezTo>
                <a:cubicBezTo>
                  <a:pt x="174938" y="204383"/>
                  <a:pt x="142742" y="180773"/>
                  <a:pt x="122350" y="174333"/>
                </a:cubicBezTo>
                <a:cubicBezTo>
                  <a:pt x="101958" y="167893"/>
                  <a:pt x="64395" y="178625"/>
                  <a:pt x="38637" y="155014"/>
                </a:cubicBezTo>
                <a:cubicBezTo>
                  <a:pt x="12879" y="131403"/>
                  <a:pt x="0" y="7981"/>
                  <a:pt x="0" y="4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CE9EAD-86F3-1087-480B-F75B29FE5392}"/>
              </a:ext>
            </a:extLst>
          </p:cNvPr>
          <p:cNvSpPr/>
          <p:nvPr/>
        </p:nvSpPr>
        <p:spPr>
          <a:xfrm>
            <a:off x="5428345" y="7330155"/>
            <a:ext cx="103303" cy="268965"/>
          </a:xfrm>
          <a:custGeom>
            <a:avLst/>
            <a:gdLst>
              <a:gd name="connsiteX0" fmla="*/ 70934 w 103303"/>
              <a:gd name="connsiteY0" fmla="*/ 36560 h 268965"/>
              <a:gd name="connsiteX1" fmla="*/ 83813 w 103303"/>
              <a:gd name="connsiteY1" fmla="*/ 184668 h 268965"/>
              <a:gd name="connsiteX2" fmla="*/ 100 w 103303"/>
              <a:gd name="connsiteY2" fmla="*/ 268380 h 268965"/>
              <a:gd name="connsiteX3" fmla="*/ 103131 w 103303"/>
              <a:gd name="connsiteY3" fmla="*/ 210425 h 268965"/>
              <a:gd name="connsiteX4" fmla="*/ 25858 w 103303"/>
              <a:gd name="connsiteY4" fmla="*/ 10803 h 268965"/>
              <a:gd name="connsiteX5" fmla="*/ 70934 w 103303"/>
              <a:gd name="connsiteY5" fmla="*/ 36560 h 2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03" h="268965">
                <a:moveTo>
                  <a:pt x="70934" y="36560"/>
                </a:moveTo>
                <a:cubicBezTo>
                  <a:pt x="80593" y="65537"/>
                  <a:pt x="95619" y="146031"/>
                  <a:pt x="83813" y="184668"/>
                </a:cubicBezTo>
                <a:cubicBezTo>
                  <a:pt x="72007" y="223305"/>
                  <a:pt x="-3120" y="264087"/>
                  <a:pt x="100" y="268380"/>
                </a:cubicBezTo>
                <a:cubicBezTo>
                  <a:pt x="3320" y="272673"/>
                  <a:pt x="98838" y="253354"/>
                  <a:pt x="103131" y="210425"/>
                </a:cubicBezTo>
                <a:cubicBezTo>
                  <a:pt x="107424" y="167496"/>
                  <a:pt x="30151" y="35487"/>
                  <a:pt x="25858" y="10803"/>
                </a:cubicBezTo>
                <a:cubicBezTo>
                  <a:pt x="21565" y="-13881"/>
                  <a:pt x="61275" y="7583"/>
                  <a:pt x="70934" y="365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5E012FB2-BC56-CCE3-92C6-D0E8F25C7EAF}"/>
              </a:ext>
            </a:extLst>
          </p:cNvPr>
          <p:cNvSpPr/>
          <p:nvPr/>
        </p:nvSpPr>
        <p:spPr>
          <a:xfrm>
            <a:off x="4721889" y="7828875"/>
            <a:ext cx="133596" cy="299167"/>
          </a:xfrm>
          <a:custGeom>
            <a:avLst/>
            <a:gdLst>
              <a:gd name="connsiteX0" fmla="*/ 4657 w 133596"/>
              <a:gd name="connsiteY0" fmla="*/ 1480 h 299167"/>
              <a:gd name="connsiteX1" fmla="*/ 11097 w 133596"/>
              <a:gd name="connsiteY1" fmla="*/ 123829 h 299167"/>
              <a:gd name="connsiteX2" fmla="*/ 127007 w 133596"/>
              <a:gd name="connsiteY2" fmla="*/ 291255 h 299167"/>
              <a:gd name="connsiteX3" fmla="*/ 107688 w 133596"/>
              <a:gd name="connsiteY3" fmla="*/ 265497 h 299167"/>
              <a:gd name="connsiteX4" fmla="*/ 11097 w 133596"/>
              <a:gd name="connsiteY4" fmla="*/ 207542 h 299167"/>
              <a:gd name="connsiteX5" fmla="*/ 4657 w 133596"/>
              <a:gd name="connsiteY5" fmla="*/ 1480 h 2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96" h="299167">
                <a:moveTo>
                  <a:pt x="4657" y="1480"/>
                </a:moveTo>
                <a:cubicBezTo>
                  <a:pt x="4657" y="-12472"/>
                  <a:pt x="-9295" y="75533"/>
                  <a:pt x="11097" y="123829"/>
                </a:cubicBezTo>
                <a:cubicBezTo>
                  <a:pt x="31489" y="172125"/>
                  <a:pt x="127007" y="291255"/>
                  <a:pt x="127007" y="291255"/>
                </a:cubicBezTo>
                <a:cubicBezTo>
                  <a:pt x="143106" y="314866"/>
                  <a:pt x="127006" y="279449"/>
                  <a:pt x="107688" y="265497"/>
                </a:cubicBezTo>
                <a:cubicBezTo>
                  <a:pt x="88370" y="251545"/>
                  <a:pt x="26122" y="253691"/>
                  <a:pt x="11097" y="207542"/>
                </a:cubicBezTo>
                <a:cubicBezTo>
                  <a:pt x="-3928" y="161393"/>
                  <a:pt x="4657" y="15432"/>
                  <a:pt x="4657" y="14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47A17200-2FAF-781A-266B-CFC947B62DEC}"/>
              </a:ext>
            </a:extLst>
          </p:cNvPr>
          <p:cNvSpPr/>
          <p:nvPr/>
        </p:nvSpPr>
        <p:spPr>
          <a:xfrm>
            <a:off x="4155762" y="6385319"/>
            <a:ext cx="286649" cy="1264774"/>
          </a:xfrm>
          <a:custGeom>
            <a:avLst/>
            <a:gdLst>
              <a:gd name="connsiteX0" fmla="*/ 87827 w 286649"/>
              <a:gd name="connsiteY0" fmla="*/ 2602 h 1264774"/>
              <a:gd name="connsiteX1" fmla="*/ 62069 w 286649"/>
              <a:gd name="connsiteY1" fmla="*/ 311695 h 1264774"/>
              <a:gd name="connsiteX2" fmla="*/ 81387 w 286649"/>
              <a:gd name="connsiteY2" fmla="*/ 710940 h 1264774"/>
              <a:gd name="connsiteX3" fmla="*/ 81387 w 286649"/>
              <a:gd name="connsiteY3" fmla="*/ 588591 h 1264774"/>
              <a:gd name="connsiteX4" fmla="*/ 281010 w 286649"/>
              <a:gd name="connsiteY4" fmla="*/ 1245413 h 1264774"/>
              <a:gd name="connsiteX5" fmla="*/ 235934 w 286649"/>
              <a:gd name="connsiteY5" fmla="*/ 1103746 h 1264774"/>
              <a:gd name="connsiteX6" fmla="*/ 10553 w 286649"/>
              <a:gd name="connsiteY6" fmla="*/ 408287 h 1264774"/>
              <a:gd name="connsiteX7" fmla="*/ 42751 w 286649"/>
              <a:gd name="connsiteY7" fmla="*/ 485560 h 1264774"/>
              <a:gd name="connsiteX8" fmla="*/ 87827 w 286649"/>
              <a:gd name="connsiteY8" fmla="*/ 2602 h 126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49" h="1264774">
                <a:moveTo>
                  <a:pt x="87827" y="2602"/>
                </a:moveTo>
                <a:cubicBezTo>
                  <a:pt x="91047" y="-26375"/>
                  <a:pt x="63142" y="193639"/>
                  <a:pt x="62069" y="311695"/>
                </a:cubicBezTo>
                <a:cubicBezTo>
                  <a:pt x="60996" y="429751"/>
                  <a:pt x="78167" y="664791"/>
                  <a:pt x="81387" y="710940"/>
                </a:cubicBezTo>
                <a:cubicBezTo>
                  <a:pt x="84607" y="757089"/>
                  <a:pt x="48117" y="499512"/>
                  <a:pt x="81387" y="588591"/>
                </a:cubicBezTo>
                <a:cubicBezTo>
                  <a:pt x="114657" y="677670"/>
                  <a:pt x="255252" y="1159554"/>
                  <a:pt x="281010" y="1245413"/>
                </a:cubicBezTo>
                <a:cubicBezTo>
                  <a:pt x="306768" y="1331272"/>
                  <a:pt x="235934" y="1103746"/>
                  <a:pt x="235934" y="1103746"/>
                </a:cubicBezTo>
                <a:cubicBezTo>
                  <a:pt x="190858" y="964225"/>
                  <a:pt x="42750" y="511318"/>
                  <a:pt x="10553" y="408287"/>
                </a:cubicBezTo>
                <a:cubicBezTo>
                  <a:pt x="-21644" y="305256"/>
                  <a:pt x="28799" y="551028"/>
                  <a:pt x="42751" y="485560"/>
                </a:cubicBezTo>
                <a:cubicBezTo>
                  <a:pt x="56703" y="420092"/>
                  <a:pt x="84607" y="31579"/>
                  <a:pt x="87827" y="26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77CD787D-101F-E2CA-14B3-827287C5F3FD}"/>
              </a:ext>
            </a:extLst>
          </p:cNvPr>
          <p:cNvSpPr/>
          <p:nvPr/>
        </p:nvSpPr>
        <p:spPr>
          <a:xfrm>
            <a:off x="4635584" y="8120076"/>
            <a:ext cx="1153607" cy="1371737"/>
          </a:xfrm>
          <a:custGeom>
            <a:avLst/>
            <a:gdLst>
              <a:gd name="connsiteX0" fmla="*/ 810 w 1153607"/>
              <a:gd name="connsiteY0" fmla="*/ 54 h 1371737"/>
              <a:gd name="connsiteX1" fmla="*/ 213312 w 1153607"/>
              <a:gd name="connsiteY1" fmla="*/ 457254 h 1371737"/>
              <a:gd name="connsiteX2" fmla="*/ 174675 w 1153607"/>
              <a:gd name="connsiteY2" fmla="*/ 399299 h 1371737"/>
              <a:gd name="connsiteX3" fmla="*/ 528844 w 1153607"/>
              <a:gd name="connsiteY3" fmla="*/ 727710 h 1371737"/>
              <a:gd name="connsiteX4" fmla="*/ 528844 w 1153607"/>
              <a:gd name="connsiteY4" fmla="*/ 753468 h 1371737"/>
              <a:gd name="connsiteX5" fmla="*/ 728467 w 1153607"/>
              <a:gd name="connsiteY5" fmla="*/ 1011045 h 1371737"/>
              <a:gd name="connsiteX6" fmla="*/ 702709 w 1153607"/>
              <a:gd name="connsiteY6" fmla="*/ 978848 h 1371737"/>
              <a:gd name="connsiteX7" fmla="*/ 1153470 w 1153607"/>
              <a:gd name="connsiteY7" fmla="*/ 1371654 h 1371737"/>
              <a:gd name="connsiteX8" fmla="*/ 747785 w 1153607"/>
              <a:gd name="connsiteY8" fmla="*/ 1011045 h 1371737"/>
              <a:gd name="connsiteX9" fmla="*/ 483768 w 1153607"/>
              <a:gd name="connsiteY9" fmla="*/ 695513 h 1371737"/>
              <a:gd name="connsiteX10" fmla="*/ 168236 w 1153607"/>
              <a:gd name="connsiteY10" fmla="*/ 322025 h 1371737"/>
              <a:gd name="connsiteX11" fmla="*/ 303464 w 1153607"/>
              <a:gd name="connsiteY11" fmla="*/ 489451 h 1371737"/>
              <a:gd name="connsiteX12" fmla="*/ 810 w 1153607"/>
              <a:gd name="connsiteY12" fmla="*/ 54 h 137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607" h="1371737">
                <a:moveTo>
                  <a:pt x="810" y="54"/>
                </a:moveTo>
                <a:cubicBezTo>
                  <a:pt x="-14215" y="-5312"/>
                  <a:pt x="184335" y="390713"/>
                  <a:pt x="213312" y="457254"/>
                </a:cubicBezTo>
                <a:cubicBezTo>
                  <a:pt x="242290" y="523795"/>
                  <a:pt x="122086" y="354223"/>
                  <a:pt x="174675" y="399299"/>
                </a:cubicBezTo>
                <a:cubicBezTo>
                  <a:pt x="227264" y="444375"/>
                  <a:pt x="469816" y="668682"/>
                  <a:pt x="528844" y="727710"/>
                </a:cubicBezTo>
                <a:cubicBezTo>
                  <a:pt x="587872" y="786738"/>
                  <a:pt x="495574" y="706246"/>
                  <a:pt x="528844" y="753468"/>
                </a:cubicBezTo>
                <a:cubicBezTo>
                  <a:pt x="562114" y="800690"/>
                  <a:pt x="699489" y="973482"/>
                  <a:pt x="728467" y="1011045"/>
                </a:cubicBezTo>
                <a:cubicBezTo>
                  <a:pt x="757445" y="1048608"/>
                  <a:pt x="631875" y="918747"/>
                  <a:pt x="702709" y="978848"/>
                </a:cubicBezTo>
                <a:cubicBezTo>
                  <a:pt x="773543" y="1038949"/>
                  <a:pt x="1145957" y="1366288"/>
                  <a:pt x="1153470" y="1371654"/>
                </a:cubicBezTo>
                <a:cubicBezTo>
                  <a:pt x="1160983" y="1377020"/>
                  <a:pt x="859402" y="1123735"/>
                  <a:pt x="747785" y="1011045"/>
                </a:cubicBezTo>
                <a:cubicBezTo>
                  <a:pt x="636168" y="898355"/>
                  <a:pt x="483768" y="695513"/>
                  <a:pt x="483768" y="695513"/>
                </a:cubicBezTo>
                <a:lnTo>
                  <a:pt x="168236" y="322025"/>
                </a:lnTo>
                <a:cubicBezTo>
                  <a:pt x="138185" y="287681"/>
                  <a:pt x="329222" y="539893"/>
                  <a:pt x="303464" y="489451"/>
                </a:cubicBezTo>
                <a:cubicBezTo>
                  <a:pt x="277706" y="439009"/>
                  <a:pt x="15835" y="5420"/>
                  <a:pt x="810" y="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3AA20C-318C-E803-6D54-E0032A80A4B2}"/>
              </a:ext>
            </a:extLst>
          </p:cNvPr>
          <p:cNvSpPr/>
          <p:nvPr/>
        </p:nvSpPr>
        <p:spPr>
          <a:xfrm>
            <a:off x="7189566" y="7978749"/>
            <a:ext cx="542341" cy="102211"/>
          </a:xfrm>
          <a:custGeom>
            <a:avLst/>
            <a:gdLst>
              <a:gd name="connsiteX0" fmla="*/ 1809 w 542341"/>
              <a:gd name="connsiteY0" fmla="*/ 101626 h 102211"/>
              <a:gd name="connsiteX1" fmla="*/ 328834 w 542341"/>
              <a:gd name="connsiteY1" fmla="*/ 31776 h 102211"/>
              <a:gd name="connsiteX2" fmla="*/ 255809 w 542341"/>
              <a:gd name="connsiteY2" fmla="*/ 69876 h 102211"/>
              <a:gd name="connsiteX3" fmla="*/ 370109 w 542341"/>
              <a:gd name="connsiteY3" fmla="*/ 19076 h 102211"/>
              <a:gd name="connsiteX4" fmla="*/ 290734 w 542341"/>
              <a:gd name="connsiteY4" fmla="*/ 26 h 102211"/>
              <a:gd name="connsiteX5" fmla="*/ 541559 w 542341"/>
              <a:gd name="connsiteY5" fmla="*/ 15901 h 102211"/>
              <a:gd name="connsiteX6" fmla="*/ 366934 w 542341"/>
              <a:gd name="connsiteY6" fmla="*/ 54001 h 102211"/>
              <a:gd name="connsiteX7" fmla="*/ 290734 w 542341"/>
              <a:gd name="connsiteY7" fmla="*/ 101626 h 102211"/>
              <a:gd name="connsiteX8" fmla="*/ 392334 w 542341"/>
              <a:gd name="connsiteY8" fmla="*/ 19076 h 102211"/>
              <a:gd name="connsiteX9" fmla="*/ 205009 w 542341"/>
              <a:gd name="connsiteY9" fmla="*/ 44476 h 102211"/>
              <a:gd name="connsiteX10" fmla="*/ 1809 w 542341"/>
              <a:gd name="connsiteY10" fmla="*/ 101626 h 1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341" h="102211">
                <a:moveTo>
                  <a:pt x="1809" y="101626"/>
                </a:moveTo>
                <a:cubicBezTo>
                  <a:pt x="22446" y="99509"/>
                  <a:pt x="286501" y="37068"/>
                  <a:pt x="328834" y="31776"/>
                </a:cubicBezTo>
                <a:cubicBezTo>
                  <a:pt x="371167" y="26484"/>
                  <a:pt x="248930" y="71993"/>
                  <a:pt x="255809" y="69876"/>
                </a:cubicBezTo>
                <a:cubicBezTo>
                  <a:pt x="262688" y="67759"/>
                  <a:pt x="364288" y="30718"/>
                  <a:pt x="370109" y="19076"/>
                </a:cubicBezTo>
                <a:cubicBezTo>
                  <a:pt x="375930" y="7434"/>
                  <a:pt x="262159" y="555"/>
                  <a:pt x="290734" y="26"/>
                </a:cubicBezTo>
                <a:cubicBezTo>
                  <a:pt x="319309" y="-503"/>
                  <a:pt x="528859" y="6905"/>
                  <a:pt x="541559" y="15901"/>
                </a:cubicBezTo>
                <a:cubicBezTo>
                  <a:pt x="554259" y="24897"/>
                  <a:pt x="408738" y="39714"/>
                  <a:pt x="366934" y="54001"/>
                </a:cubicBezTo>
                <a:cubicBezTo>
                  <a:pt x="325130" y="68288"/>
                  <a:pt x="286501" y="107447"/>
                  <a:pt x="290734" y="101626"/>
                </a:cubicBezTo>
                <a:cubicBezTo>
                  <a:pt x="294967" y="95805"/>
                  <a:pt x="406621" y="28601"/>
                  <a:pt x="392334" y="19076"/>
                </a:cubicBezTo>
                <a:cubicBezTo>
                  <a:pt x="378047" y="9551"/>
                  <a:pt x="267450" y="37068"/>
                  <a:pt x="205009" y="44476"/>
                </a:cubicBezTo>
                <a:cubicBezTo>
                  <a:pt x="142568" y="51884"/>
                  <a:pt x="-18828" y="103743"/>
                  <a:pt x="1809" y="1016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4A7F8F4-8938-8003-396D-05EBC8A9DF26}"/>
              </a:ext>
            </a:extLst>
          </p:cNvPr>
          <p:cNvSpPr/>
          <p:nvPr/>
        </p:nvSpPr>
        <p:spPr>
          <a:xfrm>
            <a:off x="5295741" y="7927732"/>
            <a:ext cx="311336" cy="352760"/>
          </a:xfrm>
          <a:custGeom>
            <a:avLst/>
            <a:gdLst>
              <a:gd name="connsiteX0" fmla="*/ 3334 w 311336"/>
              <a:gd name="connsiteY0" fmla="*/ 243 h 352760"/>
              <a:gd name="connsiteX1" fmla="*/ 9684 w 311336"/>
              <a:gd name="connsiteY1" fmla="*/ 117718 h 352760"/>
              <a:gd name="connsiteX2" fmla="*/ 76359 w 311336"/>
              <a:gd name="connsiteY2" fmla="*/ 336793 h 352760"/>
              <a:gd name="connsiteX3" fmla="*/ 98584 w 311336"/>
              <a:gd name="connsiteY3" fmla="*/ 273293 h 352760"/>
              <a:gd name="connsiteX4" fmla="*/ 130334 w 311336"/>
              <a:gd name="connsiteY4" fmla="*/ 352668 h 352760"/>
              <a:gd name="connsiteX5" fmla="*/ 123984 w 311336"/>
              <a:gd name="connsiteY5" fmla="*/ 254243 h 352760"/>
              <a:gd name="connsiteX6" fmla="*/ 162084 w 311336"/>
              <a:gd name="connsiteY6" fmla="*/ 190743 h 352760"/>
              <a:gd name="connsiteX7" fmla="*/ 311309 w 311336"/>
              <a:gd name="connsiteY7" fmla="*/ 212968 h 352760"/>
              <a:gd name="connsiteX8" fmla="*/ 149384 w 311336"/>
              <a:gd name="connsiteY8" fmla="*/ 101843 h 352760"/>
              <a:gd name="connsiteX9" fmla="*/ 63659 w 311336"/>
              <a:gd name="connsiteY9" fmla="*/ 139943 h 352760"/>
              <a:gd name="connsiteX10" fmla="*/ 38259 w 311336"/>
              <a:gd name="connsiteY10" fmla="*/ 146293 h 352760"/>
              <a:gd name="connsiteX11" fmla="*/ 3334 w 311336"/>
              <a:gd name="connsiteY11" fmla="*/ 243 h 3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336" h="352760">
                <a:moveTo>
                  <a:pt x="3334" y="243"/>
                </a:moveTo>
                <a:cubicBezTo>
                  <a:pt x="-1428" y="-4519"/>
                  <a:pt x="-2487" y="61626"/>
                  <a:pt x="9684" y="117718"/>
                </a:cubicBezTo>
                <a:cubicBezTo>
                  <a:pt x="21855" y="173810"/>
                  <a:pt x="61542" y="310864"/>
                  <a:pt x="76359" y="336793"/>
                </a:cubicBezTo>
                <a:cubicBezTo>
                  <a:pt x="91176" y="362722"/>
                  <a:pt x="89588" y="270647"/>
                  <a:pt x="98584" y="273293"/>
                </a:cubicBezTo>
                <a:cubicBezTo>
                  <a:pt x="107580" y="275939"/>
                  <a:pt x="126101" y="355843"/>
                  <a:pt x="130334" y="352668"/>
                </a:cubicBezTo>
                <a:cubicBezTo>
                  <a:pt x="134567" y="349493"/>
                  <a:pt x="118692" y="281231"/>
                  <a:pt x="123984" y="254243"/>
                </a:cubicBezTo>
                <a:cubicBezTo>
                  <a:pt x="129276" y="227256"/>
                  <a:pt x="130863" y="197622"/>
                  <a:pt x="162084" y="190743"/>
                </a:cubicBezTo>
                <a:cubicBezTo>
                  <a:pt x="193305" y="183864"/>
                  <a:pt x="313426" y="227785"/>
                  <a:pt x="311309" y="212968"/>
                </a:cubicBezTo>
                <a:cubicBezTo>
                  <a:pt x="309192" y="198151"/>
                  <a:pt x="190659" y="114014"/>
                  <a:pt x="149384" y="101843"/>
                </a:cubicBezTo>
                <a:cubicBezTo>
                  <a:pt x="108109" y="89672"/>
                  <a:pt x="82180" y="132535"/>
                  <a:pt x="63659" y="139943"/>
                </a:cubicBezTo>
                <a:cubicBezTo>
                  <a:pt x="45138" y="147351"/>
                  <a:pt x="46726" y="163755"/>
                  <a:pt x="38259" y="146293"/>
                </a:cubicBezTo>
                <a:cubicBezTo>
                  <a:pt x="29792" y="128831"/>
                  <a:pt x="8096" y="5005"/>
                  <a:pt x="3334" y="2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9314409D-72DB-4F05-9FF7-E7420CF5DD65}"/>
              </a:ext>
            </a:extLst>
          </p:cNvPr>
          <p:cNvSpPr/>
          <p:nvPr/>
        </p:nvSpPr>
        <p:spPr>
          <a:xfrm>
            <a:off x="5668673" y="8387021"/>
            <a:ext cx="536521" cy="439100"/>
          </a:xfrm>
          <a:custGeom>
            <a:avLst/>
            <a:gdLst>
              <a:gd name="connsiteX0" fmla="*/ 8227 w 536521"/>
              <a:gd name="connsiteY0" fmla="*/ 4504 h 439100"/>
              <a:gd name="connsiteX1" fmla="*/ 398752 w 536521"/>
              <a:gd name="connsiteY1" fmla="*/ 287079 h 439100"/>
              <a:gd name="connsiteX2" fmla="*/ 370177 w 536521"/>
              <a:gd name="connsiteY2" fmla="*/ 245804 h 439100"/>
              <a:gd name="connsiteX3" fmla="*/ 513052 w 536521"/>
              <a:gd name="connsiteY3" fmla="*/ 417254 h 439100"/>
              <a:gd name="connsiteX4" fmla="*/ 525752 w 536521"/>
              <a:gd name="connsiteY4" fmla="*/ 423604 h 439100"/>
              <a:gd name="connsiteX5" fmla="*/ 405102 w 536521"/>
              <a:gd name="connsiteY5" fmla="*/ 296604 h 439100"/>
              <a:gd name="connsiteX6" fmla="*/ 300327 w 536521"/>
              <a:gd name="connsiteY6" fmla="*/ 283904 h 439100"/>
              <a:gd name="connsiteX7" fmla="*/ 344777 w 536521"/>
              <a:gd name="connsiteY7" fmla="*/ 229929 h 439100"/>
              <a:gd name="connsiteX8" fmla="*/ 186027 w 536521"/>
              <a:gd name="connsiteY8" fmla="*/ 87054 h 439100"/>
              <a:gd name="connsiteX9" fmla="*/ 135227 w 536521"/>
              <a:gd name="connsiteY9" fmla="*/ 109279 h 439100"/>
              <a:gd name="connsiteX10" fmla="*/ 8227 w 536521"/>
              <a:gd name="connsiteY10" fmla="*/ 4504 h 43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21" h="439100">
                <a:moveTo>
                  <a:pt x="8227" y="4504"/>
                </a:moveTo>
                <a:cubicBezTo>
                  <a:pt x="52148" y="34137"/>
                  <a:pt x="338427" y="246862"/>
                  <a:pt x="398752" y="287079"/>
                </a:cubicBezTo>
                <a:cubicBezTo>
                  <a:pt x="459077" y="327296"/>
                  <a:pt x="351127" y="224108"/>
                  <a:pt x="370177" y="245804"/>
                </a:cubicBezTo>
                <a:cubicBezTo>
                  <a:pt x="389227" y="267500"/>
                  <a:pt x="487123" y="387621"/>
                  <a:pt x="513052" y="417254"/>
                </a:cubicBezTo>
                <a:cubicBezTo>
                  <a:pt x="538981" y="446887"/>
                  <a:pt x="543744" y="443712"/>
                  <a:pt x="525752" y="423604"/>
                </a:cubicBezTo>
                <a:cubicBezTo>
                  <a:pt x="507760" y="403496"/>
                  <a:pt x="442673" y="319887"/>
                  <a:pt x="405102" y="296604"/>
                </a:cubicBezTo>
                <a:cubicBezTo>
                  <a:pt x="367531" y="273321"/>
                  <a:pt x="310381" y="295016"/>
                  <a:pt x="300327" y="283904"/>
                </a:cubicBezTo>
                <a:cubicBezTo>
                  <a:pt x="290273" y="272792"/>
                  <a:pt x="363827" y="262737"/>
                  <a:pt x="344777" y="229929"/>
                </a:cubicBezTo>
                <a:cubicBezTo>
                  <a:pt x="325727" y="197121"/>
                  <a:pt x="220952" y="107162"/>
                  <a:pt x="186027" y="87054"/>
                </a:cubicBezTo>
                <a:cubicBezTo>
                  <a:pt x="151102" y="66946"/>
                  <a:pt x="161156" y="117746"/>
                  <a:pt x="135227" y="109279"/>
                </a:cubicBezTo>
                <a:cubicBezTo>
                  <a:pt x="109298" y="100812"/>
                  <a:pt x="-35694" y="-25129"/>
                  <a:pt x="8227" y="45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9893A031-56F3-42C5-04B6-CE5404119A89}"/>
              </a:ext>
            </a:extLst>
          </p:cNvPr>
          <p:cNvSpPr/>
          <p:nvPr/>
        </p:nvSpPr>
        <p:spPr>
          <a:xfrm>
            <a:off x="6107860" y="9246923"/>
            <a:ext cx="268892" cy="358638"/>
          </a:xfrm>
          <a:custGeom>
            <a:avLst/>
            <a:gdLst>
              <a:gd name="connsiteX0" fmla="*/ 188165 w 268892"/>
              <a:gd name="connsiteY0" fmla="*/ 1852 h 358638"/>
              <a:gd name="connsiteX1" fmla="*/ 165940 w 268892"/>
              <a:gd name="connsiteY1" fmla="*/ 154252 h 358638"/>
              <a:gd name="connsiteX2" fmla="*/ 264365 w 268892"/>
              <a:gd name="connsiteY2" fmla="*/ 354277 h 358638"/>
              <a:gd name="connsiteX3" fmla="*/ 226265 w 268892"/>
              <a:gd name="connsiteY3" fmla="*/ 278077 h 358638"/>
              <a:gd name="connsiteX4" fmla="*/ 840 w 268892"/>
              <a:gd name="connsiteY4" fmla="*/ 116152 h 358638"/>
              <a:gd name="connsiteX5" fmla="*/ 150065 w 268892"/>
              <a:gd name="connsiteY5" fmla="*/ 195527 h 358638"/>
              <a:gd name="connsiteX6" fmla="*/ 162765 w 268892"/>
              <a:gd name="connsiteY6" fmla="*/ 78052 h 358638"/>
              <a:gd name="connsiteX7" fmla="*/ 188165 w 268892"/>
              <a:gd name="connsiteY7" fmla="*/ 1852 h 35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892" h="358638">
                <a:moveTo>
                  <a:pt x="188165" y="1852"/>
                </a:moveTo>
                <a:cubicBezTo>
                  <a:pt x="188694" y="14552"/>
                  <a:pt x="153240" y="95515"/>
                  <a:pt x="165940" y="154252"/>
                </a:cubicBezTo>
                <a:cubicBezTo>
                  <a:pt x="178640" y="212990"/>
                  <a:pt x="254311" y="333639"/>
                  <a:pt x="264365" y="354277"/>
                </a:cubicBezTo>
                <a:cubicBezTo>
                  <a:pt x="274419" y="374915"/>
                  <a:pt x="270186" y="317765"/>
                  <a:pt x="226265" y="278077"/>
                </a:cubicBezTo>
                <a:cubicBezTo>
                  <a:pt x="182344" y="238390"/>
                  <a:pt x="13540" y="129910"/>
                  <a:pt x="840" y="116152"/>
                </a:cubicBezTo>
                <a:cubicBezTo>
                  <a:pt x="-11860" y="102394"/>
                  <a:pt x="123078" y="201877"/>
                  <a:pt x="150065" y="195527"/>
                </a:cubicBezTo>
                <a:cubicBezTo>
                  <a:pt x="177052" y="189177"/>
                  <a:pt x="155886" y="111390"/>
                  <a:pt x="162765" y="78052"/>
                </a:cubicBezTo>
                <a:cubicBezTo>
                  <a:pt x="169644" y="44714"/>
                  <a:pt x="187636" y="-10848"/>
                  <a:pt x="188165" y="1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513B654-178A-5B2C-2C4D-CE5BF05D6EB3}"/>
              </a:ext>
            </a:extLst>
          </p:cNvPr>
          <p:cNvSpPr/>
          <p:nvPr/>
        </p:nvSpPr>
        <p:spPr>
          <a:xfrm>
            <a:off x="4127911" y="6384598"/>
            <a:ext cx="254253" cy="1935175"/>
          </a:xfrm>
          <a:custGeom>
            <a:avLst/>
            <a:gdLst>
              <a:gd name="connsiteX0" fmla="*/ 50389 w 254253"/>
              <a:gd name="connsiteY0" fmla="*/ 9852 h 1935175"/>
              <a:gd name="connsiteX1" fmla="*/ 120239 w 254253"/>
              <a:gd name="connsiteY1" fmla="*/ 1108402 h 1935175"/>
              <a:gd name="connsiteX2" fmla="*/ 120239 w 254253"/>
              <a:gd name="connsiteY2" fmla="*/ 987752 h 1935175"/>
              <a:gd name="connsiteX3" fmla="*/ 253589 w 254253"/>
              <a:gd name="connsiteY3" fmla="*/ 1927552 h 1935175"/>
              <a:gd name="connsiteX4" fmla="*/ 164689 w 254253"/>
              <a:gd name="connsiteY4" fmla="*/ 1368752 h 1935175"/>
              <a:gd name="connsiteX5" fmla="*/ 12289 w 254253"/>
              <a:gd name="connsiteY5" fmla="*/ 270202 h 1935175"/>
              <a:gd name="connsiteX6" fmla="*/ 12289 w 254253"/>
              <a:gd name="connsiteY6" fmla="*/ 549602 h 1935175"/>
              <a:gd name="connsiteX7" fmla="*/ 50389 w 254253"/>
              <a:gd name="connsiteY7" fmla="*/ 9852 h 19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53" h="1935175">
                <a:moveTo>
                  <a:pt x="50389" y="9852"/>
                </a:moveTo>
                <a:cubicBezTo>
                  <a:pt x="68381" y="102985"/>
                  <a:pt x="108597" y="945419"/>
                  <a:pt x="120239" y="1108402"/>
                </a:cubicBezTo>
                <a:cubicBezTo>
                  <a:pt x="131881" y="1271385"/>
                  <a:pt x="98014" y="851227"/>
                  <a:pt x="120239" y="987752"/>
                </a:cubicBezTo>
                <a:cubicBezTo>
                  <a:pt x="142464" y="1124277"/>
                  <a:pt x="246181" y="1864052"/>
                  <a:pt x="253589" y="1927552"/>
                </a:cubicBezTo>
                <a:cubicBezTo>
                  <a:pt x="260997" y="1991052"/>
                  <a:pt x="204906" y="1644977"/>
                  <a:pt x="164689" y="1368752"/>
                </a:cubicBezTo>
                <a:cubicBezTo>
                  <a:pt x="124472" y="1092527"/>
                  <a:pt x="37689" y="406727"/>
                  <a:pt x="12289" y="270202"/>
                </a:cubicBezTo>
                <a:cubicBezTo>
                  <a:pt x="-13111" y="133677"/>
                  <a:pt x="8056" y="585585"/>
                  <a:pt x="12289" y="549602"/>
                </a:cubicBezTo>
                <a:cubicBezTo>
                  <a:pt x="16522" y="513619"/>
                  <a:pt x="32397" y="-83281"/>
                  <a:pt x="50389" y="98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4BE4CC42-1454-62D4-BA20-ED218B93BE63}"/>
              </a:ext>
            </a:extLst>
          </p:cNvPr>
          <p:cNvSpPr/>
          <p:nvPr/>
        </p:nvSpPr>
        <p:spPr>
          <a:xfrm>
            <a:off x="4418470" y="8207996"/>
            <a:ext cx="1075830" cy="1180546"/>
          </a:xfrm>
          <a:custGeom>
            <a:avLst/>
            <a:gdLst>
              <a:gd name="connsiteX0" fmla="*/ 1130 w 1075830"/>
              <a:gd name="connsiteY0" fmla="*/ 2554 h 1180546"/>
              <a:gd name="connsiteX1" fmla="*/ 712330 w 1075830"/>
              <a:gd name="connsiteY1" fmla="*/ 897904 h 1180546"/>
              <a:gd name="connsiteX2" fmla="*/ 680580 w 1075830"/>
              <a:gd name="connsiteY2" fmla="*/ 777254 h 1180546"/>
              <a:gd name="connsiteX3" fmla="*/ 1074280 w 1075830"/>
              <a:gd name="connsiteY3" fmla="*/ 1177304 h 1180546"/>
              <a:gd name="connsiteX4" fmla="*/ 807580 w 1075830"/>
              <a:gd name="connsiteY4" fmla="*/ 948704 h 1180546"/>
              <a:gd name="connsiteX5" fmla="*/ 553580 w 1075830"/>
              <a:gd name="connsiteY5" fmla="*/ 637554 h 1180546"/>
              <a:gd name="connsiteX6" fmla="*/ 1130 w 1075830"/>
              <a:gd name="connsiteY6" fmla="*/ 2554 h 118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830" h="1180546">
                <a:moveTo>
                  <a:pt x="1130" y="2554"/>
                </a:moveTo>
                <a:cubicBezTo>
                  <a:pt x="27588" y="45946"/>
                  <a:pt x="599088" y="768787"/>
                  <a:pt x="712330" y="897904"/>
                </a:cubicBezTo>
                <a:cubicBezTo>
                  <a:pt x="825572" y="1027021"/>
                  <a:pt x="620255" y="730687"/>
                  <a:pt x="680580" y="777254"/>
                </a:cubicBezTo>
                <a:cubicBezTo>
                  <a:pt x="740905" y="823821"/>
                  <a:pt x="1053113" y="1148729"/>
                  <a:pt x="1074280" y="1177304"/>
                </a:cubicBezTo>
                <a:cubicBezTo>
                  <a:pt x="1095447" y="1205879"/>
                  <a:pt x="894363" y="1038662"/>
                  <a:pt x="807580" y="948704"/>
                </a:cubicBezTo>
                <a:cubicBezTo>
                  <a:pt x="720797" y="858746"/>
                  <a:pt x="686930" y="794187"/>
                  <a:pt x="553580" y="637554"/>
                </a:cubicBezTo>
                <a:cubicBezTo>
                  <a:pt x="420230" y="480921"/>
                  <a:pt x="-25328" y="-40838"/>
                  <a:pt x="1130" y="2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3F0E9CC-9577-5838-A6BC-88FF2938B316}"/>
              </a:ext>
            </a:extLst>
          </p:cNvPr>
          <p:cNvSpPr/>
          <p:nvPr/>
        </p:nvSpPr>
        <p:spPr>
          <a:xfrm>
            <a:off x="8746990" y="5853469"/>
            <a:ext cx="186169" cy="1402876"/>
          </a:xfrm>
          <a:custGeom>
            <a:avLst/>
            <a:gdLst>
              <a:gd name="connsiteX0" fmla="*/ 92210 w 186169"/>
              <a:gd name="connsiteY0" fmla="*/ 4787 h 1402876"/>
              <a:gd name="connsiteX1" fmla="*/ 128786 w 186169"/>
              <a:gd name="connsiteY1" fmla="*/ 565619 h 1402876"/>
              <a:gd name="connsiteX2" fmla="*/ 86114 w 186169"/>
              <a:gd name="connsiteY2" fmla="*/ 1089875 h 1402876"/>
              <a:gd name="connsiteX3" fmla="*/ 110498 w 186169"/>
              <a:gd name="connsiteY3" fmla="*/ 961859 h 1402876"/>
              <a:gd name="connsiteX4" fmla="*/ 770 w 186169"/>
              <a:gd name="connsiteY4" fmla="*/ 1400771 h 1402876"/>
              <a:gd name="connsiteX5" fmla="*/ 67826 w 186169"/>
              <a:gd name="connsiteY5" fmla="*/ 1102067 h 1402876"/>
              <a:gd name="connsiteX6" fmla="*/ 183650 w 186169"/>
              <a:gd name="connsiteY6" fmla="*/ 522947 h 1402876"/>
              <a:gd name="connsiteX7" fmla="*/ 147074 w 186169"/>
              <a:gd name="connsiteY7" fmla="*/ 681443 h 1402876"/>
              <a:gd name="connsiteX8" fmla="*/ 140978 w 186169"/>
              <a:gd name="connsiteY8" fmla="*/ 315683 h 1402876"/>
              <a:gd name="connsiteX9" fmla="*/ 92210 w 186169"/>
              <a:gd name="connsiteY9" fmla="*/ 4787 h 140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169" h="1402876">
                <a:moveTo>
                  <a:pt x="92210" y="4787"/>
                </a:moveTo>
                <a:cubicBezTo>
                  <a:pt x="90178" y="46443"/>
                  <a:pt x="129802" y="384771"/>
                  <a:pt x="128786" y="565619"/>
                </a:cubicBezTo>
                <a:cubicBezTo>
                  <a:pt x="127770" y="746467"/>
                  <a:pt x="89162" y="1023835"/>
                  <a:pt x="86114" y="1089875"/>
                </a:cubicBezTo>
                <a:cubicBezTo>
                  <a:pt x="83066" y="1155915"/>
                  <a:pt x="124722" y="910043"/>
                  <a:pt x="110498" y="961859"/>
                </a:cubicBezTo>
                <a:cubicBezTo>
                  <a:pt x="96274" y="1013675"/>
                  <a:pt x="7882" y="1377403"/>
                  <a:pt x="770" y="1400771"/>
                </a:cubicBezTo>
                <a:cubicBezTo>
                  <a:pt x="-6342" y="1424139"/>
                  <a:pt x="37346" y="1248371"/>
                  <a:pt x="67826" y="1102067"/>
                </a:cubicBezTo>
                <a:cubicBezTo>
                  <a:pt x="98306" y="955763"/>
                  <a:pt x="170442" y="593051"/>
                  <a:pt x="183650" y="522947"/>
                </a:cubicBezTo>
                <a:cubicBezTo>
                  <a:pt x="196858" y="452843"/>
                  <a:pt x="154186" y="715987"/>
                  <a:pt x="147074" y="681443"/>
                </a:cubicBezTo>
                <a:cubicBezTo>
                  <a:pt x="139962" y="646899"/>
                  <a:pt x="145042" y="427443"/>
                  <a:pt x="140978" y="315683"/>
                </a:cubicBezTo>
                <a:cubicBezTo>
                  <a:pt x="136914" y="203923"/>
                  <a:pt x="94242" y="-36869"/>
                  <a:pt x="92210" y="4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7FC0AE7F-B370-2D40-98EE-2EEC510F3E43}"/>
              </a:ext>
            </a:extLst>
          </p:cNvPr>
          <p:cNvSpPr/>
          <p:nvPr/>
        </p:nvSpPr>
        <p:spPr>
          <a:xfrm>
            <a:off x="7383185" y="8255664"/>
            <a:ext cx="853666" cy="883215"/>
          </a:xfrm>
          <a:custGeom>
            <a:avLst/>
            <a:gdLst>
              <a:gd name="connsiteX0" fmla="*/ 852511 w 853666"/>
              <a:gd name="connsiteY0" fmla="*/ 4416 h 883215"/>
              <a:gd name="connsiteX1" fmla="*/ 285583 w 853666"/>
              <a:gd name="connsiteY1" fmla="*/ 705456 h 883215"/>
              <a:gd name="connsiteX2" fmla="*/ 340447 w 853666"/>
              <a:gd name="connsiteY2" fmla="*/ 589632 h 883215"/>
              <a:gd name="connsiteX3" fmla="*/ 5167 w 853666"/>
              <a:gd name="connsiteY3" fmla="*/ 876144 h 883215"/>
              <a:gd name="connsiteX4" fmla="*/ 645247 w 853666"/>
              <a:gd name="connsiteY4" fmla="*/ 242160 h 883215"/>
              <a:gd name="connsiteX5" fmla="*/ 437983 w 853666"/>
              <a:gd name="connsiteY5" fmla="*/ 400656 h 883215"/>
              <a:gd name="connsiteX6" fmla="*/ 852511 w 853666"/>
              <a:gd name="connsiteY6" fmla="*/ 4416 h 88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666" h="883215">
                <a:moveTo>
                  <a:pt x="852511" y="4416"/>
                </a:moveTo>
                <a:cubicBezTo>
                  <a:pt x="827111" y="55216"/>
                  <a:pt x="370927" y="607920"/>
                  <a:pt x="285583" y="705456"/>
                </a:cubicBezTo>
                <a:cubicBezTo>
                  <a:pt x="200239" y="802992"/>
                  <a:pt x="387183" y="561184"/>
                  <a:pt x="340447" y="589632"/>
                </a:cubicBezTo>
                <a:cubicBezTo>
                  <a:pt x="293711" y="618080"/>
                  <a:pt x="-45633" y="934056"/>
                  <a:pt x="5167" y="876144"/>
                </a:cubicBezTo>
                <a:cubicBezTo>
                  <a:pt x="55967" y="818232"/>
                  <a:pt x="573111" y="321408"/>
                  <a:pt x="645247" y="242160"/>
                </a:cubicBezTo>
                <a:cubicBezTo>
                  <a:pt x="717383" y="162912"/>
                  <a:pt x="399375" y="444344"/>
                  <a:pt x="437983" y="400656"/>
                </a:cubicBezTo>
                <a:cubicBezTo>
                  <a:pt x="476591" y="356968"/>
                  <a:pt x="877911" y="-46384"/>
                  <a:pt x="852511" y="44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322D556F-8565-703D-489A-BB88C5210850}"/>
              </a:ext>
            </a:extLst>
          </p:cNvPr>
          <p:cNvSpPr/>
          <p:nvPr/>
        </p:nvSpPr>
        <p:spPr>
          <a:xfrm>
            <a:off x="8495129" y="6876221"/>
            <a:ext cx="253466" cy="614518"/>
          </a:xfrm>
          <a:custGeom>
            <a:avLst/>
            <a:gdLst>
              <a:gd name="connsiteX0" fmla="*/ 75847 w 253466"/>
              <a:gd name="connsiteY0" fmla="*/ 67 h 614518"/>
              <a:gd name="connsiteX1" fmla="*/ 94135 w 253466"/>
              <a:gd name="connsiteY1" fmla="*/ 310963 h 614518"/>
              <a:gd name="connsiteX2" fmla="*/ 2695 w 253466"/>
              <a:gd name="connsiteY2" fmla="*/ 609667 h 614518"/>
              <a:gd name="connsiteX3" fmla="*/ 45367 w 253466"/>
              <a:gd name="connsiteY3" fmla="*/ 469459 h 614518"/>
              <a:gd name="connsiteX4" fmla="*/ 252631 w 253466"/>
              <a:gd name="connsiteY4" fmla="*/ 128083 h 614518"/>
              <a:gd name="connsiteX5" fmla="*/ 118519 w 253466"/>
              <a:gd name="connsiteY5" fmla="*/ 323155 h 614518"/>
              <a:gd name="connsiteX6" fmla="*/ 124615 w 253466"/>
              <a:gd name="connsiteY6" fmla="*/ 237811 h 614518"/>
              <a:gd name="connsiteX7" fmla="*/ 27079 w 253466"/>
              <a:gd name="connsiteY7" fmla="*/ 42739 h 614518"/>
              <a:gd name="connsiteX8" fmla="*/ 167287 w 253466"/>
              <a:gd name="connsiteY8" fmla="*/ 280483 h 614518"/>
              <a:gd name="connsiteX9" fmla="*/ 75847 w 253466"/>
              <a:gd name="connsiteY9" fmla="*/ 67 h 61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466" h="614518">
                <a:moveTo>
                  <a:pt x="75847" y="67"/>
                </a:moveTo>
                <a:cubicBezTo>
                  <a:pt x="63655" y="5147"/>
                  <a:pt x="106327" y="209363"/>
                  <a:pt x="94135" y="310963"/>
                </a:cubicBezTo>
                <a:cubicBezTo>
                  <a:pt x="81943" y="412563"/>
                  <a:pt x="10823" y="583251"/>
                  <a:pt x="2695" y="609667"/>
                </a:cubicBezTo>
                <a:cubicBezTo>
                  <a:pt x="-5433" y="636083"/>
                  <a:pt x="3711" y="549723"/>
                  <a:pt x="45367" y="469459"/>
                </a:cubicBezTo>
                <a:cubicBezTo>
                  <a:pt x="87023" y="389195"/>
                  <a:pt x="240439" y="152467"/>
                  <a:pt x="252631" y="128083"/>
                </a:cubicBezTo>
                <a:cubicBezTo>
                  <a:pt x="264823" y="103699"/>
                  <a:pt x="139855" y="304867"/>
                  <a:pt x="118519" y="323155"/>
                </a:cubicBezTo>
                <a:cubicBezTo>
                  <a:pt x="97183" y="341443"/>
                  <a:pt x="139855" y="284547"/>
                  <a:pt x="124615" y="237811"/>
                </a:cubicBezTo>
                <a:cubicBezTo>
                  <a:pt x="109375" y="191075"/>
                  <a:pt x="19967" y="35627"/>
                  <a:pt x="27079" y="42739"/>
                </a:cubicBezTo>
                <a:cubicBezTo>
                  <a:pt x="34191" y="49851"/>
                  <a:pt x="157127" y="282515"/>
                  <a:pt x="167287" y="280483"/>
                </a:cubicBezTo>
                <a:cubicBezTo>
                  <a:pt x="177447" y="278451"/>
                  <a:pt x="88039" y="-5013"/>
                  <a:pt x="75847" y="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C887F15D-80EB-45A9-FC6E-270D10D5AE36}"/>
              </a:ext>
            </a:extLst>
          </p:cNvPr>
          <p:cNvSpPr/>
          <p:nvPr/>
        </p:nvSpPr>
        <p:spPr>
          <a:xfrm>
            <a:off x="7941554" y="6821958"/>
            <a:ext cx="62640" cy="177205"/>
          </a:xfrm>
          <a:custGeom>
            <a:avLst/>
            <a:gdLst>
              <a:gd name="connsiteX0" fmla="*/ 62621 w 62640"/>
              <a:gd name="connsiteY0" fmla="*/ 1117 h 177205"/>
              <a:gd name="connsiteX1" fmla="*/ 5471 w 62640"/>
              <a:gd name="connsiteY1" fmla="*/ 115417 h 177205"/>
              <a:gd name="connsiteX2" fmla="*/ 2296 w 62640"/>
              <a:gd name="connsiteY2" fmla="*/ 175742 h 177205"/>
              <a:gd name="connsiteX3" fmla="*/ 2296 w 62640"/>
              <a:gd name="connsiteY3" fmla="*/ 150342 h 177205"/>
              <a:gd name="connsiteX4" fmla="*/ 11821 w 62640"/>
              <a:gd name="connsiteY4" fmla="*/ 61442 h 177205"/>
              <a:gd name="connsiteX5" fmla="*/ 62621 w 62640"/>
              <a:gd name="connsiteY5" fmla="*/ 1117 h 1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40" h="177205">
                <a:moveTo>
                  <a:pt x="62621" y="1117"/>
                </a:moveTo>
                <a:cubicBezTo>
                  <a:pt x="61563" y="10113"/>
                  <a:pt x="15525" y="86313"/>
                  <a:pt x="5471" y="115417"/>
                </a:cubicBezTo>
                <a:cubicBezTo>
                  <a:pt x="-4583" y="144521"/>
                  <a:pt x="2296" y="175742"/>
                  <a:pt x="2296" y="175742"/>
                </a:cubicBezTo>
                <a:cubicBezTo>
                  <a:pt x="1767" y="181563"/>
                  <a:pt x="709" y="169392"/>
                  <a:pt x="2296" y="150342"/>
                </a:cubicBezTo>
                <a:cubicBezTo>
                  <a:pt x="3883" y="131292"/>
                  <a:pt x="1767" y="83138"/>
                  <a:pt x="11821" y="61442"/>
                </a:cubicBezTo>
                <a:cubicBezTo>
                  <a:pt x="21875" y="39746"/>
                  <a:pt x="63679" y="-7879"/>
                  <a:pt x="62621" y="11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667A3F55-66F6-B693-7366-3711BA9942BF}"/>
              </a:ext>
            </a:extLst>
          </p:cNvPr>
          <p:cNvSpPr/>
          <p:nvPr/>
        </p:nvSpPr>
        <p:spPr>
          <a:xfrm>
            <a:off x="5381622" y="7010372"/>
            <a:ext cx="75198" cy="177866"/>
          </a:xfrm>
          <a:custGeom>
            <a:avLst/>
            <a:gdLst>
              <a:gd name="connsiteX0" fmla="*/ 3 w 75198"/>
              <a:gd name="connsiteY0" fmla="*/ 28 h 177866"/>
              <a:gd name="connsiteX1" fmla="*/ 69853 w 75198"/>
              <a:gd name="connsiteY1" fmla="*/ 101628 h 177866"/>
              <a:gd name="connsiteX2" fmla="*/ 57153 w 75198"/>
              <a:gd name="connsiteY2" fmla="*/ 177828 h 177866"/>
              <a:gd name="connsiteX3" fmla="*/ 73028 w 75198"/>
              <a:gd name="connsiteY3" fmla="*/ 92103 h 177866"/>
              <a:gd name="connsiteX4" fmla="*/ 3 w 75198"/>
              <a:gd name="connsiteY4" fmla="*/ 28 h 1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98" h="177866">
                <a:moveTo>
                  <a:pt x="3" y="28"/>
                </a:moveTo>
                <a:cubicBezTo>
                  <a:pt x="-526" y="1615"/>
                  <a:pt x="60328" y="71995"/>
                  <a:pt x="69853" y="101628"/>
                </a:cubicBezTo>
                <a:cubicBezTo>
                  <a:pt x="79378" y="131261"/>
                  <a:pt x="56624" y="179415"/>
                  <a:pt x="57153" y="177828"/>
                </a:cubicBezTo>
                <a:cubicBezTo>
                  <a:pt x="57682" y="176241"/>
                  <a:pt x="82553" y="120678"/>
                  <a:pt x="73028" y="92103"/>
                </a:cubicBezTo>
                <a:cubicBezTo>
                  <a:pt x="63503" y="63528"/>
                  <a:pt x="532" y="-1559"/>
                  <a:pt x="3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979F3630-7B73-051A-1953-7722CC5B7B9A}"/>
              </a:ext>
            </a:extLst>
          </p:cNvPr>
          <p:cNvSpPr/>
          <p:nvPr/>
        </p:nvSpPr>
        <p:spPr>
          <a:xfrm>
            <a:off x="4784725" y="6111875"/>
            <a:ext cx="1365761" cy="156495"/>
          </a:xfrm>
          <a:custGeom>
            <a:avLst/>
            <a:gdLst>
              <a:gd name="connsiteX0" fmla="*/ 0 w 1365761"/>
              <a:gd name="connsiteY0" fmla="*/ 0 h 156495"/>
              <a:gd name="connsiteX1" fmla="*/ 269875 w 1365761"/>
              <a:gd name="connsiteY1" fmla="*/ 38100 h 156495"/>
              <a:gd name="connsiteX2" fmla="*/ 730250 w 1365761"/>
              <a:gd name="connsiteY2" fmla="*/ 98425 h 156495"/>
              <a:gd name="connsiteX3" fmla="*/ 581025 w 1365761"/>
              <a:gd name="connsiteY3" fmla="*/ 76200 h 156495"/>
              <a:gd name="connsiteX4" fmla="*/ 803275 w 1365761"/>
              <a:gd name="connsiteY4" fmla="*/ 114300 h 156495"/>
              <a:gd name="connsiteX5" fmla="*/ 590550 w 1365761"/>
              <a:gd name="connsiteY5" fmla="*/ 127000 h 156495"/>
              <a:gd name="connsiteX6" fmla="*/ 819150 w 1365761"/>
              <a:gd name="connsiteY6" fmla="*/ 95250 h 156495"/>
              <a:gd name="connsiteX7" fmla="*/ 974725 w 1365761"/>
              <a:gd name="connsiteY7" fmla="*/ 146050 h 156495"/>
              <a:gd name="connsiteX8" fmla="*/ 844550 w 1365761"/>
              <a:gd name="connsiteY8" fmla="*/ 85725 h 156495"/>
              <a:gd name="connsiteX9" fmla="*/ 1016000 w 1365761"/>
              <a:gd name="connsiteY9" fmla="*/ 155575 h 156495"/>
              <a:gd name="connsiteX10" fmla="*/ 1054100 w 1365761"/>
              <a:gd name="connsiteY10" fmla="*/ 127000 h 156495"/>
              <a:gd name="connsiteX11" fmla="*/ 1355725 w 1365761"/>
              <a:gd name="connsiteY11" fmla="*/ 146050 h 156495"/>
              <a:gd name="connsiteX12" fmla="*/ 1295400 w 1365761"/>
              <a:gd name="connsiteY12" fmla="*/ 130175 h 156495"/>
              <a:gd name="connsiteX13" fmla="*/ 1311275 w 1365761"/>
              <a:gd name="connsiteY13" fmla="*/ 88900 h 156495"/>
              <a:gd name="connsiteX14" fmla="*/ 1276350 w 1365761"/>
              <a:gd name="connsiteY14" fmla="*/ 12700 h 156495"/>
              <a:gd name="connsiteX15" fmla="*/ 1311275 w 1365761"/>
              <a:gd name="connsiteY15" fmla="*/ 139700 h 156495"/>
              <a:gd name="connsiteX16" fmla="*/ 1028700 w 1365761"/>
              <a:gd name="connsiteY16" fmla="*/ 101600 h 156495"/>
              <a:gd name="connsiteX17" fmla="*/ 635000 w 1365761"/>
              <a:gd name="connsiteY17" fmla="*/ 53975 h 156495"/>
              <a:gd name="connsiteX18" fmla="*/ 676275 w 1365761"/>
              <a:gd name="connsiteY18" fmla="*/ 92075 h 156495"/>
              <a:gd name="connsiteX19" fmla="*/ 603250 w 1365761"/>
              <a:gd name="connsiteY19" fmla="*/ 92075 h 156495"/>
              <a:gd name="connsiteX20" fmla="*/ 0 w 1365761"/>
              <a:gd name="connsiteY20" fmla="*/ 0 h 15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5761" h="156495">
                <a:moveTo>
                  <a:pt x="0" y="0"/>
                </a:moveTo>
                <a:lnTo>
                  <a:pt x="269875" y="38100"/>
                </a:lnTo>
                <a:lnTo>
                  <a:pt x="730250" y="98425"/>
                </a:lnTo>
                <a:cubicBezTo>
                  <a:pt x="782108" y="104775"/>
                  <a:pt x="568854" y="73554"/>
                  <a:pt x="581025" y="76200"/>
                </a:cubicBezTo>
                <a:cubicBezTo>
                  <a:pt x="593196" y="78846"/>
                  <a:pt x="801688" y="105833"/>
                  <a:pt x="803275" y="114300"/>
                </a:cubicBezTo>
                <a:cubicBezTo>
                  <a:pt x="804862" y="122767"/>
                  <a:pt x="587904" y="130175"/>
                  <a:pt x="590550" y="127000"/>
                </a:cubicBezTo>
                <a:cubicBezTo>
                  <a:pt x="593196" y="123825"/>
                  <a:pt x="755121" y="92075"/>
                  <a:pt x="819150" y="95250"/>
                </a:cubicBezTo>
                <a:cubicBezTo>
                  <a:pt x="883179" y="98425"/>
                  <a:pt x="970492" y="147637"/>
                  <a:pt x="974725" y="146050"/>
                </a:cubicBezTo>
                <a:cubicBezTo>
                  <a:pt x="978958" y="144463"/>
                  <a:pt x="837671" y="84138"/>
                  <a:pt x="844550" y="85725"/>
                </a:cubicBezTo>
                <a:cubicBezTo>
                  <a:pt x="851429" y="87312"/>
                  <a:pt x="981075" y="148696"/>
                  <a:pt x="1016000" y="155575"/>
                </a:cubicBezTo>
                <a:cubicBezTo>
                  <a:pt x="1050925" y="162454"/>
                  <a:pt x="997479" y="128587"/>
                  <a:pt x="1054100" y="127000"/>
                </a:cubicBezTo>
                <a:cubicBezTo>
                  <a:pt x="1110721" y="125413"/>
                  <a:pt x="1315508" y="145521"/>
                  <a:pt x="1355725" y="146050"/>
                </a:cubicBezTo>
                <a:cubicBezTo>
                  <a:pt x="1395942" y="146579"/>
                  <a:pt x="1302808" y="139700"/>
                  <a:pt x="1295400" y="130175"/>
                </a:cubicBezTo>
                <a:cubicBezTo>
                  <a:pt x="1287992" y="120650"/>
                  <a:pt x="1314450" y="108479"/>
                  <a:pt x="1311275" y="88900"/>
                </a:cubicBezTo>
                <a:cubicBezTo>
                  <a:pt x="1308100" y="69321"/>
                  <a:pt x="1276350" y="4233"/>
                  <a:pt x="1276350" y="12700"/>
                </a:cubicBezTo>
                <a:cubicBezTo>
                  <a:pt x="1276350" y="21167"/>
                  <a:pt x="1352550" y="124883"/>
                  <a:pt x="1311275" y="139700"/>
                </a:cubicBezTo>
                <a:cubicBezTo>
                  <a:pt x="1270000" y="154517"/>
                  <a:pt x="1028700" y="101600"/>
                  <a:pt x="1028700" y="101600"/>
                </a:cubicBezTo>
                <a:cubicBezTo>
                  <a:pt x="915988" y="87313"/>
                  <a:pt x="693737" y="55562"/>
                  <a:pt x="635000" y="53975"/>
                </a:cubicBezTo>
                <a:cubicBezTo>
                  <a:pt x="576263" y="52388"/>
                  <a:pt x="681567" y="85725"/>
                  <a:pt x="676275" y="92075"/>
                </a:cubicBezTo>
                <a:cubicBezTo>
                  <a:pt x="670983" y="98425"/>
                  <a:pt x="719138" y="106363"/>
                  <a:pt x="603250" y="92075"/>
                </a:cubicBezTo>
                <a:cubicBezTo>
                  <a:pt x="487363" y="77788"/>
                  <a:pt x="234156" y="42069"/>
                  <a:pt x="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6B36CD0-2498-79DB-D631-7B2A7FC0788E}"/>
              </a:ext>
            </a:extLst>
          </p:cNvPr>
          <p:cNvSpPr/>
          <p:nvPr/>
        </p:nvSpPr>
        <p:spPr>
          <a:xfrm>
            <a:off x="5003124" y="6254248"/>
            <a:ext cx="1068341" cy="81432"/>
          </a:xfrm>
          <a:custGeom>
            <a:avLst/>
            <a:gdLst>
              <a:gd name="connsiteX0" fmla="*/ 676 w 1068341"/>
              <a:gd name="connsiteY0" fmla="*/ 16377 h 81432"/>
              <a:gd name="connsiteX1" fmla="*/ 492801 w 1068341"/>
              <a:gd name="connsiteY1" fmla="*/ 79877 h 81432"/>
              <a:gd name="connsiteX2" fmla="*/ 464226 w 1068341"/>
              <a:gd name="connsiteY2" fmla="*/ 60827 h 81432"/>
              <a:gd name="connsiteX3" fmla="*/ 721401 w 1068341"/>
              <a:gd name="connsiteY3" fmla="*/ 48127 h 81432"/>
              <a:gd name="connsiteX4" fmla="*/ 794426 w 1068341"/>
              <a:gd name="connsiteY4" fmla="*/ 22727 h 81432"/>
              <a:gd name="connsiteX5" fmla="*/ 1067476 w 1068341"/>
              <a:gd name="connsiteY5" fmla="*/ 41777 h 81432"/>
              <a:gd name="connsiteX6" fmla="*/ 873801 w 1068341"/>
              <a:gd name="connsiteY6" fmla="*/ 16377 h 81432"/>
              <a:gd name="connsiteX7" fmla="*/ 676951 w 1068341"/>
              <a:gd name="connsiteY7" fmla="*/ 22727 h 81432"/>
              <a:gd name="connsiteX8" fmla="*/ 429301 w 1068341"/>
              <a:gd name="connsiteY8" fmla="*/ 502 h 81432"/>
              <a:gd name="connsiteX9" fmla="*/ 575351 w 1068341"/>
              <a:gd name="connsiteY9" fmla="*/ 48127 h 81432"/>
              <a:gd name="connsiteX10" fmla="*/ 391201 w 1068341"/>
              <a:gd name="connsiteY10" fmla="*/ 54477 h 81432"/>
              <a:gd name="connsiteX11" fmla="*/ 676 w 1068341"/>
              <a:gd name="connsiteY11" fmla="*/ 16377 h 8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341" h="81432">
                <a:moveTo>
                  <a:pt x="676" y="16377"/>
                </a:moveTo>
                <a:cubicBezTo>
                  <a:pt x="17609" y="20610"/>
                  <a:pt x="415543" y="72469"/>
                  <a:pt x="492801" y="79877"/>
                </a:cubicBezTo>
                <a:cubicBezTo>
                  <a:pt x="570059" y="87285"/>
                  <a:pt x="426126" y="66119"/>
                  <a:pt x="464226" y="60827"/>
                </a:cubicBezTo>
                <a:cubicBezTo>
                  <a:pt x="502326" y="55535"/>
                  <a:pt x="666368" y="54477"/>
                  <a:pt x="721401" y="48127"/>
                </a:cubicBezTo>
                <a:cubicBezTo>
                  <a:pt x="776434" y="41777"/>
                  <a:pt x="736747" y="23785"/>
                  <a:pt x="794426" y="22727"/>
                </a:cubicBezTo>
                <a:cubicBezTo>
                  <a:pt x="852105" y="21669"/>
                  <a:pt x="1054247" y="42835"/>
                  <a:pt x="1067476" y="41777"/>
                </a:cubicBezTo>
                <a:cubicBezTo>
                  <a:pt x="1080705" y="40719"/>
                  <a:pt x="938889" y="19552"/>
                  <a:pt x="873801" y="16377"/>
                </a:cubicBezTo>
                <a:cubicBezTo>
                  <a:pt x="808714" y="13202"/>
                  <a:pt x="751034" y="25373"/>
                  <a:pt x="676951" y="22727"/>
                </a:cubicBezTo>
                <a:cubicBezTo>
                  <a:pt x="602868" y="20081"/>
                  <a:pt x="446234" y="-3731"/>
                  <a:pt x="429301" y="502"/>
                </a:cubicBezTo>
                <a:cubicBezTo>
                  <a:pt x="412368" y="4735"/>
                  <a:pt x="581701" y="39131"/>
                  <a:pt x="575351" y="48127"/>
                </a:cubicBezTo>
                <a:cubicBezTo>
                  <a:pt x="569001" y="57123"/>
                  <a:pt x="492801" y="59240"/>
                  <a:pt x="391201" y="54477"/>
                </a:cubicBezTo>
                <a:cubicBezTo>
                  <a:pt x="289601" y="49715"/>
                  <a:pt x="-16257" y="12144"/>
                  <a:pt x="676" y="16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A16DAFF-7E6C-67DF-3D0F-0B4665BC816B}"/>
              </a:ext>
            </a:extLst>
          </p:cNvPr>
          <p:cNvSpPr/>
          <p:nvPr/>
        </p:nvSpPr>
        <p:spPr>
          <a:xfrm>
            <a:off x="7220989" y="5962382"/>
            <a:ext cx="129779" cy="270538"/>
          </a:xfrm>
          <a:custGeom>
            <a:avLst/>
            <a:gdLst>
              <a:gd name="connsiteX0" fmla="*/ 129136 w 129779"/>
              <a:gd name="connsiteY0" fmla="*/ 268 h 270538"/>
              <a:gd name="connsiteX1" fmla="*/ 2136 w 129779"/>
              <a:gd name="connsiteY1" fmla="*/ 171718 h 270538"/>
              <a:gd name="connsiteX2" fmla="*/ 46586 w 129779"/>
              <a:gd name="connsiteY2" fmla="*/ 270143 h 270538"/>
              <a:gd name="connsiteX3" fmla="*/ 8486 w 129779"/>
              <a:gd name="connsiteY3" fmla="*/ 203468 h 270538"/>
              <a:gd name="connsiteX4" fmla="*/ 49761 w 129779"/>
              <a:gd name="connsiteY4" fmla="*/ 133618 h 270538"/>
              <a:gd name="connsiteX5" fmla="*/ 129136 w 129779"/>
              <a:gd name="connsiteY5" fmla="*/ 268 h 27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779" h="270538">
                <a:moveTo>
                  <a:pt x="129136" y="268"/>
                </a:moveTo>
                <a:cubicBezTo>
                  <a:pt x="121199" y="6618"/>
                  <a:pt x="15894" y="126739"/>
                  <a:pt x="2136" y="171718"/>
                </a:cubicBezTo>
                <a:cubicBezTo>
                  <a:pt x="-11622" y="216697"/>
                  <a:pt x="45528" y="264852"/>
                  <a:pt x="46586" y="270143"/>
                </a:cubicBezTo>
                <a:cubicBezTo>
                  <a:pt x="47644" y="275434"/>
                  <a:pt x="7957" y="226222"/>
                  <a:pt x="8486" y="203468"/>
                </a:cubicBezTo>
                <a:cubicBezTo>
                  <a:pt x="9015" y="180714"/>
                  <a:pt x="30182" y="165368"/>
                  <a:pt x="49761" y="133618"/>
                </a:cubicBezTo>
                <a:cubicBezTo>
                  <a:pt x="69340" y="101868"/>
                  <a:pt x="137073" y="-6082"/>
                  <a:pt x="129136" y="2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A9611CB3-247B-A526-4F93-021DD751FE76}"/>
              </a:ext>
            </a:extLst>
          </p:cNvPr>
          <p:cNvSpPr/>
          <p:nvPr/>
        </p:nvSpPr>
        <p:spPr>
          <a:xfrm>
            <a:off x="7341424" y="6186271"/>
            <a:ext cx="1057107" cy="108006"/>
          </a:xfrm>
          <a:custGeom>
            <a:avLst/>
            <a:gdLst>
              <a:gd name="connsiteX0" fmla="*/ 69026 w 1057107"/>
              <a:gd name="connsiteY0" fmla="*/ 103404 h 108006"/>
              <a:gd name="connsiteX1" fmla="*/ 672276 w 1057107"/>
              <a:gd name="connsiteY1" fmla="*/ 78004 h 108006"/>
              <a:gd name="connsiteX2" fmla="*/ 627826 w 1057107"/>
              <a:gd name="connsiteY2" fmla="*/ 74829 h 108006"/>
              <a:gd name="connsiteX3" fmla="*/ 792926 w 1057107"/>
              <a:gd name="connsiteY3" fmla="*/ 8154 h 108006"/>
              <a:gd name="connsiteX4" fmla="*/ 1056451 w 1057107"/>
              <a:gd name="connsiteY4" fmla="*/ 1804 h 108006"/>
              <a:gd name="connsiteX5" fmla="*/ 856426 w 1057107"/>
              <a:gd name="connsiteY5" fmla="*/ 14504 h 108006"/>
              <a:gd name="connsiteX6" fmla="*/ 510351 w 1057107"/>
              <a:gd name="connsiteY6" fmla="*/ 103404 h 108006"/>
              <a:gd name="connsiteX7" fmla="*/ 142051 w 1057107"/>
              <a:gd name="connsiteY7" fmla="*/ 71654 h 108006"/>
              <a:gd name="connsiteX8" fmla="*/ 5526 w 1057107"/>
              <a:gd name="connsiteY8" fmla="*/ 30379 h 108006"/>
              <a:gd name="connsiteX9" fmla="*/ 307151 w 1057107"/>
              <a:gd name="connsiteY9" fmla="*/ 100229 h 108006"/>
              <a:gd name="connsiteX10" fmla="*/ 69026 w 1057107"/>
              <a:gd name="connsiteY10" fmla="*/ 103404 h 10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7107" h="108006">
                <a:moveTo>
                  <a:pt x="69026" y="103404"/>
                </a:moveTo>
                <a:cubicBezTo>
                  <a:pt x="129880" y="99700"/>
                  <a:pt x="579143" y="82766"/>
                  <a:pt x="672276" y="78004"/>
                </a:cubicBezTo>
                <a:cubicBezTo>
                  <a:pt x="765409" y="73242"/>
                  <a:pt x="607718" y="86471"/>
                  <a:pt x="627826" y="74829"/>
                </a:cubicBezTo>
                <a:cubicBezTo>
                  <a:pt x="647934" y="63187"/>
                  <a:pt x="721489" y="20325"/>
                  <a:pt x="792926" y="8154"/>
                </a:cubicBezTo>
                <a:cubicBezTo>
                  <a:pt x="864363" y="-4017"/>
                  <a:pt x="1045868" y="746"/>
                  <a:pt x="1056451" y="1804"/>
                </a:cubicBezTo>
                <a:cubicBezTo>
                  <a:pt x="1067034" y="2862"/>
                  <a:pt x="947443" y="-2429"/>
                  <a:pt x="856426" y="14504"/>
                </a:cubicBezTo>
                <a:cubicBezTo>
                  <a:pt x="765409" y="31437"/>
                  <a:pt x="629413" y="93879"/>
                  <a:pt x="510351" y="103404"/>
                </a:cubicBezTo>
                <a:cubicBezTo>
                  <a:pt x="391289" y="112929"/>
                  <a:pt x="226189" y="83825"/>
                  <a:pt x="142051" y="71654"/>
                </a:cubicBezTo>
                <a:cubicBezTo>
                  <a:pt x="57913" y="59483"/>
                  <a:pt x="-21991" y="25617"/>
                  <a:pt x="5526" y="30379"/>
                </a:cubicBezTo>
                <a:cubicBezTo>
                  <a:pt x="33043" y="35141"/>
                  <a:pt x="293393" y="87529"/>
                  <a:pt x="307151" y="100229"/>
                </a:cubicBezTo>
                <a:cubicBezTo>
                  <a:pt x="320909" y="112929"/>
                  <a:pt x="8172" y="107108"/>
                  <a:pt x="69026" y="103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48BAAE0-FF84-D214-0DCB-646A00BD71E1}"/>
              </a:ext>
            </a:extLst>
          </p:cNvPr>
          <p:cNvSpPr/>
          <p:nvPr/>
        </p:nvSpPr>
        <p:spPr>
          <a:xfrm>
            <a:off x="7386164" y="6301482"/>
            <a:ext cx="943130" cy="108997"/>
          </a:xfrm>
          <a:custGeom>
            <a:avLst/>
            <a:gdLst>
              <a:gd name="connsiteX0" fmla="*/ 11586 w 943130"/>
              <a:gd name="connsiteY0" fmla="*/ 893 h 108997"/>
              <a:gd name="connsiteX1" fmla="*/ 608486 w 943130"/>
              <a:gd name="connsiteY1" fmla="*/ 89793 h 108997"/>
              <a:gd name="connsiteX2" fmla="*/ 510061 w 943130"/>
              <a:gd name="connsiteY2" fmla="*/ 51693 h 108997"/>
              <a:gd name="connsiteX3" fmla="*/ 935511 w 943130"/>
              <a:gd name="connsiteY3" fmla="*/ 67568 h 108997"/>
              <a:gd name="connsiteX4" fmla="*/ 745011 w 943130"/>
              <a:gd name="connsiteY4" fmla="*/ 67568 h 108997"/>
              <a:gd name="connsiteX5" fmla="*/ 271936 w 943130"/>
              <a:gd name="connsiteY5" fmla="*/ 108843 h 108997"/>
              <a:gd name="connsiteX6" fmla="*/ 389411 w 943130"/>
              <a:gd name="connsiteY6" fmla="*/ 80268 h 108997"/>
              <a:gd name="connsiteX7" fmla="*/ 224311 w 943130"/>
              <a:gd name="connsiteY7" fmla="*/ 45343 h 108997"/>
              <a:gd name="connsiteX8" fmla="*/ 11586 w 943130"/>
              <a:gd name="connsiteY8" fmla="*/ 893 h 10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130" h="108997">
                <a:moveTo>
                  <a:pt x="11586" y="893"/>
                </a:moveTo>
                <a:cubicBezTo>
                  <a:pt x="75615" y="8301"/>
                  <a:pt x="525407" y="81326"/>
                  <a:pt x="608486" y="89793"/>
                </a:cubicBezTo>
                <a:cubicBezTo>
                  <a:pt x="691565" y="98260"/>
                  <a:pt x="455557" y="55397"/>
                  <a:pt x="510061" y="51693"/>
                </a:cubicBezTo>
                <a:cubicBezTo>
                  <a:pt x="564565" y="47989"/>
                  <a:pt x="896353" y="64922"/>
                  <a:pt x="935511" y="67568"/>
                </a:cubicBezTo>
                <a:cubicBezTo>
                  <a:pt x="974669" y="70214"/>
                  <a:pt x="855607" y="60689"/>
                  <a:pt x="745011" y="67568"/>
                </a:cubicBezTo>
                <a:cubicBezTo>
                  <a:pt x="634415" y="74447"/>
                  <a:pt x="331203" y="106726"/>
                  <a:pt x="271936" y="108843"/>
                </a:cubicBezTo>
                <a:cubicBezTo>
                  <a:pt x="212669" y="110960"/>
                  <a:pt x="397348" y="90851"/>
                  <a:pt x="389411" y="80268"/>
                </a:cubicBezTo>
                <a:cubicBezTo>
                  <a:pt x="381474" y="69685"/>
                  <a:pt x="281461" y="56456"/>
                  <a:pt x="224311" y="45343"/>
                </a:cubicBezTo>
                <a:cubicBezTo>
                  <a:pt x="167161" y="34231"/>
                  <a:pt x="-52443" y="-6515"/>
                  <a:pt x="11586" y="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DF018E0-B30A-1067-E5D1-C18B275A16B3}"/>
              </a:ext>
            </a:extLst>
          </p:cNvPr>
          <p:cNvSpPr/>
          <p:nvPr/>
        </p:nvSpPr>
        <p:spPr>
          <a:xfrm>
            <a:off x="6667285" y="5678028"/>
            <a:ext cx="247919" cy="538948"/>
          </a:xfrm>
          <a:custGeom>
            <a:avLst/>
            <a:gdLst>
              <a:gd name="connsiteX0" fmla="*/ 215 w 247919"/>
              <a:gd name="connsiteY0" fmla="*/ 2047 h 538948"/>
              <a:gd name="connsiteX1" fmla="*/ 165315 w 247919"/>
              <a:gd name="connsiteY1" fmla="*/ 405272 h 538948"/>
              <a:gd name="connsiteX2" fmla="*/ 143090 w 247919"/>
              <a:gd name="connsiteY2" fmla="*/ 338597 h 538948"/>
              <a:gd name="connsiteX3" fmla="*/ 247865 w 247919"/>
              <a:gd name="connsiteY3" fmla="*/ 538622 h 538948"/>
              <a:gd name="connsiteX4" fmla="*/ 127215 w 247919"/>
              <a:gd name="connsiteY4" fmla="*/ 383047 h 538948"/>
              <a:gd name="connsiteX5" fmla="*/ 127215 w 247919"/>
              <a:gd name="connsiteY5" fmla="*/ 284622 h 538948"/>
              <a:gd name="connsiteX6" fmla="*/ 149440 w 247919"/>
              <a:gd name="connsiteY6" fmla="*/ 71897 h 538948"/>
              <a:gd name="connsiteX7" fmla="*/ 130390 w 247919"/>
              <a:gd name="connsiteY7" fmla="*/ 240172 h 538948"/>
              <a:gd name="connsiteX8" fmla="*/ 215 w 247919"/>
              <a:gd name="connsiteY8" fmla="*/ 2047 h 53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19" h="538948">
                <a:moveTo>
                  <a:pt x="215" y="2047"/>
                </a:moveTo>
                <a:cubicBezTo>
                  <a:pt x="6036" y="29564"/>
                  <a:pt x="141503" y="349180"/>
                  <a:pt x="165315" y="405272"/>
                </a:cubicBezTo>
                <a:cubicBezTo>
                  <a:pt x="189127" y="461364"/>
                  <a:pt x="129332" y="316372"/>
                  <a:pt x="143090" y="338597"/>
                </a:cubicBezTo>
                <a:cubicBezTo>
                  <a:pt x="156848" y="360822"/>
                  <a:pt x="250511" y="531214"/>
                  <a:pt x="247865" y="538622"/>
                </a:cubicBezTo>
                <a:cubicBezTo>
                  <a:pt x="245219" y="546030"/>
                  <a:pt x="147323" y="425380"/>
                  <a:pt x="127215" y="383047"/>
                </a:cubicBezTo>
                <a:cubicBezTo>
                  <a:pt x="107107" y="340714"/>
                  <a:pt x="123511" y="336480"/>
                  <a:pt x="127215" y="284622"/>
                </a:cubicBezTo>
                <a:cubicBezTo>
                  <a:pt x="130919" y="232764"/>
                  <a:pt x="148911" y="79305"/>
                  <a:pt x="149440" y="71897"/>
                </a:cubicBezTo>
                <a:cubicBezTo>
                  <a:pt x="149969" y="64489"/>
                  <a:pt x="152615" y="247051"/>
                  <a:pt x="130390" y="240172"/>
                </a:cubicBezTo>
                <a:cubicBezTo>
                  <a:pt x="108165" y="233293"/>
                  <a:pt x="-5606" y="-25470"/>
                  <a:pt x="215" y="20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3773403-9E6A-0566-0E79-2DF738A58B51}"/>
              </a:ext>
            </a:extLst>
          </p:cNvPr>
          <p:cNvSpPr/>
          <p:nvPr/>
        </p:nvSpPr>
        <p:spPr>
          <a:xfrm>
            <a:off x="5406876" y="8252331"/>
            <a:ext cx="570289" cy="388087"/>
          </a:xfrm>
          <a:custGeom>
            <a:avLst/>
            <a:gdLst>
              <a:gd name="connsiteX0" fmla="*/ 6499 w 570289"/>
              <a:gd name="connsiteY0" fmla="*/ 2669 h 388087"/>
              <a:gd name="connsiteX1" fmla="*/ 47774 w 570289"/>
              <a:gd name="connsiteY1" fmla="*/ 40769 h 388087"/>
              <a:gd name="connsiteX2" fmla="*/ 235099 w 570289"/>
              <a:gd name="connsiteY2" fmla="*/ 174119 h 388087"/>
              <a:gd name="connsiteX3" fmla="*/ 219224 w 570289"/>
              <a:gd name="connsiteY3" fmla="*/ 113794 h 388087"/>
              <a:gd name="connsiteX4" fmla="*/ 352574 w 570289"/>
              <a:gd name="connsiteY4" fmla="*/ 282069 h 388087"/>
              <a:gd name="connsiteX5" fmla="*/ 362099 w 570289"/>
              <a:gd name="connsiteY5" fmla="*/ 240794 h 388087"/>
              <a:gd name="connsiteX6" fmla="*/ 568474 w 570289"/>
              <a:gd name="connsiteY6" fmla="*/ 386844 h 388087"/>
              <a:gd name="connsiteX7" fmla="*/ 444649 w 570289"/>
              <a:gd name="connsiteY7" fmla="*/ 294769 h 388087"/>
              <a:gd name="connsiteX8" fmla="*/ 143024 w 570289"/>
              <a:gd name="connsiteY8" fmla="*/ 24894 h 388087"/>
              <a:gd name="connsiteX9" fmla="*/ 212874 w 570289"/>
              <a:gd name="connsiteY9" fmla="*/ 116969 h 388087"/>
              <a:gd name="connsiteX10" fmla="*/ 155724 w 570289"/>
              <a:gd name="connsiteY10" fmla="*/ 101094 h 388087"/>
              <a:gd name="connsiteX11" fmla="*/ 6499 w 570289"/>
              <a:gd name="connsiteY11" fmla="*/ 2669 h 38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289" h="388087">
                <a:moveTo>
                  <a:pt x="6499" y="2669"/>
                </a:moveTo>
                <a:cubicBezTo>
                  <a:pt x="-11493" y="-7385"/>
                  <a:pt x="9674" y="12194"/>
                  <a:pt x="47774" y="40769"/>
                </a:cubicBezTo>
                <a:cubicBezTo>
                  <a:pt x="85874" y="69344"/>
                  <a:pt x="206524" y="161948"/>
                  <a:pt x="235099" y="174119"/>
                </a:cubicBezTo>
                <a:cubicBezTo>
                  <a:pt x="263674" y="186290"/>
                  <a:pt x="199645" y="95802"/>
                  <a:pt x="219224" y="113794"/>
                </a:cubicBezTo>
                <a:cubicBezTo>
                  <a:pt x="238803" y="131786"/>
                  <a:pt x="328762" y="260902"/>
                  <a:pt x="352574" y="282069"/>
                </a:cubicBezTo>
                <a:cubicBezTo>
                  <a:pt x="376387" y="303236"/>
                  <a:pt x="326116" y="223332"/>
                  <a:pt x="362099" y="240794"/>
                </a:cubicBezTo>
                <a:cubicBezTo>
                  <a:pt x="398082" y="258256"/>
                  <a:pt x="554716" y="377848"/>
                  <a:pt x="568474" y="386844"/>
                </a:cubicBezTo>
                <a:cubicBezTo>
                  <a:pt x="582232" y="395840"/>
                  <a:pt x="515557" y="355094"/>
                  <a:pt x="444649" y="294769"/>
                </a:cubicBezTo>
                <a:cubicBezTo>
                  <a:pt x="373741" y="234444"/>
                  <a:pt x="181653" y="54527"/>
                  <a:pt x="143024" y="24894"/>
                </a:cubicBezTo>
                <a:cubicBezTo>
                  <a:pt x="104395" y="-4739"/>
                  <a:pt x="210757" y="104269"/>
                  <a:pt x="212874" y="116969"/>
                </a:cubicBezTo>
                <a:cubicBezTo>
                  <a:pt x="214991" y="129669"/>
                  <a:pt x="185887" y="116440"/>
                  <a:pt x="155724" y="101094"/>
                </a:cubicBezTo>
                <a:cubicBezTo>
                  <a:pt x="125562" y="85748"/>
                  <a:pt x="24491" y="12723"/>
                  <a:pt x="6499" y="2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34AE10A-2346-6842-A7C9-8B0EA67F400D}"/>
              </a:ext>
            </a:extLst>
          </p:cNvPr>
          <p:cNvSpPr/>
          <p:nvPr/>
        </p:nvSpPr>
        <p:spPr>
          <a:xfrm>
            <a:off x="5712604" y="8672649"/>
            <a:ext cx="472296" cy="291479"/>
          </a:xfrm>
          <a:custGeom>
            <a:avLst/>
            <a:gdLst>
              <a:gd name="connsiteX0" fmla="*/ 2396 w 472296"/>
              <a:gd name="connsiteY0" fmla="*/ 1451 h 291479"/>
              <a:gd name="connsiteX1" fmla="*/ 434196 w 472296"/>
              <a:gd name="connsiteY1" fmla="*/ 280851 h 291479"/>
              <a:gd name="connsiteX2" fmla="*/ 402446 w 472296"/>
              <a:gd name="connsiteY2" fmla="*/ 236401 h 291479"/>
              <a:gd name="connsiteX3" fmla="*/ 472296 w 472296"/>
              <a:gd name="connsiteY3" fmla="*/ 268151 h 291479"/>
              <a:gd name="connsiteX4" fmla="*/ 269096 w 472296"/>
              <a:gd name="connsiteY4" fmla="*/ 176076 h 291479"/>
              <a:gd name="connsiteX5" fmla="*/ 2396 w 472296"/>
              <a:gd name="connsiteY5" fmla="*/ 1451 h 29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96" h="291479">
                <a:moveTo>
                  <a:pt x="2396" y="1451"/>
                </a:moveTo>
                <a:cubicBezTo>
                  <a:pt x="29913" y="18914"/>
                  <a:pt x="367521" y="241693"/>
                  <a:pt x="434196" y="280851"/>
                </a:cubicBezTo>
                <a:cubicBezTo>
                  <a:pt x="500871" y="320009"/>
                  <a:pt x="396096" y="238518"/>
                  <a:pt x="402446" y="236401"/>
                </a:cubicBezTo>
                <a:cubicBezTo>
                  <a:pt x="408796" y="234284"/>
                  <a:pt x="472296" y="268151"/>
                  <a:pt x="472296" y="268151"/>
                </a:cubicBezTo>
                <a:cubicBezTo>
                  <a:pt x="450071" y="258097"/>
                  <a:pt x="346354" y="223172"/>
                  <a:pt x="269096" y="176076"/>
                </a:cubicBezTo>
                <a:cubicBezTo>
                  <a:pt x="191838" y="128980"/>
                  <a:pt x="-25121" y="-16012"/>
                  <a:pt x="2396" y="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A3D27DBA-70A0-355B-139C-F834D881A9E8}"/>
              </a:ext>
            </a:extLst>
          </p:cNvPr>
          <p:cNvSpPr/>
          <p:nvPr/>
        </p:nvSpPr>
        <p:spPr>
          <a:xfrm>
            <a:off x="6403973" y="7823152"/>
            <a:ext cx="152225" cy="184198"/>
          </a:xfrm>
          <a:custGeom>
            <a:avLst/>
            <a:gdLst>
              <a:gd name="connsiteX0" fmla="*/ 146052 w 152225"/>
              <a:gd name="connsiteY0" fmla="*/ 48 h 184198"/>
              <a:gd name="connsiteX1" fmla="*/ 142877 w 152225"/>
              <a:gd name="connsiteY1" fmla="*/ 92123 h 184198"/>
              <a:gd name="connsiteX2" fmla="*/ 38102 w 152225"/>
              <a:gd name="connsiteY2" fmla="*/ 165148 h 184198"/>
              <a:gd name="connsiteX3" fmla="*/ 92077 w 152225"/>
              <a:gd name="connsiteY3" fmla="*/ 127048 h 184198"/>
              <a:gd name="connsiteX4" fmla="*/ 2 w 152225"/>
              <a:gd name="connsiteY4" fmla="*/ 184198 h 184198"/>
              <a:gd name="connsiteX5" fmla="*/ 95252 w 152225"/>
              <a:gd name="connsiteY5" fmla="*/ 127048 h 184198"/>
              <a:gd name="connsiteX6" fmla="*/ 60327 w 152225"/>
              <a:gd name="connsiteY6" fmla="*/ 133398 h 184198"/>
              <a:gd name="connsiteX7" fmla="*/ 104777 w 152225"/>
              <a:gd name="connsiteY7" fmla="*/ 101648 h 184198"/>
              <a:gd name="connsiteX8" fmla="*/ 133352 w 152225"/>
              <a:gd name="connsiteY8" fmla="*/ 79423 h 184198"/>
              <a:gd name="connsiteX9" fmla="*/ 146052 w 152225"/>
              <a:gd name="connsiteY9" fmla="*/ 48 h 18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225" h="184198">
                <a:moveTo>
                  <a:pt x="146052" y="48"/>
                </a:moveTo>
                <a:cubicBezTo>
                  <a:pt x="147640" y="2165"/>
                  <a:pt x="160869" y="64606"/>
                  <a:pt x="142877" y="92123"/>
                </a:cubicBezTo>
                <a:cubicBezTo>
                  <a:pt x="124885" y="119640"/>
                  <a:pt x="46569" y="159327"/>
                  <a:pt x="38102" y="165148"/>
                </a:cubicBezTo>
                <a:cubicBezTo>
                  <a:pt x="29635" y="170969"/>
                  <a:pt x="98427" y="123873"/>
                  <a:pt x="92077" y="127048"/>
                </a:cubicBezTo>
                <a:cubicBezTo>
                  <a:pt x="85727" y="130223"/>
                  <a:pt x="-527" y="184198"/>
                  <a:pt x="2" y="184198"/>
                </a:cubicBezTo>
                <a:cubicBezTo>
                  <a:pt x="531" y="184198"/>
                  <a:pt x="85198" y="135515"/>
                  <a:pt x="95252" y="127048"/>
                </a:cubicBezTo>
                <a:cubicBezTo>
                  <a:pt x="105306" y="118581"/>
                  <a:pt x="58740" y="137631"/>
                  <a:pt x="60327" y="133398"/>
                </a:cubicBezTo>
                <a:cubicBezTo>
                  <a:pt x="61914" y="129165"/>
                  <a:pt x="92606" y="110644"/>
                  <a:pt x="104777" y="101648"/>
                </a:cubicBezTo>
                <a:cubicBezTo>
                  <a:pt x="116948" y="92652"/>
                  <a:pt x="126473" y="92652"/>
                  <a:pt x="133352" y="79423"/>
                </a:cubicBezTo>
                <a:cubicBezTo>
                  <a:pt x="140231" y="66194"/>
                  <a:pt x="144464" y="-2069"/>
                  <a:pt x="146052" y="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FE49E092-121B-8A51-E89B-C7CF77E7D37F}"/>
              </a:ext>
            </a:extLst>
          </p:cNvPr>
          <p:cNvSpPr/>
          <p:nvPr/>
        </p:nvSpPr>
        <p:spPr>
          <a:xfrm>
            <a:off x="6603726" y="7845421"/>
            <a:ext cx="41549" cy="120660"/>
          </a:xfrm>
          <a:custGeom>
            <a:avLst/>
            <a:gdLst>
              <a:gd name="connsiteX0" fmla="*/ 274 w 41549"/>
              <a:gd name="connsiteY0" fmla="*/ 4 h 120660"/>
              <a:gd name="connsiteX1" fmla="*/ 22499 w 41549"/>
              <a:gd name="connsiteY1" fmla="*/ 69854 h 120660"/>
              <a:gd name="connsiteX2" fmla="*/ 274 w 41549"/>
              <a:gd name="connsiteY2" fmla="*/ 120654 h 120660"/>
              <a:gd name="connsiteX3" fmla="*/ 41549 w 41549"/>
              <a:gd name="connsiteY3" fmla="*/ 73029 h 120660"/>
              <a:gd name="connsiteX4" fmla="*/ 274 w 41549"/>
              <a:gd name="connsiteY4" fmla="*/ 4 h 1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9" h="120660">
                <a:moveTo>
                  <a:pt x="274" y="4"/>
                </a:moveTo>
                <a:cubicBezTo>
                  <a:pt x="-2901" y="-525"/>
                  <a:pt x="22499" y="49746"/>
                  <a:pt x="22499" y="69854"/>
                </a:cubicBezTo>
                <a:cubicBezTo>
                  <a:pt x="22499" y="89962"/>
                  <a:pt x="-2901" y="120125"/>
                  <a:pt x="274" y="120654"/>
                </a:cubicBezTo>
                <a:cubicBezTo>
                  <a:pt x="3449" y="121183"/>
                  <a:pt x="41549" y="89433"/>
                  <a:pt x="41549" y="73029"/>
                </a:cubicBezTo>
                <a:cubicBezTo>
                  <a:pt x="41549" y="56625"/>
                  <a:pt x="3449" y="533"/>
                  <a:pt x="274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7D23A4ED-C5AB-DC54-D0CE-A67F626DF724}"/>
              </a:ext>
            </a:extLst>
          </p:cNvPr>
          <p:cNvSpPr/>
          <p:nvPr/>
        </p:nvSpPr>
        <p:spPr>
          <a:xfrm>
            <a:off x="5708650" y="7985125"/>
            <a:ext cx="782276" cy="117482"/>
          </a:xfrm>
          <a:custGeom>
            <a:avLst/>
            <a:gdLst>
              <a:gd name="connsiteX0" fmla="*/ 0 w 782276"/>
              <a:gd name="connsiteY0" fmla="*/ 0 h 117482"/>
              <a:gd name="connsiteX1" fmla="*/ 365125 w 782276"/>
              <a:gd name="connsiteY1" fmla="*/ 69850 h 117482"/>
              <a:gd name="connsiteX2" fmla="*/ 215900 w 782276"/>
              <a:gd name="connsiteY2" fmla="*/ 73025 h 117482"/>
              <a:gd name="connsiteX3" fmla="*/ 479425 w 782276"/>
              <a:gd name="connsiteY3" fmla="*/ 73025 h 117482"/>
              <a:gd name="connsiteX4" fmla="*/ 650875 w 782276"/>
              <a:gd name="connsiteY4" fmla="*/ 107950 h 117482"/>
              <a:gd name="connsiteX5" fmla="*/ 641350 w 782276"/>
              <a:gd name="connsiteY5" fmla="*/ 88900 h 117482"/>
              <a:gd name="connsiteX6" fmla="*/ 781050 w 782276"/>
              <a:gd name="connsiteY6" fmla="*/ 117475 h 117482"/>
              <a:gd name="connsiteX7" fmla="*/ 549275 w 782276"/>
              <a:gd name="connsiteY7" fmla="*/ 85725 h 117482"/>
              <a:gd name="connsiteX8" fmla="*/ 374650 w 782276"/>
              <a:gd name="connsiteY8" fmla="*/ 76200 h 117482"/>
              <a:gd name="connsiteX9" fmla="*/ 95250 w 782276"/>
              <a:gd name="connsiteY9" fmla="*/ 79375 h 117482"/>
              <a:gd name="connsiteX10" fmla="*/ 349250 w 782276"/>
              <a:gd name="connsiteY10" fmla="*/ 73025 h 117482"/>
              <a:gd name="connsiteX11" fmla="*/ 190500 w 782276"/>
              <a:gd name="connsiteY11" fmla="*/ 44450 h 117482"/>
              <a:gd name="connsiteX12" fmla="*/ 0 w 782276"/>
              <a:gd name="connsiteY12" fmla="*/ 0 h 11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276" h="117482">
                <a:moveTo>
                  <a:pt x="0" y="0"/>
                </a:moveTo>
                <a:cubicBezTo>
                  <a:pt x="164571" y="28839"/>
                  <a:pt x="329142" y="57679"/>
                  <a:pt x="365125" y="69850"/>
                </a:cubicBezTo>
                <a:cubicBezTo>
                  <a:pt x="401108" y="82021"/>
                  <a:pt x="196850" y="72496"/>
                  <a:pt x="215900" y="73025"/>
                </a:cubicBezTo>
                <a:cubicBezTo>
                  <a:pt x="234950" y="73554"/>
                  <a:pt x="406929" y="67204"/>
                  <a:pt x="479425" y="73025"/>
                </a:cubicBezTo>
                <a:cubicBezTo>
                  <a:pt x="551921" y="78846"/>
                  <a:pt x="623888" y="105304"/>
                  <a:pt x="650875" y="107950"/>
                </a:cubicBezTo>
                <a:cubicBezTo>
                  <a:pt x="677863" y="110596"/>
                  <a:pt x="619654" y="87313"/>
                  <a:pt x="641350" y="88900"/>
                </a:cubicBezTo>
                <a:cubicBezTo>
                  <a:pt x="663046" y="90487"/>
                  <a:pt x="796396" y="118004"/>
                  <a:pt x="781050" y="117475"/>
                </a:cubicBezTo>
                <a:cubicBezTo>
                  <a:pt x="765704" y="116946"/>
                  <a:pt x="617008" y="92604"/>
                  <a:pt x="549275" y="85725"/>
                </a:cubicBezTo>
                <a:cubicBezTo>
                  <a:pt x="481542" y="78846"/>
                  <a:pt x="374650" y="76200"/>
                  <a:pt x="374650" y="76200"/>
                </a:cubicBezTo>
                <a:lnTo>
                  <a:pt x="95250" y="79375"/>
                </a:lnTo>
                <a:cubicBezTo>
                  <a:pt x="91017" y="78846"/>
                  <a:pt x="333375" y="78846"/>
                  <a:pt x="349250" y="73025"/>
                </a:cubicBezTo>
                <a:cubicBezTo>
                  <a:pt x="365125" y="67204"/>
                  <a:pt x="190500" y="44450"/>
                  <a:pt x="190500" y="44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BE9CF6C-8FEB-8733-2F4A-D7025935683A}"/>
              </a:ext>
            </a:extLst>
          </p:cNvPr>
          <p:cNvSpPr/>
          <p:nvPr/>
        </p:nvSpPr>
        <p:spPr>
          <a:xfrm>
            <a:off x="3045581" y="4999191"/>
            <a:ext cx="305086" cy="367560"/>
          </a:xfrm>
          <a:custGeom>
            <a:avLst/>
            <a:gdLst>
              <a:gd name="connsiteX0" fmla="*/ 304865 w 305086"/>
              <a:gd name="connsiteY0" fmla="*/ 109445 h 367560"/>
              <a:gd name="connsiteX1" fmla="*/ 188359 w 305086"/>
              <a:gd name="connsiteY1" fmla="*/ 35305 h 367560"/>
              <a:gd name="connsiteX2" fmla="*/ 4773 w 305086"/>
              <a:gd name="connsiteY2" fmla="*/ 151811 h 367560"/>
              <a:gd name="connsiteX3" fmla="*/ 54200 w 305086"/>
              <a:gd name="connsiteY3" fmla="*/ 130628 h 367560"/>
              <a:gd name="connsiteX4" fmla="*/ 57730 w 305086"/>
              <a:gd name="connsiteY4" fmla="*/ 215360 h 367560"/>
              <a:gd name="connsiteX5" fmla="*/ 54200 w 305086"/>
              <a:gd name="connsiteY5" fmla="*/ 367172 h 367560"/>
              <a:gd name="connsiteX6" fmla="*/ 25956 w 305086"/>
              <a:gd name="connsiteY6" fmla="*/ 254196 h 367560"/>
              <a:gd name="connsiteX7" fmla="*/ 50669 w 305086"/>
              <a:gd name="connsiteY7" fmla="*/ 105915 h 367560"/>
              <a:gd name="connsiteX8" fmla="*/ 160115 w 305086"/>
              <a:gd name="connsiteY8" fmla="*/ 0 h 367560"/>
              <a:gd name="connsiteX9" fmla="*/ 304865 w 305086"/>
              <a:gd name="connsiteY9" fmla="*/ 109445 h 36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086" h="367560">
                <a:moveTo>
                  <a:pt x="304865" y="109445"/>
                </a:moveTo>
                <a:cubicBezTo>
                  <a:pt x="309572" y="115329"/>
                  <a:pt x="238374" y="28244"/>
                  <a:pt x="188359" y="35305"/>
                </a:cubicBezTo>
                <a:cubicBezTo>
                  <a:pt x="138344" y="42366"/>
                  <a:pt x="27133" y="135924"/>
                  <a:pt x="4773" y="151811"/>
                </a:cubicBezTo>
                <a:cubicBezTo>
                  <a:pt x="-17587" y="167698"/>
                  <a:pt x="45374" y="120037"/>
                  <a:pt x="54200" y="130628"/>
                </a:cubicBezTo>
                <a:cubicBezTo>
                  <a:pt x="63026" y="141219"/>
                  <a:pt x="57730" y="175936"/>
                  <a:pt x="57730" y="215360"/>
                </a:cubicBezTo>
                <a:cubicBezTo>
                  <a:pt x="57730" y="254784"/>
                  <a:pt x="59496" y="360699"/>
                  <a:pt x="54200" y="367172"/>
                </a:cubicBezTo>
                <a:cubicBezTo>
                  <a:pt x="48904" y="373645"/>
                  <a:pt x="26544" y="297739"/>
                  <a:pt x="25956" y="254196"/>
                </a:cubicBezTo>
                <a:cubicBezTo>
                  <a:pt x="25367" y="210653"/>
                  <a:pt x="28309" y="148281"/>
                  <a:pt x="50669" y="105915"/>
                </a:cubicBezTo>
                <a:cubicBezTo>
                  <a:pt x="73029" y="63549"/>
                  <a:pt x="120691" y="0"/>
                  <a:pt x="160115" y="0"/>
                </a:cubicBezTo>
                <a:cubicBezTo>
                  <a:pt x="199539" y="0"/>
                  <a:pt x="300158" y="103561"/>
                  <a:pt x="304865" y="109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57E8FE-7ED3-13E2-0D4D-2646BD39CD27}"/>
              </a:ext>
            </a:extLst>
          </p:cNvPr>
          <p:cNvSpPr/>
          <p:nvPr/>
        </p:nvSpPr>
        <p:spPr>
          <a:xfrm>
            <a:off x="3071537" y="5052025"/>
            <a:ext cx="211850" cy="554464"/>
          </a:xfrm>
          <a:custGeom>
            <a:avLst/>
            <a:gdLst>
              <a:gd name="connsiteX0" fmla="*/ 211830 w 211850"/>
              <a:gd name="connsiteY0" fmla="*/ 123 h 554464"/>
              <a:gd name="connsiteX1" fmla="*/ 56488 w 211850"/>
              <a:gd name="connsiteY1" fmla="*/ 67203 h 554464"/>
              <a:gd name="connsiteX2" fmla="*/ 56488 w 211850"/>
              <a:gd name="connsiteY2" fmla="*/ 261380 h 554464"/>
              <a:gd name="connsiteX3" fmla="*/ 52957 w 211850"/>
              <a:gd name="connsiteY3" fmla="*/ 264911 h 554464"/>
              <a:gd name="connsiteX4" fmla="*/ 10591 w 211850"/>
              <a:gd name="connsiteY4" fmla="*/ 430844 h 554464"/>
              <a:gd name="connsiteX5" fmla="*/ 0 w 211850"/>
              <a:gd name="connsiteY5" fmla="*/ 554412 h 554464"/>
              <a:gd name="connsiteX6" fmla="*/ 10591 w 211850"/>
              <a:gd name="connsiteY6" fmla="*/ 441436 h 554464"/>
              <a:gd name="connsiteX7" fmla="*/ 17652 w 211850"/>
              <a:gd name="connsiteY7" fmla="*/ 123691 h 554464"/>
              <a:gd name="connsiteX8" fmla="*/ 67079 w 211850"/>
              <a:gd name="connsiteY8" fmla="*/ 53081 h 554464"/>
              <a:gd name="connsiteX9" fmla="*/ 211830 w 211850"/>
              <a:gd name="connsiteY9" fmla="*/ 123 h 55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850" h="554464">
                <a:moveTo>
                  <a:pt x="211830" y="123"/>
                </a:moveTo>
                <a:cubicBezTo>
                  <a:pt x="210065" y="2477"/>
                  <a:pt x="82378" y="23660"/>
                  <a:pt x="56488" y="67203"/>
                </a:cubicBezTo>
                <a:cubicBezTo>
                  <a:pt x="30598" y="110746"/>
                  <a:pt x="57076" y="228429"/>
                  <a:pt x="56488" y="261380"/>
                </a:cubicBezTo>
                <a:cubicBezTo>
                  <a:pt x="55900" y="294331"/>
                  <a:pt x="60606" y="236667"/>
                  <a:pt x="52957" y="264911"/>
                </a:cubicBezTo>
                <a:cubicBezTo>
                  <a:pt x="45308" y="293155"/>
                  <a:pt x="19417" y="382594"/>
                  <a:pt x="10591" y="430844"/>
                </a:cubicBezTo>
                <a:cubicBezTo>
                  <a:pt x="1765" y="479094"/>
                  <a:pt x="0" y="552647"/>
                  <a:pt x="0" y="554412"/>
                </a:cubicBezTo>
                <a:cubicBezTo>
                  <a:pt x="0" y="556177"/>
                  <a:pt x="7649" y="513223"/>
                  <a:pt x="10591" y="441436"/>
                </a:cubicBezTo>
                <a:cubicBezTo>
                  <a:pt x="13533" y="369649"/>
                  <a:pt x="8237" y="188417"/>
                  <a:pt x="17652" y="123691"/>
                </a:cubicBezTo>
                <a:cubicBezTo>
                  <a:pt x="27067" y="58965"/>
                  <a:pt x="32362" y="76618"/>
                  <a:pt x="67079" y="53081"/>
                </a:cubicBezTo>
                <a:cubicBezTo>
                  <a:pt x="101796" y="29544"/>
                  <a:pt x="213595" y="-2231"/>
                  <a:pt x="211830" y="1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AA87D83-DD1B-0F5E-8CE9-41381ACD5D7A}"/>
              </a:ext>
            </a:extLst>
          </p:cNvPr>
          <p:cNvSpPr/>
          <p:nvPr/>
        </p:nvSpPr>
        <p:spPr>
          <a:xfrm>
            <a:off x="3084718" y="5606367"/>
            <a:ext cx="269452" cy="661120"/>
          </a:xfrm>
          <a:custGeom>
            <a:avLst/>
            <a:gdLst>
              <a:gd name="connsiteX0" fmla="*/ 4471 w 269452"/>
              <a:gd name="connsiteY0" fmla="*/ 7131 h 661120"/>
              <a:gd name="connsiteX1" fmla="*/ 198649 w 269452"/>
              <a:gd name="connsiteY1" fmla="*/ 519054 h 661120"/>
              <a:gd name="connsiteX2" fmla="*/ 163344 w 269452"/>
              <a:gd name="connsiteY2" fmla="*/ 427261 h 661120"/>
              <a:gd name="connsiteX3" fmla="*/ 269259 w 269452"/>
              <a:gd name="connsiteY3" fmla="*/ 660274 h 661120"/>
              <a:gd name="connsiteX4" fmla="*/ 184527 w 269452"/>
              <a:gd name="connsiteY4" fmla="*/ 490810 h 661120"/>
              <a:gd name="connsiteX5" fmla="*/ 11532 w 269452"/>
              <a:gd name="connsiteY5" fmla="*/ 123638 h 661120"/>
              <a:gd name="connsiteX6" fmla="*/ 57429 w 269452"/>
              <a:gd name="connsiteY6" fmla="*/ 211900 h 661120"/>
              <a:gd name="connsiteX7" fmla="*/ 4471 w 269452"/>
              <a:gd name="connsiteY7" fmla="*/ 7131 h 66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52" h="661120">
                <a:moveTo>
                  <a:pt x="4471" y="7131"/>
                </a:moveTo>
                <a:cubicBezTo>
                  <a:pt x="28008" y="58323"/>
                  <a:pt x="172170" y="449033"/>
                  <a:pt x="198649" y="519054"/>
                </a:cubicBezTo>
                <a:cubicBezTo>
                  <a:pt x="225128" y="589075"/>
                  <a:pt x="151576" y="403724"/>
                  <a:pt x="163344" y="427261"/>
                </a:cubicBezTo>
                <a:cubicBezTo>
                  <a:pt x="175112" y="450798"/>
                  <a:pt x="265728" y="649682"/>
                  <a:pt x="269259" y="660274"/>
                </a:cubicBezTo>
                <a:cubicBezTo>
                  <a:pt x="272790" y="670866"/>
                  <a:pt x="227481" y="580249"/>
                  <a:pt x="184527" y="490810"/>
                </a:cubicBezTo>
                <a:cubicBezTo>
                  <a:pt x="141573" y="401371"/>
                  <a:pt x="32715" y="170123"/>
                  <a:pt x="11532" y="123638"/>
                </a:cubicBezTo>
                <a:cubicBezTo>
                  <a:pt x="-9651" y="77153"/>
                  <a:pt x="56841" y="227199"/>
                  <a:pt x="57429" y="211900"/>
                </a:cubicBezTo>
                <a:cubicBezTo>
                  <a:pt x="58017" y="196601"/>
                  <a:pt x="-19066" y="-44061"/>
                  <a:pt x="4471" y="7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6638CFD7-BD2B-CB70-8E9A-A4AB8F9177C4}"/>
              </a:ext>
            </a:extLst>
          </p:cNvPr>
          <p:cNvSpPr/>
          <p:nvPr/>
        </p:nvSpPr>
        <p:spPr>
          <a:xfrm>
            <a:off x="3124187" y="5069751"/>
            <a:ext cx="230025" cy="222516"/>
          </a:xfrm>
          <a:custGeom>
            <a:avLst/>
            <a:gdLst>
              <a:gd name="connsiteX0" fmla="*/ 307 w 230025"/>
              <a:gd name="connsiteY0" fmla="*/ 116556 h 222516"/>
              <a:gd name="connsiteX1" fmla="*/ 77978 w 230025"/>
              <a:gd name="connsiteY1" fmla="*/ 81251 h 222516"/>
              <a:gd name="connsiteX2" fmla="*/ 109753 w 230025"/>
              <a:gd name="connsiteY2" fmla="*/ 169514 h 222516"/>
              <a:gd name="connsiteX3" fmla="*/ 155649 w 230025"/>
              <a:gd name="connsiteY3" fmla="*/ 127148 h 222516"/>
              <a:gd name="connsiteX4" fmla="*/ 152119 w 230025"/>
              <a:gd name="connsiteY4" fmla="*/ 222471 h 222516"/>
              <a:gd name="connsiteX5" fmla="*/ 194485 w 230025"/>
              <a:gd name="connsiteY5" fmla="*/ 137739 h 222516"/>
              <a:gd name="connsiteX6" fmla="*/ 229790 w 230025"/>
              <a:gd name="connsiteY6" fmla="*/ 3580 h 222516"/>
              <a:gd name="connsiteX7" fmla="*/ 176832 w 230025"/>
              <a:gd name="connsiteY7" fmla="*/ 155392 h 222516"/>
              <a:gd name="connsiteX8" fmla="*/ 141527 w 230025"/>
              <a:gd name="connsiteY8" fmla="*/ 50 h 222516"/>
              <a:gd name="connsiteX9" fmla="*/ 194485 w 230025"/>
              <a:gd name="connsiteY9" fmla="*/ 137739 h 222516"/>
              <a:gd name="connsiteX10" fmla="*/ 109753 w 230025"/>
              <a:gd name="connsiteY10" fmla="*/ 77721 h 222516"/>
              <a:gd name="connsiteX11" fmla="*/ 307 w 230025"/>
              <a:gd name="connsiteY11" fmla="*/ 116556 h 22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025" h="222516">
                <a:moveTo>
                  <a:pt x="307" y="116556"/>
                </a:moveTo>
                <a:cubicBezTo>
                  <a:pt x="-4989" y="117144"/>
                  <a:pt x="59737" y="72425"/>
                  <a:pt x="77978" y="81251"/>
                </a:cubicBezTo>
                <a:cubicBezTo>
                  <a:pt x="96219" y="90077"/>
                  <a:pt x="96808" y="161865"/>
                  <a:pt x="109753" y="169514"/>
                </a:cubicBezTo>
                <a:cubicBezTo>
                  <a:pt x="122698" y="177163"/>
                  <a:pt x="148588" y="118322"/>
                  <a:pt x="155649" y="127148"/>
                </a:cubicBezTo>
                <a:cubicBezTo>
                  <a:pt x="162710" y="135974"/>
                  <a:pt x="145646" y="220706"/>
                  <a:pt x="152119" y="222471"/>
                </a:cubicBezTo>
                <a:cubicBezTo>
                  <a:pt x="158592" y="224236"/>
                  <a:pt x="181540" y="174221"/>
                  <a:pt x="194485" y="137739"/>
                </a:cubicBezTo>
                <a:cubicBezTo>
                  <a:pt x="207430" y="101257"/>
                  <a:pt x="232732" y="638"/>
                  <a:pt x="229790" y="3580"/>
                </a:cubicBezTo>
                <a:cubicBezTo>
                  <a:pt x="226848" y="6522"/>
                  <a:pt x="191542" y="155980"/>
                  <a:pt x="176832" y="155392"/>
                </a:cubicBezTo>
                <a:cubicBezTo>
                  <a:pt x="162122" y="154804"/>
                  <a:pt x="138585" y="2992"/>
                  <a:pt x="141527" y="50"/>
                </a:cubicBezTo>
                <a:cubicBezTo>
                  <a:pt x="144469" y="-2892"/>
                  <a:pt x="199781" y="124794"/>
                  <a:pt x="194485" y="137739"/>
                </a:cubicBezTo>
                <a:cubicBezTo>
                  <a:pt x="189189" y="150684"/>
                  <a:pt x="143293" y="81840"/>
                  <a:pt x="109753" y="77721"/>
                </a:cubicBezTo>
                <a:cubicBezTo>
                  <a:pt x="76213" y="73602"/>
                  <a:pt x="5603" y="115968"/>
                  <a:pt x="307" y="116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53677CB0-EAAD-6200-B8C3-C3EFA600E229}"/>
              </a:ext>
            </a:extLst>
          </p:cNvPr>
          <p:cNvSpPr/>
          <p:nvPr/>
        </p:nvSpPr>
        <p:spPr>
          <a:xfrm>
            <a:off x="3138021" y="5281613"/>
            <a:ext cx="276029" cy="985452"/>
          </a:xfrm>
          <a:custGeom>
            <a:avLst/>
            <a:gdLst>
              <a:gd name="connsiteX0" fmla="*/ 180651 w 276029"/>
              <a:gd name="connsiteY0" fmla="*/ 18 h 985452"/>
              <a:gd name="connsiteX1" fmla="*/ 152407 w 276029"/>
              <a:gd name="connsiteY1" fmla="*/ 222440 h 985452"/>
              <a:gd name="connsiteX2" fmla="*/ 134754 w 276029"/>
              <a:gd name="connsiteY2" fmla="*/ 504880 h 985452"/>
              <a:gd name="connsiteX3" fmla="*/ 145346 w 276029"/>
              <a:gd name="connsiteY3" fmla="*/ 430739 h 985452"/>
              <a:gd name="connsiteX4" fmla="*/ 145346 w 276029"/>
              <a:gd name="connsiteY4" fmla="*/ 635508 h 985452"/>
              <a:gd name="connsiteX5" fmla="*/ 275974 w 276029"/>
              <a:gd name="connsiteY5" fmla="*/ 985028 h 985452"/>
              <a:gd name="connsiteX6" fmla="*/ 159468 w 276029"/>
              <a:gd name="connsiteY6" fmla="*/ 699057 h 985452"/>
              <a:gd name="connsiteX7" fmla="*/ 595 w 276029"/>
              <a:gd name="connsiteY7" fmla="*/ 346007 h 985452"/>
              <a:gd name="connsiteX8" fmla="*/ 106510 w 276029"/>
              <a:gd name="connsiteY8" fmla="*/ 487227 h 985452"/>
              <a:gd name="connsiteX9" fmla="*/ 138285 w 276029"/>
              <a:gd name="connsiteY9" fmla="*/ 211848 h 985452"/>
              <a:gd name="connsiteX10" fmla="*/ 180651 w 276029"/>
              <a:gd name="connsiteY10" fmla="*/ 18 h 9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029" h="985452">
                <a:moveTo>
                  <a:pt x="180651" y="18"/>
                </a:moveTo>
                <a:cubicBezTo>
                  <a:pt x="183005" y="1783"/>
                  <a:pt x="160056" y="138296"/>
                  <a:pt x="152407" y="222440"/>
                </a:cubicBezTo>
                <a:cubicBezTo>
                  <a:pt x="144758" y="306584"/>
                  <a:pt x="135931" y="470164"/>
                  <a:pt x="134754" y="504880"/>
                </a:cubicBezTo>
                <a:cubicBezTo>
                  <a:pt x="133577" y="539596"/>
                  <a:pt x="143581" y="408968"/>
                  <a:pt x="145346" y="430739"/>
                </a:cubicBezTo>
                <a:cubicBezTo>
                  <a:pt x="147111" y="452510"/>
                  <a:pt x="123575" y="543127"/>
                  <a:pt x="145346" y="635508"/>
                </a:cubicBezTo>
                <a:cubicBezTo>
                  <a:pt x="167117" y="727890"/>
                  <a:pt x="273620" y="974437"/>
                  <a:pt x="275974" y="985028"/>
                </a:cubicBezTo>
                <a:cubicBezTo>
                  <a:pt x="278328" y="995619"/>
                  <a:pt x="205364" y="805560"/>
                  <a:pt x="159468" y="699057"/>
                </a:cubicBezTo>
                <a:cubicBezTo>
                  <a:pt x="113572" y="592554"/>
                  <a:pt x="9421" y="381312"/>
                  <a:pt x="595" y="346007"/>
                </a:cubicBezTo>
                <a:cubicBezTo>
                  <a:pt x="-8231" y="310702"/>
                  <a:pt x="83562" y="509587"/>
                  <a:pt x="106510" y="487227"/>
                </a:cubicBezTo>
                <a:cubicBezTo>
                  <a:pt x="129458" y="464867"/>
                  <a:pt x="128282" y="300110"/>
                  <a:pt x="138285" y="211848"/>
                </a:cubicBezTo>
                <a:cubicBezTo>
                  <a:pt x="148288" y="123586"/>
                  <a:pt x="178297" y="-1747"/>
                  <a:pt x="18065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718A6A7-8ABD-6064-A287-328EC1E2ABDC}"/>
              </a:ext>
            </a:extLst>
          </p:cNvPr>
          <p:cNvSpPr/>
          <p:nvPr/>
        </p:nvSpPr>
        <p:spPr>
          <a:xfrm>
            <a:off x="3308077" y="5218060"/>
            <a:ext cx="151676" cy="1095598"/>
          </a:xfrm>
          <a:custGeom>
            <a:avLst/>
            <a:gdLst>
              <a:gd name="connsiteX0" fmla="*/ 88266 w 151676"/>
              <a:gd name="connsiteY0" fmla="*/ 22 h 1095598"/>
              <a:gd name="connsiteX1" fmla="*/ 52961 w 151676"/>
              <a:gd name="connsiteY1" fmla="*/ 247157 h 1095598"/>
              <a:gd name="connsiteX2" fmla="*/ 148284 w 151676"/>
              <a:gd name="connsiteY2" fmla="*/ 420152 h 1095598"/>
              <a:gd name="connsiteX3" fmla="*/ 127101 w 151676"/>
              <a:gd name="connsiteY3" fmla="*/ 314237 h 1095598"/>
              <a:gd name="connsiteX4" fmla="*/ 95327 w 151676"/>
              <a:gd name="connsiteY4" fmla="*/ 589616 h 1095598"/>
              <a:gd name="connsiteX5" fmla="*/ 120040 w 151676"/>
              <a:gd name="connsiteY5" fmla="*/ 910891 h 1095598"/>
              <a:gd name="connsiteX6" fmla="*/ 109449 w 151676"/>
              <a:gd name="connsiteY6" fmla="*/ 737897 h 1095598"/>
              <a:gd name="connsiteX7" fmla="*/ 95327 w 151676"/>
              <a:gd name="connsiteY7" fmla="*/ 1094477 h 1095598"/>
              <a:gd name="connsiteX8" fmla="*/ 88266 w 151676"/>
              <a:gd name="connsiteY8" fmla="*/ 836751 h 1095598"/>
              <a:gd name="connsiteX9" fmla="*/ 3 w 151676"/>
              <a:gd name="connsiteY9" fmla="*/ 462518 h 1095598"/>
              <a:gd name="connsiteX10" fmla="*/ 91796 w 151676"/>
              <a:gd name="connsiteY10" fmla="*/ 631982 h 1095598"/>
              <a:gd name="connsiteX11" fmla="*/ 91796 w 151676"/>
              <a:gd name="connsiteY11" fmla="*/ 374255 h 1095598"/>
              <a:gd name="connsiteX12" fmla="*/ 70613 w 151676"/>
              <a:gd name="connsiteY12" fmla="*/ 233035 h 1095598"/>
              <a:gd name="connsiteX13" fmla="*/ 88266 w 151676"/>
              <a:gd name="connsiteY13" fmla="*/ 22 h 10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676" h="1095598">
                <a:moveTo>
                  <a:pt x="88266" y="22"/>
                </a:moveTo>
                <a:cubicBezTo>
                  <a:pt x="85324" y="2376"/>
                  <a:pt x="42958" y="177135"/>
                  <a:pt x="52961" y="247157"/>
                </a:cubicBezTo>
                <a:cubicBezTo>
                  <a:pt x="62964" y="317179"/>
                  <a:pt x="135927" y="408972"/>
                  <a:pt x="148284" y="420152"/>
                </a:cubicBezTo>
                <a:cubicBezTo>
                  <a:pt x="160641" y="431332"/>
                  <a:pt x="135927" y="285993"/>
                  <a:pt x="127101" y="314237"/>
                </a:cubicBezTo>
                <a:cubicBezTo>
                  <a:pt x="118275" y="342481"/>
                  <a:pt x="96504" y="490174"/>
                  <a:pt x="95327" y="589616"/>
                </a:cubicBezTo>
                <a:cubicBezTo>
                  <a:pt x="94150" y="689058"/>
                  <a:pt x="117686" y="886178"/>
                  <a:pt x="120040" y="910891"/>
                </a:cubicBezTo>
                <a:cubicBezTo>
                  <a:pt x="122394" y="935604"/>
                  <a:pt x="113568" y="707299"/>
                  <a:pt x="109449" y="737897"/>
                </a:cubicBezTo>
                <a:cubicBezTo>
                  <a:pt x="105330" y="768495"/>
                  <a:pt x="98857" y="1078001"/>
                  <a:pt x="95327" y="1094477"/>
                </a:cubicBezTo>
                <a:cubicBezTo>
                  <a:pt x="91797" y="1110953"/>
                  <a:pt x="104153" y="942077"/>
                  <a:pt x="88266" y="836751"/>
                </a:cubicBezTo>
                <a:cubicBezTo>
                  <a:pt x="72379" y="731425"/>
                  <a:pt x="-585" y="496646"/>
                  <a:pt x="3" y="462518"/>
                </a:cubicBezTo>
                <a:cubicBezTo>
                  <a:pt x="591" y="428390"/>
                  <a:pt x="76497" y="646693"/>
                  <a:pt x="91796" y="631982"/>
                </a:cubicBezTo>
                <a:cubicBezTo>
                  <a:pt x="107095" y="617272"/>
                  <a:pt x="95326" y="440746"/>
                  <a:pt x="91796" y="374255"/>
                </a:cubicBezTo>
                <a:cubicBezTo>
                  <a:pt x="88266" y="307764"/>
                  <a:pt x="70025" y="287758"/>
                  <a:pt x="70613" y="233035"/>
                </a:cubicBezTo>
                <a:cubicBezTo>
                  <a:pt x="71201" y="178312"/>
                  <a:pt x="91208" y="-2332"/>
                  <a:pt x="88266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DC9F935-4989-B04B-9684-1D11A1CA40CE}"/>
              </a:ext>
            </a:extLst>
          </p:cNvPr>
          <p:cNvSpPr/>
          <p:nvPr/>
        </p:nvSpPr>
        <p:spPr>
          <a:xfrm>
            <a:off x="3145232" y="5210936"/>
            <a:ext cx="158003" cy="471114"/>
          </a:xfrm>
          <a:custGeom>
            <a:avLst/>
            <a:gdLst>
              <a:gd name="connsiteX0" fmla="*/ 445 w 158003"/>
              <a:gd name="connsiteY0" fmla="*/ 85 h 471114"/>
              <a:gd name="connsiteX1" fmla="*/ 109891 w 158003"/>
              <a:gd name="connsiteY1" fmla="*/ 84817 h 471114"/>
              <a:gd name="connsiteX2" fmla="*/ 145196 w 158003"/>
              <a:gd name="connsiteY2" fmla="*/ 81286 h 471114"/>
              <a:gd name="connsiteX3" fmla="*/ 95769 w 158003"/>
              <a:gd name="connsiteY3" fmla="*/ 247220 h 471114"/>
              <a:gd name="connsiteX4" fmla="*/ 109891 w 158003"/>
              <a:gd name="connsiteY4" fmla="*/ 469642 h 471114"/>
              <a:gd name="connsiteX5" fmla="*/ 113421 w 158003"/>
              <a:gd name="connsiteY5" fmla="*/ 331952 h 471114"/>
              <a:gd name="connsiteX6" fmla="*/ 155787 w 158003"/>
              <a:gd name="connsiteY6" fmla="*/ 102469 h 471114"/>
              <a:gd name="connsiteX7" fmla="*/ 445 w 158003"/>
              <a:gd name="connsiteY7" fmla="*/ 85 h 471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003" h="471114">
                <a:moveTo>
                  <a:pt x="445" y="85"/>
                </a:moveTo>
                <a:cubicBezTo>
                  <a:pt x="-7204" y="-2857"/>
                  <a:pt x="85766" y="71284"/>
                  <a:pt x="109891" y="84817"/>
                </a:cubicBezTo>
                <a:cubicBezTo>
                  <a:pt x="134016" y="98350"/>
                  <a:pt x="147550" y="54219"/>
                  <a:pt x="145196" y="81286"/>
                </a:cubicBezTo>
                <a:cubicBezTo>
                  <a:pt x="142842" y="108353"/>
                  <a:pt x="101653" y="182494"/>
                  <a:pt x="95769" y="247220"/>
                </a:cubicBezTo>
                <a:cubicBezTo>
                  <a:pt x="89885" y="311946"/>
                  <a:pt x="106949" y="455520"/>
                  <a:pt x="109891" y="469642"/>
                </a:cubicBezTo>
                <a:cubicBezTo>
                  <a:pt x="112833" y="483764"/>
                  <a:pt x="105772" y="393148"/>
                  <a:pt x="113421" y="331952"/>
                </a:cubicBezTo>
                <a:cubicBezTo>
                  <a:pt x="121070" y="270756"/>
                  <a:pt x="168732" y="153073"/>
                  <a:pt x="155787" y="102469"/>
                </a:cubicBezTo>
                <a:cubicBezTo>
                  <a:pt x="142842" y="51865"/>
                  <a:pt x="8094" y="3027"/>
                  <a:pt x="445" y="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C92AA89E-F278-E8B7-C56B-137530AB61A7}"/>
              </a:ext>
            </a:extLst>
          </p:cNvPr>
          <p:cNvSpPr/>
          <p:nvPr/>
        </p:nvSpPr>
        <p:spPr>
          <a:xfrm>
            <a:off x="3113346" y="5186302"/>
            <a:ext cx="166710" cy="540262"/>
          </a:xfrm>
          <a:custGeom>
            <a:avLst/>
            <a:gdLst>
              <a:gd name="connsiteX0" fmla="*/ 18209 w 166710"/>
              <a:gd name="connsiteY0" fmla="*/ 5 h 540262"/>
              <a:gd name="connsiteX1" fmla="*/ 557 w 166710"/>
              <a:gd name="connsiteY1" fmla="*/ 247140 h 540262"/>
              <a:gd name="connsiteX2" fmla="*/ 42923 w 166710"/>
              <a:gd name="connsiteY2" fmla="*/ 349525 h 540262"/>
              <a:gd name="connsiteX3" fmla="*/ 60575 w 166710"/>
              <a:gd name="connsiteY3" fmla="*/ 282445 h 540262"/>
              <a:gd name="connsiteX4" fmla="*/ 67636 w 166710"/>
              <a:gd name="connsiteY4" fmla="*/ 374239 h 540262"/>
              <a:gd name="connsiteX5" fmla="*/ 81758 w 166710"/>
              <a:gd name="connsiteY5" fmla="*/ 540172 h 540262"/>
              <a:gd name="connsiteX6" fmla="*/ 88819 w 166710"/>
              <a:gd name="connsiteY6" fmla="*/ 395422 h 540262"/>
              <a:gd name="connsiteX7" fmla="*/ 102941 w 166710"/>
              <a:gd name="connsiteY7" fmla="*/ 254201 h 540262"/>
              <a:gd name="connsiteX8" fmla="*/ 166490 w 166710"/>
              <a:gd name="connsiteY8" fmla="*/ 141225 h 540262"/>
              <a:gd name="connsiteX9" fmla="*/ 78228 w 166710"/>
              <a:gd name="connsiteY9" fmla="*/ 310690 h 540262"/>
              <a:gd name="connsiteX10" fmla="*/ 49984 w 166710"/>
              <a:gd name="connsiteY10" fmla="*/ 197713 h 540262"/>
              <a:gd name="connsiteX11" fmla="*/ 46453 w 166710"/>
              <a:gd name="connsiteY11" fmla="*/ 321281 h 540262"/>
              <a:gd name="connsiteX12" fmla="*/ 11148 w 166710"/>
              <a:gd name="connsiteY12" fmla="*/ 240079 h 540262"/>
              <a:gd name="connsiteX13" fmla="*/ 18209 w 166710"/>
              <a:gd name="connsiteY13" fmla="*/ 5 h 54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710" h="540262">
                <a:moveTo>
                  <a:pt x="18209" y="5"/>
                </a:moveTo>
                <a:cubicBezTo>
                  <a:pt x="16444" y="1182"/>
                  <a:pt x="-3562" y="188887"/>
                  <a:pt x="557" y="247140"/>
                </a:cubicBezTo>
                <a:cubicBezTo>
                  <a:pt x="4676" y="305393"/>
                  <a:pt x="32920" y="343641"/>
                  <a:pt x="42923" y="349525"/>
                </a:cubicBezTo>
                <a:cubicBezTo>
                  <a:pt x="52926" y="355409"/>
                  <a:pt x="56456" y="278326"/>
                  <a:pt x="60575" y="282445"/>
                </a:cubicBezTo>
                <a:cubicBezTo>
                  <a:pt x="64694" y="286564"/>
                  <a:pt x="64106" y="331285"/>
                  <a:pt x="67636" y="374239"/>
                </a:cubicBezTo>
                <a:cubicBezTo>
                  <a:pt x="71166" y="417193"/>
                  <a:pt x="78228" y="536642"/>
                  <a:pt x="81758" y="540172"/>
                </a:cubicBezTo>
                <a:cubicBezTo>
                  <a:pt x="85288" y="543702"/>
                  <a:pt x="85289" y="443084"/>
                  <a:pt x="88819" y="395422"/>
                </a:cubicBezTo>
                <a:cubicBezTo>
                  <a:pt x="92350" y="347760"/>
                  <a:pt x="89996" y="296567"/>
                  <a:pt x="102941" y="254201"/>
                </a:cubicBezTo>
                <a:cubicBezTo>
                  <a:pt x="115886" y="211835"/>
                  <a:pt x="170609" y="131810"/>
                  <a:pt x="166490" y="141225"/>
                </a:cubicBezTo>
                <a:cubicBezTo>
                  <a:pt x="162371" y="150640"/>
                  <a:pt x="97646" y="301275"/>
                  <a:pt x="78228" y="310690"/>
                </a:cubicBezTo>
                <a:cubicBezTo>
                  <a:pt x="58810" y="320105"/>
                  <a:pt x="55280" y="195948"/>
                  <a:pt x="49984" y="197713"/>
                </a:cubicBezTo>
                <a:cubicBezTo>
                  <a:pt x="44688" y="199478"/>
                  <a:pt x="52926" y="314220"/>
                  <a:pt x="46453" y="321281"/>
                </a:cubicBezTo>
                <a:cubicBezTo>
                  <a:pt x="39980" y="328342"/>
                  <a:pt x="12325" y="289506"/>
                  <a:pt x="11148" y="240079"/>
                </a:cubicBezTo>
                <a:cubicBezTo>
                  <a:pt x="9971" y="190652"/>
                  <a:pt x="19974" y="-1172"/>
                  <a:pt x="18209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38B655E-F6AC-2528-AB77-CE268CAF453E}"/>
              </a:ext>
            </a:extLst>
          </p:cNvPr>
          <p:cNvSpPr/>
          <p:nvPr/>
        </p:nvSpPr>
        <p:spPr>
          <a:xfrm>
            <a:off x="4068704" y="6552618"/>
            <a:ext cx="122334" cy="1336961"/>
          </a:xfrm>
          <a:custGeom>
            <a:avLst/>
            <a:gdLst>
              <a:gd name="connsiteX0" fmla="*/ 7996 w 122334"/>
              <a:gd name="connsiteY0" fmla="*/ 13282 h 1336961"/>
              <a:gd name="connsiteX1" fmla="*/ 122296 w 122334"/>
              <a:gd name="connsiteY1" fmla="*/ 1321382 h 1336961"/>
              <a:gd name="connsiteX2" fmla="*/ 20696 w 122334"/>
              <a:gd name="connsiteY2" fmla="*/ 686382 h 1336961"/>
              <a:gd name="connsiteX3" fmla="*/ 7996 w 122334"/>
              <a:gd name="connsiteY3" fmla="*/ 13282 h 133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4" h="1336961">
                <a:moveTo>
                  <a:pt x="7996" y="13282"/>
                </a:moveTo>
                <a:cubicBezTo>
                  <a:pt x="24929" y="119115"/>
                  <a:pt x="120179" y="1209199"/>
                  <a:pt x="122296" y="1321382"/>
                </a:cubicBezTo>
                <a:cubicBezTo>
                  <a:pt x="124413" y="1433565"/>
                  <a:pt x="37629" y="910749"/>
                  <a:pt x="20696" y="686382"/>
                </a:cubicBezTo>
                <a:cubicBezTo>
                  <a:pt x="3763" y="462015"/>
                  <a:pt x="-8937" y="-92551"/>
                  <a:pt x="7996" y="13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1B152FA2-865A-0F72-34A2-38808F416FC5}"/>
              </a:ext>
            </a:extLst>
          </p:cNvPr>
          <p:cNvSpPr/>
          <p:nvPr/>
        </p:nvSpPr>
        <p:spPr>
          <a:xfrm>
            <a:off x="6558776" y="9117210"/>
            <a:ext cx="928794" cy="620006"/>
          </a:xfrm>
          <a:custGeom>
            <a:avLst/>
            <a:gdLst>
              <a:gd name="connsiteX0" fmla="*/ 10299 w 928794"/>
              <a:gd name="connsiteY0" fmla="*/ 610990 h 620006"/>
              <a:gd name="connsiteX1" fmla="*/ 578624 w 928794"/>
              <a:gd name="connsiteY1" fmla="*/ 214115 h 620006"/>
              <a:gd name="connsiteX2" fmla="*/ 423049 w 928794"/>
              <a:gd name="connsiteY2" fmla="*/ 395090 h 620006"/>
              <a:gd name="connsiteX3" fmla="*/ 927874 w 928794"/>
              <a:gd name="connsiteY3" fmla="*/ 1390 h 620006"/>
              <a:gd name="connsiteX4" fmla="*/ 540524 w 928794"/>
              <a:gd name="connsiteY4" fmla="*/ 274440 h 620006"/>
              <a:gd name="connsiteX5" fmla="*/ 273824 w 928794"/>
              <a:gd name="connsiteY5" fmla="*/ 541140 h 620006"/>
              <a:gd name="connsiteX6" fmla="*/ 480199 w 928794"/>
              <a:gd name="connsiteY6" fmla="*/ 296665 h 620006"/>
              <a:gd name="connsiteX7" fmla="*/ 229374 w 928794"/>
              <a:gd name="connsiteY7" fmla="*/ 474465 h 620006"/>
              <a:gd name="connsiteX8" fmla="*/ 10299 w 928794"/>
              <a:gd name="connsiteY8" fmla="*/ 610990 h 62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94" h="620006">
                <a:moveTo>
                  <a:pt x="10299" y="610990"/>
                </a:moveTo>
                <a:cubicBezTo>
                  <a:pt x="68507" y="567598"/>
                  <a:pt x="509832" y="250098"/>
                  <a:pt x="578624" y="214115"/>
                </a:cubicBezTo>
                <a:cubicBezTo>
                  <a:pt x="647416" y="178132"/>
                  <a:pt x="364841" y="430544"/>
                  <a:pt x="423049" y="395090"/>
                </a:cubicBezTo>
                <a:cubicBezTo>
                  <a:pt x="481257" y="359636"/>
                  <a:pt x="908295" y="21498"/>
                  <a:pt x="927874" y="1390"/>
                </a:cubicBezTo>
                <a:cubicBezTo>
                  <a:pt x="947453" y="-18718"/>
                  <a:pt x="649532" y="184482"/>
                  <a:pt x="540524" y="274440"/>
                </a:cubicBezTo>
                <a:cubicBezTo>
                  <a:pt x="431516" y="364398"/>
                  <a:pt x="283878" y="537436"/>
                  <a:pt x="273824" y="541140"/>
                </a:cubicBezTo>
                <a:cubicBezTo>
                  <a:pt x="263770" y="544844"/>
                  <a:pt x="487607" y="307777"/>
                  <a:pt x="480199" y="296665"/>
                </a:cubicBezTo>
                <a:cubicBezTo>
                  <a:pt x="472791" y="285552"/>
                  <a:pt x="302399" y="418903"/>
                  <a:pt x="229374" y="474465"/>
                </a:cubicBezTo>
                <a:cubicBezTo>
                  <a:pt x="156349" y="530027"/>
                  <a:pt x="-47909" y="654382"/>
                  <a:pt x="10299" y="6109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C7FE5D59-AFA9-B4D2-DC4A-E0082120CC9B}"/>
              </a:ext>
            </a:extLst>
          </p:cNvPr>
          <p:cNvSpPr/>
          <p:nvPr/>
        </p:nvSpPr>
        <p:spPr>
          <a:xfrm>
            <a:off x="5901677" y="9517762"/>
            <a:ext cx="674148" cy="220021"/>
          </a:xfrm>
          <a:custGeom>
            <a:avLst/>
            <a:gdLst>
              <a:gd name="connsiteX0" fmla="*/ 648 w 674148"/>
              <a:gd name="connsiteY0" fmla="*/ 888 h 220021"/>
              <a:gd name="connsiteX1" fmla="*/ 511823 w 674148"/>
              <a:gd name="connsiteY1" fmla="*/ 178688 h 220021"/>
              <a:gd name="connsiteX2" fmla="*/ 483248 w 674148"/>
              <a:gd name="connsiteY2" fmla="*/ 153288 h 220021"/>
              <a:gd name="connsiteX3" fmla="*/ 673748 w 674148"/>
              <a:gd name="connsiteY3" fmla="*/ 219963 h 220021"/>
              <a:gd name="connsiteX4" fmla="*/ 537223 w 674148"/>
              <a:gd name="connsiteY4" fmla="*/ 165988 h 220021"/>
              <a:gd name="connsiteX5" fmla="*/ 407048 w 674148"/>
              <a:gd name="connsiteY5" fmla="*/ 112013 h 220021"/>
              <a:gd name="connsiteX6" fmla="*/ 648 w 674148"/>
              <a:gd name="connsiteY6" fmla="*/ 888 h 22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148" h="220021">
                <a:moveTo>
                  <a:pt x="648" y="888"/>
                </a:moveTo>
                <a:cubicBezTo>
                  <a:pt x="18110" y="12000"/>
                  <a:pt x="431390" y="153288"/>
                  <a:pt x="511823" y="178688"/>
                </a:cubicBezTo>
                <a:cubicBezTo>
                  <a:pt x="592256" y="204088"/>
                  <a:pt x="456261" y="146409"/>
                  <a:pt x="483248" y="153288"/>
                </a:cubicBezTo>
                <a:cubicBezTo>
                  <a:pt x="510235" y="160167"/>
                  <a:pt x="664752" y="217846"/>
                  <a:pt x="673748" y="219963"/>
                </a:cubicBezTo>
                <a:cubicBezTo>
                  <a:pt x="682744" y="222080"/>
                  <a:pt x="537223" y="165988"/>
                  <a:pt x="537223" y="165988"/>
                </a:cubicBezTo>
                <a:cubicBezTo>
                  <a:pt x="492773" y="147996"/>
                  <a:pt x="490656" y="137942"/>
                  <a:pt x="407048" y="112013"/>
                </a:cubicBezTo>
                <a:cubicBezTo>
                  <a:pt x="323440" y="86084"/>
                  <a:pt x="-16814" y="-10224"/>
                  <a:pt x="648" y="8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68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</Words>
  <Application>Microsoft Macintosh PowerPoint</Application>
  <PresentationFormat>A3 297x420 mm</PresentationFormat>
  <Paragraphs>1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20</cp:revision>
  <dcterms:created xsi:type="dcterms:W3CDTF">2024-03-04T16:01:48Z</dcterms:created>
  <dcterms:modified xsi:type="dcterms:W3CDTF">2024-03-05T13:29:06Z</dcterms:modified>
</cp:coreProperties>
</file>