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7" r:id="rId2"/>
    <p:sldId id="256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286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053"/>
  </p:normalViewPr>
  <p:slideViewPr>
    <p:cSldViewPr snapToGrid="0">
      <p:cViewPr>
        <p:scale>
          <a:sx n="124" d="100"/>
          <a:sy n="124" d="100"/>
        </p:scale>
        <p:origin x="952" y="-2168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B4980-23FB-FA4F-861B-9B30EF8D0DC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38A6A-AC3A-C84B-8797-1A30AADF9C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83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8A6A-AC3A-C84B-8797-1A30AADF9CB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16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94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5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3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1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08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6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97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73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38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82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59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B0E8C-CA26-F240-AB4B-037C02E3B46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D8BE0D-8C63-9647-9FA7-18B2269BA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14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の前に立っている女性&#10;&#10;中程度の精度で自動的に生成された説明" hidden="1">
            <a:extLst>
              <a:ext uri="{FF2B5EF4-FFF2-40B4-BE49-F238E27FC236}">
                <a16:creationId xmlns:a16="http://schemas.microsoft.com/office/drawing/2014/main" id="{AEE6D46B-3940-AED1-AC64-63D12D7D6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20" t="6572" r="16190"/>
          <a:stretch/>
        </p:blipFill>
        <p:spPr>
          <a:xfrm>
            <a:off x="0" y="2165738"/>
            <a:ext cx="9601200" cy="8470123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</p:pic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FCA6FAB0-0C65-2094-2E1C-B70839BF69B5}"/>
              </a:ext>
            </a:extLst>
          </p:cNvPr>
          <p:cNvSpPr/>
          <p:nvPr/>
        </p:nvSpPr>
        <p:spPr>
          <a:xfrm>
            <a:off x="2599584" y="3184139"/>
            <a:ext cx="1087994" cy="3122505"/>
          </a:xfrm>
          <a:custGeom>
            <a:avLst/>
            <a:gdLst>
              <a:gd name="connsiteX0" fmla="*/ 1086296 w 1087994"/>
              <a:gd name="connsiteY0" fmla="*/ 39828 h 3122505"/>
              <a:gd name="connsiteX1" fmla="*/ 539542 w 1087994"/>
              <a:gd name="connsiteY1" fmla="*/ 1218179 h 3122505"/>
              <a:gd name="connsiteX2" fmla="*/ 322725 w 1087994"/>
              <a:gd name="connsiteY2" fmla="*/ 2094871 h 3122505"/>
              <a:gd name="connsiteX3" fmla="*/ 445274 w 1087994"/>
              <a:gd name="connsiteY3" fmla="*/ 1755506 h 3122505"/>
              <a:gd name="connsiteX4" fmla="*/ 247311 w 1087994"/>
              <a:gd name="connsiteY4" fmla="*/ 2339968 h 3122505"/>
              <a:gd name="connsiteX5" fmla="*/ 219030 w 1087994"/>
              <a:gd name="connsiteY5" fmla="*/ 3122393 h 3122505"/>
              <a:gd name="connsiteX6" fmla="*/ 115336 w 1087994"/>
              <a:gd name="connsiteY6" fmla="*/ 2387102 h 3122505"/>
              <a:gd name="connsiteX7" fmla="*/ 68202 w 1087994"/>
              <a:gd name="connsiteY7" fmla="*/ 1105057 h 3122505"/>
              <a:gd name="connsiteX8" fmla="*/ 39921 w 1087994"/>
              <a:gd name="connsiteY8" fmla="*/ 1482129 h 3122505"/>
              <a:gd name="connsiteX9" fmla="*/ 662090 w 1087994"/>
              <a:gd name="connsiteY9" fmla="*/ 247218 h 3122505"/>
              <a:gd name="connsiteX10" fmla="*/ 341579 w 1087994"/>
              <a:gd name="connsiteY10" fmla="*/ 784546 h 3122505"/>
              <a:gd name="connsiteX11" fmla="*/ 699797 w 1087994"/>
              <a:gd name="connsiteY11" fmla="*/ 322632 h 3122505"/>
              <a:gd name="connsiteX12" fmla="*/ 1086296 w 1087994"/>
              <a:gd name="connsiteY12" fmla="*/ 39828 h 312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7994" h="3122505">
                <a:moveTo>
                  <a:pt x="1086296" y="39828"/>
                </a:moveTo>
                <a:cubicBezTo>
                  <a:pt x="1059587" y="189086"/>
                  <a:pt x="666804" y="875672"/>
                  <a:pt x="539542" y="1218179"/>
                </a:cubicBezTo>
                <a:cubicBezTo>
                  <a:pt x="412280" y="1560686"/>
                  <a:pt x="338436" y="2005317"/>
                  <a:pt x="322725" y="2094871"/>
                </a:cubicBezTo>
                <a:cubicBezTo>
                  <a:pt x="307014" y="2184426"/>
                  <a:pt x="457843" y="1714657"/>
                  <a:pt x="445274" y="1755506"/>
                </a:cubicBezTo>
                <a:cubicBezTo>
                  <a:pt x="432705" y="1796355"/>
                  <a:pt x="285018" y="2112154"/>
                  <a:pt x="247311" y="2339968"/>
                </a:cubicBezTo>
                <a:cubicBezTo>
                  <a:pt x="209604" y="2567782"/>
                  <a:pt x="241026" y="3114537"/>
                  <a:pt x="219030" y="3122393"/>
                </a:cubicBezTo>
                <a:cubicBezTo>
                  <a:pt x="197034" y="3130249"/>
                  <a:pt x="140474" y="2723325"/>
                  <a:pt x="115336" y="2387102"/>
                </a:cubicBezTo>
                <a:cubicBezTo>
                  <a:pt x="90198" y="2050879"/>
                  <a:pt x="80771" y="1255886"/>
                  <a:pt x="68202" y="1105057"/>
                </a:cubicBezTo>
                <a:cubicBezTo>
                  <a:pt x="55633" y="954228"/>
                  <a:pt x="-59060" y="1625102"/>
                  <a:pt x="39921" y="1482129"/>
                </a:cubicBezTo>
                <a:cubicBezTo>
                  <a:pt x="138902" y="1339156"/>
                  <a:pt x="611814" y="363482"/>
                  <a:pt x="662090" y="247218"/>
                </a:cubicBezTo>
                <a:cubicBezTo>
                  <a:pt x="712366" y="130954"/>
                  <a:pt x="335295" y="771977"/>
                  <a:pt x="341579" y="784546"/>
                </a:cubicBezTo>
                <a:cubicBezTo>
                  <a:pt x="347863" y="797115"/>
                  <a:pt x="581962" y="445181"/>
                  <a:pt x="699797" y="322632"/>
                </a:cubicBezTo>
                <a:cubicBezTo>
                  <a:pt x="817632" y="200084"/>
                  <a:pt x="1113005" y="-109430"/>
                  <a:pt x="1086296" y="398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3AD90F1-2936-C4D2-288C-FC6440F55D79}"/>
              </a:ext>
            </a:extLst>
          </p:cNvPr>
          <p:cNvSpPr/>
          <p:nvPr/>
        </p:nvSpPr>
        <p:spPr>
          <a:xfrm>
            <a:off x="4940296" y="5121234"/>
            <a:ext cx="755828" cy="156312"/>
          </a:xfrm>
          <a:custGeom>
            <a:avLst/>
            <a:gdLst>
              <a:gd name="connsiteX0" fmla="*/ 4 w 755828"/>
              <a:gd name="connsiteY0" fmla="*/ 155616 h 156312"/>
              <a:gd name="connsiteX1" fmla="*/ 222254 w 755828"/>
              <a:gd name="connsiteY1" fmla="*/ 63541 h 156312"/>
              <a:gd name="connsiteX2" fmla="*/ 190504 w 755828"/>
              <a:gd name="connsiteY2" fmla="*/ 28616 h 156312"/>
              <a:gd name="connsiteX3" fmla="*/ 361954 w 755828"/>
              <a:gd name="connsiteY3" fmla="*/ 57191 h 156312"/>
              <a:gd name="connsiteX4" fmla="*/ 323854 w 755828"/>
              <a:gd name="connsiteY4" fmla="*/ 9566 h 156312"/>
              <a:gd name="connsiteX5" fmla="*/ 466729 w 755828"/>
              <a:gd name="connsiteY5" fmla="*/ 44491 h 156312"/>
              <a:gd name="connsiteX6" fmla="*/ 431804 w 755828"/>
              <a:gd name="connsiteY6" fmla="*/ 41 h 156312"/>
              <a:gd name="connsiteX7" fmla="*/ 565154 w 755828"/>
              <a:gd name="connsiteY7" fmla="*/ 54016 h 156312"/>
              <a:gd name="connsiteX8" fmla="*/ 555629 w 755828"/>
              <a:gd name="connsiteY8" fmla="*/ 47666 h 156312"/>
              <a:gd name="connsiteX9" fmla="*/ 638179 w 755828"/>
              <a:gd name="connsiteY9" fmla="*/ 114341 h 156312"/>
              <a:gd name="connsiteX10" fmla="*/ 606429 w 755828"/>
              <a:gd name="connsiteY10" fmla="*/ 41316 h 156312"/>
              <a:gd name="connsiteX11" fmla="*/ 752479 w 755828"/>
              <a:gd name="connsiteY11" fmla="*/ 139741 h 156312"/>
              <a:gd name="connsiteX12" fmla="*/ 698504 w 755828"/>
              <a:gd name="connsiteY12" fmla="*/ 98466 h 156312"/>
              <a:gd name="connsiteX13" fmla="*/ 581029 w 755828"/>
              <a:gd name="connsiteY13" fmla="*/ 92116 h 156312"/>
              <a:gd name="connsiteX14" fmla="*/ 307979 w 755828"/>
              <a:gd name="connsiteY14" fmla="*/ 104816 h 156312"/>
              <a:gd name="connsiteX15" fmla="*/ 498479 w 755828"/>
              <a:gd name="connsiteY15" fmla="*/ 73066 h 156312"/>
              <a:gd name="connsiteX16" fmla="*/ 371479 w 755828"/>
              <a:gd name="connsiteY16" fmla="*/ 57191 h 156312"/>
              <a:gd name="connsiteX17" fmla="*/ 292104 w 755828"/>
              <a:gd name="connsiteY17" fmla="*/ 66716 h 156312"/>
              <a:gd name="connsiteX18" fmla="*/ 228604 w 755828"/>
              <a:gd name="connsiteY18" fmla="*/ 104816 h 156312"/>
              <a:gd name="connsiteX19" fmla="*/ 4 w 755828"/>
              <a:gd name="connsiteY19" fmla="*/ 155616 h 15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828" h="156312">
                <a:moveTo>
                  <a:pt x="4" y="155616"/>
                </a:moveTo>
                <a:cubicBezTo>
                  <a:pt x="-1054" y="148737"/>
                  <a:pt x="190504" y="84708"/>
                  <a:pt x="222254" y="63541"/>
                </a:cubicBezTo>
                <a:cubicBezTo>
                  <a:pt x="254004" y="42374"/>
                  <a:pt x="167221" y="29674"/>
                  <a:pt x="190504" y="28616"/>
                </a:cubicBezTo>
                <a:cubicBezTo>
                  <a:pt x="213787" y="27558"/>
                  <a:pt x="339729" y="60366"/>
                  <a:pt x="361954" y="57191"/>
                </a:cubicBezTo>
                <a:cubicBezTo>
                  <a:pt x="384179" y="54016"/>
                  <a:pt x="306392" y="11683"/>
                  <a:pt x="323854" y="9566"/>
                </a:cubicBezTo>
                <a:cubicBezTo>
                  <a:pt x="341316" y="7449"/>
                  <a:pt x="448737" y="46078"/>
                  <a:pt x="466729" y="44491"/>
                </a:cubicBezTo>
                <a:cubicBezTo>
                  <a:pt x="484721" y="42903"/>
                  <a:pt x="415400" y="-1546"/>
                  <a:pt x="431804" y="41"/>
                </a:cubicBezTo>
                <a:cubicBezTo>
                  <a:pt x="448208" y="1628"/>
                  <a:pt x="544517" y="46078"/>
                  <a:pt x="565154" y="54016"/>
                </a:cubicBezTo>
                <a:cubicBezTo>
                  <a:pt x="585792" y="61953"/>
                  <a:pt x="543458" y="37612"/>
                  <a:pt x="555629" y="47666"/>
                </a:cubicBezTo>
                <a:cubicBezTo>
                  <a:pt x="567800" y="57720"/>
                  <a:pt x="629712" y="115399"/>
                  <a:pt x="638179" y="114341"/>
                </a:cubicBezTo>
                <a:cubicBezTo>
                  <a:pt x="646646" y="113283"/>
                  <a:pt x="587379" y="37083"/>
                  <a:pt x="606429" y="41316"/>
                </a:cubicBezTo>
                <a:cubicBezTo>
                  <a:pt x="625479" y="45549"/>
                  <a:pt x="737133" y="130216"/>
                  <a:pt x="752479" y="139741"/>
                </a:cubicBezTo>
                <a:cubicBezTo>
                  <a:pt x="767825" y="149266"/>
                  <a:pt x="727079" y="106404"/>
                  <a:pt x="698504" y="98466"/>
                </a:cubicBezTo>
                <a:cubicBezTo>
                  <a:pt x="669929" y="90528"/>
                  <a:pt x="646116" y="91058"/>
                  <a:pt x="581029" y="92116"/>
                </a:cubicBezTo>
                <a:cubicBezTo>
                  <a:pt x="515942" y="93174"/>
                  <a:pt x="321737" y="107991"/>
                  <a:pt x="307979" y="104816"/>
                </a:cubicBezTo>
                <a:cubicBezTo>
                  <a:pt x="294221" y="101641"/>
                  <a:pt x="487896" y="81003"/>
                  <a:pt x="498479" y="73066"/>
                </a:cubicBezTo>
                <a:cubicBezTo>
                  <a:pt x="509062" y="65129"/>
                  <a:pt x="405875" y="58249"/>
                  <a:pt x="371479" y="57191"/>
                </a:cubicBezTo>
                <a:cubicBezTo>
                  <a:pt x="337083" y="56133"/>
                  <a:pt x="315917" y="58778"/>
                  <a:pt x="292104" y="66716"/>
                </a:cubicBezTo>
                <a:cubicBezTo>
                  <a:pt x="268292" y="74653"/>
                  <a:pt x="273054" y="93174"/>
                  <a:pt x="228604" y="104816"/>
                </a:cubicBezTo>
                <a:cubicBezTo>
                  <a:pt x="184154" y="116458"/>
                  <a:pt x="1062" y="162495"/>
                  <a:pt x="4" y="155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E6EB57E-2111-C6ED-2AEF-FB1B06C4E6FF}"/>
              </a:ext>
            </a:extLst>
          </p:cNvPr>
          <p:cNvSpPr/>
          <p:nvPr/>
        </p:nvSpPr>
        <p:spPr>
          <a:xfrm>
            <a:off x="4914841" y="5187900"/>
            <a:ext cx="743453" cy="120702"/>
          </a:xfrm>
          <a:custGeom>
            <a:avLst/>
            <a:gdLst>
              <a:gd name="connsiteX0" fmla="*/ 59 w 743453"/>
              <a:gd name="connsiteY0" fmla="*/ 120700 h 120702"/>
              <a:gd name="connsiteX1" fmla="*/ 250884 w 743453"/>
              <a:gd name="connsiteY1" fmla="*/ 22275 h 120702"/>
              <a:gd name="connsiteX2" fmla="*/ 187384 w 743453"/>
              <a:gd name="connsiteY2" fmla="*/ 60375 h 120702"/>
              <a:gd name="connsiteX3" fmla="*/ 142934 w 743453"/>
              <a:gd name="connsiteY3" fmla="*/ 104825 h 120702"/>
              <a:gd name="connsiteX4" fmla="*/ 190559 w 743453"/>
              <a:gd name="connsiteY4" fmla="*/ 63550 h 120702"/>
              <a:gd name="connsiteX5" fmla="*/ 323909 w 743453"/>
              <a:gd name="connsiteY5" fmla="*/ 44500 h 120702"/>
              <a:gd name="connsiteX6" fmla="*/ 254059 w 743453"/>
              <a:gd name="connsiteY6" fmla="*/ 79425 h 120702"/>
              <a:gd name="connsiteX7" fmla="*/ 215959 w 743453"/>
              <a:gd name="connsiteY7" fmla="*/ 98475 h 120702"/>
              <a:gd name="connsiteX8" fmla="*/ 371534 w 743453"/>
              <a:gd name="connsiteY8" fmla="*/ 25450 h 120702"/>
              <a:gd name="connsiteX9" fmla="*/ 365184 w 743453"/>
              <a:gd name="connsiteY9" fmla="*/ 54025 h 120702"/>
              <a:gd name="connsiteX10" fmla="*/ 412809 w 743453"/>
              <a:gd name="connsiteY10" fmla="*/ 63550 h 120702"/>
              <a:gd name="connsiteX11" fmla="*/ 387409 w 743453"/>
              <a:gd name="connsiteY11" fmla="*/ 79425 h 120702"/>
              <a:gd name="connsiteX12" fmla="*/ 539809 w 743453"/>
              <a:gd name="connsiteY12" fmla="*/ 79425 h 120702"/>
              <a:gd name="connsiteX13" fmla="*/ 384234 w 743453"/>
              <a:gd name="connsiteY13" fmla="*/ 54025 h 120702"/>
              <a:gd name="connsiteX14" fmla="*/ 476309 w 743453"/>
              <a:gd name="connsiteY14" fmla="*/ 28625 h 120702"/>
              <a:gd name="connsiteX15" fmla="*/ 660459 w 743453"/>
              <a:gd name="connsiteY15" fmla="*/ 47675 h 120702"/>
              <a:gd name="connsiteX16" fmla="*/ 555684 w 743453"/>
              <a:gd name="connsiteY16" fmla="*/ 63550 h 120702"/>
              <a:gd name="connsiteX17" fmla="*/ 743009 w 743453"/>
              <a:gd name="connsiteY17" fmla="*/ 57200 h 120702"/>
              <a:gd name="connsiteX18" fmla="*/ 600134 w 743453"/>
              <a:gd name="connsiteY18" fmla="*/ 25450 h 120702"/>
              <a:gd name="connsiteX19" fmla="*/ 362009 w 743453"/>
              <a:gd name="connsiteY19" fmla="*/ 50 h 120702"/>
              <a:gd name="connsiteX20" fmla="*/ 393759 w 743453"/>
              <a:gd name="connsiteY20" fmla="*/ 19100 h 120702"/>
              <a:gd name="connsiteX21" fmla="*/ 276284 w 743453"/>
              <a:gd name="connsiteY21" fmla="*/ 25450 h 120702"/>
              <a:gd name="connsiteX22" fmla="*/ 59 w 743453"/>
              <a:gd name="connsiteY22" fmla="*/ 120700 h 12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3453" h="120702">
                <a:moveTo>
                  <a:pt x="59" y="120700"/>
                </a:moveTo>
                <a:cubicBezTo>
                  <a:pt x="-4174" y="120171"/>
                  <a:pt x="219663" y="32329"/>
                  <a:pt x="250884" y="22275"/>
                </a:cubicBezTo>
                <a:cubicBezTo>
                  <a:pt x="282105" y="12221"/>
                  <a:pt x="205376" y="46617"/>
                  <a:pt x="187384" y="60375"/>
                </a:cubicBezTo>
                <a:cubicBezTo>
                  <a:pt x="169392" y="74133"/>
                  <a:pt x="142405" y="104296"/>
                  <a:pt x="142934" y="104825"/>
                </a:cubicBezTo>
                <a:cubicBezTo>
                  <a:pt x="143463" y="105354"/>
                  <a:pt x="160397" y="73604"/>
                  <a:pt x="190559" y="63550"/>
                </a:cubicBezTo>
                <a:cubicBezTo>
                  <a:pt x="220721" y="53496"/>
                  <a:pt x="313326" y="41854"/>
                  <a:pt x="323909" y="44500"/>
                </a:cubicBezTo>
                <a:cubicBezTo>
                  <a:pt x="334492" y="47146"/>
                  <a:pt x="254059" y="79425"/>
                  <a:pt x="254059" y="79425"/>
                </a:cubicBezTo>
                <a:lnTo>
                  <a:pt x="215959" y="98475"/>
                </a:lnTo>
                <a:cubicBezTo>
                  <a:pt x="235538" y="89479"/>
                  <a:pt x="346663" y="32858"/>
                  <a:pt x="371534" y="25450"/>
                </a:cubicBezTo>
                <a:cubicBezTo>
                  <a:pt x="396405" y="18042"/>
                  <a:pt x="358305" y="47675"/>
                  <a:pt x="365184" y="54025"/>
                </a:cubicBezTo>
                <a:cubicBezTo>
                  <a:pt x="372063" y="60375"/>
                  <a:pt x="409105" y="59317"/>
                  <a:pt x="412809" y="63550"/>
                </a:cubicBezTo>
                <a:cubicBezTo>
                  <a:pt x="416513" y="67783"/>
                  <a:pt x="366242" y="76779"/>
                  <a:pt x="387409" y="79425"/>
                </a:cubicBezTo>
                <a:cubicBezTo>
                  <a:pt x="408576" y="82071"/>
                  <a:pt x="540338" y="83658"/>
                  <a:pt x="539809" y="79425"/>
                </a:cubicBezTo>
                <a:cubicBezTo>
                  <a:pt x="539280" y="75192"/>
                  <a:pt x="394817" y="62492"/>
                  <a:pt x="384234" y="54025"/>
                </a:cubicBezTo>
                <a:cubicBezTo>
                  <a:pt x="373651" y="45558"/>
                  <a:pt x="430272" y="29683"/>
                  <a:pt x="476309" y="28625"/>
                </a:cubicBezTo>
                <a:cubicBezTo>
                  <a:pt x="522346" y="27567"/>
                  <a:pt x="647230" y="41854"/>
                  <a:pt x="660459" y="47675"/>
                </a:cubicBezTo>
                <a:cubicBezTo>
                  <a:pt x="673688" y="53496"/>
                  <a:pt x="541926" y="61963"/>
                  <a:pt x="555684" y="63550"/>
                </a:cubicBezTo>
                <a:cubicBezTo>
                  <a:pt x="569442" y="65137"/>
                  <a:pt x="735601" y="63550"/>
                  <a:pt x="743009" y="57200"/>
                </a:cubicBezTo>
                <a:cubicBezTo>
                  <a:pt x="750417" y="50850"/>
                  <a:pt x="663634" y="34975"/>
                  <a:pt x="600134" y="25450"/>
                </a:cubicBezTo>
                <a:cubicBezTo>
                  <a:pt x="536634" y="15925"/>
                  <a:pt x="396405" y="1108"/>
                  <a:pt x="362009" y="50"/>
                </a:cubicBezTo>
                <a:cubicBezTo>
                  <a:pt x="327613" y="-1008"/>
                  <a:pt x="408046" y="14867"/>
                  <a:pt x="393759" y="19100"/>
                </a:cubicBezTo>
                <a:cubicBezTo>
                  <a:pt x="379472" y="23333"/>
                  <a:pt x="336609" y="9046"/>
                  <a:pt x="276284" y="25450"/>
                </a:cubicBezTo>
                <a:cubicBezTo>
                  <a:pt x="215959" y="41854"/>
                  <a:pt x="4292" y="121229"/>
                  <a:pt x="59" y="120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389B834-6D82-9DC3-3DBD-031609DB36F8}"/>
              </a:ext>
            </a:extLst>
          </p:cNvPr>
          <p:cNvSpPr/>
          <p:nvPr/>
        </p:nvSpPr>
        <p:spPr>
          <a:xfrm>
            <a:off x="5368918" y="5088388"/>
            <a:ext cx="341419" cy="137397"/>
          </a:xfrm>
          <a:custGeom>
            <a:avLst/>
            <a:gdLst>
              <a:gd name="connsiteX0" fmla="*/ 7 w 341419"/>
              <a:gd name="connsiteY0" fmla="*/ 17012 h 137397"/>
              <a:gd name="connsiteX1" fmla="*/ 165107 w 341419"/>
              <a:gd name="connsiteY1" fmla="*/ 23362 h 137397"/>
              <a:gd name="connsiteX2" fmla="*/ 336557 w 341419"/>
              <a:gd name="connsiteY2" fmla="*/ 134487 h 137397"/>
              <a:gd name="connsiteX3" fmla="*/ 282582 w 341419"/>
              <a:gd name="connsiteY3" fmla="*/ 96387 h 137397"/>
              <a:gd name="connsiteX4" fmla="*/ 158757 w 341419"/>
              <a:gd name="connsiteY4" fmla="*/ 4312 h 137397"/>
              <a:gd name="connsiteX5" fmla="*/ 7 w 341419"/>
              <a:gd name="connsiteY5" fmla="*/ 17012 h 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419" h="137397">
                <a:moveTo>
                  <a:pt x="7" y="17012"/>
                </a:moveTo>
                <a:cubicBezTo>
                  <a:pt x="1065" y="20187"/>
                  <a:pt x="109015" y="3783"/>
                  <a:pt x="165107" y="23362"/>
                </a:cubicBezTo>
                <a:cubicBezTo>
                  <a:pt x="221199" y="42941"/>
                  <a:pt x="316978" y="122316"/>
                  <a:pt x="336557" y="134487"/>
                </a:cubicBezTo>
                <a:cubicBezTo>
                  <a:pt x="356136" y="146658"/>
                  <a:pt x="312215" y="118083"/>
                  <a:pt x="282582" y="96387"/>
                </a:cubicBezTo>
                <a:cubicBezTo>
                  <a:pt x="252949" y="74691"/>
                  <a:pt x="200032" y="18070"/>
                  <a:pt x="158757" y="4312"/>
                </a:cubicBezTo>
                <a:cubicBezTo>
                  <a:pt x="117482" y="-9446"/>
                  <a:pt x="-1051" y="13837"/>
                  <a:pt x="7" y="17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83606D8-90AB-C638-3791-69DA1426F195}"/>
              </a:ext>
            </a:extLst>
          </p:cNvPr>
          <p:cNvSpPr/>
          <p:nvPr/>
        </p:nvSpPr>
        <p:spPr>
          <a:xfrm>
            <a:off x="4962145" y="5065993"/>
            <a:ext cx="255220" cy="131511"/>
          </a:xfrm>
          <a:custGeom>
            <a:avLst/>
            <a:gdLst>
              <a:gd name="connsiteX0" fmla="*/ 380 w 255220"/>
              <a:gd name="connsiteY0" fmla="*/ 131482 h 131511"/>
              <a:gd name="connsiteX1" fmla="*/ 254380 w 255220"/>
              <a:gd name="connsiteY1" fmla="*/ 1307 h 131511"/>
              <a:gd name="connsiteX2" fmla="*/ 86105 w 255220"/>
              <a:gd name="connsiteY2" fmla="*/ 61632 h 131511"/>
              <a:gd name="connsiteX3" fmla="*/ 194055 w 255220"/>
              <a:gd name="connsiteY3" fmla="*/ 14007 h 131511"/>
              <a:gd name="connsiteX4" fmla="*/ 380 w 255220"/>
              <a:gd name="connsiteY4" fmla="*/ 131482 h 13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20" h="131511">
                <a:moveTo>
                  <a:pt x="380" y="131482"/>
                </a:moveTo>
                <a:cubicBezTo>
                  <a:pt x="10434" y="129365"/>
                  <a:pt x="240093" y="12949"/>
                  <a:pt x="254380" y="1307"/>
                </a:cubicBezTo>
                <a:cubicBezTo>
                  <a:pt x="268667" y="-10335"/>
                  <a:pt x="96159" y="59515"/>
                  <a:pt x="86105" y="61632"/>
                </a:cubicBezTo>
                <a:cubicBezTo>
                  <a:pt x="76051" y="63749"/>
                  <a:pt x="205168" y="6069"/>
                  <a:pt x="194055" y="14007"/>
                </a:cubicBezTo>
                <a:cubicBezTo>
                  <a:pt x="182943" y="21944"/>
                  <a:pt x="-9674" y="133599"/>
                  <a:pt x="380" y="131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6F9D784-1628-19E0-8227-DB5162CDDB1C}"/>
              </a:ext>
            </a:extLst>
          </p:cNvPr>
          <p:cNvSpPr/>
          <p:nvPr/>
        </p:nvSpPr>
        <p:spPr>
          <a:xfrm>
            <a:off x="5158509" y="5025961"/>
            <a:ext cx="359721" cy="76269"/>
          </a:xfrm>
          <a:custGeom>
            <a:avLst/>
            <a:gdLst>
              <a:gd name="connsiteX0" fmla="*/ 866 w 359721"/>
              <a:gd name="connsiteY0" fmla="*/ 76264 h 76269"/>
              <a:gd name="connsiteX1" fmla="*/ 178666 w 359721"/>
              <a:gd name="connsiteY1" fmla="*/ 28639 h 76269"/>
              <a:gd name="connsiteX2" fmla="*/ 353291 w 359721"/>
              <a:gd name="connsiteY2" fmla="*/ 31814 h 76269"/>
              <a:gd name="connsiteX3" fmla="*/ 302491 w 359721"/>
              <a:gd name="connsiteY3" fmla="*/ 31814 h 76269"/>
              <a:gd name="connsiteX4" fmla="*/ 118341 w 359721"/>
              <a:gd name="connsiteY4" fmla="*/ 64 h 76269"/>
              <a:gd name="connsiteX5" fmla="*/ 111991 w 359721"/>
              <a:gd name="connsiteY5" fmla="*/ 25464 h 76269"/>
              <a:gd name="connsiteX6" fmla="*/ 866 w 359721"/>
              <a:gd name="connsiteY6" fmla="*/ 76264 h 7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721" h="76269">
                <a:moveTo>
                  <a:pt x="866" y="76264"/>
                </a:moveTo>
                <a:cubicBezTo>
                  <a:pt x="11978" y="76793"/>
                  <a:pt x="119929" y="36047"/>
                  <a:pt x="178666" y="28639"/>
                </a:cubicBezTo>
                <a:cubicBezTo>
                  <a:pt x="237403" y="21231"/>
                  <a:pt x="332654" y="31285"/>
                  <a:pt x="353291" y="31814"/>
                </a:cubicBezTo>
                <a:cubicBezTo>
                  <a:pt x="373928" y="32343"/>
                  <a:pt x="341649" y="37106"/>
                  <a:pt x="302491" y="31814"/>
                </a:cubicBezTo>
                <a:cubicBezTo>
                  <a:pt x="263333" y="26522"/>
                  <a:pt x="150091" y="1122"/>
                  <a:pt x="118341" y="64"/>
                </a:cubicBezTo>
                <a:cubicBezTo>
                  <a:pt x="86591" y="-994"/>
                  <a:pt x="135274" y="11177"/>
                  <a:pt x="111991" y="25464"/>
                </a:cubicBezTo>
                <a:cubicBezTo>
                  <a:pt x="88708" y="39751"/>
                  <a:pt x="-10246" y="75735"/>
                  <a:pt x="866" y="76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DE2BD26-E49C-6C83-D110-EEEBE2E935E6}"/>
              </a:ext>
            </a:extLst>
          </p:cNvPr>
          <p:cNvSpPr/>
          <p:nvPr/>
        </p:nvSpPr>
        <p:spPr>
          <a:xfrm>
            <a:off x="5498951" y="5022074"/>
            <a:ext cx="232842" cy="231988"/>
          </a:xfrm>
          <a:custGeom>
            <a:avLst/>
            <a:gdLst>
              <a:gd name="connsiteX0" fmla="*/ 149 w 232842"/>
              <a:gd name="connsiteY0" fmla="*/ 776 h 231988"/>
              <a:gd name="connsiteX1" fmla="*/ 165249 w 232842"/>
              <a:gd name="connsiteY1" fmla="*/ 134126 h 231988"/>
              <a:gd name="connsiteX2" fmla="*/ 139849 w 232842"/>
              <a:gd name="connsiteY2" fmla="*/ 89676 h 231988"/>
              <a:gd name="connsiteX3" fmla="*/ 228749 w 232842"/>
              <a:gd name="connsiteY3" fmla="*/ 226201 h 231988"/>
              <a:gd name="connsiteX4" fmla="*/ 209699 w 232842"/>
              <a:gd name="connsiteY4" fmla="*/ 194451 h 231988"/>
              <a:gd name="connsiteX5" fmla="*/ 136674 w 232842"/>
              <a:gd name="connsiteY5" fmla="*/ 83326 h 231988"/>
              <a:gd name="connsiteX6" fmla="*/ 149 w 232842"/>
              <a:gd name="connsiteY6" fmla="*/ 776 h 23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42" h="231988">
                <a:moveTo>
                  <a:pt x="149" y="776"/>
                </a:moveTo>
                <a:cubicBezTo>
                  <a:pt x="4912" y="9243"/>
                  <a:pt x="141966" y="119309"/>
                  <a:pt x="165249" y="134126"/>
                </a:cubicBezTo>
                <a:cubicBezTo>
                  <a:pt x="188532" y="148943"/>
                  <a:pt x="129266" y="74330"/>
                  <a:pt x="139849" y="89676"/>
                </a:cubicBezTo>
                <a:cubicBezTo>
                  <a:pt x="150432" y="105022"/>
                  <a:pt x="217107" y="208739"/>
                  <a:pt x="228749" y="226201"/>
                </a:cubicBezTo>
                <a:cubicBezTo>
                  <a:pt x="240391" y="243663"/>
                  <a:pt x="225045" y="218263"/>
                  <a:pt x="209699" y="194451"/>
                </a:cubicBezTo>
                <a:cubicBezTo>
                  <a:pt x="194353" y="170639"/>
                  <a:pt x="167366" y="111372"/>
                  <a:pt x="136674" y="83326"/>
                </a:cubicBezTo>
                <a:cubicBezTo>
                  <a:pt x="105982" y="55280"/>
                  <a:pt x="-4614" y="-7691"/>
                  <a:pt x="149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8522907-9D9D-3DA2-4D83-370F4507B801}"/>
              </a:ext>
            </a:extLst>
          </p:cNvPr>
          <p:cNvSpPr/>
          <p:nvPr/>
        </p:nvSpPr>
        <p:spPr>
          <a:xfrm>
            <a:off x="4914050" y="5212238"/>
            <a:ext cx="531280" cy="119368"/>
          </a:xfrm>
          <a:custGeom>
            <a:avLst/>
            <a:gdLst>
              <a:gd name="connsiteX0" fmla="*/ 850 w 531280"/>
              <a:gd name="connsiteY0" fmla="*/ 118587 h 119368"/>
              <a:gd name="connsiteX1" fmla="*/ 150075 w 531280"/>
              <a:gd name="connsiteY1" fmla="*/ 67787 h 119368"/>
              <a:gd name="connsiteX2" fmla="*/ 172300 w 531280"/>
              <a:gd name="connsiteY2" fmla="*/ 96362 h 119368"/>
              <a:gd name="connsiteX3" fmla="*/ 207225 w 531280"/>
              <a:gd name="connsiteY3" fmla="*/ 48737 h 119368"/>
              <a:gd name="connsiteX4" fmla="*/ 204050 w 531280"/>
              <a:gd name="connsiteY4" fmla="*/ 90012 h 119368"/>
              <a:gd name="connsiteX5" fmla="*/ 283425 w 531280"/>
              <a:gd name="connsiteY5" fmla="*/ 7462 h 119368"/>
              <a:gd name="connsiteX6" fmla="*/ 254850 w 531280"/>
              <a:gd name="connsiteY6" fmla="*/ 77312 h 119368"/>
              <a:gd name="connsiteX7" fmla="*/ 375500 w 531280"/>
              <a:gd name="connsiteY7" fmla="*/ 13812 h 119368"/>
              <a:gd name="connsiteX8" fmla="*/ 324700 w 531280"/>
              <a:gd name="connsiteY8" fmla="*/ 77312 h 119368"/>
              <a:gd name="connsiteX9" fmla="*/ 378675 w 531280"/>
              <a:gd name="connsiteY9" fmla="*/ 45562 h 119368"/>
              <a:gd name="connsiteX10" fmla="*/ 346925 w 531280"/>
              <a:gd name="connsiteY10" fmla="*/ 96362 h 119368"/>
              <a:gd name="connsiteX11" fmla="*/ 439000 w 531280"/>
              <a:gd name="connsiteY11" fmla="*/ 4287 h 119368"/>
              <a:gd name="connsiteX12" fmla="*/ 527900 w 531280"/>
              <a:gd name="connsiteY12" fmla="*/ 16987 h 119368"/>
              <a:gd name="connsiteX13" fmla="*/ 315175 w 531280"/>
              <a:gd name="connsiteY13" fmla="*/ 32862 h 119368"/>
              <a:gd name="connsiteX14" fmla="*/ 226275 w 531280"/>
              <a:gd name="connsiteY14" fmla="*/ 20162 h 119368"/>
              <a:gd name="connsiteX15" fmla="*/ 850 w 531280"/>
              <a:gd name="connsiteY15" fmla="*/ 118587 h 11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1280" h="119368">
                <a:moveTo>
                  <a:pt x="850" y="118587"/>
                </a:moveTo>
                <a:cubicBezTo>
                  <a:pt x="-11850" y="126524"/>
                  <a:pt x="121500" y="71491"/>
                  <a:pt x="150075" y="67787"/>
                </a:cubicBezTo>
                <a:cubicBezTo>
                  <a:pt x="178650" y="64083"/>
                  <a:pt x="162775" y="99537"/>
                  <a:pt x="172300" y="96362"/>
                </a:cubicBezTo>
                <a:cubicBezTo>
                  <a:pt x="181825" y="93187"/>
                  <a:pt x="201934" y="49795"/>
                  <a:pt x="207225" y="48737"/>
                </a:cubicBezTo>
                <a:cubicBezTo>
                  <a:pt x="212516" y="47679"/>
                  <a:pt x="191350" y="96891"/>
                  <a:pt x="204050" y="90012"/>
                </a:cubicBezTo>
                <a:cubicBezTo>
                  <a:pt x="216750" y="83133"/>
                  <a:pt x="274958" y="9579"/>
                  <a:pt x="283425" y="7462"/>
                </a:cubicBezTo>
                <a:cubicBezTo>
                  <a:pt x="291892" y="5345"/>
                  <a:pt x="239504" y="76254"/>
                  <a:pt x="254850" y="77312"/>
                </a:cubicBezTo>
                <a:cubicBezTo>
                  <a:pt x="270196" y="78370"/>
                  <a:pt x="363858" y="13812"/>
                  <a:pt x="375500" y="13812"/>
                </a:cubicBezTo>
                <a:cubicBezTo>
                  <a:pt x="387142" y="13812"/>
                  <a:pt x="324171" y="72020"/>
                  <a:pt x="324700" y="77312"/>
                </a:cubicBezTo>
                <a:cubicBezTo>
                  <a:pt x="325229" y="82604"/>
                  <a:pt x="374971" y="42387"/>
                  <a:pt x="378675" y="45562"/>
                </a:cubicBezTo>
                <a:cubicBezTo>
                  <a:pt x="382379" y="48737"/>
                  <a:pt x="336871" y="103241"/>
                  <a:pt x="346925" y="96362"/>
                </a:cubicBezTo>
                <a:cubicBezTo>
                  <a:pt x="356979" y="89483"/>
                  <a:pt x="408838" y="17516"/>
                  <a:pt x="439000" y="4287"/>
                </a:cubicBezTo>
                <a:cubicBezTo>
                  <a:pt x="469162" y="-8942"/>
                  <a:pt x="548537" y="12225"/>
                  <a:pt x="527900" y="16987"/>
                </a:cubicBezTo>
                <a:cubicBezTo>
                  <a:pt x="507263" y="21749"/>
                  <a:pt x="365446" y="32333"/>
                  <a:pt x="315175" y="32862"/>
                </a:cubicBezTo>
                <a:cubicBezTo>
                  <a:pt x="264904" y="33391"/>
                  <a:pt x="273900" y="8520"/>
                  <a:pt x="226275" y="20162"/>
                </a:cubicBezTo>
                <a:cubicBezTo>
                  <a:pt x="178650" y="31804"/>
                  <a:pt x="13550" y="110650"/>
                  <a:pt x="850" y="118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95F3AC6-9517-B92C-777C-367A07796931}"/>
              </a:ext>
            </a:extLst>
          </p:cNvPr>
          <p:cNvSpPr/>
          <p:nvPr/>
        </p:nvSpPr>
        <p:spPr>
          <a:xfrm>
            <a:off x="4993541" y="5065393"/>
            <a:ext cx="488912" cy="174271"/>
          </a:xfrm>
          <a:custGeom>
            <a:avLst/>
            <a:gdLst>
              <a:gd name="connsiteX0" fmla="*/ 734 w 488912"/>
              <a:gd name="connsiteY0" fmla="*/ 173357 h 174271"/>
              <a:gd name="connsiteX1" fmla="*/ 216634 w 488912"/>
              <a:gd name="connsiteY1" fmla="*/ 46357 h 174271"/>
              <a:gd name="connsiteX2" fmla="*/ 172184 w 488912"/>
              <a:gd name="connsiteY2" fmla="*/ 87632 h 174271"/>
              <a:gd name="connsiteX3" fmla="*/ 292834 w 488912"/>
              <a:gd name="connsiteY3" fmla="*/ 30482 h 174271"/>
              <a:gd name="connsiteX4" fmla="*/ 251559 w 488912"/>
              <a:gd name="connsiteY4" fmla="*/ 71757 h 174271"/>
              <a:gd name="connsiteX5" fmla="*/ 416659 w 488912"/>
              <a:gd name="connsiteY5" fmla="*/ 17782 h 174271"/>
              <a:gd name="connsiteX6" fmla="*/ 486509 w 488912"/>
              <a:gd name="connsiteY6" fmla="*/ 1907 h 174271"/>
              <a:gd name="connsiteX7" fmla="*/ 337284 w 488912"/>
              <a:gd name="connsiteY7" fmla="*/ 55882 h 174271"/>
              <a:gd name="connsiteX8" fmla="*/ 153134 w 488912"/>
              <a:gd name="connsiteY8" fmla="*/ 100332 h 174271"/>
              <a:gd name="connsiteX9" fmla="*/ 734 w 488912"/>
              <a:gd name="connsiteY9" fmla="*/ 173357 h 17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912" h="174271">
                <a:moveTo>
                  <a:pt x="734" y="173357"/>
                </a:moveTo>
                <a:cubicBezTo>
                  <a:pt x="11317" y="164361"/>
                  <a:pt x="188059" y="60644"/>
                  <a:pt x="216634" y="46357"/>
                </a:cubicBezTo>
                <a:cubicBezTo>
                  <a:pt x="245209" y="32070"/>
                  <a:pt x="159484" y="90278"/>
                  <a:pt x="172184" y="87632"/>
                </a:cubicBezTo>
                <a:cubicBezTo>
                  <a:pt x="184884" y="84986"/>
                  <a:pt x="279605" y="33128"/>
                  <a:pt x="292834" y="30482"/>
                </a:cubicBezTo>
                <a:cubicBezTo>
                  <a:pt x="306063" y="27836"/>
                  <a:pt x="230922" y="73874"/>
                  <a:pt x="251559" y="71757"/>
                </a:cubicBezTo>
                <a:cubicBezTo>
                  <a:pt x="272196" y="69640"/>
                  <a:pt x="377501" y="29424"/>
                  <a:pt x="416659" y="17782"/>
                </a:cubicBezTo>
                <a:cubicBezTo>
                  <a:pt x="455817" y="6140"/>
                  <a:pt x="499738" y="-4443"/>
                  <a:pt x="486509" y="1907"/>
                </a:cubicBezTo>
                <a:cubicBezTo>
                  <a:pt x="473280" y="8257"/>
                  <a:pt x="392846" y="39478"/>
                  <a:pt x="337284" y="55882"/>
                </a:cubicBezTo>
                <a:cubicBezTo>
                  <a:pt x="281722" y="72286"/>
                  <a:pt x="209755" y="78107"/>
                  <a:pt x="153134" y="100332"/>
                </a:cubicBezTo>
                <a:cubicBezTo>
                  <a:pt x="96513" y="122557"/>
                  <a:pt x="-9849" y="182353"/>
                  <a:pt x="734" y="173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A982B12-4706-91E0-AEFD-CF61F6B93398}"/>
              </a:ext>
            </a:extLst>
          </p:cNvPr>
          <p:cNvSpPr/>
          <p:nvPr/>
        </p:nvSpPr>
        <p:spPr>
          <a:xfrm>
            <a:off x="4978242" y="5260707"/>
            <a:ext cx="731893" cy="44900"/>
          </a:xfrm>
          <a:custGeom>
            <a:avLst/>
            <a:gdLst>
              <a:gd name="connsiteX0" fmla="*/ 158 w 731893"/>
              <a:gd name="connsiteY0" fmla="*/ 44718 h 44900"/>
              <a:gd name="connsiteX1" fmla="*/ 435133 w 731893"/>
              <a:gd name="connsiteY1" fmla="*/ 19318 h 44900"/>
              <a:gd name="connsiteX2" fmla="*/ 304958 w 731893"/>
              <a:gd name="connsiteY2" fmla="*/ 38368 h 44900"/>
              <a:gd name="connsiteX3" fmla="*/ 479583 w 731893"/>
              <a:gd name="connsiteY3" fmla="*/ 3443 h 44900"/>
              <a:gd name="connsiteX4" fmla="*/ 663733 w 731893"/>
              <a:gd name="connsiteY4" fmla="*/ 9793 h 44900"/>
              <a:gd name="connsiteX5" fmla="*/ 609758 w 731893"/>
              <a:gd name="connsiteY5" fmla="*/ 9793 h 44900"/>
              <a:gd name="connsiteX6" fmla="*/ 730408 w 731893"/>
              <a:gd name="connsiteY6" fmla="*/ 22493 h 44900"/>
              <a:gd name="connsiteX7" fmla="*/ 657383 w 731893"/>
              <a:gd name="connsiteY7" fmla="*/ 3443 h 44900"/>
              <a:gd name="connsiteX8" fmla="*/ 387508 w 731893"/>
              <a:gd name="connsiteY8" fmla="*/ 3443 h 44900"/>
              <a:gd name="connsiteX9" fmla="*/ 158 w 731893"/>
              <a:gd name="connsiteY9" fmla="*/ 44718 h 4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893" h="44900">
                <a:moveTo>
                  <a:pt x="158" y="44718"/>
                </a:moveTo>
                <a:cubicBezTo>
                  <a:pt x="8095" y="47364"/>
                  <a:pt x="384333" y="20376"/>
                  <a:pt x="435133" y="19318"/>
                </a:cubicBezTo>
                <a:cubicBezTo>
                  <a:pt x="485933" y="18260"/>
                  <a:pt x="297550" y="41014"/>
                  <a:pt x="304958" y="38368"/>
                </a:cubicBezTo>
                <a:cubicBezTo>
                  <a:pt x="312366" y="35722"/>
                  <a:pt x="419787" y="8206"/>
                  <a:pt x="479583" y="3443"/>
                </a:cubicBezTo>
                <a:cubicBezTo>
                  <a:pt x="539379" y="-1320"/>
                  <a:pt x="642037" y="8735"/>
                  <a:pt x="663733" y="9793"/>
                </a:cubicBezTo>
                <a:cubicBezTo>
                  <a:pt x="685429" y="10851"/>
                  <a:pt x="598646" y="7676"/>
                  <a:pt x="609758" y="9793"/>
                </a:cubicBezTo>
                <a:cubicBezTo>
                  <a:pt x="620870" y="11910"/>
                  <a:pt x="722471" y="23551"/>
                  <a:pt x="730408" y="22493"/>
                </a:cubicBezTo>
                <a:cubicBezTo>
                  <a:pt x="738345" y="21435"/>
                  <a:pt x="714533" y="6618"/>
                  <a:pt x="657383" y="3443"/>
                </a:cubicBezTo>
                <a:cubicBezTo>
                  <a:pt x="600233" y="268"/>
                  <a:pt x="490695" y="-2378"/>
                  <a:pt x="387508" y="3443"/>
                </a:cubicBezTo>
                <a:cubicBezTo>
                  <a:pt x="284321" y="9264"/>
                  <a:pt x="-7779" y="42072"/>
                  <a:pt x="158" y="4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DA6B934-6C48-D71C-9F65-52496CC79E24}"/>
              </a:ext>
            </a:extLst>
          </p:cNvPr>
          <p:cNvSpPr/>
          <p:nvPr/>
        </p:nvSpPr>
        <p:spPr>
          <a:xfrm>
            <a:off x="4949754" y="4968863"/>
            <a:ext cx="435355" cy="184227"/>
          </a:xfrm>
          <a:custGeom>
            <a:avLst/>
            <a:gdLst>
              <a:gd name="connsiteX0" fmla="*/ 71 w 435355"/>
              <a:gd name="connsiteY0" fmla="*/ 184162 h 184227"/>
              <a:gd name="connsiteX1" fmla="*/ 254071 w 435355"/>
              <a:gd name="connsiteY1" fmla="*/ 31762 h 184227"/>
              <a:gd name="connsiteX2" fmla="*/ 428696 w 435355"/>
              <a:gd name="connsiteY2" fmla="*/ 3187 h 184227"/>
              <a:gd name="connsiteX3" fmla="*/ 390596 w 435355"/>
              <a:gd name="connsiteY3" fmla="*/ 3187 h 184227"/>
              <a:gd name="connsiteX4" fmla="*/ 311221 w 435355"/>
              <a:gd name="connsiteY4" fmla="*/ 25412 h 184227"/>
              <a:gd name="connsiteX5" fmla="*/ 228671 w 435355"/>
              <a:gd name="connsiteY5" fmla="*/ 50812 h 184227"/>
              <a:gd name="connsiteX6" fmla="*/ 71 w 435355"/>
              <a:gd name="connsiteY6" fmla="*/ 184162 h 18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355" h="184227">
                <a:moveTo>
                  <a:pt x="71" y="184162"/>
                </a:moveTo>
                <a:cubicBezTo>
                  <a:pt x="4304" y="180987"/>
                  <a:pt x="182634" y="61924"/>
                  <a:pt x="254071" y="31762"/>
                </a:cubicBezTo>
                <a:cubicBezTo>
                  <a:pt x="325509" y="1599"/>
                  <a:pt x="405942" y="7950"/>
                  <a:pt x="428696" y="3187"/>
                </a:cubicBezTo>
                <a:cubicBezTo>
                  <a:pt x="451450" y="-1576"/>
                  <a:pt x="410175" y="-517"/>
                  <a:pt x="390596" y="3187"/>
                </a:cubicBezTo>
                <a:cubicBezTo>
                  <a:pt x="371017" y="6891"/>
                  <a:pt x="338208" y="17475"/>
                  <a:pt x="311221" y="25412"/>
                </a:cubicBezTo>
                <a:cubicBezTo>
                  <a:pt x="284234" y="33349"/>
                  <a:pt x="276296" y="27529"/>
                  <a:pt x="228671" y="50812"/>
                </a:cubicBezTo>
                <a:cubicBezTo>
                  <a:pt x="181046" y="74095"/>
                  <a:pt x="-4162" y="187337"/>
                  <a:pt x="71" y="184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2B943D4-4AFE-F5B1-EBCF-986B64F57C2D}"/>
              </a:ext>
            </a:extLst>
          </p:cNvPr>
          <p:cNvSpPr/>
          <p:nvPr/>
        </p:nvSpPr>
        <p:spPr>
          <a:xfrm>
            <a:off x="4863614" y="4617940"/>
            <a:ext cx="20041" cy="221703"/>
          </a:xfrm>
          <a:custGeom>
            <a:avLst/>
            <a:gdLst>
              <a:gd name="connsiteX0" fmla="*/ 6836 w 20041"/>
              <a:gd name="connsiteY0" fmla="*/ 4860 h 221703"/>
              <a:gd name="connsiteX1" fmla="*/ 486 w 20041"/>
              <a:gd name="connsiteY1" fmla="*/ 220760 h 221703"/>
              <a:gd name="connsiteX2" fmla="*/ 19536 w 20041"/>
              <a:gd name="connsiteY2" fmla="*/ 81060 h 221703"/>
              <a:gd name="connsiteX3" fmla="*/ 6836 w 20041"/>
              <a:gd name="connsiteY3" fmla="*/ 4860 h 22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1" h="221703">
                <a:moveTo>
                  <a:pt x="6836" y="4860"/>
                </a:moveTo>
                <a:cubicBezTo>
                  <a:pt x="3661" y="28143"/>
                  <a:pt x="-1631" y="208060"/>
                  <a:pt x="486" y="220760"/>
                </a:cubicBezTo>
                <a:cubicBezTo>
                  <a:pt x="2603" y="233460"/>
                  <a:pt x="16361" y="114397"/>
                  <a:pt x="19536" y="81060"/>
                </a:cubicBezTo>
                <a:cubicBezTo>
                  <a:pt x="22711" y="47723"/>
                  <a:pt x="10011" y="-18423"/>
                  <a:pt x="6836" y="4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4E69484-9EAF-881A-720C-B44FD5E921D4}"/>
              </a:ext>
            </a:extLst>
          </p:cNvPr>
          <p:cNvSpPr/>
          <p:nvPr/>
        </p:nvSpPr>
        <p:spPr>
          <a:xfrm>
            <a:off x="4899025" y="4634136"/>
            <a:ext cx="118741" cy="177739"/>
          </a:xfrm>
          <a:custGeom>
            <a:avLst/>
            <a:gdLst>
              <a:gd name="connsiteX0" fmla="*/ 0 w 118741"/>
              <a:gd name="connsiteY0" fmla="*/ 175989 h 177739"/>
              <a:gd name="connsiteX1" fmla="*/ 44450 w 118741"/>
              <a:gd name="connsiteY1" fmla="*/ 1364 h 177739"/>
              <a:gd name="connsiteX2" fmla="*/ 41275 w 118741"/>
              <a:gd name="connsiteY2" fmla="*/ 90264 h 177739"/>
              <a:gd name="connsiteX3" fmla="*/ 117475 w 118741"/>
              <a:gd name="connsiteY3" fmla="*/ 4539 h 177739"/>
              <a:gd name="connsiteX4" fmla="*/ 85725 w 118741"/>
              <a:gd name="connsiteY4" fmla="*/ 55339 h 177739"/>
              <a:gd name="connsiteX5" fmla="*/ 44450 w 118741"/>
              <a:gd name="connsiteY5" fmla="*/ 90264 h 177739"/>
              <a:gd name="connsiteX6" fmla="*/ 0 w 118741"/>
              <a:gd name="connsiteY6" fmla="*/ 175989 h 17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41" h="177739">
                <a:moveTo>
                  <a:pt x="0" y="175989"/>
                </a:moveTo>
                <a:cubicBezTo>
                  <a:pt x="0" y="161172"/>
                  <a:pt x="37571" y="15651"/>
                  <a:pt x="44450" y="1364"/>
                </a:cubicBezTo>
                <a:cubicBezTo>
                  <a:pt x="51329" y="-12924"/>
                  <a:pt x="29104" y="89735"/>
                  <a:pt x="41275" y="90264"/>
                </a:cubicBezTo>
                <a:cubicBezTo>
                  <a:pt x="53446" y="90793"/>
                  <a:pt x="110067" y="10360"/>
                  <a:pt x="117475" y="4539"/>
                </a:cubicBezTo>
                <a:cubicBezTo>
                  <a:pt x="124883" y="-1282"/>
                  <a:pt x="97896" y="41052"/>
                  <a:pt x="85725" y="55339"/>
                </a:cubicBezTo>
                <a:cubicBezTo>
                  <a:pt x="73554" y="69626"/>
                  <a:pt x="57679" y="73331"/>
                  <a:pt x="44450" y="90264"/>
                </a:cubicBezTo>
                <a:cubicBezTo>
                  <a:pt x="31221" y="107197"/>
                  <a:pt x="0" y="190806"/>
                  <a:pt x="0" y="175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0CBFFF1-DFFA-C45E-7DF7-1BB6BAB90D3C}"/>
              </a:ext>
            </a:extLst>
          </p:cNvPr>
          <p:cNvSpPr/>
          <p:nvPr/>
        </p:nvSpPr>
        <p:spPr>
          <a:xfrm>
            <a:off x="4933940" y="4637373"/>
            <a:ext cx="305872" cy="182403"/>
          </a:xfrm>
          <a:custGeom>
            <a:avLst/>
            <a:gdLst>
              <a:gd name="connsiteX0" fmla="*/ 10 w 305872"/>
              <a:gd name="connsiteY0" fmla="*/ 182277 h 182403"/>
              <a:gd name="connsiteX1" fmla="*/ 130185 w 305872"/>
              <a:gd name="connsiteY1" fmla="*/ 77502 h 182403"/>
              <a:gd name="connsiteX2" fmla="*/ 304810 w 305872"/>
              <a:gd name="connsiteY2" fmla="*/ 1302 h 182403"/>
              <a:gd name="connsiteX3" fmla="*/ 196860 w 305872"/>
              <a:gd name="connsiteY3" fmla="*/ 29877 h 182403"/>
              <a:gd name="connsiteX4" fmla="*/ 63510 w 305872"/>
              <a:gd name="connsiteY4" fmla="*/ 36227 h 182403"/>
              <a:gd name="connsiteX5" fmla="*/ 136535 w 305872"/>
              <a:gd name="connsiteY5" fmla="*/ 55277 h 182403"/>
              <a:gd name="connsiteX6" fmla="*/ 10 w 305872"/>
              <a:gd name="connsiteY6" fmla="*/ 182277 h 18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872" h="182403">
                <a:moveTo>
                  <a:pt x="10" y="182277"/>
                </a:moveTo>
                <a:cubicBezTo>
                  <a:pt x="-1048" y="185981"/>
                  <a:pt x="79385" y="107664"/>
                  <a:pt x="130185" y="77502"/>
                </a:cubicBezTo>
                <a:cubicBezTo>
                  <a:pt x="180985" y="47340"/>
                  <a:pt x="293698" y="9239"/>
                  <a:pt x="304810" y="1302"/>
                </a:cubicBezTo>
                <a:cubicBezTo>
                  <a:pt x="315923" y="-6636"/>
                  <a:pt x="237077" y="24056"/>
                  <a:pt x="196860" y="29877"/>
                </a:cubicBezTo>
                <a:cubicBezTo>
                  <a:pt x="156643" y="35698"/>
                  <a:pt x="73564" y="31994"/>
                  <a:pt x="63510" y="36227"/>
                </a:cubicBezTo>
                <a:cubicBezTo>
                  <a:pt x="53456" y="40460"/>
                  <a:pt x="142885" y="34640"/>
                  <a:pt x="136535" y="55277"/>
                </a:cubicBezTo>
                <a:cubicBezTo>
                  <a:pt x="130185" y="75914"/>
                  <a:pt x="1068" y="178573"/>
                  <a:pt x="10" y="182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8A70D1F-6A2E-5D37-9FAA-92012F5886C6}"/>
              </a:ext>
            </a:extLst>
          </p:cNvPr>
          <p:cNvSpPr/>
          <p:nvPr/>
        </p:nvSpPr>
        <p:spPr>
          <a:xfrm>
            <a:off x="5095802" y="4595015"/>
            <a:ext cx="371034" cy="189876"/>
          </a:xfrm>
          <a:custGeom>
            <a:avLst/>
            <a:gdLst>
              <a:gd name="connsiteX0" fmla="*/ 73 w 371034"/>
              <a:gd name="connsiteY0" fmla="*/ 189710 h 189876"/>
              <a:gd name="connsiteX1" fmla="*/ 158823 w 371034"/>
              <a:gd name="connsiteY1" fmla="*/ 84935 h 189876"/>
              <a:gd name="connsiteX2" fmla="*/ 365198 w 371034"/>
              <a:gd name="connsiteY2" fmla="*/ 2385 h 189876"/>
              <a:gd name="connsiteX3" fmla="*/ 298523 w 371034"/>
              <a:gd name="connsiteY3" fmla="*/ 27785 h 189876"/>
              <a:gd name="connsiteX4" fmla="*/ 133423 w 371034"/>
              <a:gd name="connsiteY4" fmla="*/ 84935 h 189876"/>
              <a:gd name="connsiteX5" fmla="*/ 177873 w 371034"/>
              <a:gd name="connsiteY5" fmla="*/ 59535 h 189876"/>
              <a:gd name="connsiteX6" fmla="*/ 73 w 371034"/>
              <a:gd name="connsiteY6" fmla="*/ 189710 h 1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034" h="189876">
                <a:moveTo>
                  <a:pt x="73" y="189710"/>
                </a:moveTo>
                <a:cubicBezTo>
                  <a:pt x="-3102" y="193943"/>
                  <a:pt x="97969" y="116156"/>
                  <a:pt x="158823" y="84935"/>
                </a:cubicBezTo>
                <a:cubicBezTo>
                  <a:pt x="219677" y="53714"/>
                  <a:pt x="341915" y="11910"/>
                  <a:pt x="365198" y="2385"/>
                </a:cubicBezTo>
                <a:cubicBezTo>
                  <a:pt x="388481" y="-7140"/>
                  <a:pt x="337152" y="14027"/>
                  <a:pt x="298523" y="27785"/>
                </a:cubicBezTo>
                <a:cubicBezTo>
                  <a:pt x="259894" y="41543"/>
                  <a:pt x="153531" y="79643"/>
                  <a:pt x="133423" y="84935"/>
                </a:cubicBezTo>
                <a:cubicBezTo>
                  <a:pt x="113315" y="90227"/>
                  <a:pt x="198510" y="46835"/>
                  <a:pt x="177873" y="59535"/>
                </a:cubicBezTo>
                <a:cubicBezTo>
                  <a:pt x="157236" y="72235"/>
                  <a:pt x="3248" y="185477"/>
                  <a:pt x="73" y="189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D16FB50-0272-D984-96DC-6EB096668573}"/>
              </a:ext>
            </a:extLst>
          </p:cNvPr>
          <p:cNvSpPr/>
          <p:nvPr/>
        </p:nvSpPr>
        <p:spPr>
          <a:xfrm>
            <a:off x="5289499" y="4599975"/>
            <a:ext cx="231930" cy="32350"/>
          </a:xfrm>
          <a:custGeom>
            <a:avLst/>
            <a:gdLst>
              <a:gd name="connsiteX0" fmla="*/ 51 w 231930"/>
              <a:gd name="connsiteY0" fmla="*/ 32350 h 32350"/>
              <a:gd name="connsiteX1" fmla="*/ 136576 w 231930"/>
              <a:gd name="connsiteY1" fmla="*/ 3775 h 32350"/>
              <a:gd name="connsiteX2" fmla="*/ 231826 w 231930"/>
              <a:gd name="connsiteY2" fmla="*/ 600 h 32350"/>
              <a:gd name="connsiteX3" fmla="*/ 152451 w 231930"/>
              <a:gd name="connsiteY3" fmla="*/ 3775 h 32350"/>
              <a:gd name="connsiteX4" fmla="*/ 51 w 231930"/>
              <a:gd name="connsiteY4" fmla="*/ 32350 h 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30" h="32350">
                <a:moveTo>
                  <a:pt x="51" y="32350"/>
                </a:moveTo>
                <a:cubicBezTo>
                  <a:pt x="-2595" y="32350"/>
                  <a:pt x="97947" y="9067"/>
                  <a:pt x="136576" y="3775"/>
                </a:cubicBezTo>
                <a:cubicBezTo>
                  <a:pt x="175205" y="-1517"/>
                  <a:pt x="229180" y="600"/>
                  <a:pt x="231826" y="600"/>
                </a:cubicBezTo>
                <a:cubicBezTo>
                  <a:pt x="234472" y="600"/>
                  <a:pt x="186318" y="-2046"/>
                  <a:pt x="152451" y="3775"/>
                </a:cubicBezTo>
                <a:cubicBezTo>
                  <a:pt x="118584" y="9596"/>
                  <a:pt x="2697" y="32350"/>
                  <a:pt x="51" y="3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C87F594-C052-BD6A-D82A-EE12A71AA13B}"/>
              </a:ext>
            </a:extLst>
          </p:cNvPr>
          <p:cNvSpPr/>
          <p:nvPr/>
        </p:nvSpPr>
        <p:spPr>
          <a:xfrm>
            <a:off x="5476490" y="4615762"/>
            <a:ext cx="143973" cy="107024"/>
          </a:xfrm>
          <a:custGeom>
            <a:avLst/>
            <a:gdLst>
              <a:gd name="connsiteX0" fmla="*/ 385 w 143973"/>
              <a:gd name="connsiteY0" fmla="*/ 688 h 107024"/>
              <a:gd name="connsiteX1" fmla="*/ 140085 w 143973"/>
              <a:gd name="connsiteY1" fmla="*/ 105463 h 107024"/>
              <a:gd name="connsiteX2" fmla="*/ 98810 w 143973"/>
              <a:gd name="connsiteY2" fmla="*/ 61013 h 107024"/>
              <a:gd name="connsiteX3" fmla="*/ 385 w 143973"/>
              <a:gd name="connsiteY3" fmla="*/ 688 h 1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73" h="107024">
                <a:moveTo>
                  <a:pt x="385" y="688"/>
                </a:moveTo>
                <a:cubicBezTo>
                  <a:pt x="7264" y="8096"/>
                  <a:pt x="123681" y="95409"/>
                  <a:pt x="140085" y="105463"/>
                </a:cubicBezTo>
                <a:cubicBezTo>
                  <a:pt x="156489" y="115517"/>
                  <a:pt x="116802" y="74242"/>
                  <a:pt x="98810" y="61013"/>
                </a:cubicBezTo>
                <a:cubicBezTo>
                  <a:pt x="80818" y="47784"/>
                  <a:pt x="-6494" y="-6720"/>
                  <a:pt x="385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A217E7A-B593-685B-6726-58EF26CEC7FF}"/>
              </a:ext>
            </a:extLst>
          </p:cNvPr>
          <p:cNvSpPr/>
          <p:nvPr/>
        </p:nvSpPr>
        <p:spPr>
          <a:xfrm>
            <a:off x="4952987" y="4616798"/>
            <a:ext cx="222787" cy="187381"/>
          </a:xfrm>
          <a:custGeom>
            <a:avLst/>
            <a:gdLst>
              <a:gd name="connsiteX0" fmla="*/ 76213 w 222787"/>
              <a:gd name="connsiteY0" fmla="*/ 186977 h 187381"/>
              <a:gd name="connsiteX1" fmla="*/ 222263 w 222787"/>
              <a:gd name="connsiteY1" fmla="*/ 12352 h 187381"/>
              <a:gd name="connsiteX2" fmla="*/ 127013 w 222787"/>
              <a:gd name="connsiteY2" fmla="*/ 63152 h 187381"/>
              <a:gd name="connsiteX3" fmla="*/ 180988 w 222787"/>
              <a:gd name="connsiteY3" fmla="*/ 2827 h 187381"/>
              <a:gd name="connsiteX4" fmla="*/ 117488 w 222787"/>
              <a:gd name="connsiteY4" fmla="*/ 9177 h 187381"/>
              <a:gd name="connsiteX5" fmla="*/ 79388 w 222787"/>
              <a:gd name="connsiteY5" fmla="*/ 2827 h 187381"/>
              <a:gd name="connsiteX6" fmla="*/ 13 w 222787"/>
              <a:gd name="connsiteY6" fmla="*/ 63152 h 187381"/>
              <a:gd name="connsiteX7" fmla="*/ 85738 w 222787"/>
              <a:gd name="connsiteY7" fmla="*/ 2827 h 187381"/>
              <a:gd name="connsiteX8" fmla="*/ 155588 w 222787"/>
              <a:gd name="connsiteY8" fmla="*/ 21877 h 187381"/>
              <a:gd name="connsiteX9" fmla="*/ 171463 w 222787"/>
              <a:gd name="connsiteY9" fmla="*/ 59977 h 187381"/>
              <a:gd name="connsiteX10" fmla="*/ 76213 w 222787"/>
              <a:gd name="connsiteY10" fmla="*/ 186977 h 18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787" h="187381">
                <a:moveTo>
                  <a:pt x="76213" y="186977"/>
                </a:moveTo>
                <a:cubicBezTo>
                  <a:pt x="84680" y="179039"/>
                  <a:pt x="213796" y="32990"/>
                  <a:pt x="222263" y="12352"/>
                </a:cubicBezTo>
                <a:cubicBezTo>
                  <a:pt x="230730" y="-8286"/>
                  <a:pt x="133892" y="64739"/>
                  <a:pt x="127013" y="63152"/>
                </a:cubicBezTo>
                <a:cubicBezTo>
                  <a:pt x="120134" y="61565"/>
                  <a:pt x="182575" y="11823"/>
                  <a:pt x="180988" y="2827"/>
                </a:cubicBezTo>
                <a:cubicBezTo>
                  <a:pt x="179401" y="-6169"/>
                  <a:pt x="134421" y="9177"/>
                  <a:pt x="117488" y="9177"/>
                </a:cubicBezTo>
                <a:cubicBezTo>
                  <a:pt x="100555" y="9177"/>
                  <a:pt x="98967" y="-6169"/>
                  <a:pt x="79388" y="2827"/>
                </a:cubicBezTo>
                <a:cubicBezTo>
                  <a:pt x="59809" y="11823"/>
                  <a:pt x="-1045" y="63152"/>
                  <a:pt x="13" y="63152"/>
                </a:cubicBezTo>
                <a:cubicBezTo>
                  <a:pt x="1071" y="63152"/>
                  <a:pt x="59809" y="9706"/>
                  <a:pt x="85738" y="2827"/>
                </a:cubicBezTo>
                <a:cubicBezTo>
                  <a:pt x="111667" y="-4052"/>
                  <a:pt x="141301" y="12352"/>
                  <a:pt x="155588" y="21877"/>
                </a:cubicBezTo>
                <a:cubicBezTo>
                  <a:pt x="169875" y="31402"/>
                  <a:pt x="181517" y="36165"/>
                  <a:pt x="171463" y="59977"/>
                </a:cubicBezTo>
                <a:cubicBezTo>
                  <a:pt x="161409" y="83789"/>
                  <a:pt x="67746" y="194915"/>
                  <a:pt x="76213" y="186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E495F7B-0655-53E3-22A3-7F233BB98A2B}"/>
              </a:ext>
            </a:extLst>
          </p:cNvPr>
          <p:cNvSpPr/>
          <p:nvPr/>
        </p:nvSpPr>
        <p:spPr>
          <a:xfrm>
            <a:off x="4892622" y="4696647"/>
            <a:ext cx="413010" cy="129361"/>
          </a:xfrm>
          <a:custGeom>
            <a:avLst/>
            <a:gdLst>
              <a:gd name="connsiteX0" fmla="*/ 53 w 413010"/>
              <a:gd name="connsiteY0" fmla="*/ 129353 h 129361"/>
              <a:gd name="connsiteX1" fmla="*/ 127053 w 413010"/>
              <a:gd name="connsiteY1" fmla="*/ 11878 h 129361"/>
              <a:gd name="connsiteX2" fmla="*/ 196903 w 413010"/>
              <a:gd name="connsiteY2" fmla="*/ 40453 h 129361"/>
              <a:gd name="connsiteX3" fmla="*/ 244528 w 413010"/>
              <a:gd name="connsiteY3" fmla="*/ 81728 h 129361"/>
              <a:gd name="connsiteX4" fmla="*/ 311203 w 413010"/>
              <a:gd name="connsiteY4" fmla="*/ 30928 h 129361"/>
              <a:gd name="connsiteX5" fmla="*/ 225478 w 413010"/>
              <a:gd name="connsiteY5" fmla="*/ 113478 h 129361"/>
              <a:gd name="connsiteX6" fmla="*/ 412803 w 413010"/>
              <a:gd name="connsiteY6" fmla="*/ 30928 h 129361"/>
              <a:gd name="connsiteX7" fmla="*/ 260403 w 413010"/>
              <a:gd name="connsiteY7" fmla="*/ 88078 h 129361"/>
              <a:gd name="connsiteX8" fmla="*/ 174678 w 413010"/>
              <a:gd name="connsiteY8" fmla="*/ 5528 h 129361"/>
              <a:gd name="connsiteX9" fmla="*/ 142928 w 413010"/>
              <a:gd name="connsiteY9" fmla="*/ 18228 h 129361"/>
              <a:gd name="connsiteX10" fmla="*/ 53 w 413010"/>
              <a:gd name="connsiteY10" fmla="*/ 129353 h 12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010" h="129361">
                <a:moveTo>
                  <a:pt x="53" y="129353"/>
                </a:moveTo>
                <a:cubicBezTo>
                  <a:pt x="-2593" y="128295"/>
                  <a:pt x="94245" y="26695"/>
                  <a:pt x="127053" y="11878"/>
                </a:cubicBezTo>
                <a:cubicBezTo>
                  <a:pt x="159861" y="-2939"/>
                  <a:pt x="177324" y="28811"/>
                  <a:pt x="196903" y="40453"/>
                </a:cubicBezTo>
                <a:cubicBezTo>
                  <a:pt x="216482" y="52095"/>
                  <a:pt x="225478" y="83315"/>
                  <a:pt x="244528" y="81728"/>
                </a:cubicBezTo>
                <a:cubicBezTo>
                  <a:pt x="263578" y="80141"/>
                  <a:pt x="314378" y="25636"/>
                  <a:pt x="311203" y="30928"/>
                </a:cubicBezTo>
                <a:cubicBezTo>
                  <a:pt x="308028" y="36220"/>
                  <a:pt x="208545" y="113478"/>
                  <a:pt x="225478" y="113478"/>
                </a:cubicBezTo>
                <a:cubicBezTo>
                  <a:pt x="242411" y="113478"/>
                  <a:pt x="406982" y="35161"/>
                  <a:pt x="412803" y="30928"/>
                </a:cubicBezTo>
                <a:cubicBezTo>
                  <a:pt x="418624" y="26695"/>
                  <a:pt x="300091" y="92311"/>
                  <a:pt x="260403" y="88078"/>
                </a:cubicBezTo>
                <a:cubicBezTo>
                  <a:pt x="220715" y="83845"/>
                  <a:pt x="194257" y="17170"/>
                  <a:pt x="174678" y="5528"/>
                </a:cubicBezTo>
                <a:cubicBezTo>
                  <a:pt x="155099" y="-6114"/>
                  <a:pt x="167799" y="1824"/>
                  <a:pt x="142928" y="18228"/>
                </a:cubicBezTo>
                <a:cubicBezTo>
                  <a:pt x="118057" y="34632"/>
                  <a:pt x="2699" y="130411"/>
                  <a:pt x="53" y="129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1566A0F-9989-793E-4144-5EB022C82081}"/>
              </a:ext>
            </a:extLst>
          </p:cNvPr>
          <p:cNvSpPr/>
          <p:nvPr/>
        </p:nvSpPr>
        <p:spPr>
          <a:xfrm>
            <a:off x="3248002" y="5105375"/>
            <a:ext cx="645340" cy="222315"/>
          </a:xfrm>
          <a:custGeom>
            <a:avLst/>
            <a:gdLst>
              <a:gd name="connsiteX0" fmla="*/ 23 w 645340"/>
              <a:gd name="connsiteY0" fmla="*/ 222275 h 222315"/>
              <a:gd name="connsiteX1" fmla="*/ 177823 w 645340"/>
              <a:gd name="connsiteY1" fmla="*/ 133375 h 222315"/>
              <a:gd name="connsiteX2" fmla="*/ 228623 w 645340"/>
              <a:gd name="connsiteY2" fmla="*/ 168300 h 222315"/>
              <a:gd name="connsiteX3" fmla="*/ 215923 w 645340"/>
              <a:gd name="connsiteY3" fmla="*/ 120675 h 222315"/>
              <a:gd name="connsiteX4" fmla="*/ 311173 w 645340"/>
              <a:gd name="connsiteY4" fmla="*/ 149250 h 222315"/>
              <a:gd name="connsiteX5" fmla="*/ 307998 w 645340"/>
              <a:gd name="connsiteY5" fmla="*/ 120675 h 222315"/>
              <a:gd name="connsiteX6" fmla="*/ 381023 w 645340"/>
              <a:gd name="connsiteY6" fmla="*/ 92100 h 222315"/>
              <a:gd name="connsiteX7" fmla="*/ 447698 w 645340"/>
              <a:gd name="connsiteY7" fmla="*/ 92100 h 222315"/>
              <a:gd name="connsiteX8" fmla="*/ 454048 w 645340"/>
              <a:gd name="connsiteY8" fmla="*/ 66700 h 222315"/>
              <a:gd name="connsiteX9" fmla="*/ 561998 w 645340"/>
              <a:gd name="connsiteY9" fmla="*/ 104800 h 222315"/>
              <a:gd name="connsiteX10" fmla="*/ 552473 w 645340"/>
              <a:gd name="connsiteY10" fmla="*/ 82575 h 222315"/>
              <a:gd name="connsiteX11" fmla="*/ 644548 w 645340"/>
              <a:gd name="connsiteY11" fmla="*/ 111150 h 222315"/>
              <a:gd name="connsiteX12" fmla="*/ 593748 w 645340"/>
              <a:gd name="connsiteY12" fmla="*/ 76225 h 222315"/>
              <a:gd name="connsiteX13" fmla="*/ 536598 w 645340"/>
              <a:gd name="connsiteY13" fmla="*/ 54000 h 222315"/>
              <a:gd name="connsiteX14" fmla="*/ 460398 w 645340"/>
              <a:gd name="connsiteY14" fmla="*/ 47650 h 222315"/>
              <a:gd name="connsiteX15" fmla="*/ 454048 w 645340"/>
              <a:gd name="connsiteY15" fmla="*/ 25 h 222315"/>
              <a:gd name="connsiteX16" fmla="*/ 428648 w 645340"/>
              <a:gd name="connsiteY16" fmla="*/ 41300 h 222315"/>
              <a:gd name="connsiteX17" fmla="*/ 384198 w 645340"/>
              <a:gd name="connsiteY17" fmla="*/ 60350 h 222315"/>
              <a:gd name="connsiteX18" fmla="*/ 390548 w 645340"/>
              <a:gd name="connsiteY18" fmla="*/ 15900 h 222315"/>
              <a:gd name="connsiteX19" fmla="*/ 333398 w 645340"/>
              <a:gd name="connsiteY19" fmla="*/ 57175 h 222315"/>
              <a:gd name="connsiteX20" fmla="*/ 285773 w 645340"/>
              <a:gd name="connsiteY20" fmla="*/ 31775 h 222315"/>
              <a:gd name="connsiteX21" fmla="*/ 304823 w 645340"/>
              <a:gd name="connsiteY21" fmla="*/ 69875 h 222315"/>
              <a:gd name="connsiteX22" fmla="*/ 276248 w 645340"/>
              <a:gd name="connsiteY22" fmla="*/ 69875 h 222315"/>
              <a:gd name="connsiteX23" fmla="*/ 130198 w 645340"/>
              <a:gd name="connsiteY23" fmla="*/ 101625 h 222315"/>
              <a:gd name="connsiteX24" fmla="*/ 180998 w 645340"/>
              <a:gd name="connsiteY24" fmla="*/ 85750 h 222315"/>
              <a:gd name="connsiteX25" fmla="*/ 165123 w 645340"/>
              <a:gd name="connsiteY25" fmla="*/ 120675 h 222315"/>
              <a:gd name="connsiteX26" fmla="*/ 23 w 645340"/>
              <a:gd name="connsiteY26" fmla="*/ 222275 h 22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5340" h="222315">
                <a:moveTo>
                  <a:pt x="23" y="222275"/>
                </a:moveTo>
                <a:cubicBezTo>
                  <a:pt x="2140" y="224392"/>
                  <a:pt x="139723" y="142371"/>
                  <a:pt x="177823" y="133375"/>
                </a:cubicBezTo>
                <a:cubicBezTo>
                  <a:pt x="215923" y="124379"/>
                  <a:pt x="222273" y="170417"/>
                  <a:pt x="228623" y="168300"/>
                </a:cubicBezTo>
                <a:cubicBezTo>
                  <a:pt x="234973" y="166183"/>
                  <a:pt x="202165" y="123850"/>
                  <a:pt x="215923" y="120675"/>
                </a:cubicBezTo>
                <a:cubicBezTo>
                  <a:pt x="229681" y="117500"/>
                  <a:pt x="295827" y="149250"/>
                  <a:pt x="311173" y="149250"/>
                </a:cubicBezTo>
                <a:cubicBezTo>
                  <a:pt x="326519" y="149250"/>
                  <a:pt x="296356" y="130200"/>
                  <a:pt x="307998" y="120675"/>
                </a:cubicBezTo>
                <a:cubicBezTo>
                  <a:pt x="319640" y="111150"/>
                  <a:pt x="357740" y="96862"/>
                  <a:pt x="381023" y="92100"/>
                </a:cubicBezTo>
                <a:cubicBezTo>
                  <a:pt x="404306" y="87337"/>
                  <a:pt x="435527" y="96333"/>
                  <a:pt x="447698" y="92100"/>
                </a:cubicBezTo>
                <a:cubicBezTo>
                  <a:pt x="459869" y="87867"/>
                  <a:pt x="434998" y="64583"/>
                  <a:pt x="454048" y="66700"/>
                </a:cubicBezTo>
                <a:cubicBezTo>
                  <a:pt x="473098" y="68817"/>
                  <a:pt x="545594" y="102154"/>
                  <a:pt x="561998" y="104800"/>
                </a:cubicBezTo>
                <a:cubicBezTo>
                  <a:pt x="578402" y="107446"/>
                  <a:pt x="538715" y="81517"/>
                  <a:pt x="552473" y="82575"/>
                </a:cubicBezTo>
                <a:cubicBezTo>
                  <a:pt x="566231" y="83633"/>
                  <a:pt x="637669" y="112208"/>
                  <a:pt x="644548" y="111150"/>
                </a:cubicBezTo>
                <a:cubicBezTo>
                  <a:pt x="651427" y="110092"/>
                  <a:pt x="611740" y="85750"/>
                  <a:pt x="593748" y="76225"/>
                </a:cubicBezTo>
                <a:cubicBezTo>
                  <a:pt x="575756" y="66700"/>
                  <a:pt x="558823" y="58762"/>
                  <a:pt x="536598" y="54000"/>
                </a:cubicBezTo>
                <a:cubicBezTo>
                  <a:pt x="514373" y="49237"/>
                  <a:pt x="474156" y="56646"/>
                  <a:pt x="460398" y="47650"/>
                </a:cubicBezTo>
                <a:cubicBezTo>
                  <a:pt x="446640" y="38654"/>
                  <a:pt x="459339" y="1083"/>
                  <a:pt x="454048" y="25"/>
                </a:cubicBezTo>
                <a:cubicBezTo>
                  <a:pt x="448757" y="-1033"/>
                  <a:pt x="440290" y="31246"/>
                  <a:pt x="428648" y="41300"/>
                </a:cubicBezTo>
                <a:cubicBezTo>
                  <a:pt x="417006" y="51354"/>
                  <a:pt x="390548" y="64583"/>
                  <a:pt x="384198" y="60350"/>
                </a:cubicBezTo>
                <a:cubicBezTo>
                  <a:pt x="377848" y="56117"/>
                  <a:pt x="399015" y="16429"/>
                  <a:pt x="390548" y="15900"/>
                </a:cubicBezTo>
                <a:cubicBezTo>
                  <a:pt x="382081" y="15371"/>
                  <a:pt x="350861" y="54529"/>
                  <a:pt x="333398" y="57175"/>
                </a:cubicBezTo>
                <a:cubicBezTo>
                  <a:pt x="315935" y="59821"/>
                  <a:pt x="290535" y="29658"/>
                  <a:pt x="285773" y="31775"/>
                </a:cubicBezTo>
                <a:cubicBezTo>
                  <a:pt x="281011" y="33892"/>
                  <a:pt x="306411" y="63525"/>
                  <a:pt x="304823" y="69875"/>
                </a:cubicBezTo>
                <a:cubicBezTo>
                  <a:pt x="303236" y="76225"/>
                  <a:pt x="305352" y="64583"/>
                  <a:pt x="276248" y="69875"/>
                </a:cubicBezTo>
                <a:cubicBezTo>
                  <a:pt x="247144" y="75167"/>
                  <a:pt x="146073" y="98979"/>
                  <a:pt x="130198" y="101625"/>
                </a:cubicBezTo>
                <a:cubicBezTo>
                  <a:pt x="114323" y="104271"/>
                  <a:pt x="175177" y="82575"/>
                  <a:pt x="180998" y="85750"/>
                </a:cubicBezTo>
                <a:cubicBezTo>
                  <a:pt x="186819" y="88925"/>
                  <a:pt x="188406" y="99508"/>
                  <a:pt x="165123" y="120675"/>
                </a:cubicBezTo>
                <a:cubicBezTo>
                  <a:pt x="141840" y="141842"/>
                  <a:pt x="-2094" y="220158"/>
                  <a:pt x="23" y="222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C2A3C79-F5A5-657E-8C4E-06BBB4C4AFEC}"/>
              </a:ext>
            </a:extLst>
          </p:cNvPr>
          <p:cNvSpPr/>
          <p:nvPr/>
        </p:nvSpPr>
        <p:spPr>
          <a:xfrm>
            <a:off x="3259629" y="5132265"/>
            <a:ext cx="298370" cy="183618"/>
          </a:xfrm>
          <a:custGeom>
            <a:avLst/>
            <a:gdLst>
              <a:gd name="connsiteX0" fmla="*/ 4271 w 298370"/>
              <a:gd name="connsiteY0" fmla="*/ 182685 h 183618"/>
              <a:gd name="connsiteX1" fmla="*/ 93171 w 298370"/>
              <a:gd name="connsiteY1" fmla="*/ 103310 h 183618"/>
              <a:gd name="connsiteX2" fmla="*/ 293196 w 298370"/>
              <a:gd name="connsiteY2" fmla="*/ 1710 h 183618"/>
              <a:gd name="connsiteX3" fmla="*/ 220171 w 298370"/>
              <a:gd name="connsiteY3" fmla="*/ 49335 h 183618"/>
              <a:gd name="connsiteX4" fmla="*/ 4271 w 298370"/>
              <a:gd name="connsiteY4" fmla="*/ 182685 h 18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70" h="183618">
                <a:moveTo>
                  <a:pt x="4271" y="182685"/>
                </a:moveTo>
                <a:cubicBezTo>
                  <a:pt x="-16896" y="191681"/>
                  <a:pt x="45017" y="133472"/>
                  <a:pt x="93171" y="103310"/>
                </a:cubicBezTo>
                <a:cubicBezTo>
                  <a:pt x="141325" y="73147"/>
                  <a:pt x="272029" y="10706"/>
                  <a:pt x="293196" y="1710"/>
                </a:cubicBezTo>
                <a:cubicBezTo>
                  <a:pt x="314363" y="-7286"/>
                  <a:pt x="266738" y="20760"/>
                  <a:pt x="220171" y="49335"/>
                </a:cubicBezTo>
                <a:cubicBezTo>
                  <a:pt x="173604" y="77910"/>
                  <a:pt x="25438" y="173689"/>
                  <a:pt x="4271" y="18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A847DEC-402D-F0FD-2A08-BE04262E7FA8}"/>
              </a:ext>
            </a:extLst>
          </p:cNvPr>
          <p:cNvSpPr/>
          <p:nvPr/>
        </p:nvSpPr>
        <p:spPr>
          <a:xfrm>
            <a:off x="3882067" y="5207000"/>
            <a:ext cx="264783" cy="142768"/>
          </a:xfrm>
          <a:custGeom>
            <a:avLst/>
            <a:gdLst>
              <a:gd name="connsiteX0" fmla="*/ 958 w 264783"/>
              <a:gd name="connsiteY0" fmla="*/ 3175 h 142768"/>
              <a:gd name="connsiteX1" fmla="*/ 137483 w 264783"/>
              <a:gd name="connsiteY1" fmla="*/ 50800 h 142768"/>
              <a:gd name="connsiteX2" fmla="*/ 226383 w 264783"/>
              <a:gd name="connsiteY2" fmla="*/ 92075 h 142768"/>
              <a:gd name="connsiteX3" fmla="*/ 185108 w 264783"/>
              <a:gd name="connsiteY3" fmla="*/ 44450 h 142768"/>
              <a:gd name="connsiteX4" fmla="*/ 261308 w 264783"/>
              <a:gd name="connsiteY4" fmla="*/ 139700 h 142768"/>
              <a:gd name="connsiteX5" fmla="*/ 245433 w 264783"/>
              <a:gd name="connsiteY5" fmla="*/ 114300 h 142768"/>
              <a:gd name="connsiteX6" fmla="*/ 188283 w 264783"/>
              <a:gd name="connsiteY6" fmla="*/ 63500 h 142768"/>
              <a:gd name="connsiteX7" fmla="*/ 80333 w 264783"/>
              <a:gd name="connsiteY7" fmla="*/ 12700 h 142768"/>
              <a:gd name="connsiteX8" fmla="*/ 958 w 264783"/>
              <a:gd name="connsiteY8" fmla="*/ 3175 h 14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83" h="142768">
                <a:moveTo>
                  <a:pt x="958" y="3175"/>
                </a:moveTo>
                <a:cubicBezTo>
                  <a:pt x="10483" y="9525"/>
                  <a:pt x="99912" y="35983"/>
                  <a:pt x="137483" y="50800"/>
                </a:cubicBezTo>
                <a:cubicBezTo>
                  <a:pt x="175054" y="65617"/>
                  <a:pt x="218446" y="93133"/>
                  <a:pt x="226383" y="92075"/>
                </a:cubicBezTo>
                <a:cubicBezTo>
                  <a:pt x="234320" y="91017"/>
                  <a:pt x="179287" y="36513"/>
                  <a:pt x="185108" y="44450"/>
                </a:cubicBezTo>
                <a:cubicBezTo>
                  <a:pt x="190929" y="52387"/>
                  <a:pt x="251254" y="128058"/>
                  <a:pt x="261308" y="139700"/>
                </a:cubicBezTo>
                <a:cubicBezTo>
                  <a:pt x="271362" y="151342"/>
                  <a:pt x="257604" y="127000"/>
                  <a:pt x="245433" y="114300"/>
                </a:cubicBezTo>
                <a:cubicBezTo>
                  <a:pt x="233262" y="101600"/>
                  <a:pt x="215800" y="80433"/>
                  <a:pt x="188283" y="63500"/>
                </a:cubicBezTo>
                <a:cubicBezTo>
                  <a:pt x="160766" y="46567"/>
                  <a:pt x="105204" y="25400"/>
                  <a:pt x="80333" y="12700"/>
                </a:cubicBezTo>
                <a:cubicBezTo>
                  <a:pt x="55462" y="0"/>
                  <a:pt x="-8567" y="-3175"/>
                  <a:pt x="958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85EED3A-56EC-5531-2FF9-A9DE25E46A30}"/>
              </a:ext>
            </a:extLst>
          </p:cNvPr>
          <p:cNvSpPr/>
          <p:nvPr/>
        </p:nvSpPr>
        <p:spPr>
          <a:xfrm>
            <a:off x="3528014" y="5200629"/>
            <a:ext cx="577887" cy="139774"/>
          </a:xfrm>
          <a:custGeom>
            <a:avLst/>
            <a:gdLst>
              <a:gd name="connsiteX0" fmla="*/ 12111 w 577887"/>
              <a:gd name="connsiteY0" fmla="*/ 19071 h 139774"/>
              <a:gd name="connsiteX1" fmla="*/ 361361 w 577887"/>
              <a:gd name="connsiteY1" fmla="*/ 57171 h 139774"/>
              <a:gd name="connsiteX2" fmla="*/ 408986 w 577887"/>
              <a:gd name="connsiteY2" fmla="*/ 76221 h 139774"/>
              <a:gd name="connsiteX3" fmla="*/ 386761 w 577887"/>
              <a:gd name="connsiteY3" fmla="*/ 50821 h 139774"/>
              <a:gd name="connsiteX4" fmla="*/ 358186 w 577887"/>
              <a:gd name="connsiteY4" fmla="*/ 21 h 139774"/>
              <a:gd name="connsiteX5" fmla="*/ 408986 w 577887"/>
              <a:gd name="connsiteY5" fmla="*/ 57171 h 139774"/>
              <a:gd name="connsiteX6" fmla="*/ 491536 w 577887"/>
              <a:gd name="connsiteY6" fmla="*/ 85746 h 139774"/>
              <a:gd name="connsiteX7" fmla="*/ 577261 w 577887"/>
              <a:gd name="connsiteY7" fmla="*/ 139721 h 139774"/>
              <a:gd name="connsiteX8" fmla="*/ 523286 w 577887"/>
              <a:gd name="connsiteY8" fmla="*/ 95271 h 139774"/>
              <a:gd name="connsiteX9" fmla="*/ 396286 w 577887"/>
              <a:gd name="connsiteY9" fmla="*/ 66696 h 139774"/>
              <a:gd name="connsiteX10" fmla="*/ 275636 w 577887"/>
              <a:gd name="connsiteY10" fmla="*/ 57171 h 139774"/>
              <a:gd name="connsiteX11" fmla="*/ 94661 w 577887"/>
              <a:gd name="connsiteY11" fmla="*/ 41296 h 139774"/>
              <a:gd name="connsiteX12" fmla="*/ 12111 w 577887"/>
              <a:gd name="connsiteY12" fmla="*/ 19071 h 1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887" h="139774">
                <a:moveTo>
                  <a:pt x="12111" y="19071"/>
                </a:moveTo>
                <a:cubicBezTo>
                  <a:pt x="56561" y="21717"/>
                  <a:pt x="295215" y="47646"/>
                  <a:pt x="361361" y="57171"/>
                </a:cubicBezTo>
                <a:cubicBezTo>
                  <a:pt x="427507" y="66696"/>
                  <a:pt x="404753" y="77279"/>
                  <a:pt x="408986" y="76221"/>
                </a:cubicBezTo>
                <a:cubicBezTo>
                  <a:pt x="413219" y="75163"/>
                  <a:pt x="395228" y="63521"/>
                  <a:pt x="386761" y="50821"/>
                </a:cubicBezTo>
                <a:cubicBezTo>
                  <a:pt x="378294" y="38121"/>
                  <a:pt x="354482" y="-1037"/>
                  <a:pt x="358186" y="21"/>
                </a:cubicBezTo>
                <a:cubicBezTo>
                  <a:pt x="361890" y="1079"/>
                  <a:pt x="386761" y="42883"/>
                  <a:pt x="408986" y="57171"/>
                </a:cubicBezTo>
                <a:cubicBezTo>
                  <a:pt x="431211" y="71459"/>
                  <a:pt x="463490" y="71988"/>
                  <a:pt x="491536" y="85746"/>
                </a:cubicBezTo>
                <a:cubicBezTo>
                  <a:pt x="519582" y="99504"/>
                  <a:pt x="571969" y="138134"/>
                  <a:pt x="577261" y="139721"/>
                </a:cubicBezTo>
                <a:cubicBezTo>
                  <a:pt x="582553" y="141308"/>
                  <a:pt x="553448" y="107442"/>
                  <a:pt x="523286" y="95271"/>
                </a:cubicBezTo>
                <a:cubicBezTo>
                  <a:pt x="493124" y="83100"/>
                  <a:pt x="437561" y="73046"/>
                  <a:pt x="396286" y="66696"/>
                </a:cubicBezTo>
                <a:cubicBezTo>
                  <a:pt x="355011" y="60346"/>
                  <a:pt x="275636" y="57171"/>
                  <a:pt x="275636" y="57171"/>
                </a:cubicBezTo>
                <a:lnTo>
                  <a:pt x="94661" y="41296"/>
                </a:lnTo>
                <a:cubicBezTo>
                  <a:pt x="57090" y="37063"/>
                  <a:pt x="-32339" y="16425"/>
                  <a:pt x="12111" y="19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A8A7197-0329-983E-92A4-3BB207739777}"/>
              </a:ext>
            </a:extLst>
          </p:cNvPr>
          <p:cNvSpPr/>
          <p:nvPr/>
        </p:nvSpPr>
        <p:spPr>
          <a:xfrm>
            <a:off x="3563335" y="5177737"/>
            <a:ext cx="349794" cy="77307"/>
          </a:xfrm>
          <a:custGeom>
            <a:avLst/>
            <a:gdLst>
              <a:gd name="connsiteX0" fmla="*/ 227615 w 349794"/>
              <a:gd name="connsiteY0" fmla="*/ 688 h 77307"/>
              <a:gd name="connsiteX1" fmla="*/ 341915 w 349794"/>
              <a:gd name="connsiteY1" fmla="*/ 45138 h 77307"/>
              <a:gd name="connsiteX2" fmla="*/ 322865 w 349794"/>
              <a:gd name="connsiteY2" fmla="*/ 76888 h 77307"/>
              <a:gd name="connsiteX3" fmla="*/ 186340 w 349794"/>
              <a:gd name="connsiteY3" fmla="*/ 64188 h 77307"/>
              <a:gd name="connsiteX4" fmla="*/ 2190 w 349794"/>
              <a:gd name="connsiteY4" fmla="*/ 48313 h 77307"/>
              <a:gd name="connsiteX5" fmla="*/ 91090 w 349794"/>
              <a:gd name="connsiteY5" fmla="*/ 19738 h 77307"/>
              <a:gd name="connsiteX6" fmla="*/ 227615 w 349794"/>
              <a:gd name="connsiteY6" fmla="*/ 688 h 7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94" h="77307">
                <a:moveTo>
                  <a:pt x="227615" y="688"/>
                </a:moveTo>
                <a:cubicBezTo>
                  <a:pt x="269419" y="4921"/>
                  <a:pt x="326040" y="32438"/>
                  <a:pt x="341915" y="45138"/>
                </a:cubicBezTo>
                <a:cubicBezTo>
                  <a:pt x="357790" y="57838"/>
                  <a:pt x="348794" y="73713"/>
                  <a:pt x="322865" y="76888"/>
                </a:cubicBezTo>
                <a:cubicBezTo>
                  <a:pt x="296936" y="80063"/>
                  <a:pt x="186340" y="64188"/>
                  <a:pt x="186340" y="64188"/>
                </a:cubicBezTo>
                <a:cubicBezTo>
                  <a:pt x="132894" y="59426"/>
                  <a:pt x="18065" y="55721"/>
                  <a:pt x="2190" y="48313"/>
                </a:cubicBezTo>
                <a:cubicBezTo>
                  <a:pt x="-13685" y="40905"/>
                  <a:pt x="60928" y="26617"/>
                  <a:pt x="91090" y="19738"/>
                </a:cubicBezTo>
                <a:cubicBezTo>
                  <a:pt x="121252" y="12859"/>
                  <a:pt x="185811" y="-3545"/>
                  <a:pt x="227615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5E48FF1-D84B-38C2-6546-DF05AB4F0129}"/>
              </a:ext>
            </a:extLst>
          </p:cNvPr>
          <p:cNvSpPr/>
          <p:nvPr/>
        </p:nvSpPr>
        <p:spPr>
          <a:xfrm>
            <a:off x="3244668" y="5228759"/>
            <a:ext cx="527270" cy="121169"/>
          </a:xfrm>
          <a:custGeom>
            <a:avLst/>
            <a:gdLst>
              <a:gd name="connsiteX0" fmla="*/ 182 w 527270"/>
              <a:gd name="connsiteY0" fmla="*/ 121116 h 121169"/>
              <a:gd name="connsiteX1" fmla="*/ 187507 w 527270"/>
              <a:gd name="connsiteY1" fmla="*/ 19516 h 121169"/>
              <a:gd name="connsiteX2" fmla="*/ 349432 w 527270"/>
              <a:gd name="connsiteY2" fmla="*/ 70316 h 121169"/>
              <a:gd name="connsiteX3" fmla="*/ 333557 w 527270"/>
              <a:gd name="connsiteY3" fmla="*/ 35391 h 121169"/>
              <a:gd name="connsiteX4" fmla="*/ 479607 w 527270"/>
              <a:gd name="connsiteY4" fmla="*/ 70316 h 121169"/>
              <a:gd name="connsiteX5" fmla="*/ 473257 w 527270"/>
              <a:gd name="connsiteY5" fmla="*/ 48091 h 121169"/>
              <a:gd name="connsiteX6" fmla="*/ 527232 w 527270"/>
              <a:gd name="connsiteY6" fmla="*/ 6816 h 121169"/>
              <a:gd name="connsiteX7" fmla="*/ 463732 w 527270"/>
              <a:gd name="connsiteY7" fmla="*/ 48091 h 121169"/>
              <a:gd name="connsiteX8" fmla="*/ 333557 w 527270"/>
              <a:gd name="connsiteY8" fmla="*/ 466 h 121169"/>
              <a:gd name="connsiteX9" fmla="*/ 352607 w 527270"/>
              <a:gd name="connsiteY9" fmla="*/ 22691 h 121169"/>
              <a:gd name="connsiteX10" fmla="*/ 222432 w 527270"/>
              <a:gd name="connsiteY10" fmla="*/ 3641 h 121169"/>
              <a:gd name="connsiteX11" fmla="*/ 182 w 527270"/>
              <a:gd name="connsiteY11" fmla="*/ 121116 h 1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7270" h="121169">
                <a:moveTo>
                  <a:pt x="182" y="121116"/>
                </a:moveTo>
                <a:cubicBezTo>
                  <a:pt x="-5639" y="123762"/>
                  <a:pt x="129299" y="27983"/>
                  <a:pt x="187507" y="19516"/>
                </a:cubicBezTo>
                <a:cubicBezTo>
                  <a:pt x="245715" y="11049"/>
                  <a:pt x="325090" y="67670"/>
                  <a:pt x="349432" y="70316"/>
                </a:cubicBezTo>
                <a:cubicBezTo>
                  <a:pt x="373774" y="72962"/>
                  <a:pt x="311861" y="35391"/>
                  <a:pt x="333557" y="35391"/>
                </a:cubicBezTo>
                <a:cubicBezTo>
                  <a:pt x="355253" y="35391"/>
                  <a:pt x="456324" y="68199"/>
                  <a:pt x="479607" y="70316"/>
                </a:cubicBezTo>
                <a:cubicBezTo>
                  <a:pt x="502890" y="72433"/>
                  <a:pt x="465320" y="58674"/>
                  <a:pt x="473257" y="48091"/>
                </a:cubicBezTo>
                <a:cubicBezTo>
                  <a:pt x="481194" y="37508"/>
                  <a:pt x="528819" y="6816"/>
                  <a:pt x="527232" y="6816"/>
                </a:cubicBezTo>
                <a:cubicBezTo>
                  <a:pt x="525645" y="6816"/>
                  <a:pt x="496011" y="49149"/>
                  <a:pt x="463732" y="48091"/>
                </a:cubicBezTo>
                <a:cubicBezTo>
                  <a:pt x="431453" y="47033"/>
                  <a:pt x="352078" y="4699"/>
                  <a:pt x="333557" y="466"/>
                </a:cubicBezTo>
                <a:cubicBezTo>
                  <a:pt x="315036" y="-3767"/>
                  <a:pt x="371128" y="22162"/>
                  <a:pt x="352607" y="22691"/>
                </a:cubicBezTo>
                <a:cubicBezTo>
                  <a:pt x="334086" y="23220"/>
                  <a:pt x="276407" y="-10117"/>
                  <a:pt x="222432" y="3641"/>
                </a:cubicBezTo>
                <a:cubicBezTo>
                  <a:pt x="168457" y="17399"/>
                  <a:pt x="6003" y="118470"/>
                  <a:pt x="182" y="12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D97CC0C-5B00-1937-493E-1B9E873B7017}"/>
              </a:ext>
            </a:extLst>
          </p:cNvPr>
          <p:cNvSpPr/>
          <p:nvPr/>
        </p:nvSpPr>
        <p:spPr>
          <a:xfrm>
            <a:off x="4990759" y="5161951"/>
            <a:ext cx="439092" cy="108863"/>
          </a:xfrm>
          <a:custGeom>
            <a:avLst/>
            <a:gdLst>
              <a:gd name="connsiteX0" fmla="*/ 341 w 439092"/>
              <a:gd name="connsiteY0" fmla="*/ 108549 h 108863"/>
              <a:gd name="connsiteX1" fmla="*/ 254341 w 439092"/>
              <a:gd name="connsiteY1" fmla="*/ 3774 h 108863"/>
              <a:gd name="connsiteX2" fmla="*/ 428966 w 439092"/>
              <a:gd name="connsiteY2" fmla="*/ 22824 h 108863"/>
              <a:gd name="connsiteX3" fmla="*/ 406741 w 439092"/>
              <a:gd name="connsiteY3" fmla="*/ 19649 h 108863"/>
              <a:gd name="connsiteX4" fmla="*/ 311491 w 439092"/>
              <a:gd name="connsiteY4" fmla="*/ 35524 h 108863"/>
              <a:gd name="connsiteX5" fmla="*/ 341 w 439092"/>
              <a:gd name="connsiteY5" fmla="*/ 108549 h 10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092" h="108863">
                <a:moveTo>
                  <a:pt x="341" y="108549"/>
                </a:moveTo>
                <a:cubicBezTo>
                  <a:pt x="-9184" y="103257"/>
                  <a:pt x="182904" y="18061"/>
                  <a:pt x="254341" y="3774"/>
                </a:cubicBezTo>
                <a:cubicBezTo>
                  <a:pt x="325779" y="-10514"/>
                  <a:pt x="403566" y="20178"/>
                  <a:pt x="428966" y="22824"/>
                </a:cubicBezTo>
                <a:cubicBezTo>
                  <a:pt x="454366" y="25470"/>
                  <a:pt x="426320" y="17532"/>
                  <a:pt x="406741" y="19649"/>
                </a:cubicBezTo>
                <a:cubicBezTo>
                  <a:pt x="387162" y="21766"/>
                  <a:pt x="373933" y="20178"/>
                  <a:pt x="311491" y="35524"/>
                </a:cubicBezTo>
                <a:cubicBezTo>
                  <a:pt x="249049" y="50870"/>
                  <a:pt x="9866" y="113841"/>
                  <a:pt x="341" y="108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BF66DAD2-5C7C-1169-5DF7-4FEEABC1690C}"/>
              </a:ext>
            </a:extLst>
          </p:cNvPr>
          <p:cNvSpPr/>
          <p:nvPr/>
        </p:nvSpPr>
        <p:spPr>
          <a:xfrm>
            <a:off x="3761687" y="519155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ED226213-0FF7-89F8-D2C8-A86F8D101464}"/>
              </a:ext>
            </a:extLst>
          </p:cNvPr>
          <p:cNvSpPr/>
          <p:nvPr/>
        </p:nvSpPr>
        <p:spPr>
          <a:xfrm>
            <a:off x="5206896" y="518165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613C471-25D3-F182-F085-93AB7D13EB15}"/>
              </a:ext>
            </a:extLst>
          </p:cNvPr>
          <p:cNvSpPr/>
          <p:nvPr/>
        </p:nvSpPr>
        <p:spPr>
          <a:xfrm>
            <a:off x="3313458" y="5063662"/>
            <a:ext cx="446791" cy="140202"/>
          </a:xfrm>
          <a:custGeom>
            <a:avLst/>
            <a:gdLst>
              <a:gd name="connsiteX0" fmla="*/ 1242 w 446791"/>
              <a:gd name="connsiteY0" fmla="*/ 140163 h 140202"/>
              <a:gd name="connsiteX1" fmla="*/ 283817 w 446791"/>
              <a:gd name="connsiteY1" fmla="*/ 41738 h 140202"/>
              <a:gd name="connsiteX2" fmla="*/ 442567 w 446791"/>
              <a:gd name="connsiteY2" fmla="*/ 32213 h 140202"/>
              <a:gd name="connsiteX3" fmla="*/ 404467 w 446791"/>
              <a:gd name="connsiteY3" fmla="*/ 25863 h 140202"/>
              <a:gd name="connsiteX4" fmla="*/ 185392 w 446791"/>
              <a:gd name="connsiteY4" fmla="*/ 463 h 140202"/>
              <a:gd name="connsiteX5" fmla="*/ 258417 w 446791"/>
              <a:gd name="connsiteY5" fmla="*/ 13163 h 140202"/>
              <a:gd name="connsiteX6" fmla="*/ 169517 w 446791"/>
              <a:gd name="connsiteY6" fmla="*/ 57613 h 140202"/>
              <a:gd name="connsiteX7" fmla="*/ 179042 w 446791"/>
              <a:gd name="connsiteY7" fmla="*/ 29038 h 140202"/>
              <a:gd name="connsiteX8" fmla="*/ 1242 w 446791"/>
              <a:gd name="connsiteY8" fmla="*/ 140163 h 1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91" h="140202">
                <a:moveTo>
                  <a:pt x="1242" y="140163"/>
                </a:moveTo>
                <a:cubicBezTo>
                  <a:pt x="18704" y="142280"/>
                  <a:pt x="210263" y="59730"/>
                  <a:pt x="283817" y="41738"/>
                </a:cubicBezTo>
                <a:cubicBezTo>
                  <a:pt x="357371" y="23746"/>
                  <a:pt x="422459" y="34859"/>
                  <a:pt x="442567" y="32213"/>
                </a:cubicBezTo>
                <a:cubicBezTo>
                  <a:pt x="462675" y="29567"/>
                  <a:pt x="404467" y="25863"/>
                  <a:pt x="404467" y="25863"/>
                </a:cubicBezTo>
                <a:lnTo>
                  <a:pt x="185392" y="463"/>
                </a:lnTo>
                <a:cubicBezTo>
                  <a:pt x="161050" y="-1654"/>
                  <a:pt x="261063" y="3638"/>
                  <a:pt x="258417" y="13163"/>
                </a:cubicBezTo>
                <a:cubicBezTo>
                  <a:pt x="255771" y="22688"/>
                  <a:pt x="182746" y="54967"/>
                  <a:pt x="169517" y="57613"/>
                </a:cubicBezTo>
                <a:cubicBezTo>
                  <a:pt x="156288" y="60259"/>
                  <a:pt x="202325" y="16338"/>
                  <a:pt x="179042" y="29038"/>
                </a:cubicBezTo>
                <a:cubicBezTo>
                  <a:pt x="155759" y="41738"/>
                  <a:pt x="-16220" y="138046"/>
                  <a:pt x="1242" y="140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05ADAA3-1A5E-5A93-8E5F-23B6ED11D394}"/>
              </a:ext>
            </a:extLst>
          </p:cNvPr>
          <p:cNvSpPr/>
          <p:nvPr/>
        </p:nvSpPr>
        <p:spPr>
          <a:xfrm>
            <a:off x="3676166" y="5075058"/>
            <a:ext cx="387085" cy="163528"/>
          </a:xfrm>
          <a:custGeom>
            <a:avLst/>
            <a:gdLst>
              <a:gd name="connsiteX0" fmla="*/ 484 w 387085"/>
              <a:gd name="connsiteY0" fmla="*/ 1767 h 163528"/>
              <a:gd name="connsiteX1" fmla="*/ 124309 w 387085"/>
              <a:gd name="connsiteY1" fmla="*/ 30342 h 163528"/>
              <a:gd name="connsiteX2" fmla="*/ 241784 w 387085"/>
              <a:gd name="connsiteY2" fmla="*/ 84317 h 163528"/>
              <a:gd name="connsiteX3" fmla="*/ 222734 w 387085"/>
              <a:gd name="connsiteY3" fmla="*/ 55742 h 163528"/>
              <a:gd name="connsiteX4" fmla="*/ 378309 w 387085"/>
              <a:gd name="connsiteY4" fmla="*/ 160517 h 163528"/>
              <a:gd name="connsiteX5" fmla="*/ 349734 w 387085"/>
              <a:gd name="connsiteY5" fmla="*/ 125592 h 163528"/>
              <a:gd name="connsiteX6" fmla="*/ 200509 w 387085"/>
              <a:gd name="connsiteY6" fmla="*/ 27167 h 163528"/>
              <a:gd name="connsiteX7" fmla="*/ 244959 w 387085"/>
              <a:gd name="connsiteY7" fmla="*/ 58917 h 163528"/>
              <a:gd name="connsiteX8" fmla="*/ 171934 w 387085"/>
              <a:gd name="connsiteY8" fmla="*/ 8117 h 163528"/>
              <a:gd name="connsiteX9" fmla="*/ 484 w 387085"/>
              <a:gd name="connsiteY9" fmla="*/ 1767 h 16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085" h="163528">
                <a:moveTo>
                  <a:pt x="484" y="1767"/>
                </a:moveTo>
                <a:cubicBezTo>
                  <a:pt x="-7453" y="5471"/>
                  <a:pt x="84092" y="16584"/>
                  <a:pt x="124309" y="30342"/>
                </a:cubicBezTo>
                <a:cubicBezTo>
                  <a:pt x="164526" y="44100"/>
                  <a:pt x="225380" y="80084"/>
                  <a:pt x="241784" y="84317"/>
                </a:cubicBezTo>
                <a:cubicBezTo>
                  <a:pt x="258188" y="88550"/>
                  <a:pt x="199980" y="43042"/>
                  <a:pt x="222734" y="55742"/>
                </a:cubicBezTo>
                <a:cubicBezTo>
                  <a:pt x="245488" y="68442"/>
                  <a:pt x="357142" y="148875"/>
                  <a:pt x="378309" y="160517"/>
                </a:cubicBezTo>
                <a:cubicBezTo>
                  <a:pt x="399476" y="172159"/>
                  <a:pt x="379367" y="147817"/>
                  <a:pt x="349734" y="125592"/>
                </a:cubicBezTo>
                <a:cubicBezTo>
                  <a:pt x="320101" y="103367"/>
                  <a:pt x="217971" y="38279"/>
                  <a:pt x="200509" y="27167"/>
                </a:cubicBezTo>
                <a:cubicBezTo>
                  <a:pt x="183047" y="16055"/>
                  <a:pt x="249721" y="62092"/>
                  <a:pt x="244959" y="58917"/>
                </a:cubicBezTo>
                <a:cubicBezTo>
                  <a:pt x="240197" y="55742"/>
                  <a:pt x="211621" y="16054"/>
                  <a:pt x="171934" y="8117"/>
                </a:cubicBezTo>
                <a:cubicBezTo>
                  <a:pt x="132247" y="180"/>
                  <a:pt x="8421" y="-1937"/>
                  <a:pt x="484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8ECC3CD-0D35-E047-2A51-8B01020A181F}"/>
              </a:ext>
            </a:extLst>
          </p:cNvPr>
          <p:cNvSpPr/>
          <p:nvPr/>
        </p:nvSpPr>
        <p:spPr>
          <a:xfrm>
            <a:off x="3813062" y="5016323"/>
            <a:ext cx="260288" cy="173042"/>
          </a:xfrm>
          <a:custGeom>
            <a:avLst/>
            <a:gdLst>
              <a:gd name="connsiteX0" fmla="*/ 113 w 260288"/>
              <a:gd name="connsiteY0" fmla="*/ 177 h 173042"/>
              <a:gd name="connsiteX1" fmla="*/ 244588 w 260288"/>
              <a:gd name="connsiteY1" fmla="*/ 165277 h 173042"/>
              <a:gd name="connsiteX2" fmla="*/ 212838 w 260288"/>
              <a:gd name="connsiteY2" fmla="*/ 133527 h 173042"/>
              <a:gd name="connsiteX3" fmla="*/ 113 w 260288"/>
              <a:gd name="connsiteY3" fmla="*/ 177 h 1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88" h="173042">
                <a:moveTo>
                  <a:pt x="113" y="177"/>
                </a:moveTo>
                <a:cubicBezTo>
                  <a:pt x="5405" y="5469"/>
                  <a:pt x="209134" y="143052"/>
                  <a:pt x="244588" y="165277"/>
                </a:cubicBezTo>
                <a:cubicBezTo>
                  <a:pt x="280042" y="187502"/>
                  <a:pt x="249350" y="157339"/>
                  <a:pt x="212838" y="133527"/>
                </a:cubicBezTo>
                <a:cubicBezTo>
                  <a:pt x="176326" y="109715"/>
                  <a:pt x="-5179" y="-5115"/>
                  <a:pt x="113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0962675-076E-AA4C-FD57-4F1020D82487}"/>
              </a:ext>
            </a:extLst>
          </p:cNvPr>
          <p:cNvSpPr/>
          <p:nvPr/>
        </p:nvSpPr>
        <p:spPr>
          <a:xfrm>
            <a:off x="3308350" y="5016500"/>
            <a:ext cx="500101" cy="107950"/>
          </a:xfrm>
          <a:custGeom>
            <a:avLst/>
            <a:gdLst>
              <a:gd name="connsiteX0" fmla="*/ 0 w 500101"/>
              <a:gd name="connsiteY0" fmla="*/ 107950 h 107950"/>
              <a:gd name="connsiteX1" fmla="*/ 292100 w 500101"/>
              <a:gd name="connsiteY1" fmla="*/ 28575 h 107950"/>
              <a:gd name="connsiteX2" fmla="*/ 400050 w 500101"/>
              <a:gd name="connsiteY2" fmla="*/ 0 h 107950"/>
              <a:gd name="connsiteX3" fmla="*/ 234950 w 500101"/>
              <a:gd name="connsiteY3" fmla="*/ 28575 h 107950"/>
              <a:gd name="connsiteX4" fmla="*/ 422275 w 500101"/>
              <a:gd name="connsiteY4" fmla="*/ 12700 h 107950"/>
              <a:gd name="connsiteX5" fmla="*/ 498475 w 500101"/>
              <a:gd name="connsiteY5" fmla="*/ 12700 h 107950"/>
              <a:gd name="connsiteX6" fmla="*/ 358775 w 500101"/>
              <a:gd name="connsiteY6" fmla="*/ 3175 h 107950"/>
              <a:gd name="connsiteX7" fmla="*/ 212725 w 500101"/>
              <a:gd name="connsiteY7" fmla="*/ 31750 h 107950"/>
              <a:gd name="connsiteX8" fmla="*/ 174625 w 500101"/>
              <a:gd name="connsiteY8" fmla="*/ 47625 h 107950"/>
              <a:gd name="connsiteX9" fmla="*/ 0 w 500101"/>
              <a:gd name="connsiteY9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101" h="107950">
                <a:moveTo>
                  <a:pt x="0" y="107950"/>
                </a:moveTo>
                <a:lnTo>
                  <a:pt x="292100" y="28575"/>
                </a:lnTo>
                <a:cubicBezTo>
                  <a:pt x="358775" y="10583"/>
                  <a:pt x="409575" y="0"/>
                  <a:pt x="400050" y="0"/>
                </a:cubicBezTo>
                <a:cubicBezTo>
                  <a:pt x="390525" y="0"/>
                  <a:pt x="231246" y="26458"/>
                  <a:pt x="234950" y="28575"/>
                </a:cubicBezTo>
                <a:cubicBezTo>
                  <a:pt x="238654" y="30692"/>
                  <a:pt x="378354" y="15346"/>
                  <a:pt x="422275" y="12700"/>
                </a:cubicBezTo>
                <a:cubicBezTo>
                  <a:pt x="466196" y="10054"/>
                  <a:pt x="509058" y="14287"/>
                  <a:pt x="498475" y="12700"/>
                </a:cubicBezTo>
                <a:cubicBezTo>
                  <a:pt x="487892" y="11112"/>
                  <a:pt x="406400" y="0"/>
                  <a:pt x="358775" y="3175"/>
                </a:cubicBezTo>
                <a:cubicBezTo>
                  <a:pt x="311150" y="6350"/>
                  <a:pt x="243417" y="24342"/>
                  <a:pt x="212725" y="31750"/>
                </a:cubicBezTo>
                <a:cubicBezTo>
                  <a:pt x="182033" y="39158"/>
                  <a:pt x="174625" y="47625"/>
                  <a:pt x="174625" y="47625"/>
                </a:cubicBezTo>
                <a:lnTo>
                  <a:pt x="0" y="1079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7869633-9743-35DC-A2D4-1709B1157EF7}"/>
              </a:ext>
            </a:extLst>
          </p:cNvPr>
          <p:cNvSpPr/>
          <p:nvPr/>
        </p:nvSpPr>
        <p:spPr>
          <a:xfrm>
            <a:off x="3232003" y="4987924"/>
            <a:ext cx="273202" cy="245134"/>
          </a:xfrm>
          <a:custGeom>
            <a:avLst/>
            <a:gdLst>
              <a:gd name="connsiteX0" fmla="*/ 273197 w 273202"/>
              <a:gd name="connsiteY0" fmla="*/ 1 h 245134"/>
              <a:gd name="connsiteX1" fmla="*/ 76347 w 273202"/>
              <a:gd name="connsiteY1" fmla="*/ 146051 h 245134"/>
              <a:gd name="connsiteX2" fmla="*/ 147 w 273202"/>
              <a:gd name="connsiteY2" fmla="*/ 244476 h 245134"/>
              <a:gd name="connsiteX3" fmla="*/ 92222 w 273202"/>
              <a:gd name="connsiteY3" fmla="*/ 98426 h 245134"/>
              <a:gd name="connsiteX4" fmla="*/ 69997 w 273202"/>
              <a:gd name="connsiteY4" fmla="*/ 142876 h 245134"/>
              <a:gd name="connsiteX5" fmla="*/ 273197 w 273202"/>
              <a:gd name="connsiteY5" fmla="*/ 1 h 2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202" h="245134">
                <a:moveTo>
                  <a:pt x="273197" y="1"/>
                </a:moveTo>
                <a:cubicBezTo>
                  <a:pt x="274255" y="530"/>
                  <a:pt x="121855" y="105305"/>
                  <a:pt x="76347" y="146051"/>
                </a:cubicBezTo>
                <a:cubicBezTo>
                  <a:pt x="30839" y="186797"/>
                  <a:pt x="-2499" y="252413"/>
                  <a:pt x="147" y="244476"/>
                </a:cubicBezTo>
                <a:cubicBezTo>
                  <a:pt x="2793" y="236539"/>
                  <a:pt x="80580" y="115359"/>
                  <a:pt x="92222" y="98426"/>
                </a:cubicBezTo>
                <a:cubicBezTo>
                  <a:pt x="103864" y="81493"/>
                  <a:pt x="43010" y="154518"/>
                  <a:pt x="69997" y="142876"/>
                </a:cubicBezTo>
                <a:cubicBezTo>
                  <a:pt x="96984" y="131234"/>
                  <a:pt x="272139" y="-528"/>
                  <a:pt x="27319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6609A6A-7187-EC9E-865C-045061CADA26}"/>
              </a:ext>
            </a:extLst>
          </p:cNvPr>
          <p:cNvSpPr/>
          <p:nvPr/>
        </p:nvSpPr>
        <p:spPr>
          <a:xfrm>
            <a:off x="4159229" y="4641709"/>
            <a:ext cx="47828" cy="254339"/>
          </a:xfrm>
          <a:custGeom>
            <a:avLst/>
            <a:gdLst>
              <a:gd name="connsiteX0" fmla="*/ 21 w 47828"/>
              <a:gd name="connsiteY0" fmla="*/ 141 h 254339"/>
              <a:gd name="connsiteX1" fmla="*/ 41296 w 47828"/>
              <a:gd name="connsiteY1" fmla="*/ 130316 h 254339"/>
              <a:gd name="connsiteX2" fmla="*/ 22246 w 47828"/>
              <a:gd name="connsiteY2" fmla="*/ 254141 h 254339"/>
              <a:gd name="connsiteX3" fmla="*/ 47646 w 47828"/>
              <a:gd name="connsiteY3" fmla="*/ 155716 h 254339"/>
              <a:gd name="connsiteX4" fmla="*/ 21 w 47828"/>
              <a:gd name="connsiteY4" fmla="*/ 141 h 25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28" h="254339">
                <a:moveTo>
                  <a:pt x="21" y="141"/>
                </a:moveTo>
                <a:cubicBezTo>
                  <a:pt x="-1037" y="-4092"/>
                  <a:pt x="37592" y="87983"/>
                  <a:pt x="41296" y="130316"/>
                </a:cubicBezTo>
                <a:cubicBezTo>
                  <a:pt x="45000" y="172649"/>
                  <a:pt x="21188" y="249908"/>
                  <a:pt x="22246" y="254141"/>
                </a:cubicBezTo>
                <a:cubicBezTo>
                  <a:pt x="23304" y="258374"/>
                  <a:pt x="50292" y="193816"/>
                  <a:pt x="47646" y="155716"/>
                </a:cubicBezTo>
                <a:cubicBezTo>
                  <a:pt x="45000" y="117616"/>
                  <a:pt x="1079" y="4374"/>
                  <a:pt x="2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81A119F-B089-9CE9-29B4-728F974910DC}"/>
              </a:ext>
            </a:extLst>
          </p:cNvPr>
          <p:cNvSpPr/>
          <p:nvPr/>
        </p:nvSpPr>
        <p:spPr>
          <a:xfrm>
            <a:off x="4038346" y="4622627"/>
            <a:ext cx="92565" cy="198215"/>
          </a:xfrm>
          <a:custGeom>
            <a:avLst/>
            <a:gdLst>
              <a:gd name="connsiteX0" fmla="*/ 254 w 92565"/>
              <a:gd name="connsiteY0" fmla="*/ 173 h 198215"/>
              <a:gd name="connsiteX1" fmla="*/ 60579 w 92565"/>
              <a:gd name="connsiteY1" fmla="*/ 85898 h 198215"/>
              <a:gd name="connsiteX2" fmla="*/ 89154 w 92565"/>
              <a:gd name="connsiteY2" fmla="*/ 197023 h 198215"/>
              <a:gd name="connsiteX3" fmla="*/ 76454 w 92565"/>
              <a:gd name="connsiteY3" fmla="*/ 143048 h 198215"/>
              <a:gd name="connsiteX4" fmla="*/ 92329 w 92565"/>
              <a:gd name="connsiteY4" fmla="*/ 117648 h 198215"/>
              <a:gd name="connsiteX5" fmla="*/ 85979 w 92565"/>
              <a:gd name="connsiteY5" fmla="*/ 47798 h 198215"/>
              <a:gd name="connsiteX6" fmla="*/ 85979 w 92565"/>
              <a:gd name="connsiteY6" fmla="*/ 108123 h 198215"/>
              <a:gd name="connsiteX7" fmla="*/ 254 w 92565"/>
              <a:gd name="connsiteY7" fmla="*/ 173 h 19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5" h="198215">
                <a:moveTo>
                  <a:pt x="254" y="173"/>
                </a:moveTo>
                <a:cubicBezTo>
                  <a:pt x="-3979" y="-3531"/>
                  <a:pt x="45762" y="53090"/>
                  <a:pt x="60579" y="85898"/>
                </a:cubicBezTo>
                <a:cubicBezTo>
                  <a:pt x="75396" y="118706"/>
                  <a:pt x="86508" y="187498"/>
                  <a:pt x="89154" y="197023"/>
                </a:cubicBezTo>
                <a:cubicBezTo>
                  <a:pt x="91800" y="206548"/>
                  <a:pt x="75925" y="156277"/>
                  <a:pt x="76454" y="143048"/>
                </a:cubicBezTo>
                <a:cubicBezTo>
                  <a:pt x="76983" y="129819"/>
                  <a:pt x="90742" y="133523"/>
                  <a:pt x="92329" y="117648"/>
                </a:cubicBezTo>
                <a:cubicBezTo>
                  <a:pt x="93917" y="101773"/>
                  <a:pt x="87037" y="49386"/>
                  <a:pt x="85979" y="47798"/>
                </a:cubicBezTo>
                <a:cubicBezTo>
                  <a:pt x="84921" y="46210"/>
                  <a:pt x="97092" y="111298"/>
                  <a:pt x="85979" y="108123"/>
                </a:cubicBezTo>
                <a:cubicBezTo>
                  <a:pt x="74866" y="104948"/>
                  <a:pt x="4487" y="3877"/>
                  <a:pt x="2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31272AF-81D8-2486-6A5C-A9E8EE1C43EC}"/>
              </a:ext>
            </a:extLst>
          </p:cNvPr>
          <p:cNvSpPr/>
          <p:nvPr/>
        </p:nvSpPr>
        <p:spPr>
          <a:xfrm>
            <a:off x="3793878" y="4598121"/>
            <a:ext cx="322447" cy="191596"/>
          </a:xfrm>
          <a:custGeom>
            <a:avLst/>
            <a:gdLst>
              <a:gd name="connsiteX0" fmla="*/ 320922 w 322447"/>
              <a:gd name="connsiteY0" fmla="*/ 189779 h 191596"/>
              <a:gd name="connsiteX1" fmla="*/ 260597 w 322447"/>
              <a:gd name="connsiteY1" fmla="*/ 97704 h 191596"/>
              <a:gd name="connsiteX2" fmla="*/ 178047 w 322447"/>
              <a:gd name="connsiteY2" fmla="*/ 62779 h 191596"/>
              <a:gd name="connsiteX3" fmla="*/ 63747 w 322447"/>
              <a:gd name="connsiteY3" fmla="*/ 11979 h 191596"/>
              <a:gd name="connsiteX4" fmla="*/ 181222 w 322447"/>
              <a:gd name="connsiteY4" fmla="*/ 24679 h 191596"/>
              <a:gd name="connsiteX5" fmla="*/ 247 w 322447"/>
              <a:gd name="connsiteY5" fmla="*/ 11979 h 191596"/>
              <a:gd name="connsiteX6" fmla="*/ 143122 w 322447"/>
              <a:gd name="connsiteY6" fmla="*/ 27854 h 191596"/>
              <a:gd name="connsiteX7" fmla="*/ 190747 w 322447"/>
              <a:gd name="connsiteY7" fmla="*/ 56429 h 191596"/>
              <a:gd name="connsiteX8" fmla="*/ 187572 w 322447"/>
              <a:gd name="connsiteY8" fmla="*/ 21504 h 191596"/>
              <a:gd name="connsiteX9" fmla="*/ 209797 w 322447"/>
              <a:gd name="connsiteY9" fmla="*/ 43729 h 191596"/>
              <a:gd name="connsiteX10" fmla="*/ 197097 w 322447"/>
              <a:gd name="connsiteY10" fmla="*/ 5629 h 191596"/>
              <a:gd name="connsiteX11" fmla="*/ 320922 w 322447"/>
              <a:gd name="connsiteY11" fmla="*/ 189779 h 1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447" h="191596">
                <a:moveTo>
                  <a:pt x="320922" y="189779"/>
                </a:moveTo>
                <a:cubicBezTo>
                  <a:pt x="331505" y="205125"/>
                  <a:pt x="284409" y="118871"/>
                  <a:pt x="260597" y="97704"/>
                </a:cubicBezTo>
                <a:cubicBezTo>
                  <a:pt x="236784" y="76537"/>
                  <a:pt x="178047" y="62779"/>
                  <a:pt x="178047" y="62779"/>
                </a:cubicBezTo>
                <a:cubicBezTo>
                  <a:pt x="145239" y="48491"/>
                  <a:pt x="63218" y="18329"/>
                  <a:pt x="63747" y="11979"/>
                </a:cubicBezTo>
                <a:cubicBezTo>
                  <a:pt x="64276" y="5629"/>
                  <a:pt x="191805" y="24679"/>
                  <a:pt x="181222" y="24679"/>
                </a:cubicBezTo>
                <a:cubicBezTo>
                  <a:pt x="170639" y="24679"/>
                  <a:pt x="6597" y="11450"/>
                  <a:pt x="247" y="11979"/>
                </a:cubicBezTo>
                <a:cubicBezTo>
                  <a:pt x="-6103" y="12508"/>
                  <a:pt x="111372" y="20446"/>
                  <a:pt x="143122" y="27854"/>
                </a:cubicBezTo>
                <a:cubicBezTo>
                  <a:pt x="174872" y="35262"/>
                  <a:pt x="183339" y="57487"/>
                  <a:pt x="190747" y="56429"/>
                </a:cubicBezTo>
                <a:cubicBezTo>
                  <a:pt x="198155" y="55371"/>
                  <a:pt x="184397" y="23621"/>
                  <a:pt x="187572" y="21504"/>
                </a:cubicBezTo>
                <a:cubicBezTo>
                  <a:pt x="190747" y="19387"/>
                  <a:pt x="208209" y="46375"/>
                  <a:pt x="209797" y="43729"/>
                </a:cubicBezTo>
                <a:cubicBezTo>
                  <a:pt x="211384" y="41083"/>
                  <a:pt x="181222" y="-18184"/>
                  <a:pt x="197097" y="5629"/>
                </a:cubicBezTo>
                <a:cubicBezTo>
                  <a:pt x="212972" y="29441"/>
                  <a:pt x="310339" y="174433"/>
                  <a:pt x="320922" y="189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3F40B63-7956-83D7-2D3C-65EE6B30B7C5}"/>
              </a:ext>
            </a:extLst>
          </p:cNvPr>
          <p:cNvSpPr/>
          <p:nvPr/>
        </p:nvSpPr>
        <p:spPr>
          <a:xfrm>
            <a:off x="3654298" y="4603506"/>
            <a:ext cx="419641" cy="226466"/>
          </a:xfrm>
          <a:custGeom>
            <a:avLst/>
            <a:gdLst>
              <a:gd name="connsiteX0" fmla="*/ 419227 w 419641"/>
              <a:gd name="connsiteY0" fmla="*/ 225669 h 226466"/>
              <a:gd name="connsiteX1" fmla="*/ 349377 w 419641"/>
              <a:gd name="connsiteY1" fmla="*/ 124069 h 226466"/>
              <a:gd name="connsiteX2" fmla="*/ 308102 w 419641"/>
              <a:gd name="connsiteY2" fmla="*/ 82794 h 226466"/>
              <a:gd name="connsiteX3" fmla="*/ 212852 w 419641"/>
              <a:gd name="connsiteY3" fmla="*/ 28819 h 226466"/>
              <a:gd name="connsiteX4" fmla="*/ 82677 w 419641"/>
              <a:gd name="connsiteY4" fmla="*/ 38344 h 226466"/>
              <a:gd name="connsiteX5" fmla="*/ 155702 w 419641"/>
              <a:gd name="connsiteY5" fmla="*/ 38344 h 226466"/>
              <a:gd name="connsiteX6" fmla="*/ 127 w 419641"/>
              <a:gd name="connsiteY6" fmla="*/ 6594 h 226466"/>
              <a:gd name="connsiteX7" fmla="*/ 130302 w 419641"/>
              <a:gd name="connsiteY7" fmla="*/ 31994 h 226466"/>
              <a:gd name="connsiteX8" fmla="*/ 190627 w 419641"/>
              <a:gd name="connsiteY8" fmla="*/ 22469 h 226466"/>
              <a:gd name="connsiteX9" fmla="*/ 101727 w 419641"/>
              <a:gd name="connsiteY9" fmla="*/ 244 h 226466"/>
              <a:gd name="connsiteX10" fmla="*/ 241427 w 419641"/>
              <a:gd name="connsiteY10" fmla="*/ 38344 h 226466"/>
              <a:gd name="connsiteX11" fmla="*/ 365252 w 419641"/>
              <a:gd name="connsiteY11" fmla="*/ 111369 h 226466"/>
              <a:gd name="connsiteX12" fmla="*/ 314452 w 419641"/>
              <a:gd name="connsiteY12" fmla="*/ 63744 h 226466"/>
              <a:gd name="connsiteX13" fmla="*/ 419227 w 419641"/>
              <a:gd name="connsiteY13" fmla="*/ 225669 h 22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641" h="226466">
                <a:moveTo>
                  <a:pt x="419227" y="225669"/>
                </a:moveTo>
                <a:cubicBezTo>
                  <a:pt x="425048" y="235723"/>
                  <a:pt x="367898" y="147881"/>
                  <a:pt x="349377" y="124069"/>
                </a:cubicBezTo>
                <a:cubicBezTo>
                  <a:pt x="330856" y="100257"/>
                  <a:pt x="330856" y="98669"/>
                  <a:pt x="308102" y="82794"/>
                </a:cubicBezTo>
                <a:cubicBezTo>
                  <a:pt x="285348" y="66919"/>
                  <a:pt x="250423" y="36227"/>
                  <a:pt x="212852" y="28819"/>
                </a:cubicBezTo>
                <a:cubicBezTo>
                  <a:pt x="175281" y="21411"/>
                  <a:pt x="92202" y="36756"/>
                  <a:pt x="82677" y="38344"/>
                </a:cubicBezTo>
                <a:cubicBezTo>
                  <a:pt x="73152" y="39931"/>
                  <a:pt x="169460" y="43636"/>
                  <a:pt x="155702" y="38344"/>
                </a:cubicBezTo>
                <a:cubicBezTo>
                  <a:pt x="141944" y="33052"/>
                  <a:pt x="4360" y="7652"/>
                  <a:pt x="127" y="6594"/>
                </a:cubicBezTo>
                <a:cubicBezTo>
                  <a:pt x="-4106" y="5536"/>
                  <a:pt x="98552" y="29348"/>
                  <a:pt x="130302" y="31994"/>
                </a:cubicBezTo>
                <a:cubicBezTo>
                  <a:pt x="162052" y="34640"/>
                  <a:pt x="195389" y="27761"/>
                  <a:pt x="190627" y="22469"/>
                </a:cubicBezTo>
                <a:cubicBezTo>
                  <a:pt x="185864" y="17177"/>
                  <a:pt x="93260" y="-2402"/>
                  <a:pt x="101727" y="244"/>
                </a:cubicBezTo>
                <a:cubicBezTo>
                  <a:pt x="110194" y="2890"/>
                  <a:pt x="197506" y="19823"/>
                  <a:pt x="241427" y="38344"/>
                </a:cubicBezTo>
                <a:cubicBezTo>
                  <a:pt x="285348" y="56865"/>
                  <a:pt x="353081" y="107136"/>
                  <a:pt x="365252" y="111369"/>
                </a:cubicBezTo>
                <a:cubicBezTo>
                  <a:pt x="377423" y="115602"/>
                  <a:pt x="307573" y="47869"/>
                  <a:pt x="314452" y="63744"/>
                </a:cubicBezTo>
                <a:cubicBezTo>
                  <a:pt x="321331" y="79619"/>
                  <a:pt x="413406" y="215615"/>
                  <a:pt x="419227" y="225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429BF79-7ACA-7015-09C1-2BA02C35438E}"/>
              </a:ext>
            </a:extLst>
          </p:cNvPr>
          <p:cNvSpPr/>
          <p:nvPr/>
        </p:nvSpPr>
        <p:spPr>
          <a:xfrm>
            <a:off x="3129253" y="4615329"/>
            <a:ext cx="543258" cy="326048"/>
          </a:xfrm>
          <a:custGeom>
            <a:avLst/>
            <a:gdLst>
              <a:gd name="connsiteX0" fmla="*/ 1297 w 543258"/>
              <a:gd name="connsiteY0" fmla="*/ 324971 h 326048"/>
              <a:gd name="connsiteX1" fmla="*/ 337847 w 543258"/>
              <a:gd name="connsiteY1" fmla="*/ 55096 h 326048"/>
              <a:gd name="connsiteX2" fmla="*/ 290222 w 543258"/>
              <a:gd name="connsiteY2" fmla="*/ 109071 h 326048"/>
              <a:gd name="connsiteX3" fmla="*/ 541047 w 543258"/>
              <a:gd name="connsiteY3" fmla="*/ 1121 h 326048"/>
              <a:gd name="connsiteX4" fmla="*/ 407697 w 543258"/>
              <a:gd name="connsiteY4" fmla="*/ 55096 h 326048"/>
              <a:gd name="connsiteX5" fmla="*/ 318797 w 543258"/>
              <a:gd name="connsiteY5" fmla="*/ 93196 h 326048"/>
              <a:gd name="connsiteX6" fmla="*/ 226722 w 543258"/>
              <a:gd name="connsiteY6" fmla="*/ 96371 h 326048"/>
              <a:gd name="connsiteX7" fmla="*/ 290222 w 543258"/>
              <a:gd name="connsiteY7" fmla="*/ 77321 h 326048"/>
              <a:gd name="connsiteX8" fmla="*/ 223547 w 543258"/>
              <a:gd name="connsiteY8" fmla="*/ 147171 h 326048"/>
              <a:gd name="connsiteX9" fmla="*/ 1297 w 543258"/>
              <a:gd name="connsiteY9" fmla="*/ 324971 h 32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58" h="326048">
                <a:moveTo>
                  <a:pt x="1297" y="324971"/>
                </a:moveTo>
                <a:lnTo>
                  <a:pt x="337847" y="55096"/>
                </a:lnTo>
                <a:cubicBezTo>
                  <a:pt x="386001" y="19113"/>
                  <a:pt x="256355" y="118067"/>
                  <a:pt x="290222" y="109071"/>
                </a:cubicBezTo>
                <a:cubicBezTo>
                  <a:pt x="324089" y="100075"/>
                  <a:pt x="521468" y="10117"/>
                  <a:pt x="541047" y="1121"/>
                </a:cubicBezTo>
                <a:cubicBezTo>
                  <a:pt x="560626" y="-7875"/>
                  <a:pt x="444739" y="39750"/>
                  <a:pt x="407697" y="55096"/>
                </a:cubicBezTo>
                <a:cubicBezTo>
                  <a:pt x="370655" y="70442"/>
                  <a:pt x="348959" y="86317"/>
                  <a:pt x="318797" y="93196"/>
                </a:cubicBezTo>
                <a:cubicBezTo>
                  <a:pt x="288635" y="100075"/>
                  <a:pt x="231484" y="99017"/>
                  <a:pt x="226722" y="96371"/>
                </a:cubicBezTo>
                <a:cubicBezTo>
                  <a:pt x="221960" y="93725"/>
                  <a:pt x="290751" y="68854"/>
                  <a:pt x="290222" y="77321"/>
                </a:cubicBezTo>
                <a:cubicBezTo>
                  <a:pt x="289693" y="85788"/>
                  <a:pt x="268526" y="106954"/>
                  <a:pt x="223547" y="147171"/>
                </a:cubicBezTo>
                <a:cubicBezTo>
                  <a:pt x="178568" y="187388"/>
                  <a:pt x="-17753" y="340317"/>
                  <a:pt x="1297" y="324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D5B4E26-D86E-F023-1867-E9C923A39C05}"/>
              </a:ext>
            </a:extLst>
          </p:cNvPr>
          <p:cNvSpPr/>
          <p:nvPr/>
        </p:nvSpPr>
        <p:spPr>
          <a:xfrm>
            <a:off x="3120720" y="4609491"/>
            <a:ext cx="289427" cy="383065"/>
          </a:xfrm>
          <a:custGeom>
            <a:avLst/>
            <a:gdLst>
              <a:gd name="connsiteX0" fmla="*/ 289230 w 289427"/>
              <a:gd name="connsiteY0" fmla="*/ 609 h 383065"/>
              <a:gd name="connsiteX1" fmla="*/ 146355 w 289427"/>
              <a:gd name="connsiteY1" fmla="*/ 133959 h 383065"/>
              <a:gd name="connsiteX2" fmla="*/ 165405 w 289427"/>
              <a:gd name="connsiteY2" fmla="*/ 95859 h 383065"/>
              <a:gd name="connsiteX3" fmla="*/ 57455 w 289427"/>
              <a:gd name="connsiteY3" fmla="*/ 203809 h 383065"/>
              <a:gd name="connsiteX4" fmla="*/ 105080 w 289427"/>
              <a:gd name="connsiteY4" fmla="*/ 165709 h 383065"/>
              <a:gd name="connsiteX5" fmla="*/ 57455 w 289427"/>
              <a:gd name="connsiteY5" fmla="*/ 248259 h 383065"/>
              <a:gd name="connsiteX6" fmla="*/ 305 w 289427"/>
              <a:gd name="connsiteY6" fmla="*/ 381609 h 383065"/>
              <a:gd name="connsiteX7" fmla="*/ 38405 w 289427"/>
              <a:gd name="connsiteY7" fmla="*/ 308584 h 383065"/>
              <a:gd name="connsiteX8" fmla="*/ 114605 w 289427"/>
              <a:gd name="connsiteY8" fmla="*/ 146659 h 383065"/>
              <a:gd name="connsiteX9" fmla="*/ 57455 w 289427"/>
              <a:gd name="connsiteY9" fmla="*/ 229209 h 383065"/>
              <a:gd name="connsiteX10" fmla="*/ 174930 w 289427"/>
              <a:gd name="connsiteY10" fmla="*/ 89509 h 383065"/>
              <a:gd name="connsiteX11" fmla="*/ 289230 w 289427"/>
              <a:gd name="connsiteY11" fmla="*/ 609 h 38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427" h="383065">
                <a:moveTo>
                  <a:pt x="289230" y="609"/>
                </a:moveTo>
                <a:cubicBezTo>
                  <a:pt x="284467" y="8017"/>
                  <a:pt x="166992" y="118084"/>
                  <a:pt x="146355" y="133959"/>
                </a:cubicBezTo>
                <a:cubicBezTo>
                  <a:pt x="125717" y="149834"/>
                  <a:pt x="180221" y="84217"/>
                  <a:pt x="165405" y="95859"/>
                </a:cubicBezTo>
                <a:cubicBezTo>
                  <a:pt x="150589" y="107501"/>
                  <a:pt x="67509" y="192167"/>
                  <a:pt x="57455" y="203809"/>
                </a:cubicBezTo>
                <a:cubicBezTo>
                  <a:pt x="47401" y="215451"/>
                  <a:pt x="105080" y="158301"/>
                  <a:pt x="105080" y="165709"/>
                </a:cubicBezTo>
                <a:cubicBezTo>
                  <a:pt x="105080" y="173117"/>
                  <a:pt x="74917" y="212276"/>
                  <a:pt x="57455" y="248259"/>
                </a:cubicBezTo>
                <a:cubicBezTo>
                  <a:pt x="39993" y="284242"/>
                  <a:pt x="3480" y="371555"/>
                  <a:pt x="305" y="381609"/>
                </a:cubicBezTo>
                <a:cubicBezTo>
                  <a:pt x="-2870" y="391663"/>
                  <a:pt x="19355" y="347742"/>
                  <a:pt x="38405" y="308584"/>
                </a:cubicBezTo>
                <a:cubicBezTo>
                  <a:pt x="57455" y="269426"/>
                  <a:pt x="111430" y="159888"/>
                  <a:pt x="114605" y="146659"/>
                </a:cubicBezTo>
                <a:cubicBezTo>
                  <a:pt x="117780" y="133430"/>
                  <a:pt x="47401" y="238734"/>
                  <a:pt x="57455" y="229209"/>
                </a:cubicBezTo>
                <a:cubicBezTo>
                  <a:pt x="67509" y="219684"/>
                  <a:pt x="138418" y="123905"/>
                  <a:pt x="174930" y="89509"/>
                </a:cubicBezTo>
                <a:cubicBezTo>
                  <a:pt x="211442" y="55113"/>
                  <a:pt x="293993" y="-6799"/>
                  <a:pt x="289230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9A938BF-8F07-3D32-E286-0FAE80843D5A}"/>
              </a:ext>
            </a:extLst>
          </p:cNvPr>
          <p:cNvSpPr/>
          <p:nvPr/>
        </p:nvSpPr>
        <p:spPr>
          <a:xfrm>
            <a:off x="3238197" y="4597319"/>
            <a:ext cx="463854" cy="197072"/>
          </a:xfrm>
          <a:custGeom>
            <a:avLst/>
            <a:gdLst>
              <a:gd name="connsiteX0" fmla="*/ 303 w 463854"/>
              <a:gd name="connsiteY0" fmla="*/ 196931 h 197072"/>
              <a:gd name="connsiteX1" fmla="*/ 168578 w 463854"/>
              <a:gd name="connsiteY1" fmla="*/ 76281 h 197072"/>
              <a:gd name="connsiteX2" fmla="*/ 381303 w 463854"/>
              <a:gd name="connsiteY2" fmla="*/ 81 h 197072"/>
              <a:gd name="connsiteX3" fmla="*/ 295578 w 463854"/>
              <a:gd name="connsiteY3" fmla="*/ 60406 h 197072"/>
              <a:gd name="connsiteX4" fmla="*/ 463853 w 463854"/>
              <a:gd name="connsiteY4" fmla="*/ 3256 h 197072"/>
              <a:gd name="connsiteX5" fmla="*/ 292403 w 463854"/>
              <a:gd name="connsiteY5" fmla="*/ 28656 h 197072"/>
              <a:gd name="connsiteX6" fmla="*/ 209853 w 463854"/>
              <a:gd name="connsiteY6" fmla="*/ 50881 h 197072"/>
              <a:gd name="connsiteX7" fmla="*/ 303 w 463854"/>
              <a:gd name="connsiteY7" fmla="*/ 196931 h 1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54" h="197072">
                <a:moveTo>
                  <a:pt x="303" y="196931"/>
                </a:moveTo>
                <a:cubicBezTo>
                  <a:pt x="-6576" y="201164"/>
                  <a:pt x="105078" y="109089"/>
                  <a:pt x="168578" y="76281"/>
                </a:cubicBezTo>
                <a:cubicBezTo>
                  <a:pt x="232078" y="43473"/>
                  <a:pt x="360136" y="2727"/>
                  <a:pt x="381303" y="81"/>
                </a:cubicBezTo>
                <a:cubicBezTo>
                  <a:pt x="402470" y="-2565"/>
                  <a:pt x="281820" y="59877"/>
                  <a:pt x="295578" y="60406"/>
                </a:cubicBezTo>
                <a:cubicBezTo>
                  <a:pt x="309336" y="60935"/>
                  <a:pt x="464382" y="8548"/>
                  <a:pt x="463853" y="3256"/>
                </a:cubicBezTo>
                <a:cubicBezTo>
                  <a:pt x="463324" y="-2036"/>
                  <a:pt x="334736" y="20719"/>
                  <a:pt x="292403" y="28656"/>
                </a:cubicBezTo>
                <a:cubicBezTo>
                  <a:pt x="250070" y="36593"/>
                  <a:pt x="257478" y="26539"/>
                  <a:pt x="209853" y="50881"/>
                </a:cubicBezTo>
                <a:cubicBezTo>
                  <a:pt x="162228" y="75223"/>
                  <a:pt x="7182" y="192698"/>
                  <a:pt x="303" y="196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ABE03F8-D9EA-BFAD-B56D-2197990A41AF}"/>
              </a:ext>
            </a:extLst>
          </p:cNvPr>
          <p:cNvSpPr/>
          <p:nvPr/>
        </p:nvSpPr>
        <p:spPr>
          <a:xfrm>
            <a:off x="3154248" y="4670375"/>
            <a:ext cx="512880" cy="290166"/>
          </a:xfrm>
          <a:custGeom>
            <a:avLst/>
            <a:gdLst>
              <a:gd name="connsiteX0" fmla="*/ 512877 w 512880"/>
              <a:gd name="connsiteY0" fmla="*/ 50 h 290166"/>
              <a:gd name="connsiteX1" fmla="*/ 227127 w 512880"/>
              <a:gd name="connsiteY1" fmla="*/ 120700 h 290166"/>
              <a:gd name="connsiteX2" fmla="*/ 81077 w 512880"/>
              <a:gd name="connsiteY2" fmla="*/ 225475 h 290166"/>
              <a:gd name="connsiteX3" fmla="*/ 185852 w 512880"/>
              <a:gd name="connsiteY3" fmla="*/ 136575 h 290166"/>
              <a:gd name="connsiteX4" fmla="*/ 1702 w 512880"/>
              <a:gd name="connsiteY4" fmla="*/ 288975 h 290166"/>
              <a:gd name="connsiteX5" fmla="*/ 316027 w 512880"/>
              <a:gd name="connsiteY5" fmla="*/ 38150 h 290166"/>
              <a:gd name="connsiteX6" fmla="*/ 220777 w 512880"/>
              <a:gd name="connsiteY6" fmla="*/ 104825 h 290166"/>
              <a:gd name="connsiteX7" fmla="*/ 512877 w 512880"/>
              <a:gd name="connsiteY7" fmla="*/ 50 h 29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880" h="290166">
                <a:moveTo>
                  <a:pt x="512877" y="50"/>
                </a:moveTo>
                <a:cubicBezTo>
                  <a:pt x="513935" y="2696"/>
                  <a:pt x="299094" y="83129"/>
                  <a:pt x="227127" y="120700"/>
                </a:cubicBezTo>
                <a:cubicBezTo>
                  <a:pt x="155160" y="158271"/>
                  <a:pt x="87956" y="222829"/>
                  <a:pt x="81077" y="225475"/>
                </a:cubicBezTo>
                <a:cubicBezTo>
                  <a:pt x="74198" y="228121"/>
                  <a:pt x="199081" y="125992"/>
                  <a:pt x="185852" y="136575"/>
                </a:cubicBezTo>
                <a:cubicBezTo>
                  <a:pt x="172623" y="147158"/>
                  <a:pt x="-19994" y="305379"/>
                  <a:pt x="1702" y="288975"/>
                </a:cubicBezTo>
                <a:cubicBezTo>
                  <a:pt x="23398" y="272571"/>
                  <a:pt x="279514" y="68842"/>
                  <a:pt x="316027" y="38150"/>
                </a:cubicBezTo>
                <a:cubicBezTo>
                  <a:pt x="352539" y="7458"/>
                  <a:pt x="193789" y="109058"/>
                  <a:pt x="220777" y="104825"/>
                </a:cubicBezTo>
                <a:cubicBezTo>
                  <a:pt x="247764" y="100592"/>
                  <a:pt x="511819" y="-2596"/>
                  <a:pt x="51287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5E97549-E68C-7282-30B1-E40C8AC2ED9F}"/>
              </a:ext>
            </a:extLst>
          </p:cNvPr>
          <p:cNvSpPr/>
          <p:nvPr/>
        </p:nvSpPr>
        <p:spPr>
          <a:xfrm>
            <a:off x="3682927" y="4695819"/>
            <a:ext cx="352597" cy="120861"/>
          </a:xfrm>
          <a:custGeom>
            <a:avLst/>
            <a:gdLst>
              <a:gd name="connsiteX0" fmla="*/ 352498 w 352597"/>
              <a:gd name="connsiteY0" fmla="*/ 120656 h 120861"/>
              <a:gd name="connsiteX1" fmla="*/ 254073 w 352597"/>
              <a:gd name="connsiteY1" fmla="*/ 50806 h 120861"/>
              <a:gd name="connsiteX2" fmla="*/ 85798 w 352597"/>
              <a:gd name="connsiteY2" fmla="*/ 6 h 120861"/>
              <a:gd name="connsiteX3" fmla="*/ 238198 w 352597"/>
              <a:gd name="connsiteY3" fmla="*/ 53981 h 120861"/>
              <a:gd name="connsiteX4" fmla="*/ 73 w 352597"/>
              <a:gd name="connsiteY4" fmla="*/ 9531 h 120861"/>
              <a:gd name="connsiteX5" fmla="*/ 266773 w 352597"/>
              <a:gd name="connsiteY5" fmla="*/ 69856 h 120861"/>
              <a:gd name="connsiteX6" fmla="*/ 352498 w 352597"/>
              <a:gd name="connsiteY6" fmla="*/ 120656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97" h="120861">
                <a:moveTo>
                  <a:pt x="352498" y="120656"/>
                </a:moveTo>
                <a:cubicBezTo>
                  <a:pt x="350381" y="117481"/>
                  <a:pt x="298523" y="70914"/>
                  <a:pt x="254073" y="50806"/>
                </a:cubicBezTo>
                <a:cubicBezTo>
                  <a:pt x="209623" y="30698"/>
                  <a:pt x="88444" y="-523"/>
                  <a:pt x="85798" y="6"/>
                </a:cubicBezTo>
                <a:cubicBezTo>
                  <a:pt x="83152" y="535"/>
                  <a:pt x="252485" y="52394"/>
                  <a:pt x="238198" y="53981"/>
                </a:cubicBezTo>
                <a:cubicBezTo>
                  <a:pt x="223911" y="55568"/>
                  <a:pt x="-4689" y="6885"/>
                  <a:pt x="73" y="9531"/>
                </a:cubicBezTo>
                <a:cubicBezTo>
                  <a:pt x="4835" y="12177"/>
                  <a:pt x="210681" y="50277"/>
                  <a:pt x="266773" y="69856"/>
                </a:cubicBezTo>
                <a:cubicBezTo>
                  <a:pt x="322865" y="89435"/>
                  <a:pt x="354615" y="123831"/>
                  <a:pt x="352498" y="120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2A7DF2-6CA7-0819-7BD1-6E2241E8BF8A}"/>
              </a:ext>
            </a:extLst>
          </p:cNvPr>
          <p:cNvSpPr/>
          <p:nvPr/>
        </p:nvSpPr>
        <p:spPr>
          <a:xfrm>
            <a:off x="3562301" y="4697785"/>
            <a:ext cx="286055" cy="94162"/>
          </a:xfrm>
          <a:custGeom>
            <a:avLst/>
            <a:gdLst>
              <a:gd name="connsiteX0" fmla="*/ 285799 w 286055"/>
              <a:gd name="connsiteY0" fmla="*/ 93290 h 94162"/>
              <a:gd name="connsiteX1" fmla="*/ 149274 w 286055"/>
              <a:gd name="connsiteY1" fmla="*/ 45665 h 94162"/>
              <a:gd name="connsiteX2" fmla="*/ 49 w 286055"/>
              <a:gd name="connsiteY2" fmla="*/ 13915 h 94162"/>
              <a:gd name="connsiteX3" fmla="*/ 165149 w 286055"/>
              <a:gd name="connsiteY3" fmla="*/ 48840 h 94162"/>
              <a:gd name="connsiteX4" fmla="*/ 114349 w 286055"/>
              <a:gd name="connsiteY4" fmla="*/ 1215 h 94162"/>
              <a:gd name="connsiteX5" fmla="*/ 285799 w 286055"/>
              <a:gd name="connsiteY5" fmla="*/ 93290 h 9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055" h="94162">
                <a:moveTo>
                  <a:pt x="285799" y="93290"/>
                </a:moveTo>
                <a:cubicBezTo>
                  <a:pt x="291620" y="100698"/>
                  <a:pt x="196899" y="58894"/>
                  <a:pt x="149274" y="45665"/>
                </a:cubicBezTo>
                <a:cubicBezTo>
                  <a:pt x="101649" y="32436"/>
                  <a:pt x="-2597" y="13386"/>
                  <a:pt x="49" y="13915"/>
                </a:cubicBezTo>
                <a:cubicBezTo>
                  <a:pt x="2695" y="14444"/>
                  <a:pt x="146099" y="50957"/>
                  <a:pt x="165149" y="48840"/>
                </a:cubicBezTo>
                <a:cubicBezTo>
                  <a:pt x="184199" y="46723"/>
                  <a:pt x="92653" y="-8839"/>
                  <a:pt x="114349" y="1215"/>
                </a:cubicBezTo>
                <a:cubicBezTo>
                  <a:pt x="136045" y="11269"/>
                  <a:pt x="279978" y="85882"/>
                  <a:pt x="285799" y="9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0E83F82-C28B-C4E8-88C8-A94B23FD674D}"/>
              </a:ext>
            </a:extLst>
          </p:cNvPr>
          <p:cNvSpPr/>
          <p:nvPr/>
        </p:nvSpPr>
        <p:spPr>
          <a:xfrm>
            <a:off x="3336522" y="4741013"/>
            <a:ext cx="458406" cy="59671"/>
          </a:xfrm>
          <a:custGeom>
            <a:avLst/>
            <a:gdLst>
              <a:gd name="connsiteX0" fmla="*/ 457603 w 458406"/>
              <a:gd name="connsiteY0" fmla="*/ 59587 h 59671"/>
              <a:gd name="connsiteX1" fmla="*/ 305203 w 458406"/>
              <a:gd name="connsiteY1" fmla="*/ 15137 h 59671"/>
              <a:gd name="connsiteX2" fmla="*/ 403 w 458406"/>
              <a:gd name="connsiteY2" fmla="*/ 8787 h 59671"/>
              <a:gd name="connsiteX3" fmla="*/ 244878 w 458406"/>
              <a:gd name="connsiteY3" fmla="*/ 2437 h 59671"/>
              <a:gd name="connsiteX4" fmla="*/ 457603 w 458406"/>
              <a:gd name="connsiteY4" fmla="*/ 59587 h 5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06" h="59671">
                <a:moveTo>
                  <a:pt x="457603" y="59587"/>
                </a:moveTo>
                <a:cubicBezTo>
                  <a:pt x="467657" y="61704"/>
                  <a:pt x="381403" y="23604"/>
                  <a:pt x="305203" y="15137"/>
                </a:cubicBezTo>
                <a:cubicBezTo>
                  <a:pt x="229003" y="6670"/>
                  <a:pt x="10457" y="10904"/>
                  <a:pt x="403" y="8787"/>
                </a:cubicBezTo>
                <a:cubicBezTo>
                  <a:pt x="-9651" y="6670"/>
                  <a:pt x="170795" y="-4971"/>
                  <a:pt x="244878" y="2437"/>
                </a:cubicBezTo>
                <a:cubicBezTo>
                  <a:pt x="318961" y="9845"/>
                  <a:pt x="447549" y="57470"/>
                  <a:pt x="457603" y="59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E85F9CA-2F54-7290-F81A-1AF297E5BE67}"/>
              </a:ext>
            </a:extLst>
          </p:cNvPr>
          <p:cNvSpPr/>
          <p:nvPr/>
        </p:nvSpPr>
        <p:spPr>
          <a:xfrm>
            <a:off x="3216275" y="4714721"/>
            <a:ext cx="505518" cy="123979"/>
          </a:xfrm>
          <a:custGeom>
            <a:avLst/>
            <a:gdLst>
              <a:gd name="connsiteX0" fmla="*/ 0 w 505518"/>
              <a:gd name="connsiteY0" fmla="*/ 123979 h 123979"/>
              <a:gd name="connsiteX1" fmla="*/ 282575 w 505518"/>
              <a:gd name="connsiteY1" fmla="*/ 79529 h 123979"/>
              <a:gd name="connsiteX2" fmla="*/ 355600 w 505518"/>
              <a:gd name="connsiteY2" fmla="*/ 54129 h 123979"/>
              <a:gd name="connsiteX3" fmla="*/ 419100 w 505518"/>
              <a:gd name="connsiteY3" fmla="*/ 25554 h 123979"/>
              <a:gd name="connsiteX4" fmla="*/ 263525 w 505518"/>
              <a:gd name="connsiteY4" fmla="*/ 6504 h 123979"/>
              <a:gd name="connsiteX5" fmla="*/ 504825 w 505518"/>
              <a:gd name="connsiteY5" fmla="*/ 82704 h 123979"/>
              <a:gd name="connsiteX6" fmla="*/ 333375 w 505518"/>
              <a:gd name="connsiteY6" fmla="*/ 31904 h 123979"/>
              <a:gd name="connsiteX7" fmla="*/ 234950 w 505518"/>
              <a:gd name="connsiteY7" fmla="*/ 154 h 123979"/>
              <a:gd name="connsiteX8" fmla="*/ 320675 w 505518"/>
              <a:gd name="connsiteY8" fmla="*/ 44604 h 123979"/>
              <a:gd name="connsiteX9" fmla="*/ 149225 w 505518"/>
              <a:gd name="connsiteY9" fmla="*/ 31904 h 123979"/>
              <a:gd name="connsiteX10" fmla="*/ 330200 w 505518"/>
              <a:gd name="connsiteY10" fmla="*/ 60479 h 123979"/>
              <a:gd name="connsiteX11" fmla="*/ 266700 w 505518"/>
              <a:gd name="connsiteY11" fmla="*/ 79529 h 123979"/>
              <a:gd name="connsiteX12" fmla="*/ 0 w 505518"/>
              <a:gd name="connsiteY12" fmla="*/ 123979 h 12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518" h="123979">
                <a:moveTo>
                  <a:pt x="0" y="123979"/>
                </a:moveTo>
                <a:cubicBezTo>
                  <a:pt x="2646" y="123979"/>
                  <a:pt x="223308" y="91171"/>
                  <a:pt x="282575" y="79529"/>
                </a:cubicBezTo>
                <a:cubicBezTo>
                  <a:pt x="341842" y="67887"/>
                  <a:pt x="332846" y="63125"/>
                  <a:pt x="355600" y="54129"/>
                </a:cubicBezTo>
                <a:cubicBezTo>
                  <a:pt x="378354" y="45133"/>
                  <a:pt x="434446" y="33491"/>
                  <a:pt x="419100" y="25554"/>
                </a:cubicBezTo>
                <a:cubicBezTo>
                  <a:pt x="403754" y="17617"/>
                  <a:pt x="249238" y="-3021"/>
                  <a:pt x="263525" y="6504"/>
                </a:cubicBezTo>
                <a:cubicBezTo>
                  <a:pt x="277812" y="16029"/>
                  <a:pt x="493183" y="78471"/>
                  <a:pt x="504825" y="82704"/>
                </a:cubicBezTo>
                <a:cubicBezTo>
                  <a:pt x="516467" y="86937"/>
                  <a:pt x="378354" y="45662"/>
                  <a:pt x="333375" y="31904"/>
                </a:cubicBezTo>
                <a:cubicBezTo>
                  <a:pt x="288396" y="18146"/>
                  <a:pt x="237067" y="-1963"/>
                  <a:pt x="234950" y="154"/>
                </a:cubicBezTo>
                <a:cubicBezTo>
                  <a:pt x="232833" y="2271"/>
                  <a:pt x="334962" y="39312"/>
                  <a:pt x="320675" y="44604"/>
                </a:cubicBezTo>
                <a:cubicBezTo>
                  <a:pt x="306388" y="49896"/>
                  <a:pt x="147638" y="29258"/>
                  <a:pt x="149225" y="31904"/>
                </a:cubicBezTo>
                <a:cubicBezTo>
                  <a:pt x="150813" y="34550"/>
                  <a:pt x="310621" y="52541"/>
                  <a:pt x="330200" y="60479"/>
                </a:cubicBezTo>
                <a:cubicBezTo>
                  <a:pt x="349779" y="68417"/>
                  <a:pt x="319617" y="70533"/>
                  <a:pt x="266700" y="79529"/>
                </a:cubicBezTo>
                <a:lnTo>
                  <a:pt x="0" y="1239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B6BE951-AB9C-DC73-8F94-0736F3B5D3E0}"/>
              </a:ext>
            </a:extLst>
          </p:cNvPr>
          <p:cNvSpPr/>
          <p:nvPr/>
        </p:nvSpPr>
        <p:spPr>
          <a:xfrm>
            <a:off x="4424237" y="5039556"/>
            <a:ext cx="81216" cy="779204"/>
          </a:xfrm>
          <a:custGeom>
            <a:avLst/>
            <a:gdLst>
              <a:gd name="connsiteX0" fmla="*/ 81088 w 81216"/>
              <a:gd name="connsiteY0" fmla="*/ 2344 h 779204"/>
              <a:gd name="connsiteX1" fmla="*/ 1713 w 81216"/>
              <a:gd name="connsiteY1" fmla="*/ 608769 h 779204"/>
              <a:gd name="connsiteX2" fmla="*/ 27113 w 81216"/>
              <a:gd name="connsiteY2" fmla="*/ 532569 h 779204"/>
              <a:gd name="connsiteX3" fmla="*/ 33463 w 81216"/>
              <a:gd name="connsiteY3" fmla="*/ 773869 h 779204"/>
              <a:gd name="connsiteX4" fmla="*/ 27113 w 81216"/>
              <a:gd name="connsiteY4" fmla="*/ 653219 h 779204"/>
              <a:gd name="connsiteX5" fmla="*/ 55688 w 81216"/>
              <a:gd name="connsiteY5" fmla="*/ 145219 h 779204"/>
              <a:gd name="connsiteX6" fmla="*/ 20763 w 81216"/>
              <a:gd name="connsiteY6" fmla="*/ 389694 h 779204"/>
              <a:gd name="connsiteX7" fmla="*/ 81088 w 81216"/>
              <a:gd name="connsiteY7" fmla="*/ 2344 h 77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16" h="779204">
                <a:moveTo>
                  <a:pt x="81088" y="2344"/>
                </a:moveTo>
                <a:cubicBezTo>
                  <a:pt x="77913" y="38856"/>
                  <a:pt x="10709" y="520398"/>
                  <a:pt x="1713" y="608769"/>
                </a:cubicBezTo>
                <a:cubicBezTo>
                  <a:pt x="-7283" y="697140"/>
                  <a:pt x="21821" y="505052"/>
                  <a:pt x="27113" y="532569"/>
                </a:cubicBezTo>
                <a:cubicBezTo>
                  <a:pt x="32405" y="560086"/>
                  <a:pt x="33463" y="753761"/>
                  <a:pt x="33463" y="773869"/>
                </a:cubicBezTo>
                <a:cubicBezTo>
                  <a:pt x="33463" y="793977"/>
                  <a:pt x="23409" y="757994"/>
                  <a:pt x="27113" y="653219"/>
                </a:cubicBezTo>
                <a:cubicBezTo>
                  <a:pt x="30817" y="548444"/>
                  <a:pt x="56746" y="189140"/>
                  <a:pt x="55688" y="145219"/>
                </a:cubicBezTo>
                <a:cubicBezTo>
                  <a:pt x="54630" y="101298"/>
                  <a:pt x="13884" y="411919"/>
                  <a:pt x="20763" y="389694"/>
                </a:cubicBezTo>
                <a:cubicBezTo>
                  <a:pt x="27642" y="367469"/>
                  <a:pt x="84263" y="-34168"/>
                  <a:pt x="81088" y="23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462855E-3A7B-4AD9-2532-C9E4A88D5D9F}"/>
              </a:ext>
            </a:extLst>
          </p:cNvPr>
          <p:cNvSpPr/>
          <p:nvPr/>
        </p:nvSpPr>
        <p:spPr>
          <a:xfrm>
            <a:off x="4381796" y="5092264"/>
            <a:ext cx="105442" cy="1005239"/>
          </a:xfrm>
          <a:custGeom>
            <a:avLst/>
            <a:gdLst>
              <a:gd name="connsiteX0" fmla="*/ 69554 w 105442"/>
              <a:gd name="connsiteY0" fmla="*/ 3611 h 1005239"/>
              <a:gd name="connsiteX1" fmla="*/ 2879 w 105442"/>
              <a:gd name="connsiteY1" fmla="*/ 524311 h 1005239"/>
              <a:gd name="connsiteX2" fmla="*/ 15579 w 105442"/>
              <a:gd name="connsiteY2" fmla="*/ 463986 h 1005239"/>
              <a:gd name="connsiteX3" fmla="*/ 47329 w 105442"/>
              <a:gd name="connsiteY3" fmla="*/ 797361 h 1005239"/>
              <a:gd name="connsiteX4" fmla="*/ 53679 w 105442"/>
              <a:gd name="connsiteY4" fmla="*/ 749736 h 1005239"/>
              <a:gd name="connsiteX5" fmla="*/ 104479 w 105442"/>
              <a:gd name="connsiteY5" fmla="*/ 1003736 h 1005239"/>
              <a:gd name="connsiteX6" fmla="*/ 82254 w 105442"/>
              <a:gd name="connsiteY6" fmla="*/ 835461 h 1005239"/>
              <a:gd name="connsiteX7" fmla="*/ 25104 w 105442"/>
              <a:gd name="connsiteY7" fmla="*/ 448111 h 1005239"/>
              <a:gd name="connsiteX8" fmla="*/ 34629 w 105442"/>
              <a:gd name="connsiteY8" fmla="*/ 565586 h 1005239"/>
              <a:gd name="connsiteX9" fmla="*/ 6054 w 105442"/>
              <a:gd name="connsiteY9" fmla="*/ 156011 h 1005239"/>
              <a:gd name="connsiteX10" fmla="*/ 12404 w 105442"/>
              <a:gd name="connsiteY10" fmla="*/ 286186 h 1005239"/>
              <a:gd name="connsiteX11" fmla="*/ 69554 w 105442"/>
              <a:gd name="connsiteY11" fmla="*/ 3611 h 10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42" h="1005239">
                <a:moveTo>
                  <a:pt x="69554" y="3611"/>
                </a:moveTo>
                <a:cubicBezTo>
                  <a:pt x="67967" y="43298"/>
                  <a:pt x="11875" y="447582"/>
                  <a:pt x="2879" y="524311"/>
                </a:cubicBezTo>
                <a:cubicBezTo>
                  <a:pt x="-6117" y="601040"/>
                  <a:pt x="8171" y="418478"/>
                  <a:pt x="15579" y="463986"/>
                </a:cubicBezTo>
                <a:cubicBezTo>
                  <a:pt x="22987" y="509494"/>
                  <a:pt x="40979" y="749736"/>
                  <a:pt x="47329" y="797361"/>
                </a:cubicBezTo>
                <a:cubicBezTo>
                  <a:pt x="53679" y="844986"/>
                  <a:pt x="44154" y="715340"/>
                  <a:pt x="53679" y="749736"/>
                </a:cubicBezTo>
                <a:cubicBezTo>
                  <a:pt x="63204" y="784132"/>
                  <a:pt x="99716" y="989448"/>
                  <a:pt x="104479" y="1003736"/>
                </a:cubicBezTo>
                <a:cubicBezTo>
                  <a:pt x="109242" y="1018024"/>
                  <a:pt x="95483" y="928065"/>
                  <a:pt x="82254" y="835461"/>
                </a:cubicBezTo>
                <a:cubicBezTo>
                  <a:pt x="69025" y="742857"/>
                  <a:pt x="33042" y="493090"/>
                  <a:pt x="25104" y="448111"/>
                </a:cubicBezTo>
                <a:cubicBezTo>
                  <a:pt x="17166" y="403132"/>
                  <a:pt x="37804" y="614269"/>
                  <a:pt x="34629" y="565586"/>
                </a:cubicBezTo>
                <a:cubicBezTo>
                  <a:pt x="31454" y="516903"/>
                  <a:pt x="9758" y="202578"/>
                  <a:pt x="6054" y="156011"/>
                </a:cubicBezTo>
                <a:cubicBezTo>
                  <a:pt x="2350" y="109444"/>
                  <a:pt x="762" y="308411"/>
                  <a:pt x="12404" y="286186"/>
                </a:cubicBezTo>
                <a:cubicBezTo>
                  <a:pt x="24046" y="263961"/>
                  <a:pt x="71141" y="-36076"/>
                  <a:pt x="69554" y="36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2ACFCB7-BEEC-39A3-4E7B-4A8BCA4F1196}"/>
              </a:ext>
            </a:extLst>
          </p:cNvPr>
          <p:cNvSpPr/>
          <p:nvPr/>
        </p:nvSpPr>
        <p:spPr>
          <a:xfrm>
            <a:off x="4481499" y="5027569"/>
            <a:ext cx="145273" cy="1111351"/>
          </a:xfrm>
          <a:custGeom>
            <a:avLst/>
            <a:gdLst>
              <a:gd name="connsiteX0" fmla="*/ 46051 w 145273"/>
              <a:gd name="connsiteY0" fmla="*/ 1631 h 1111351"/>
              <a:gd name="connsiteX1" fmla="*/ 42876 w 145273"/>
              <a:gd name="connsiteY1" fmla="*/ 766806 h 1111351"/>
              <a:gd name="connsiteX2" fmla="*/ 52401 w 145273"/>
              <a:gd name="connsiteY2" fmla="*/ 693781 h 1111351"/>
              <a:gd name="connsiteX3" fmla="*/ 4776 w 145273"/>
              <a:gd name="connsiteY3" fmla="*/ 1103356 h 1111351"/>
              <a:gd name="connsiteX4" fmla="*/ 17476 w 145273"/>
              <a:gd name="connsiteY4" fmla="*/ 935081 h 1111351"/>
              <a:gd name="connsiteX5" fmla="*/ 144476 w 145273"/>
              <a:gd name="connsiteY5" fmla="*/ 573131 h 1111351"/>
              <a:gd name="connsiteX6" fmla="*/ 71451 w 145273"/>
              <a:gd name="connsiteY6" fmla="*/ 754106 h 1111351"/>
              <a:gd name="connsiteX7" fmla="*/ 71451 w 145273"/>
              <a:gd name="connsiteY7" fmla="*/ 636631 h 1111351"/>
              <a:gd name="connsiteX8" fmla="*/ 71451 w 145273"/>
              <a:gd name="connsiteY8" fmla="*/ 458831 h 1111351"/>
              <a:gd name="connsiteX9" fmla="*/ 61926 w 145273"/>
              <a:gd name="connsiteY9" fmla="*/ 560431 h 1111351"/>
              <a:gd name="connsiteX10" fmla="*/ 46051 w 145273"/>
              <a:gd name="connsiteY10" fmla="*/ 1631 h 111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273" h="1111351">
                <a:moveTo>
                  <a:pt x="46051" y="1631"/>
                </a:moveTo>
                <a:cubicBezTo>
                  <a:pt x="42876" y="36027"/>
                  <a:pt x="41818" y="651448"/>
                  <a:pt x="42876" y="766806"/>
                </a:cubicBezTo>
                <a:cubicBezTo>
                  <a:pt x="43934" y="882164"/>
                  <a:pt x="58751" y="637689"/>
                  <a:pt x="52401" y="693781"/>
                </a:cubicBezTo>
                <a:cubicBezTo>
                  <a:pt x="46051" y="749873"/>
                  <a:pt x="10597" y="1063139"/>
                  <a:pt x="4776" y="1103356"/>
                </a:cubicBezTo>
                <a:cubicBezTo>
                  <a:pt x="-1045" y="1143573"/>
                  <a:pt x="-5807" y="1023452"/>
                  <a:pt x="17476" y="935081"/>
                </a:cubicBezTo>
                <a:cubicBezTo>
                  <a:pt x="40759" y="846710"/>
                  <a:pt x="135480" y="603294"/>
                  <a:pt x="144476" y="573131"/>
                </a:cubicBezTo>
                <a:cubicBezTo>
                  <a:pt x="153472" y="542969"/>
                  <a:pt x="83622" y="743523"/>
                  <a:pt x="71451" y="754106"/>
                </a:cubicBezTo>
                <a:cubicBezTo>
                  <a:pt x="59280" y="764689"/>
                  <a:pt x="71451" y="636631"/>
                  <a:pt x="71451" y="636631"/>
                </a:cubicBezTo>
                <a:cubicBezTo>
                  <a:pt x="71451" y="587419"/>
                  <a:pt x="73038" y="471531"/>
                  <a:pt x="71451" y="458831"/>
                </a:cubicBezTo>
                <a:cubicBezTo>
                  <a:pt x="69864" y="446131"/>
                  <a:pt x="68805" y="633456"/>
                  <a:pt x="61926" y="560431"/>
                </a:cubicBezTo>
                <a:cubicBezTo>
                  <a:pt x="55047" y="487406"/>
                  <a:pt x="49226" y="-32765"/>
                  <a:pt x="46051" y="16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8C7FD74-E125-B98A-CC3B-CBE33CF50413}"/>
              </a:ext>
            </a:extLst>
          </p:cNvPr>
          <p:cNvSpPr/>
          <p:nvPr/>
        </p:nvSpPr>
        <p:spPr>
          <a:xfrm>
            <a:off x="4339297" y="5965824"/>
            <a:ext cx="83594" cy="313930"/>
          </a:xfrm>
          <a:custGeom>
            <a:avLst/>
            <a:gdLst>
              <a:gd name="connsiteX0" fmla="*/ 83478 w 83594"/>
              <a:gd name="connsiteY0" fmla="*/ 1 h 313930"/>
              <a:gd name="connsiteX1" fmla="*/ 42203 w 83594"/>
              <a:gd name="connsiteY1" fmla="*/ 171451 h 313930"/>
              <a:gd name="connsiteX2" fmla="*/ 80303 w 83594"/>
              <a:gd name="connsiteY2" fmla="*/ 311151 h 313930"/>
              <a:gd name="connsiteX3" fmla="*/ 58078 w 83594"/>
              <a:gd name="connsiteY3" fmla="*/ 254001 h 313930"/>
              <a:gd name="connsiteX4" fmla="*/ 928 w 83594"/>
              <a:gd name="connsiteY4" fmla="*/ 127001 h 313930"/>
              <a:gd name="connsiteX5" fmla="*/ 26328 w 83594"/>
              <a:gd name="connsiteY5" fmla="*/ 174626 h 313930"/>
              <a:gd name="connsiteX6" fmla="*/ 83478 w 83594"/>
              <a:gd name="connsiteY6" fmla="*/ 1 h 31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4" h="313930">
                <a:moveTo>
                  <a:pt x="83478" y="1"/>
                </a:moveTo>
                <a:cubicBezTo>
                  <a:pt x="86124" y="-528"/>
                  <a:pt x="42732" y="119593"/>
                  <a:pt x="42203" y="171451"/>
                </a:cubicBezTo>
                <a:cubicBezTo>
                  <a:pt x="41674" y="223309"/>
                  <a:pt x="77657" y="297393"/>
                  <a:pt x="80303" y="311151"/>
                </a:cubicBezTo>
                <a:cubicBezTo>
                  <a:pt x="82949" y="324909"/>
                  <a:pt x="71307" y="284693"/>
                  <a:pt x="58078" y="254001"/>
                </a:cubicBezTo>
                <a:cubicBezTo>
                  <a:pt x="44849" y="223309"/>
                  <a:pt x="6220" y="140230"/>
                  <a:pt x="928" y="127001"/>
                </a:cubicBezTo>
                <a:cubicBezTo>
                  <a:pt x="-4364" y="113772"/>
                  <a:pt x="14157" y="192618"/>
                  <a:pt x="26328" y="174626"/>
                </a:cubicBezTo>
                <a:cubicBezTo>
                  <a:pt x="38499" y="156634"/>
                  <a:pt x="80832" y="530"/>
                  <a:pt x="83478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965DCF8-3F6E-0417-C381-B7E513EA0451}"/>
              </a:ext>
            </a:extLst>
          </p:cNvPr>
          <p:cNvSpPr/>
          <p:nvPr/>
        </p:nvSpPr>
        <p:spPr>
          <a:xfrm>
            <a:off x="4394153" y="6130641"/>
            <a:ext cx="187454" cy="190973"/>
          </a:xfrm>
          <a:custGeom>
            <a:avLst/>
            <a:gdLst>
              <a:gd name="connsiteX0" fmla="*/ 47 w 187454"/>
              <a:gd name="connsiteY0" fmla="*/ 155859 h 190973"/>
              <a:gd name="connsiteX1" fmla="*/ 98472 w 187454"/>
              <a:gd name="connsiteY1" fmla="*/ 12984 h 190973"/>
              <a:gd name="connsiteX2" fmla="*/ 120697 w 187454"/>
              <a:gd name="connsiteY2" fmla="*/ 89184 h 190973"/>
              <a:gd name="connsiteX3" fmla="*/ 187372 w 187454"/>
              <a:gd name="connsiteY3" fmla="*/ 190784 h 190973"/>
              <a:gd name="connsiteX4" fmla="*/ 133397 w 187454"/>
              <a:gd name="connsiteY4" fmla="*/ 111409 h 190973"/>
              <a:gd name="connsiteX5" fmla="*/ 85772 w 187454"/>
              <a:gd name="connsiteY5" fmla="*/ 284 h 190973"/>
              <a:gd name="connsiteX6" fmla="*/ 47 w 187454"/>
              <a:gd name="connsiteY6" fmla="*/ 155859 h 1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454" h="190973">
                <a:moveTo>
                  <a:pt x="47" y="155859"/>
                </a:moveTo>
                <a:cubicBezTo>
                  <a:pt x="2164" y="157976"/>
                  <a:pt x="78364" y="24096"/>
                  <a:pt x="98472" y="12984"/>
                </a:cubicBezTo>
                <a:cubicBezTo>
                  <a:pt x="118580" y="1872"/>
                  <a:pt x="105880" y="59551"/>
                  <a:pt x="120697" y="89184"/>
                </a:cubicBezTo>
                <a:cubicBezTo>
                  <a:pt x="135514" y="118817"/>
                  <a:pt x="185255" y="187080"/>
                  <a:pt x="187372" y="190784"/>
                </a:cubicBezTo>
                <a:cubicBezTo>
                  <a:pt x="189489" y="194488"/>
                  <a:pt x="150330" y="143159"/>
                  <a:pt x="133397" y="111409"/>
                </a:cubicBezTo>
                <a:cubicBezTo>
                  <a:pt x="116464" y="79659"/>
                  <a:pt x="104822" y="-5537"/>
                  <a:pt x="85772" y="284"/>
                </a:cubicBezTo>
                <a:cubicBezTo>
                  <a:pt x="66722" y="6105"/>
                  <a:pt x="-2070" y="153742"/>
                  <a:pt x="47" y="1558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127EDD5-656E-0351-C01B-F68A2C6FAD4D}"/>
              </a:ext>
            </a:extLst>
          </p:cNvPr>
          <p:cNvSpPr/>
          <p:nvPr/>
        </p:nvSpPr>
        <p:spPr>
          <a:xfrm>
            <a:off x="4550784" y="5137838"/>
            <a:ext cx="91087" cy="629115"/>
          </a:xfrm>
          <a:custGeom>
            <a:avLst/>
            <a:gdLst>
              <a:gd name="connsiteX0" fmla="*/ 2166 w 91087"/>
              <a:gd name="connsiteY0" fmla="*/ 2487 h 629115"/>
              <a:gd name="connsiteX1" fmla="*/ 40266 w 91087"/>
              <a:gd name="connsiteY1" fmla="*/ 507312 h 629115"/>
              <a:gd name="connsiteX2" fmla="*/ 72016 w 91087"/>
              <a:gd name="connsiteY2" fmla="*/ 427937 h 629115"/>
              <a:gd name="connsiteX3" fmla="*/ 91066 w 91087"/>
              <a:gd name="connsiteY3" fmla="*/ 627962 h 629115"/>
              <a:gd name="connsiteX4" fmla="*/ 75191 w 91087"/>
              <a:gd name="connsiteY4" fmla="*/ 497787 h 629115"/>
              <a:gd name="connsiteX5" fmla="*/ 49791 w 91087"/>
              <a:gd name="connsiteY5" fmla="*/ 250137 h 629115"/>
              <a:gd name="connsiteX6" fmla="*/ 46616 w 91087"/>
              <a:gd name="connsiteY6" fmla="*/ 408887 h 629115"/>
              <a:gd name="connsiteX7" fmla="*/ 8516 w 91087"/>
              <a:gd name="connsiteY7" fmla="*/ 316812 h 629115"/>
              <a:gd name="connsiteX8" fmla="*/ 2166 w 91087"/>
              <a:gd name="connsiteY8" fmla="*/ 2487 h 62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87" h="629115">
                <a:moveTo>
                  <a:pt x="2166" y="2487"/>
                </a:moveTo>
                <a:cubicBezTo>
                  <a:pt x="7458" y="34237"/>
                  <a:pt x="28624" y="436404"/>
                  <a:pt x="40266" y="507312"/>
                </a:cubicBezTo>
                <a:cubicBezTo>
                  <a:pt x="51908" y="578220"/>
                  <a:pt x="63549" y="407829"/>
                  <a:pt x="72016" y="427937"/>
                </a:cubicBezTo>
                <a:cubicBezTo>
                  <a:pt x="80483" y="448045"/>
                  <a:pt x="90537" y="616320"/>
                  <a:pt x="91066" y="627962"/>
                </a:cubicBezTo>
                <a:cubicBezTo>
                  <a:pt x="91595" y="639604"/>
                  <a:pt x="82070" y="560758"/>
                  <a:pt x="75191" y="497787"/>
                </a:cubicBezTo>
                <a:cubicBezTo>
                  <a:pt x="68312" y="434816"/>
                  <a:pt x="54554" y="264954"/>
                  <a:pt x="49791" y="250137"/>
                </a:cubicBezTo>
                <a:cubicBezTo>
                  <a:pt x="45028" y="235320"/>
                  <a:pt x="53495" y="397775"/>
                  <a:pt x="46616" y="408887"/>
                </a:cubicBezTo>
                <a:cubicBezTo>
                  <a:pt x="39737" y="419999"/>
                  <a:pt x="14866" y="381370"/>
                  <a:pt x="8516" y="316812"/>
                </a:cubicBezTo>
                <a:cubicBezTo>
                  <a:pt x="2166" y="252254"/>
                  <a:pt x="-3126" y="-29263"/>
                  <a:pt x="2166" y="24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95396FE-7C98-9E6D-CF31-92A8160EFAE7}"/>
              </a:ext>
            </a:extLst>
          </p:cNvPr>
          <p:cNvSpPr/>
          <p:nvPr/>
        </p:nvSpPr>
        <p:spPr>
          <a:xfrm>
            <a:off x="4357629" y="5399525"/>
            <a:ext cx="100677" cy="710064"/>
          </a:xfrm>
          <a:custGeom>
            <a:avLst/>
            <a:gdLst>
              <a:gd name="connsiteX0" fmla="*/ 100071 w 100677"/>
              <a:gd name="connsiteY0" fmla="*/ 4325 h 710064"/>
              <a:gd name="connsiteX1" fmla="*/ 17521 w 100677"/>
              <a:gd name="connsiteY1" fmla="*/ 407550 h 710064"/>
              <a:gd name="connsiteX2" fmla="*/ 36571 w 100677"/>
              <a:gd name="connsiteY2" fmla="*/ 690125 h 710064"/>
              <a:gd name="connsiteX3" fmla="*/ 27046 w 100677"/>
              <a:gd name="connsiteY3" fmla="*/ 620275 h 710064"/>
              <a:gd name="connsiteX4" fmla="*/ 1646 w 100677"/>
              <a:gd name="connsiteY4" fmla="*/ 90050 h 710064"/>
              <a:gd name="connsiteX5" fmla="*/ 7996 w 100677"/>
              <a:gd name="connsiteY5" fmla="*/ 251975 h 710064"/>
              <a:gd name="connsiteX6" fmla="*/ 52446 w 100677"/>
              <a:gd name="connsiteY6" fmla="*/ 198000 h 710064"/>
              <a:gd name="connsiteX7" fmla="*/ 100071 w 100677"/>
              <a:gd name="connsiteY7" fmla="*/ 4325 h 7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677" h="710064">
                <a:moveTo>
                  <a:pt x="100071" y="4325"/>
                </a:moveTo>
                <a:cubicBezTo>
                  <a:pt x="94250" y="39250"/>
                  <a:pt x="28104" y="293250"/>
                  <a:pt x="17521" y="407550"/>
                </a:cubicBezTo>
                <a:cubicBezTo>
                  <a:pt x="6938" y="521850"/>
                  <a:pt x="34984" y="654671"/>
                  <a:pt x="36571" y="690125"/>
                </a:cubicBezTo>
                <a:cubicBezTo>
                  <a:pt x="38158" y="725579"/>
                  <a:pt x="32867" y="720288"/>
                  <a:pt x="27046" y="620275"/>
                </a:cubicBezTo>
                <a:cubicBezTo>
                  <a:pt x="21225" y="520263"/>
                  <a:pt x="4821" y="151433"/>
                  <a:pt x="1646" y="90050"/>
                </a:cubicBezTo>
                <a:cubicBezTo>
                  <a:pt x="-1529" y="28667"/>
                  <a:pt x="-471" y="233983"/>
                  <a:pt x="7996" y="251975"/>
                </a:cubicBezTo>
                <a:cubicBezTo>
                  <a:pt x="16463" y="269967"/>
                  <a:pt x="36571" y="239804"/>
                  <a:pt x="52446" y="198000"/>
                </a:cubicBezTo>
                <a:cubicBezTo>
                  <a:pt x="68321" y="156196"/>
                  <a:pt x="105892" y="-30600"/>
                  <a:pt x="100071" y="432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22F1572-F98E-02DB-41C6-5385FC38CC4D}"/>
              </a:ext>
            </a:extLst>
          </p:cNvPr>
          <p:cNvSpPr/>
          <p:nvPr/>
        </p:nvSpPr>
        <p:spPr>
          <a:xfrm>
            <a:off x="4296117" y="5927652"/>
            <a:ext cx="82848" cy="382962"/>
          </a:xfrm>
          <a:custGeom>
            <a:avLst/>
            <a:gdLst>
              <a:gd name="connsiteX0" fmla="*/ 47283 w 82848"/>
              <a:gd name="connsiteY0" fmla="*/ 73 h 382962"/>
              <a:gd name="connsiteX1" fmla="*/ 34583 w 82848"/>
              <a:gd name="connsiteY1" fmla="*/ 187398 h 382962"/>
              <a:gd name="connsiteX2" fmla="*/ 47283 w 82848"/>
              <a:gd name="connsiteY2" fmla="*/ 327098 h 382962"/>
              <a:gd name="connsiteX3" fmla="*/ 44108 w 82848"/>
              <a:gd name="connsiteY3" fmla="*/ 250898 h 382962"/>
              <a:gd name="connsiteX4" fmla="*/ 82208 w 82848"/>
              <a:gd name="connsiteY4" fmla="*/ 381073 h 382962"/>
              <a:gd name="connsiteX5" fmla="*/ 63158 w 82848"/>
              <a:gd name="connsiteY5" fmla="*/ 314398 h 382962"/>
              <a:gd name="connsiteX6" fmla="*/ 2833 w 82848"/>
              <a:gd name="connsiteY6" fmla="*/ 130248 h 382962"/>
              <a:gd name="connsiteX7" fmla="*/ 12358 w 82848"/>
              <a:gd name="connsiteY7" fmla="*/ 209623 h 382962"/>
              <a:gd name="connsiteX8" fmla="*/ 47283 w 82848"/>
              <a:gd name="connsiteY8" fmla="*/ 73 h 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48" h="382962">
                <a:moveTo>
                  <a:pt x="47283" y="73"/>
                </a:moveTo>
                <a:cubicBezTo>
                  <a:pt x="50987" y="-3631"/>
                  <a:pt x="34583" y="132894"/>
                  <a:pt x="34583" y="187398"/>
                </a:cubicBezTo>
                <a:cubicBezTo>
                  <a:pt x="34583" y="241902"/>
                  <a:pt x="45695" y="316515"/>
                  <a:pt x="47283" y="327098"/>
                </a:cubicBezTo>
                <a:cubicBezTo>
                  <a:pt x="48871" y="337681"/>
                  <a:pt x="38287" y="241902"/>
                  <a:pt x="44108" y="250898"/>
                </a:cubicBezTo>
                <a:cubicBezTo>
                  <a:pt x="49929" y="259894"/>
                  <a:pt x="79033" y="370490"/>
                  <a:pt x="82208" y="381073"/>
                </a:cubicBezTo>
                <a:cubicBezTo>
                  <a:pt x="85383" y="391656"/>
                  <a:pt x="76387" y="356202"/>
                  <a:pt x="63158" y="314398"/>
                </a:cubicBezTo>
                <a:cubicBezTo>
                  <a:pt x="49929" y="272594"/>
                  <a:pt x="11300" y="147710"/>
                  <a:pt x="2833" y="130248"/>
                </a:cubicBezTo>
                <a:cubicBezTo>
                  <a:pt x="-5634" y="112786"/>
                  <a:pt x="7066" y="227085"/>
                  <a:pt x="12358" y="209623"/>
                </a:cubicBezTo>
                <a:cubicBezTo>
                  <a:pt x="17650" y="192161"/>
                  <a:pt x="43579" y="3777"/>
                  <a:pt x="47283" y="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4C48FA2-08E9-F8E2-5D95-98BAA4EB7284}"/>
              </a:ext>
            </a:extLst>
          </p:cNvPr>
          <p:cNvSpPr/>
          <p:nvPr/>
        </p:nvSpPr>
        <p:spPr>
          <a:xfrm>
            <a:off x="4533456" y="5873608"/>
            <a:ext cx="140972" cy="439176"/>
          </a:xfrm>
          <a:custGeom>
            <a:avLst/>
            <a:gdLst>
              <a:gd name="connsiteX0" fmla="*/ 29019 w 140972"/>
              <a:gd name="connsiteY0" fmla="*/ 142 h 439176"/>
              <a:gd name="connsiteX1" fmla="*/ 79819 w 140972"/>
              <a:gd name="connsiteY1" fmla="*/ 241442 h 439176"/>
              <a:gd name="connsiteX2" fmla="*/ 67119 w 140972"/>
              <a:gd name="connsiteY2" fmla="*/ 177942 h 439176"/>
              <a:gd name="connsiteX3" fmla="*/ 444 w 140972"/>
              <a:gd name="connsiteY3" fmla="*/ 323992 h 439176"/>
              <a:gd name="connsiteX4" fmla="*/ 38544 w 140972"/>
              <a:gd name="connsiteY4" fmla="*/ 323992 h 439176"/>
              <a:gd name="connsiteX5" fmla="*/ 48069 w 140972"/>
              <a:gd name="connsiteY5" fmla="*/ 390667 h 439176"/>
              <a:gd name="connsiteX6" fmla="*/ 19494 w 140972"/>
              <a:gd name="connsiteY6" fmla="*/ 435117 h 439176"/>
              <a:gd name="connsiteX7" fmla="*/ 140144 w 140972"/>
              <a:gd name="connsiteY7" fmla="*/ 285892 h 439176"/>
              <a:gd name="connsiteX8" fmla="*/ 70294 w 140972"/>
              <a:gd name="connsiteY8" fmla="*/ 358917 h 439176"/>
              <a:gd name="connsiteX9" fmla="*/ 22669 w 140972"/>
              <a:gd name="connsiteY9" fmla="*/ 323992 h 439176"/>
              <a:gd name="connsiteX10" fmla="*/ 51244 w 140972"/>
              <a:gd name="connsiteY10" fmla="*/ 247792 h 439176"/>
              <a:gd name="connsiteX11" fmla="*/ 70294 w 140972"/>
              <a:gd name="connsiteY11" fmla="*/ 206517 h 439176"/>
              <a:gd name="connsiteX12" fmla="*/ 29019 w 140972"/>
              <a:gd name="connsiteY12" fmla="*/ 142 h 43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972" h="439176">
                <a:moveTo>
                  <a:pt x="29019" y="142"/>
                </a:moveTo>
                <a:cubicBezTo>
                  <a:pt x="30607" y="5963"/>
                  <a:pt x="73469" y="211809"/>
                  <a:pt x="79819" y="241442"/>
                </a:cubicBezTo>
                <a:cubicBezTo>
                  <a:pt x="86169" y="271075"/>
                  <a:pt x="80348" y="164184"/>
                  <a:pt x="67119" y="177942"/>
                </a:cubicBezTo>
                <a:cubicBezTo>
                  <a:pt x="53890" y="191700"/>
                  <a:pt x="5206" y="299650"/>
                  <a:pt x="444" y="323992"/>
                </a:cubicBezTo>
                <a:cubicBezTo>
                  <a:pt x="-4318" y="348334"/>
                  <a:pt x="30607" y="312880"/>
                  <a:pt x="38544" y="323992"/>
                </a:cubicBezTo>
                <a:cubicBezTo>
                  <a:pt x="46482" y="335105"/>
                  <a:pt x="51244" y="372146"/>
                  <a:pt x="48069" y="390667"/>
                </a:cubicBezTo>
                <a:cubicBezTo>
                  <a:pt x="44894" y="409188"/>
                  <a:pt x="4148" y="452579"/>
                  <a:pt x="19494" y="435117"/>
                </a:cubicBezTo>
                <a:cubicBezTo>
                  <a:pt x="34840" y="417655"/>
                  <a:pt x="131677" y="298592"/>
                  <a:pt x="140144" y="285892"/>
                </a:cubicBezTo>
                <a:cubicBezTo>
                  <a:pt x="148611" y="273192"/>
                  <a:pt x="89873" y="352567"/>
                  <a:pt x="70294" y="358917"/>
                </a:cubicBezTo>
                <a:cubicBezTo>
                  <a:pt x="50715" y="365267"/>
                  <a:pt x="25844" y="342513"/>
                  <a:pt x="22669" y="323992"/>
                </a:cubicBezTo>
                <a:cubicBezTo>
                  <a:pt x="19494" y="305471"/>
                  <a:pt x="43306" y="267371"/>
                  <a:pt x="51244" y="247792"/>
                </a:cubicBezTo>
                <a:cubicBezTo>
                  <a:pt x="59182" y="228213"/>
                  <a:pt x="74527" y="244617"/>
                  <a:pt x="70294" y="206517"/>
                </a:cubicBezTo>
                <a:cubicBezTo>
                  <a:pt x="66061" y="168417"/>
                  <a:pt x="27431" y="-5679"/>
                  <a:pt x="29019" y="1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5DB21E4-3389-BEC6-2516-94D9F42FDF23}"/>
              </a:ext>
            </a:extLst>
          </p:cNvPr>
          <p:cNvSpPr/>
          <p:nvPr/>
        </p:nvSpPr>
        <p:spPr>
          <a:xfrm>
            <a:off x="4540248" y="5711551"/>
            <a:ext cx="90392" cy="403218"/>
          </a:xfrm>
          <a:custGeom>
            <a:avLst/>
            <a:gdLst>
              <a:gd name="connsiteX0" fmla="*/ 2 w 90392"/>
              <a:gd name="connsiteY0" fmla="*/ 274 h 403218"/>
              <a:gd name="connsiteX1" fmla="*/ 85727 w 90392"/>
              <a:gd name="connsiteY1" fmla="*/ 393974 h 403218"/>
              <a:gd name="connsiteX2" fmla="*/ 79377 w 90392"/>
              <a:gd name="connsiteY2" fmla="*/ 282849 h 403218"/>
              <a:gd name="connsiteX3" fmla="*/ 82552 w 90392"/>
              <a:gd name="connsiteY3" fmla="*/ 330474 h 403218"/>
              <a:gd name="connsiteX4" fmla="*/ 2 w 90392"/>
              <a:gd name="connsiteY4" fmla="*/ 274 h 40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92" h="403218">
                <a:moveTo>
                  <a:pt x="2" y="274"/>
                </a:moveTo>
                <a:cubicBezTo>
                  <a:pt x="531" y="10857"/>
                  <a:pt x="72498" y="346878"/>
                  <a:pt x="85727" y="393974"/>
                </a:cubicBezTo>
                <a:cubicBezTo>
                  <a:pt x="98956" y="441070"/>
                  <a:pt x="79906" y="293432"/>
                  <a:pt x="79377" y="282849"/>
                </a:cubicBezTo>
                <a:cubicBezTo>
                  <a:pt x="78848" y="272266"/>
                  <a:pt x="91548" y="372278"/>
                  <a:pt x="82552" y="330474"/>
                </a:cubicBezTo>
                <a:cubicBezTo>
                  <a:pt x="73556" y="288670"/>
                  <a:pt x="-527" y="-10309"/>
                  <a:pt x="2" y="2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ED6E43F-8E3E-14C1-F9BC-F934C0426798}"/>
              </a:ext>
            </a:extLst>
          </p:cNvPr>
          <p:cNvSpPr/>
          <p:nvPr/>
        </p:nvSpPr>
        <p:spPr>
          <a:xfrm>
            <a:off x="4541639" y="5680000"/>
            <a:ext cx="24025" cy="496983"/>
          </a:xfrm>
          <a:custGeom>
            <a:avLst/>
            <a:gdLst>
              <a:gd name="connsiteX0" fmla="*/ 24011 w 24025"/>
              <a:gd name="connsiteY0" fmla="*/ 3250 h 496983"/>
              <a:gd name="connsiteX1" fmla="*/ 1786 w 24025"/>
              <a:gd name="connsiteY1" fmla="*/ 489025 h 496983"/>
              <a:gd name="connsiteX2" fmla="*/ 4961 w 24025"/>
              <a:gd name="connsiteY2" fmla="*/ 285825 h 496983"/>
              <a:gd name="connsiteX3" fmla="*/ 24011 w 24025"/>
              <a:gd name="connsiteY3" fmla="*/ 3250 h 4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5" h="496983">
                <a:moveTo>
                  <a:pt x="24011" y="3250"/>
                </a:moveTo>
                <a:cubicBezTo>
                  <a:pt x="23482" y="37117"/>
                  <a:pt x="4961" y="441929"/>
                  <a:pt x="1786" y="489025"/>
                </a:cubicBezTo>
                <a:cubicBezTo>
                  <a:pt x="-1389" y="536121"/>
                  <a:pt x="-331" y="362025"/>
                  <a:pt x="4961" y="285825"/>
                </a:cubicBezTo>
                <a:cubicBezTo>
                  <a:pt x="10253" y="209625"/>
                  <a:pt x="24540" y="-30617"/>
                  <a:pt x="24011" y="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A02EC10-188A-C5F5-D878-6F319217EBF3}"/>
              </a:ext>
            </a:extLst>
          </p:cNvPr>
          <p:cNvSpPr/>
          <p:nvPr/>
        </p:nvSpPr>
        <p:spPr>
          <a:xfrm>
            <a:off x="4650752" y="5833957"/>
            <a:ext cx="45363" cy="322130"/>
          </a:xfrm>
          <a:custGeom>
            <a:avLst/>
            <a:gdLst>
              <a:gd name="connsiteX0" fmla="*/ 623 w 45363"/>
              <a:gd name="connsiteY0" fmla="*/ 1693 h 322130"/>
              <a:gd name="connsiteX1" fmla="*/ 45073 w 45363"/>
              <a:gd name="connsiteY1" fmla="*/ 316018 h 322130"/>
              <a:gd name="connsiteX2" fmla="*/ 19673 w 45363"/>
              <a:gd name="connsiteY2" fmla="*/ 195368 h 322130"/>
              <a:gd name="connsiteX3" fmla="*/ 623 w 45363"/>
              <a:gd name="connsiteY3" fmla="*/ 1693 h 3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63" h="322130">
                <a:moveTo>
                  <a:pt x="623" y="1693"/>
                </a:moveTo>
                <a:cubicBezTo>
                  <a:pt x="4856" y="21801"/>
                  <a:pt x="41898" y="283739"/>
                  <a:pt x="45073" y="316018"/>
                </a:cubicBezTo>
                <a:cubicBezTo>
                  <a:pt x="48248" y="348297"/>
                  <a:pt x="24436" y="244581"/>
                  <a:pt x="19673" y="195368"/>
                </a:cubicBezTo>
                <a:cubicBezTo>
                  <a:pt x="14911" y="146156"/>
                  <a:pt x="-3610" y="-18415"/>
                  <a:pt x="623" y="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CDCCB62-B898-06F9-B418-5EB7BC2AE1C0}"/>
              </a:ext>
            </a:extLst>
          </p:cNvPr>
          <p:cNvSpPr/>
          <p:nvPr/>
        </p:nvSpPr>
        <p:spPr>
          <a:xfrm>
            <a:off x="4245090" y="5796726"/>
            <a:ext cx="57470" cy="465993"/>
          </a:xfrm>
          <a:custGeom>
            <a:avLst/>
            <a:gdLst>
              <a:gd name="connsiteX0" fmla="*/ 44335 w 57470"/>
              <a:gd name="connsiteY0" fmla="*/ 824 h 465993"/>
              <a:gd name="connsiteX1" fmla="*/ 31635 w 57470"/>
              <a:gd name="connsiteY1" fmla="*/ 286574 h 465993"/>
              <a:gd name="connsiteX2" fmla="*/ 57035 w 57470"/>
              <a:gd name="connsiteY2" fmla="*/ 461199 h 465993"/>
              <a:gd name="connsiteX3" fmla="*/ 44335 w 57470"/>
              <a:gd name="connsiteY3" fmla="*/ 394524 h 465993"/>
              <a:gd name="connsiteX4" fmla="*/ 3060 w 57470"/>
              <a:gd name="connsiteY4" fmla="*/ 162749 h 465993"/>
              <a:gd name="connsiteX5" fmla="*/ 6235 w 57470"/>
              <a:gd name="connsiteY5" fmla="*/ 197674 h 465993"/>
              <a:gd name="connsiteX6" fmla="*/ 44335 w 57470"/>
              <a:gd name="connsiteY6" fmla="*/ 824 h 46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70" h="465993">
                <a:moveTo>
                  <a:pt x="44335" y="824"/>
                </a:moveTo>
                <a:cubicBezTo>
                  <a:pt x="48568" y="15641"/>
                  <a:pt x="29518" y="209845"/>
                  <a:pt x="31635" y="286574"/>
                </a:cubicBezTo>
                <a:cubicBezTo>
                  <a:pt x="33752" y="363303"/>
                  <a:pt x="54918" y="443207"/>
                  <a:pt x="57035" y="461199"/>
                </a:cubicBezTo>
                <a:cubicBezTo>
                  <a:pt x="59152" y="479191"/>
                  <a:pt x="53331" y="444266"/>
                  <a:pt x="44335" y="394524"/>
                </a:cubicBezTo>
                <a:cubicBezTo>
                  <a:pt x="35339" y="344782"/>
                  <a:pt x="9410" y="195557"/>
                  <a:pt x="3060" y="162749"/>
                </a:cubicBezTo>
                <a:cubicBezTo>
                  <a:pt x="-3290" y="129941"/>
                  <a:pt x="1472" y="219899"/>
                  <a:pt x="6235" y="197674"/>
                </a:cubicBezTo>
                <a:cubicBezTo>
                  <a:pt x="10997" y="175449"/>
                  <a:pt x="40102" y="-13993"/>
                  <a:pt x="44335" y="8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E7D1699D-7799-1ADE-55BA-31298F650589}"/>
              </a:ext>
            </a:extLst>
          </p:cNvPr>
          <p:cNvSpPr/>
          <p:nvPr/>
        </p:nvSpPr>
        <p:spPr>
          <a:xfrm>
            <a:off x="4022595" y="6095787"/>
            <a:ext cx="41708" cy="168825"/>
          </a:xfrm>
          <a:custGeom>
            <a:avLst/>
            <a:gdLst>
              <a:gd name="connsiteX0" fmla="*/ 25530 w 41708"/>
              <a:gd name="connsiteY0" fmla="*/ 213 h 168825"/>
              <a:gd name="connsiteX1" fmla="*/ 19180 w 41708"/>
              <a:gd name="connsiteY1" fmla="*/ 108163 h 168825"/>
              <a:gd name="connsiteX2" fmla="*/ 41405 w 41708"/>
              <a:gd name="connsiteY2" fmla="*/ 168488 h 168825"/>
              <a:gd name="connsiteX3" fmla="*/ 130 w 41708"/>
              <a:gd name="connsiteY3" fmla="*/ 82763 h 168825"/>
              <a:gd name="connsiteX4" fmla="*/ 25530 w 41708"/>
              <a:gd name="connsiteY4" fmla="*/ 213 h 16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08" h="168825">
                <a:moveTo>
                  <a:pt x="25530" y="213"/>
                </a:moveTo>
                <a:cubicBezTo>
                  <a:pt x="28705" y="4446"/>
                  <a:pt x="16534" y="80117"/>
                  <a:pt x="19180" y="108163"/>
                </a:cubicBezTo>
                <a:cubicBezTo>
                  <a:pt x="21826" y="136209"/>
                  <a:pt x="44580" y="172721"/>
                  <a:pt x="41405" y="168488"/>
                </a:cubicBezTo>
                <a:cubicBezTo>
                  <a:pt x="38230" y="164255"/>
                  <a:pt x="2247" y="109751"/>
                  <a:pt x="130" y="82763"/>
                </a:cubicBezTo>
                <a:cubicBezTo>
                  <a:pt x="-1987" y="55776"/>
                  <a:pt x="22355" y="-4020"/>
                  <a:pt x="25530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C70F8AD1-1935-DDA4-2B4C-44CE2E325218}"/>
              </a:ext>
            </a:extLst>
          </p:cNvPr>
          <p:cNvSpPr/>
          <p:nvPr/>
        </p:nvSpPr>
        <p:spPr>
          <a:xfrm>
            <a:off x="3996923" y="6010269"/>
            <a:ext cx="76634" cy="304901"/>
          </a:xfrm>
          <a:custGeom>
            <a:avLst/>
            <a:gdLst>
              <a:gd name="connsiteX0" fmla="*/ 76602 w 76634"/>
              <a:gd name="connsiteY0" fmla="*/ 6 h 304901"/>
              <a:gd name="connsiteX1" fmla="*/ 9927 w 76634"/>
              <a:gd name="connsiteY1" fmla="*/ 149231 h 304901"/>
              <a:gd name="connsiteX2" fmla="*/ 6752 w 76634"/>
              <a:gd name="connsiteY2" fmla="*/ 177806 h 304901"/>
              <a:gd name="connsiteX3" fmla="*/ 44852 w 76634"/>
              <a:gd name="connsiteY3" fmla="*/ 304806 h 304901"/>
              <a:gd name="connsiteX4" fmla="*/ 402 w 76634"/>
              <a:gd name="connsiteY4" fmla="*/ 155581 h 304901"/>
              <a:gd name="connsiteX5" fmla="*/ 76602 w 76634"/>
              <a:gd name="connsiteY5" fmla="*/ 6 h 30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34" h="304901">
                <a:moveTo>
                  <a:pt x="76602" y="6"/>
                </a:moveTo>
                <a:cubicBezTo>
                  <a:pt x="78190" y="-1052"/>
                  <a:pt x="21569" y="119598"/>
                  <a:pt x="9927" y="149231"/>
                </a:cubicBezTo>
                <a:cubicBezTo>
                  <a:pt x="-1715" y="178864"/>
                  <a:pt x="931" y="151877"/>
                  <a:pt x="6752" y="177806"/>
                </a:cubicBezTo>
                <a:cubicBezTo>
                  <a:pt x="12573" y="203735"/>
                  <a:pt x="45910" y="308510"/>
                  <a:pt x="44852" y="304806"/>
                </a:cubicBezTo>
                <a:cubicBezTo>
                  <a:pt x="43794" y="301102"/>
                  <a:pt x="-4890" y="203206"/>
                  <a:pt x="402" y="155581"/>
                </a:cubicBezTo>
                <a:cubicBezTo>
                  <a:pt x="5694" y="107956"/>
                  <a:pt x="75014" y="1064"/>
                  <a:pt x="766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1799A55D-6F6D-A73B-1EEE-B73CC968A0E4}"/>
              </a:ext>
            </a:extLst>
          </p:cNvPr>
          <p:cNvSpPr/>
          <p:nvPr/>
        </p:nvSpPr>
        <p:spPr>
          <a:xfrm>
            <a:off x="4074843" y="6045198"/>
            <a:ext cx="59219" cy="222255"/>
          </a:xfrm>
          <a:custGeom>
            <a:avLst/>
            <a:gdLst>
              <a:gd name="connsiteX0" fmla="*/ 59007 w 59219"/>
              <a:gd name="connsiteY0" fmla="*/ 2 h 222255"/>
              <a:gd name="connsiteX1" fmla="*/ 20907 w 59219"/>
              <a:gd name="connsiteY1" fmla="*/ 98427 h 222255"/>
              <a:gd name="connsiteX2" fmla="*/ 11382 w 59219"/>
              <a:gd name="connsiteY2" fmla="*/ 136527 h 222255"/>
              <a:gd name="connsiteX3" fmla="*/ 14557 w 59219"/>
              <a:gd name="connsiteY3" fmla="*/ 222252 h 222255"/>
              <a:gd name="connsiteX4" fmla="*/ 11382 w 59219"/>
              <a:gd name="connsiteY4" fmla="*/ 139702 h 222255"/>
              <a:gd name="connsiteX5" fmla="*/ 1857 w 59219"/>
              <a:gd name="connsiteY5" fmla="*/ 95252 h 222255"/>
              <a:gd name="connsiteX6" fmla="*/ 59007 w 59219"/>
              <a:gd name="connsiteY6" fmla="*/ 2 h 2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19" h="222255">
                <a:moveTo>
                  <a:pt x="59007" y="2"/>
                </a:moveTo>
                <a:cubicBezTo>
                  <a:pt x="62182" y="531"/>
                  <a:pt x="28844" y="75673"/>
                  <a:pt x="20907" y="98427"/>
                </a:cubicBezTo>
                <a:cubicBezTo>
                  <a:pt x="12969" y="121181"/>
                  <a:pt x="12440" y="115890"/>
                  <a:pt x="11382" y="136527"/>
                </a:cubicBezTo>
                <a:cubicBezTo>
                  <a:pt x="10324" y="157164"/>
                  <a:pt x="14557" y="221723"/>
                  <a:pt x="14557" y="222252"/>
                </a:cubicBezTo>
                <a:cubicBezTo>
                  <a:pt x="14557" y="222781"/>
                  <a:pt x="13499" y="160869"/>
                  <a:pt x="11382" y="139702"/>
                </a:cubicBezTo>
                <a:cubicBezTo>
                  <a:pt x="9265" y="118535"/>
                  <a:pt x="-5022" y="114831"/>
                  <a:pt x="1857" y="95252"/>
                </a:cubicBezTo>
                <a:cubicBezTo>
                  <a:pt x="8736" y="75673"/>
                  <a:pt x="55832" y="-527"/>
                  <a:pt x="5900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6F9D06D-0339-8A9E-C85D-8C3F5751F1CA}"/>
              </a:ext>
            </a:extLst>
          </p:cNvPr>
          <p:cNvSpPr/>
          <p:nvPr/>
        </p:nvSpPr>
        <p:spPr>
          <a:xfrm>
            <a:off x="4565546" y="6034417"/>
            <a:ext cx="166828" cy="375909"/>
          </a:xfrm>
          <a:custGeom>
            <a:avLst/>
            <a:gdLst>
              <a:gd name="connsiteX0" fmla="*/ 165204 w 166828"/>
              <a:gd name="connsiteY0" fmla="*/ 1258 h 375909"/>
              <a:gd name="connsiteX1" fmla="*/ 139804 w 166828"/>
              <a:gd name="connsiteY1" fmla="*/ 134608 h 375909"/>
              <a:gd name="connsiteX2" fmla="*/ 85829 w 166828"/>
              <a:gd name="connsiteY2" fmla="*/ 267958 h 375909"/>
              <a:gd name="connsiteX3" fmla="*/ 130279 w 166828"/>
              <a:gd name="connsiteY3" fmla="*/ 201283 h 375909"/>
              <a:gd name="connsiteX4" fmla="*/ 104 w 166828"/>
              <a:gd name="connsiteY4" fmla="*/ 375908 h 375909"/>
              <a:gd name="connsiteX5" fmla="*/ 108054 w 166828"/>
              <a:gd name="connsiteY5" fmla="*/ 198108 h 375909"/>
              <a:gd name="connsiteX6" fmla="*/ 95354 w 166828"/>
              <a:gd name="connsiteY6" fmla="*/ 217158 h 375909"/>
              <a:gd name="connsiteX7" fmla="*/ 165204 w 166828"/>
              <a:gd name="connsiteY7" fmla="*/ 1258 h 3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28" h="375909">
                <a:moveTo>
                  <a:pt x="165204" y="1258"/>
                </a:moveTo>
                <a:cubicBezTo>
                  <a:pt x="172612" y="-12500"/>
                  <a:pt x="153033" y="90158"/>
                  <a:pt x="139804" y="134608"/>
                </a:cubicBezTo>
                <a:cubicBezTo>
                  <a:pt x="126575" y="179058"/>
                  <a:pt x="87416" y="256846"/>
                  <a:pt x="85829" y="267958"/>
                </a:cubicBezTo>
                <a:cubicBezTo>
                  <a:pt x="84242" y="279070"/>
                  <a:pt x="144567" y="183291"/>
                  <a:pt x="130279" y="201283"/>
                </a:cubicBezTo>
                <a:cubicBezTo>
                  <a:pt x="115991" y="219275"/>
                  <a:pt x="3808" y="376437"/>
                  <a:pt x="104" y="375908"/>
                </a:cubicBezTo>
                <a:cubicBezTo>
                  <a:pt x="-3600" y="375379"/>
                  <a:pt x="92179" y="224566"/>
                  <a:pt x="108054" y="198108"/>
                </a:cubicBezTo>
                <a:cubicBezTo>
                  <a:pt x="123929" y="171650"/>
                  <a:pt x="84241" y="249966"/>
                  <a:pt x="95354" y="217158"/>
                </a:cubicBezTo>
                <a:cubicBezTo>
                  <a:pt x="106466" y="184350"/>
                  <a:pt x="157796" y="15016"/>
                  <a:pt x="165204" y="12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62C016E5-64BD-0286-2605-2DDB8D1E0B86}"/>
              </a:ext>
            </a:extLst>
          </p:cNvPr>
          <p:cNvSpPr/>
          <p:nvPr/>
        </p:nvSpPr>
        <p:spPr>
          <a:xfrm>
            <a:off x="4095209" y="6045167"/>
            <a:ext cx="89724" cy="222361"/>
          </a:xfrm>
          <a:custGeom>
            <a:avLst/>
            <a:gdLst>
              <a:gd name="connsiteX0" fmla="*/ 89441 w 89724"/>
              <a:gd name="connsiteY0" fmla="*/ 33 h 222361"/>
              <a:gd name="connsiteX1" fmla="*/ 29116 w 89724"/>
              <a:gd name="connsiteY1" fmla="*/ 127033 h 222361"/>
              <a:gd name="connsiteX2" fmla="*/ 38641 w 89724"/>
              <a:gd name="connsiteY2" fmla="*/ 177833 h 222361"/>
              <a:gd name="connsiteX3" fmla="*/ 70391 w 89724"/>
              <a:gd name="connsiteY3" fmla="*/ 222283 h 222361"/>
              <a:gd name="connsiteX4" fmla="*/ 41816 w 89724"/>
              <a:gd name="connsiteY4" fmla="*/ 187358 h 222361"/>
              <a:gd name="connsiteX5" fmla="*/ 541 w 89724"/>
              <a:gd name="connsiteY5" fmla="*/ 139733 h 222361"/>
              <a:gd name="connsiteX6" fmla="*/ 89441 w 89724"/>
              <a:gd name="connsiteY6" fmla="*/ 33 h 22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4" h="222361">
                <a:moveTo>
                  <a:pt x="89441" y="33"/>
                </a:moveTo>
                <a:cubicBezTo>
                  <a:pt x="94203" y="-2084"/>
                  <a:pt x="37583" y="97400"/>
                  <a:pt x="29116" y="127033"/>
                </a:cubicBezTo>
                <a:cubicBezTo>
                  <a:pt x="20649" y="156666"/>
                  <a:pt x="31762" y="161958"/>
                  <a:pt x="38641" y="177833"/>
                </a:cubicBezTo>
                <a:cubicBezTo>
                  <a:pt x="45520" y="193708"/>
                  <a:pt x="69862" y="220696"/>
                  <a:pt x="70391" y="222283"/>
                </a:cubicBezTo>
                <a:cubicBezTo>
                  <a:pt x="70920" y="223870"/>
                  <a:pt x="53458" y="201116"/>
                  <a:pt x="41816" y="187358"/>
                </a:cubicBezTo>
                <a:cubicBezTo>
                  <a:pt x="30174" y="173600"/>
                  <a:pt x="-4751" y="164604"/>
                  <a:pt x="541" y="139733"/>
                </a:cubicBezTo>
                <a:cubicBezTo>
                  <a:pt x="5833" y="114862"/>
                  <a:pt x="84679" y="2150"/>
                  <a:pt x="89441" y="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8506D14D-D3C0-2BF3-ED29-EDF14E8F8655}"/>
              </a:ext>
            </a:extLst>
          </p:cNvPr>
          <p:cNvSpPr/>
          <p:nvPr/>
        </p:nvSpPr>
        <p:spPr>
          <a:xfrm>
            <a:off x="4159159" y="6146767"/>
            <a:ext cx="314741" cy="276487"/>
          </a:xfrm>
          <a:custGeom>
            <a:avLst/>
            <a:gdLst>
              <a:gd name="connsiteX0" fmla="*/ 91 w 314741"/>
              <a:gd name="connsiteY0" fmla="*/ 107983 h 276487"/>
              <a:gd name="connsiteX1" fmla="*/ 152491 w 314741"/>
              <a:gd name="connsiteY1" fmla="*/ 155608 h 276487"/>
              <a:gd name="connsiteX2" fmla="*/ 276316 w 314741"/>
              <a:gd name="connsiteY2" fmla="*/ 225458 h 276487"/>
              <a:gd name="connsiteX3" fmla="*/ 238216 w 314741"/>
              <a:gd name="connsiteY3" fmla="*/ 181008 h 276487"/>
              <a:gd name="connsiteX4" fmla="*/ 314416 w 314741"/>
              <a:gd name="connsiteY4" fmla="*/ 276258 h 276487"/>
              <a:gd name="connsiteX5" fmla="*/ 263616 w 314741"/>
              <a:gd name="connsiteY5" fmla="*/ 206408 h 276487"/>
              <a:gd name="connsiteX6" fmla="*/ 212816 w 314741"/>
              <a:gd name="connsiteY6" fmla="*/ 165133 h 276487"/>
              <a:gd name="connsiteX7" fmla="*/ 184241 w 314741"/>
              <a:gd name="connsiteY7" fmla="*/ 123858 h 276487"/>
              <a:gd name="connsiteX8" fmla="*/ 149316 w 314741"/>
              <a:gd name="connsiteY8" fmla="*/ 33 h 276487"/>
              <a:gd name="connsiteX9" fmla="*/ 174716 w 314741"/>
              <a:gd name="connsiteY9" fmla="*/ 136558 h 276487"/>
              <a:gd name="connsiteX10" fmla="*/ 91 w 314741"/>
              <a:gd name="connsiteY10" fmla="*/ 107983 h 2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41" h="276487">
                <a:moveTo>
                  <a:pt x="91" y="107983"/>
                </a:moveTo>
                <a:cubicBezTo>
                  <a:pt x="-3613" y="111158"/>
                  <a:pt x="106454" y="136029"/>
                  <a:pt x="152491" y="155608"/>
                </a:cubicBezTo>
                <a:cubicBezTo>
                  <a:pt x="198529" y="175187"/>
                  <a:pt x="262029" y="221225"/>
                  <a:pt x="276316" y="225458"/>
                </a:cubicBezTo>
                <a:cubicBezTo>
                  <a:pt x="290603" y="229691"/>
                  <a:pt x="231866" y="172541"/>
                  <a:pt x="238216" y="181008"/>
                </a:cubicBezTo>
                <a:cubicBezTo>
                  <a:pt x="244566" y="189475"/>
                  <a:pt x="310183" y="272025"/>
                  <a:pt x="314416" y="276258"/>
                </a:cubicBezTo>
                <a:cubicBezTo>
                  <a:pt x="318649" y="280491"/>
                  <a:pt x="280549" y="224929"/>
                  <a:pt x="263616" y="206408"/>
                </a:cubicBezTo>
                <a:cubicBezTo>
                  <a:pt x="246683" y="187887"/>
                  <a:pt x="226045" y="178891"/>
                  <a:pt x="212816" y="165133"/>
                </a:cubicBezTo>
                <a:cubicBezTo>
                  <a:pt x="199587" y="151375"/>
                  <a:pt x="194824" y="151375"/>
                  <a:pt x="184241" y="123858"/>
                </a:cubicBezTo>
                <a:cubicBezTo>
                  <a:pt x="173658" y="96341"/>
                  <a:pt x="150904" y="-2084"/>
                  <a:pt x="149316" y="33"/>
                </a:cubicBezTo>
                <a:cubicBezTo>
                  <a:pt x="147728" y="2150"/>
                  <a:pt x="192708" y="118566"/>
                  <a:pt x="174716" y="136558"/>
                </a:cubicBezTo>
                <a:cubicBezTo>
                  <a:pt x="156724" y="154550"/>
                  <a:pt x="3795" y="104808"/>
                  <a:pt x="91" y="1079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B105D762-7D40-722C-3751-235FF4D517D5}"/>
              </a:ext>
            </a:extLst>
          </p:cNvPr>
          <p:cNvSpPr/>
          <p:nvPr/>
        </p:nvSpPr>
        <p:spPr>
          <a:xfrm>
            <a:off x="4650296" y="5551406"/>
            <a:ext cx="61849" cy="457776"/>
          </a:xfrm>
          <a:custGeom>
            <a:avLst/>
            <a:gdLst>
              <a:gd name="connsiteX0" fmla="*/ 1079 w 61849"/>
              <a:gd name="connsiteY0" fmla="*/ 1669 h 457776"/>
              <a:gd name="connsiteX1" fmla="*/ 61404 w 61849"/>
              <a:gd name="connsiteY1" fmla="*/ 446169 h 457776"/>
              <a:gd name="connsiteX2" fmla="*/ 26479 w 61849"/>
              <a:gd name="connsiteY2" fmla="*/ 300119 h 457776"/>
              <a:gd name="connsiteX3" fmla="*/ 1079 w 61849"/>
              <a:gd name="connsiteY3" fmla="*/ 1669 h 4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49" h="457776">
                <a:moveTo>
                  <a:pt x="1079" y="1669"/>
                </a:moveTo>
                <a:cubicBezTo>
                  <a:pt x="6900" y="26011"/>
                  <a:pt x="57171" y="396427"/>
                  <a:pt x="61404" y="446169"/>
                </a:cubicBezTo>
                <a:cubicBezTo>
                  <a:pt x="65637" y="495911"/>
                  <a:pt x="38650" y="374202"/>
                  <a:pt x="26479" y="300119"/>
                </a:cubicBezTo>
                <a:cubicBezTo>
                  <a:pt x="14308" y="226036"/>
                  <a:pt x="-4742" y="-22673"/>
                  <a:pt x="1079" y="16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A79795AA-10A2-318D-59D0-4EE70326DA07}"/>
              </a:ext>
            </a:extLst>
          </p:cNvPr>
          <p:cNvSpPr/>
          <p:nvPr/>
        </p:nvSpPr>
        <p:spPr>
          <a:xfrm>
            <a:off x="4637301" y="6126258"/>
            <a:ext cx="310294" cy="215227"/>
          </a:xfrm>
          <a:custGeom>
            <a:avLst/>
            <a:gdLst>
              <a:gd name="connsiteX0" fmla="*/ 4549 w 310294"/>
              <a:gd name="connsiteY0" fmla="*/ 214217 h 215227"/>
              <a:gd name="connsiteX1" fmla="*/ 109324 w 310294"/>
              <a:gd name="connsiteY1" fmla="*/ 160242 h 215227"/>
              <a:gd name="connsiteX2" fmla="*/ 261724 w 310294"/>
              <a:gd name="connsiteY2" fmla="*/ 122142 h 215227"/>
              <a:gd name="connsiteX3" fmla="*/ 226799 w 310294"/>
              <a:gd name="connsiteY3" fmla="*/ 128492 h 215227"/>
              <a:gd name="connsiteX4" fmla="*/ 283949 w 310294"/>
              <a:gd name="connsiteY4" fmla="*/ 106267 h 215227"/>
              <a:gd name="connsiteX5" fmla="*/ 293474 w 310294"/>
              <a:gd name="connsiteY5" fmla="*/ 52292 h 215227"/>
              <a:gd name="connsiteX6" fmla="*/ 293474 w 310294"/>
              <a:gd name="connsiteY6" fmla="*/ 1492 h 215227"/>
              <a:gd name="connsiteX7" fmla="*/ 309349 w 310294"/>
              <a:gd name="connsiteY7" fmla="*/ 112617 h 215227"/>
              <a:gd name="connsiteX8" fmla="*/ 261724 w 310294"/>
              <a:gd name="connsiteY8" fmla="*/ 109442 h 215227"/>
              <a:gd name="connsiteX9" fmla="*/ 4549 w 310294"/>
              <a:gd name="connsiteY9" fmla="*/ 214217 h 2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294" h="215227">
                <a:moveTo>
                  <a:pt x="4549" y="214217"/>
                </a:moveTo>
                <a:cubicBezTo>
                  <a:pt x="-20851" y="222684"/>
                  <a:pt x="66461" y="175588"/>
                  <a:pt x="109324" y="160242"/>
                </a:cubicBezTo>
                <a:cubicBezTo>
                  <a:pt x="152187" y="144896"/>
                  <a:pt x="242145" y="127434"/>
                  <a:pt x="261724" y="122142"/>
                </a:cubicBezTo>
                <a:cubicBezTo>
                  <a:pt x="281303" y="116850"/>
                  <a:pt x="223095" y="131138"/>
                  <a:pt x="226799" y="128492"/>
                </a:cubicBezTo>
                <a:cubicBezTo>
                  <a:pt x="230503" y="125846"/>
                  <a:pt x="272837" y="118967"/>
                  <a:pt x="283949" y="106267"/>
                </a:cubicBezTo>
                <a:cubicBezTo>
                  <a:pt x="295061" y="93567"/>
                  <a:pt x="291887" y="69754"/>
                  <a:pt x="293474" y="52292"/>
                </a:cubicBezTo>
                <a:cubicBezTo>
                  <a:pt x="295061" y="34830"/>
                  <a:pt x="290828" y="-8562"/>
                  <a:pt x="293474" y="1492"/>
                </a:cubicBezTo>
                <a:cubicBezTo>
                  <a:pt x="296120" y="11546"/>
                  <a:pt x="314641" y="94625"/>
                  <a:pt x="309349" y="112617"/>
                </a:cubicBezTo>
                <a:cubicBezTo>
                  <a:pt x="304057" y="130609"/>
                  <a:pt x="310407" y="93567"/>
                  <a:pt x="261724" y="109442"/>
                </a:cubicBezTo>
                <a:cubicBezTo>
                  <a:pt x="213041" y="125317"/>
                  <a:pt x="29949" y="205750"/>
                  <a:pt x="4549" y="214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C7EB26C-AD78-704D-9E11-3D16715824B1}"/>
              </a:ext>
            </a:extLst>
          </p:cNvPr>
          <p:cNvSpPr/>
          <p:nvPr/>
        </p:nvSpPr>
        <p:spPr>
          <a:xfrm>
            <a:off x="4682363" y="5908580"/>
            <a:ext cx="137895" cy="413207"/>
          </a:xfrm>
          <a:custGeom>
            <a:avLst/>
            <a:gdLst>
              <a:gd name="connsiteX0" fmla="*/ 61087 w 137895"/>
              <a:gd name="connsiteY0" fmla="*/ 95 h 413207"/>
              <a:gd name="connsiteX1" fmla="*/ 83312 w 137895"/>
              <a:gd name="connsiteY1" fmla="*/ 238220 h 413207"/>
              <a:gd name="connsiteX2" fmla="*/ 762 w 137895"/>
              <a:gd name="connsiteY2" fmla="*/ 409670 h 413207"/>
              <a:gd name="connsiteX3" fmla="*/ 45212 w 137895"/>
              <a:gd name="connsiteY3" fmla="*/ 352520 h 413207"/>
              <a:gd name="connsiteX4" fmla="*/ 96012 w 137895"/>
              <a:gd name="connsiteY4" fmla="*/ 333470 h 413207"/>
              <a:gd name="connsiteX5" fmla="*/ 137287 w 137895"/>
              <a:gd name="connsiteY5" fmla="*/ 349345 h 413207"/>
              <a:gd name="connsiteX6" fmla="*/ 115062 w 137895"/>
              <a:gd name="connsiteY6" fmla="*/ 323945 h 413207"/>
              <a:gd name="connsiteX7" fmla="*/ 42037 w 137895"/>
              <a:gd name="connsiteY7" fmla="*/ 333470 h 413207"/>
              <a:gd name="connsiteX8" fmla="*/ 67437 w 137895"/>
              <a:gd name="connsiteY8" fmla="*/ 266795 h 413207"/>
              <a:gd name="connsiteX9" fmla="*/ 61087 w 137895"/>
              <a:gd name="connsiteY9" fmla="*/ 95 h 4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95" h="413207">
                <a:moveTo>
                  <a:pt x="61087" y="95"/>
                </a:moveTo>
                <a:cubicBezTo>
                  <a:pt x="63733" y="-4667"/>
                  <a:pt x="93366" y="169957"/>
                  <a:pt x="83312" y="238220"/>
                </a:cubicBezTo>
                <a:cubicBezTo>
                  <a:pt x="73258" y="306483"/>
                  <a:pt x="7112" y="390620"/>
                  <a:pt x="762" y="409670"/>
                </a:cubicBezTo>
                <a:cubicBezTo>
                  <a:pt x="-5588" y="428720"/>
                  <a:pt x="29337" y="365220"/>
                  <a:pt x="45212" y="352520"/>
                </a:cubicBezTo>
                <a:cubicBezTo>
                  <a:pt x="61087" y="339820"/>
                  <a:pt x="80666" y="333999"/>
                  <a:pt x="96012" y="333470"/>
                </a:cubicBezTo>
                <a:cubicBezTo>
                  <a:pt x="111358" y="332941"/>
                  <a:pt x="134112" y="350932"/>
                  <a:pt x="137287" y="349345"/>
                </a:cubicBezTo>
                <a:cubicBezTo>
                  <a:pt x="140462" y="347758"/>
                  <a:pt x="130937" y="326591"/>
                  <a:pt x="115062" y="323945"/>
                </a:cubicBezTo>
                <a:cubicBezTo>
                  <a:pt x="99187" y="321299"/>
                  <a:pt x="49974" y="342995"/>
                  <a:pt x="42037" y="333470"/>
                </a:cubicBezTo>
                <a:cubicBezTo>
                  <a:pt x="34100" y="323945"/>
                  <a:pt x="62675" y="317595"/>
                  <a:pt x="67437" y="266795"/>
                </a:cubicBezTo>
                <a:cubicBezTo>
                  <a:pt x="72199" y="215995"/>
                  <a:pt x="58441" y="4857"/>
                  <a:pt x="61087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F420DE32-DE54-8A1D-222F-D94AE3EA8F2B}"/>
              </a:ext>
            </a:extLst>
          </p:cNvPr>
          <p:cNvSpPr/>
          <p:nvPr/>
        </p:nvSpPr>
        <p:spPr>
          <a:xfrm>
            <a:off x="4860897" y="6058240"/>
            <a:ext cx="142992" cy="202212"/>
          </a:xfrm>
          <a:custGeom>
            <a:avLst/>
            <a:gdLst>
              <a:gd name="connsiteX0" fmla="*/ 28 w 142992"/>
              <a:gd name="connsiteY0" fmla="*/ 59985 h 202212"/>
              <a:gd name="connsiteX1" fmla="*/ 92103 w 142992"/>
              <a:gd name="connsiteY1" fmla="*/ 44110 h 202212"/>
              <a:gd name="connsiteX2" fmla="*/ 104803 w 142992"/>
              <a:gd name="connsiteY2" fmla="*/ 117135 h 202212"/>
              <a:gd name="connsiteX3" fmla="*/ 111153 w 142992"/>
              <a:gd name="connsiteY3" fmla="*/ 50460 h 202212"/>
              <a:gd name="connsiteX4" fmla="*/ 114328 w 142992"/>
              <a:gd name="connsiteY4" fmla="*/ 196510 h 202212"/>
              <a:gd name="connsiteX5" fmla="*/ 120678 w 142992"/>
              <a:gd name="connsiteY5" fmla="*/ 164760 h 202212"/>
              <a:gd name="connsiteX6" fmla="*/ 142903 w 142992"/>
              <a:gd name="connsiteY6" fmla="*/ 91735 h 202212"/>
              <a:gd name="connsiteX7" fmla="*/ 127028 w 142992"/>
              <a:gd name="connsiteY7" fmla="*/ 126660 h 202212"/>
              <a:gd name="connsiteX8" fmla="*/ 92103 w 142992"/>
              <a:gd name="connsiteY8" fmla="*/ 2835 h 202212"/>
              <a:gd name="connsiteX9" fmla="*/ 82578 w 142992"/>
              <a:gd name="connsiteY9" fmla="*/ 40935 h 202212"/>
              <a:gd name="connsiteX10" fmla="*/ 28 w 142992"/>
              <a:gd name="connsiteY10" fmla="*/ 59985 h 2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992" h="202212">
                <a:moveTo>
                  <a:pt x="28" y="59985"/>
                </a:moveTo>
                <a:cubicBezTo>
                  <a:pt x="1615" y="60514"/>
                  <a:pt x="74641" y="34585"/>
                  <a:pt x="92103" y="44110"/>
                </a:cubicBezTo>
                <a:cubicBezTo>
                  <a:pt x="109566" y="53635"/>
                  <a:pt x="101628" y="116077"/>
                  <a:pt x="104803" y="117135"/>
                </a:cubicBezTo>
                <a:cubicBezTo>
                  <a:pt x="107978" y="118193"/>
                  <a:pt x="109566" y="37231"/>
                  <a:pt x="111153" y="50460"/>
                </a:cubicBezTo>
                <a:cubicBezTo>
                  <a:pt x="112740" y="63689"/>
                  <a:pt x="112741" y="177460"/>
                  <a:pt x="114328" y="196510"/>
                </a:cubicBezTo>
                <a:cubicBezTo>
                  <a:pt x="115915" y="215560"/>
                  <a:pt x="115915" y="182223"/>
                  <a:pt x="120678" y="164760"/>
                </a:cubicBezTo>
                <a:cubicBezTo>
                  <a:pt x="125441" y="147297"/>
                  <a:pt x="141845" y="98085"/>
                  <a:pt x="142903" y="91735"/>
                </a:cubicBezTo>
                <a:cubicBezTo>
                  <a:pt x="143961" y="85385"/>
                  <a:pt x="135495" y="141477"/>
                  <a:pt x="127028" y="126660"/>
                </a:cubicBezTo>
                <a:cubicBezTo>
                  <a:pt x="118561" y="111843"/>
                  <a:pt x="99511" y="17122"/>
                  <a:pt x="92103" y="2835"/>
                </a:cubicBezTo>
                <a:cubicBezTo>
                  <a:pt x="84695" y="-11452"/>
                  <a:pt x="100570" y="32468"/>
                  <a:pt x="82578" y="40935"/>
                </a:cubicBezTo>
                <a:cubicBezTo>
                  <a:pt x="64586" y="49402"/>
                  <a:pt x="-1559" y="59456"/>
                  <a:pt x="28" y="59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3FEFEEA-1701-06CE-AFDF-3E2A56603954}"/>
              </a:ext>
            </a:extLst>
          </p:cNvPr>
          <p:cNvSpPr/>
          <p:nvPr/>
        </p:nvSpPr>
        <p:spPr>
          <a:xfrm>
            <a:off x="4768806" y="6057605"/>
            <a:ext cx="123872" cy="188323"/>
          </a:xfrm>
          <a:custGeom>
            <a:avLst/>
            <a:gdLst>
              <a:gd name="connsiteX0" fmla="*/ 44 w 123872"/>
              <a:gd name="connsiteY0" fmla="*/ 32045 h 188323"/>
              <a:gd name="connsiteX1" fmla="*/ 47669 w 123872"/>
              <a:gd name="connsiteY1" fmla="*/ 133645 h 188323"/>
              <a:gd name="connsiteX2" fmla="*/ 47669 w 123872"/>
              <a:gd name="connsiteY2" fmla="*/ 187620 h 188323"/>
              <a:gd name="connsiteX3" fmla="*/ 57194 w 123872"/>
              <a:gd name="connsiteY3" fmla="*/ 152695 h 188323"/>
              <a:gd name="connsiteX4" fmla="*/ 123869 w 123872"/>
              <a:gd name="connsiteY4" fmla="*/ 295 h 188323"/>
              <a:gd name="connsiteX5" fmla="*/ 60369 w 123872"/>
              <a:gd name="connsiteY5" fmla="*/ 114595 h 188323"/>
              <a:gd name="connsiteX6" fmla="*/ 57194 w 123872"/>
              <a:gd name="connsiteY6" fmla="*/ 136820 h 188323"/>
              <a:gd name="connsiteX7" fmla="*/ 44 w 123872"/>
              <a:gd name="connsiteY7" fmla="*/ 32045 h 18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72" h="188323">
                <a:moveTo>
                  <a:pt x="44" y="32045"/>
                </a:moveTo>
                <a:cubicBezTo>
                  <a:pt x="-1543" y="31516"/>
                  <a:pt x="39732" y="107716"/>
                  <a:pt x="47669" y="133645"/>
                </a:cubicBezTo>
                <a:cubicBezTo>
                  <a:pt x="55606" y="159574"/>
                  <a:pt x="46082" y="184445"/>
                  <a:pt x="47669" y="187620"/>
                </a:cubicBezTo>
                <a:cubicBezTo>
                  <a:pt x="49256" y="190795"/>
                  <a:pt x="44494" y="183916"/>
                  <a:pt x="57194" y="152695"/>
                </a:cubicBezTo>
                <a:cubicBezTo>
                  <a:pt x="69894" y="121474"/>
                  <a:pt x="123340" y="6645"/>
                  <a:pt x="123869" y="295"/>
                </a:cubicBezTo>
                <a:cubicBezTo>
                  <a:pt x="124398" y="-6055"/>
                  <a:pt x="71481" y="91841"/>
                  <a:pt x="60369" y="114595"/>
                </a:cubicBezTo>
                <a:cubicBezTo>
                  <a:pt x="49257" y="137349"/>
                  <a:pt x="65132" y="148462"/>
                  <a:pt x="57194" y="136820"/>
                </a:cubicBezTo>
                <a:cubicBezTo>
                  <a:pt x="49257" y="125178"/>
                  <a:pt x="1631" y="32574"/>
                  <a:pt x="44" y="3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42EB7CB3-CF12-7D20-B8FE-D53CA2444A0A}"/>
              </a:ext>
            </a:extLst>
          </p:cNvPr>
          <p:cNvSpPr/>
          <p:nvPr/>
        </p:nvSpPr>
        <p:spPr>
          <a:xfrm>
            <a:off x="4450279" y="6216614"/>
            <a:ext cx="156646" cy="203710"/>
          </a:xfrm>
          <a:custGeom>
            <a:avLst/>
            <a:gdLst>
              <a:gd name="connsiteX0" fmla="*/ 1071 w 156646"/>
              <a:gd name="connsiteY0" fmla="*/ 127036 h 203710"/>
              <a:gd name="connsiteX1" fmla="*/ 74096 w 156646"/>
              <a:gd name="connsiteY1" fmla="*/ 95286 h 203710"/>
              <a:gd name="connsiteX2" fmla="*/ 131246 w 156646"/>
              <a:gd name="connsiteY2" fmla="*/ 111161 h 203710"/>
              <a:gd name="connsiteX3" fmla="*/ 105846 w 156646"/>
              <a:gd name="connsiteY3" fmla="*/ 203236 h 203710"/>
              <a:gd name="connsiteX4" fmla="*/ 156646 w 156646"/>
              <a:gd name="connsiteY4" fmla="*/ 66711 h 203710"/>
              <a:gd name="connsiteX5" fmla="*/ 105846 w 156646"/>
              <a:gd name="connsiteY5" fmla="*/ 82586 h 203710"/>
              <a:gd name="connsiteX6" fmla="*/ 29646 w 156646"/>
              <a:gd name="connsiteY6" fmla="*/ 76236 h 203710"/>
              <a:gd name="connsiteX7" fmla="*/ 42346 w 156646"/>
              <a:gd name="connsiteY7" fmla="*/ 36 h 203710"/>
              <a:gd name="connsiteX8" fmla="*/ 29646 w 156646"/>
              <a:gd name="connsiteY8" fmla="*/ 66711 h 203710"/>
              <a:gd name="connsiteX9" fmla="*/ 1071 w 156646"/>
              <a:gd name="connsiteY9" fmla="*/ 127036 h 20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646" h="203710">
                <a:moveTo>
                  <a:pt x="1071" y="127036"/>
                </a:moveTo>
                <a:cubicBezTo>
                  <a:pt x="8479" y="131799"/>
                  <a:pt x="52400" y="97932"/>
                  <a:pt x="74096" y="95286"/>
                </a:cubicBezTo>
                <a:cubicBezTo>
                  <a:pt x="95792" y="92640"/>
                  <a:pt x="125954" y="93169"/>
                  <a:pt x="131246" y="111161"/>
                </a:cubicBezTo>
                <a:cubicBezTo>
                  <a:pt x="136538" y="129153"/>
                  <a:pt x="101613" y="210644"/>
                  <a:pt x="105846" y="203236"/>
                </a:cubicBezTo>
                <a:cubicBezTo>
                  <a:pt x="110079" y="195828"/>
                  <a:pt x="156646" y="86819"/>
                  <a:pt x="156646" y="66711"/>
                </a:cubicBezTo>
                <a:cubicBezTo>
                  <a:pt x="156646" y="46603"/>
                  <a:pt x="127013" y="80999"/>
                  <a:pt x="105846" y="82586"/>
                </a:cubicBezTo>
                <a:cubicBezTo>
                  <a:pt x="84679" y="84173"/>
                  <a:pt x="40229" y="89994"/>
                  <a:pt x="29646" y="76236"/>
                </a:cubicBezTo>
                <a:cubicBezTo>
                  <a:pt x="19063" y="62478"/>
                  <a:pt x="42346" y="1623"/>
                  <a:pt x="42346" y="36"/>
                </a:cubicBezTo>
                <a:cubicBezTo>
                  <a:pt x="42346" y="-1551"/>
                  <a:pt x="32292" y="48719"/>
                  <a:pt x="29646" y="66711"/>
                </a:cubicBezTo>
                <a:cubicBezTo>
                  <a:pt x="27000" y="84703"/>
                  <a:pt x="-6337" y="122273"/>
                  <a:pt x="1071" y="1270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A49CB8CD-20B1-8FF8-B506-DBEE030012D1}"/>
              </a:ext>
            </a:extLst>
          </p:cNvPr>
          <p:cNvSpPr/>
          <p:nvPr/>
        </p:nvSpPr>
        <p:spPr>
          <a:xfrm>
            <a:off x="4422765" y="6307070"/>
            <a:ext cx="149342" cy="101996"/>
          </a:xfrm>
          <a:custGeom>
            <a:avLst/>
            <a:gdLst>
              <a:gd name="connsiteX0" fmla="*/ 10 w 149342"/>
              <a:gd name="connsiteY0" fmla="*/ 87380 h 101996"/>
              <a:gd name="connsiteX1" fmla="*/ 104785 w 149342"/>
              <a:gd name="connsiteY1" fmla="*/ 68330 h 101996"/>
              <a:gd name="connsiteX2" fmla="*/ 127010 w 149342"/>
              <a:gd name="connsiteY2" fmla="*/ 100080 h 101996"/>
              <a:gd name="connsiteX3" fmla="*/ 149235 w 149342"/>
              <a:gd name="connsiteY3" fmla="*/ 1655 h 101996"/>
              <a:gd name="connsiteX4" fmla="*/ 117485 w 149342"/>
              <a:gd name="connsiteY4" fmla="*/ 39755 h 101996"/>
              <a:gd name="connsiteX5" fmla="*/ 69860 w 149342"/>
              <a:gd name="connsiteY5" fmla="*/ 58805 h 101996"/>
              <a:gd name="connsiteX6" fmla="*/ 136535 w 149342"/>
              <a:gd name="connsiteY6" fmla="*/ 55630 h 101996"/>
              <a:gd name="connsiteX7" fmla="*/ 98435 w 149342"/>
              <a:gd name="connsiteY7" fmla="*/ 52455 h 101996"/>
              <a:gd name="connsiteX8" fmla="*/ 10 w 149342"/>
              <a:gd name="connsiteY8" fmla="*/ 87380 h 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42" h="101996">
                <a:moveTo>
                  <a:pt x="10" y="87380"/>
                </a:moveTo>
                <a:cubicBezTo>
                  <a:pt x="1068" y="90026"/>
                  <a:pt x="83618" y="66213"/>
                  <a:pt x="104785" y="68330"/>
                </a:cubicBezTo>
                <a:cubicBezTo>
                  <a:pt x="125952" y="70447"/>
                  <a:pt x="119602" y="111193"/>
                  <a:pt x="127010" y="100080"/>
                </a:cubicBezTo>
                <a:cubicBezTo>
                  <a:pt x="134418" y="88968"/>
                  <a:pt x="150822" y="11709"/>
                  <a:pt x="149235" y="1655"/>
                </a:cubicBezTo>
                <a:cubicBezTo>
                  <a:pt x="147648" y="-8399"/>
                  <a:pt x="130714" y="30230"/>
                  <a:pt x="117485" y="39755"/>
                </a:cubicBezTo>
                <a:cubicBezTo>
                  <a:pt x="104256" y="49280"/>
                  <a:pt x="66685" y="56159"/>
                  <a:pt x="69860" y="58805"/>
                </a:cubicBezTo>
                <a:cubicBezTo>
                  <a:pt x="73035" y="61451"/>
                  <a:pt x="131773" y="56688"/>
                  <a:pt x="136535" y="55630"/>
                </a:cubicBezTo>
                <a:cubicBezTo>
                  <a:pt x="141297" y="54572"/>
                  <a:pt x="119073" y="48751"/>
                  <a:pt x="98435" y="52455"/>
                </a:cubicBezTo>
                <a:cubicBezTo>
                  <a:pt x="77797" y="56159"/>
                  <a:pt x="-1048" y="84734"/>
                  <a:pt x="10" y="873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5FEF3E42-3989-B104-4A4A-FA36270D4674}"/>
              </a:ext>
            </a:extLst>
          </p:cNvPr>
          <p:cNvSpPr/>
          <p:nvPr/>
        </p:nvSpPr>
        <p:spPr>
          <a:xfrm>
            <a:off x="4140169" y="6038542"/>
            <a:ext cx="204173" cy="242432"/>
          </a:xfrm>
          <a:custGeom>
            <a:avLst/>
            <a:gdLst>
              <a:gd name="connsiteX0" fmla="*/ 6381 w 204173"/>
              <a:gd name="connsiteY0" fmla="*/ 308 h 242432"/>
              <a:gd name="connsiteX1" fmla="*/ 41306 w 204173"/>
              <a:gd name="connsiteY1" fmla="*/ 92383 h 242432"/>
              <a:gd name="connsiteX2" fmla="*/ 31 w 204173"/>
              <a:gd name="connsiteY2" fmla="*/ 200333 h 242432"/>
              <a:gd name="connsiteX3" fmla="*/ 38131 w 204173"/>
              <a:gd name="connsiteY3" fmla="*/ 178108 h 242432"/>
              <a:gd name="connsiteX4" fmla="*/ 196881 w 204173"/>
              <a:gd name="connsiteY4" fmla="*/ 238433 h 242432"/>
              <a:gd name="connsiteX5" fmla="*/ 174656 w 204173"/>
              <a:gd name="connsiteY5" fmla="*/ 222558 h 242432"/>
              <a:gd name="connsiteX6" fmla="*/ 149256 w 204173"/>
              <a:gd name="connsiteY6" fmla="*/ 108258 h 242432"/>
              <a:gd name="connsiteX7" fmla="*/ 149256 w 204173"/>
              <a:gd name="connsiteY7" fmla="*/ 193983 h 242432"/>
              <a:gd name="connsiteX8" fmla="*/ 79406 w 204173"/>
              <a:gd name="connsiteY8" fmla="*/ 174933 h 242432"/>
              <a:gd name="connsiteX9" fmla="*/ 22256 w 204173"/>
              <a:gd name="connsiteY9" fmla="*/ 168583 h 242432"/>
              <a:gd name="connsiteX10" fmla="*/ 31781 w 204173"/>
              <a:gd name="connsiteY10" fmla="*/ 124133 h 242432"/>
              <a:gd name="connsiteX11" fmla="*/ 6381 w 204173"/>
              <a:gd name="connsiteY11" fmla="*/ 308 h 24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173" h="242432">
                <a:moveTo>
                  <a:pt x="6381" y="308"/>
                </a:moveTo>
                <a:cubicBezTo>
                  <a:pt x="7968" y="-4984"/>
                  <a:pt x="42364" y="59046"/>
                  <a:pt x="41306" y="92383"/>
                </a:cubicBezTo>
                <a:cubicBezTo>
                  <a:pt x="40248" y="125720"/>
                  <a:pt x="560" y="186046"/>
                  <a:pt x="31" y="200333"/>
                </a:cubicBezTo>
                <a:cubicBezTo>
                  <a:pt x="-498" y="214621"/>
                  <a:pt x="5323" y="171758"/>
                  <a:pt x="38131" y="178108"/>
                </a:cubicBezTo>
                <a:cubicBezTo>
                  <a:pt x="70939" y="184458"/>
                  <a:pt x="174127" y="231025"/>
                  <a:pt x="196881" y="238433"/>
                </a:cubicBezTo>
                <a:cubicBezTo>
                  <a:pt x="219635" y="245841"/>
                  <a:pt x="182593" y="244254"/>
                  <a:pt x="174656" y="222558"/>
                </a:cubicBezTo>
                <a:cubicBezTo>
                  <a:pt x="166719" y="200862"/>
                  <a:pt x="153489" y="113020"/>
                  <a:pt x="149256" y="108258"/>
                </a:cubicBezTo>
                <a:cubicBezTo>
                  <a:pt x="145023" y="103496"/>
                  <a:pt x="160898" y="182871"/>
                  <a:pt x="149256" y="193983"/>
                </a:cubicBezTo>
                <a:cubicBezTo>
                  <a:pt x="137614" y="205096"/>
                  <a:pt x="100573" y="179166"/>
                  <a:pt x="79406" y="174933"/>
                </a:cubicBezTo>
                <a:cubicBezTo>
                  <a:pt x="58239" y="170700"/>
                  <a:pt x="30194" y="177050"/>
                  <a:pt x="22256" y="168583"/>
                </a:cubicBezTo>
                <a:cubicBezTo>
                  <a:pt x="14319" y="160116"/>
                  <a:pt x="33898" y="149004"/>
                  <a:pt x="31781" y="124133"/>
                </a:cubicBezTo>
                <a:cubicBezTo>
                  <a:pt x="29664" y="99262"/>
                  <a:pt x="4794" y="5600"/>
                  <a:pt x="6381" y="3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01C3BBF2-CE5C-E080-E7D5-1431AC039503}"/>
              </a:ext>
            </a:extLst>
          </p:cNvPr>
          <p:cNvSpPr/>
          <p:nvPr/>
        </p:nvSpPr>
        <p:spPr>
          <a:xfrm>
            <a:off x="4063627" y="5911132"/>
            <a:ext cx="181464" cy="194801"/>
          </a:xfrm>
          <a:custGeom>
            <a:avLst/>
            <a:gdLst>
              <a:gd name="connsiteX0" fmla="*/ 181348 w 181464"/>
              <a:gd name="connsiteY0" fmla="*/ 718 h 194801"/>
              <a:gd name="connsiteX1" fmla="*/ 51173 w 181464"/>
              <a:gd name="connsiteY1" fmla="*/ 99143 h 194801"/>
              <a:gd name="connsiteX2" fmla="*/ 373 w 181464"/>
              <a:gd name="connsiteY2" fmla="*/ 194393 h 194801"/>
              <a:gd name="connsiteX3" fmla="*/ 73398 w 181464"/>
              <a:gd name="connsiteY3" fmla="*/ 61043 h 194801"/>
              <a:gd name="connsiteX4" fmla="*/ 181348 w 181464"/>
              <a:gd name="connsiteY4" fmla="*/ 718 h 19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64" h="194801">
                <a:moveTo>
                  <a:pt x="181348" y="718"/>
                </a:moveTo>
                <a:cubicBezTo>
                  <a:pt x="177644" y="7068"/>
                  <a:pt x="81335" y="66864"/>
                  <a:pt x="51173" y="99143"/>
                </a:cubicBezTo>
                <a:cubicBezTo>
                  <a:pt x="21010" y="131422"/>
                  <a:pt x="-3331" y="200743"/>
                  <a:pt x="373" y="194393"/>
                </a:cubicBezTo>
                <a:cubicBezTo>
                  <a:pt x="4077" y="188043"/>
                  <a:pt x="47469" y="90676"/>
                  <a:pt x="73398" y="61043"/>
                </a:cubicBezTo>
                <a:cubicBezTo>
                  <a:pt x="99327" y="31410"/>
                  <a:pt x="185052" y="-5632"/>
                  <a:pt x="181348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0CA4D0B1-3835-87A1-6D44-E40E9531467D}"/>
              </a:ext>
            </a:extLst>
          </p:cNvPr>
          <p:cNvSpPr/>
          <p:nvPr/>
        </p:nvSpPr>
        <p:spPr>
          <a:xfrm>
            <a:off x="4772013" y="5920946"/>
            <a:ext cx="190574" cy="232818"/>
          </a:xfrm>
          <a:custGeom>
            <a:avLst/>
            <a:gdLst>
              <a:gd name="connsiteX0" fmla="*/ 12 w 190574"/>
              <a:gd name="connsiteY0" fmla="*/ 429 h 232818"/>
              <a:gd name="connsiteX1" fmla="*/ 31762 w 190574"/>
              <a:gd name="connsiteY1" fmla="*/ 149654 h 232818"/>
              <a:gd name="connsiteX2" fmla="*/ 31762 w 190574"/>
              <a:gd name="connsiteY2" fmla="*/ 232204 h 232818"/>
              <a:gd name="connsiteX3" fmla="*/ 44462 w 190574"/>
              <a:gd name="connsiteY3" fmla="*/ 184579 h 232818"/>
              <a:gd name="connsiteX4" fmla="*/ 95262 w 190574"/>
              <a:gd name="connsiteY4" fmla="*/ 133779 h 232818"/>
              <a:gd name="connsiteX5" fmla="*/ 117487 w 190574"/>
              <a:gd name="connsiteY5" fmla="*/ 159179 h 232818"/>
              <a:gd name="connsiteX6" fmla="*/ 107962 w 190574"/>
              <a:gd name="connsiteY6" fmla="*/ 92504 h 232818"/>
              <a:gd name="connsiteX7" fmla="*/ 190512 w 190574"/>
              <a:gd name="connsiteY7" fmla="*/ 162354 h 232818"/>
              <a:gd name="connsiteX8" fmla="*/ 120662 w 190574"/>
              <a:gd name="connsiteY8" fmla="*/ 82979 h 232818"/>
              <a:gd name="connsiteX9" fmla="*/ 73037 w 190574"/>
              <a:gd name="connsiteY9" fmla="*/ 140129 h 232818"/>
              <a:gd name="connsiteX10" fmla="*/ 28587 w 190574"/>
              <a:gd name="connsiteY10" fmla="*/ 200454 h 232818"/>
              <a:gd name="connsiteX11" fmla="*/ 12 w 190574"/>
              <a:gd name="connsiteY11" fmla="*/ 429 h 23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74" h="232818">
                <a:moveTo>
                  <a:pt x="12" y="429"/>
                </a:moveTo>
                <a:cubicBezTo>
                  <a:pt x="541" y="-8038"/>
                  <a:pt x="26470" y="111025"/>
                  <a:pt x="31762" y="149654"/>
                </a:cubicBezTo>
                <a:cubicBezTo>
                  <a:pt x="37054" y="188283"/>
                  <a:pt x="29645" y="226383"/>
                  <a:pt x="31762" y="232204"/>
                </a:cubicBezTo>
                <a:cubicBezTo>
                  <a:pt x="33879" y="238025"/>
                  <a:pt x="33879" y="200983"/>
                  <a:pt x="44462" y="184579"/>
                </a:cubicBezTo>
                <a:cubicBezTo>
                  <a:pt x="55045" y="168175"/>
                  <a:pt x="83091" y="138012"/>
                  <a:pt x="95262" y="133779"/>
                </a:cubicBezTo>
                <a:cubicBezTo>
                  <a:pt x="107433" y="129546"/>
                  <a:pt x="115370" y="166058"/>
                  <a:pt x="117487" y="159179"/>
                </a:cubicBezTo>
                <a:cubicBezTo>
                  <a:pt x="119604" y="152300"/>
                  <a:pt x="95791" y="91975"/>
                  <a:pt x="107962" y="92504"/>
                </a:cubicBezTo>
                <a:cubicBezTo>
                  <a:pt x="120133" y="93033"/>
                  <a:pt x="188395" y="163942"/>
                  <a:pt x="190512" y="162354"/>
                </a:cubicBezTo>
                <a:cubicBezTo>
                  <a:pt x="192629" y="160766"/>
                  <a:pt x="140241" y="86683"/>
                  <a:pt x="120662" y="82979"/>
                </a:cubicBezTo>
                <a:cubicBezTo>
                  <a:pt x="101083" y="79275"/>
                  <a:pt x="88383" y="120550"/>
                  <a:pt x="73037" y="140129"/>
                </a:cubicBezTo>
                <a:cubicBezTo>
                  <a:pt x="57691" y="159708"/>
                  <a:pt x="41816" y="216329"/>
                  <a:pt x="28587" y="200454"/>
                </a:cubicBezTo>
                <a:cubicBezTo>
                  <a:pt x="15358" y="184579"/>
                  <a:pt x="-517" y="8896"/>
                  <a:pt x="12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9E16B564-4F78-2BED-2D36-2D3DB641F6DC}"/>
              </a:ext>
            </a:extLst>
          </p:cNvPr>
          <p:cNvSpPr/>
          <p:nvPr/>
        </p:nvSpPr>
        <p:spPr>
          <a:xfrm>
            <a:off x="4384552" y="6483231"/>
            <a:ext cx="276713" cy="203075"/>
          </a:xfrm>
          <a:custGeom>
            <a:avLst/>
            <a:gdLst>
              <a:gd name="connsiteX0" fmla="*/ 206498 w 276713"/>
              <a:gd name="connsiteY0" fmla="*/ 119 h 203075"/>
              <a:gd name="connsiteX1" fmla="*/ 222373 w 276713"/>
              <a:gd name="connsiteY1" fmla="*/ 101719 h 203075"/>
              <a:gd name="connsiteX2" fmla="*/ 206498 w 276713"/>
              <a:gd name="connsiteY2" fmla="*/ 130294 h 203075"/>
              <a:gd name="connsiteX3" fmla="*/ 162048 w 276713"/>
              <a:gd name="connsiteY3" fmla="*/ 139819 h 203075"/>
              <a:gd name="connsiteX4" fmla="*/ 123 w 276713"/>
              <a:gd name="connsiteY4" fmla="*/ 133469 h 203075"/>
              <a:gd name="connsiteX5" fmla="*/ 136648 w 276713"/>
              <a:gd name="connsiteY5" fmla="*/ 133469 h 203075"/>
              <a:gd name="connsiteX6" fmla="*/ 209673 w 276713"/>
              <a:gd name="connsiteY6" fmla="*/ 120769 h 203075"/>
              <a:gd name="connsiteX7" fmla="*/ 225548 w 276713"/>
              <a:gd name="connsiteY7" fmla="*/ 149344 h 203075"/>
              <a:gd name="connsiteX8" fmla="*/ 228723 w 276713"/>
              <a:gd name="connsiteY8" fmla="*/ 120769 h 203075"/>
              <a:gd name="connsiteX9" fmla="*/ 273173 w 276713"/>
              <a:gd name="connsiteY9" fmla="*/ 200144 h 203075"/>
              <a:gd name="connsiteX10" fmla="*/ 273173 w 276713"/>
              <a:gd name="connsiteY10" fmla="*/ 177919 h 203075"/>
              <a:gd name="connsiteX11" fmla="*/ 266823 w 276713"/>
              <a:gd name="connsiteY11" fmla="*/ 101719 h 203075"/>
              <a:gd name="connsiteX12" fmla="*/ 235073 w 276713"/>
              <a:gd name="connsiteY12" fmla="*/ 123944 h 203075"/>
              <a:gd name="connsiteX13" fmla="*/ 206498 w 276713"/>
              <a:gd name="connsiteY13" fmla="*/ 119 h 20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713" h="203075">
                <a:moveTo>
                  <a:pt x="206498" y="119"/>
                </a:moveTo>
                <a:cubicBezTo>
                  <a:pt x="204381" y="-3585"/>
                  <a:pt x="222373" y="80023"/>
                  <a:pt x="222373" y="101719"/>
                </a:cubicBezTo>
                <a:cubicBezTo>
                  <a:pt x="222373" y="123415"/>
                  <a:pt x="216552" y="123944"/>
                  <a:pt x="206498" y="130294"/>
                </a:cubicBezTo>
                <a:cubicBezTo>
                  <a:pt x="196444" y="136644"/>
                  <a:pt x="196444" y="139290"/>
                  <a:pt x="162048" y="139819"/>
                </a:cubicBezTo>
                <a:cubicBezTo>
                  <a:pt x="127652" y="140348"/>
                  <a:pt x="4356" y="134527"/>
                  <a:pt x="123" y="133469"/>
                </a:cubicBezTo>
                <a:cubicBezTo>
                  <a:pt x="-4110" y="132411"/>
                  <a:pt x="101723" y="135586"/>
                  <a:pt x="136648" y="133469"/>
                </a:cubicBezTo>
                <a:cubicBezTo>
                  <a:pt x="171573" y="131352"/>
                  <a:pt x="194856" y="118123"/>
                  <a:pt x="209673" y="120769"/>
                </a:cubicBezTo>
                <a:cubicBezTo>
                  <a:pt x="224490" y="123415"/>
                  <a:pt x="222373" y="149344"/>
                  <a:pt x="225548" y="149344"/>
                </a:cubicBezTo>
                <a:cubicBezTo>
                  <a:pt x="228723" y="149344"/>
                  <a:pt x="220786" y="112302"/>
                  <a:pt x="228723" y="120769"/>
                </a:cubicBezTo>
                <a:cubicBezTo>
                  <a:pt x="236661" y="129236"/>
                  <a:pt x="265765" y="190619"/>
                  <a:pt x="273173" y="200144"/>
                </a:cubicBezTo>
                <a:cubicBezTo>
                  <a:pt x="280581" y="209669"/>
                  <a:pt x="274231" y="194323"/>
                  <a:pt x="273173" y="177919"/>
                </a:cubicBezTo>
                <a:cubicBezTo>
                  <a:pt x="272115" y="161515"/>
                  <a:pt x="273173" y="110715"/>
                  <a:pt x="266823" y="101719"/>
                </a:cubicBezTo>
                <a:cubicBezTo>
                  <a:pt x="260473" y="92723"/>
                  <a:pt x="241952" y="138761"/>
                  <a:pt x="235073" y="123944"/>
                </a:cubicBezTo>
                <a:cubicBezTo>
                  <a:pt x="228194" y="109127"/>
                  <a:pt x="208615" y="3823"/>
                  <a:pt x="206498" y="1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2629924D-7107-A7EB-4293-67C06D39FC8F}"/>
              </a:ext>
            </a:extLst>
          </p:cNvPr>
          <p:cNvSpPr/>
          <p:nvPr/>
        </p:nvSpPr>
        <p:spPr>
          <a:xfrm>
            <a:off x="4413152" y="6479717"/>
            <a:ext cx="141830" cy="117765"/>
          </a:xfrm>
          <a:custGeom>
            <a:avLst/>
            <a:gdLst>
              <a:gd name="connsiteX0" fmla="*/ 79473 w 141830"/>
              <a:gd name="connsiteY0" fmla="*/ 458 h 117765"/>
              <a:gd name="connsiteX1" fmla="*/ 114398 w 141830"/>
              <a:gd name="connsiteY1" fmla="*/ 73483 h 117765"/>
              <a:gd name="connsiteX2" fmla="*/ 117573 w 141830"/>
              <a:gd name="connsiteY2" fmla="*/ 108408 h 117765"/>
              <a:gd name="connsiteX3" fmla="*/ 98 w 141830"/>
              <a:gd name="connsiteY3" fmla="*/ 108408 h 117765"/>
              <a:gd name="connsiteX4" fmla="*/ 139798 w 141830"/>
              <a:gd name="connsiteY4" fmla="*/ 111583 h 117765"/>
              <a:gd name="connsiteX5" fmla="*/ 79473 w 141830"/>
              <a:gd name="connsiteY5" fmla="*/ 458 h 1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830" h="117765">
                <a:moveTo>
                  <a:pt x="79473" y="458"/>
                </a:moveTo>
                <a:cubicBezTo>
                  <a:pt x="75240" y="-5892"/>
                  <a:pt x="108048" y="55491"/>
                  <a:pt x="114398" y="73483"/>
                </a:cubicBezTo>
                <a:cubicBezTo>
                  <a:pt x="120748" y="91475"/>
                  <a:pt x="136623" y="102587"/>
                  <a:pt x="117573" y="108408"/>
                </a:cubicBezTo>
                <a:cubicBezTo>
                  <a:pt x="98523" y="114229"/>
                  <a:pt x="-3606" y="107879"/>
                  <a:pt x="98" y="108408"/>
                </a:cubicBezTo>
                <a:cubicBezTo>
                  <a:pt x="3802" y="108937"/>
                  <a:pt x="124981" y="126929"/>
                  <a:pt x="139798" y="111583"/>
                </a:cubicBezTo>
                <a:cubicBezTo>
                  <a:pt x="154615" y="96237"/>
                  <a:pt x="83706" y="6808"/>
                  <a:pt x="79473" y="4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65292A9E-5D9D-47E2-B24C-C4BA5B56E97F}"/>
              </a:ext>
            </a:extLst>
          </p:cNvPr>
          <p:cNvSpPr/>
          <p:nvPr/>
        </p:nvSpPr>
        <p:spPr>
          <a:xfrm>
            <a:off x="4371088" y="6460888"/>
            <a:ext cx="48566" cy="137219"/>
          </a:xfrm>
          <a:custGeom>
            <a:avLst/>
            <a:gdLst>
              <a:gd name="connsiteX0" fmla="*/ 48512 w 48566"/>
              <a:gd name="connsiteY0" fmla="*/ 237 h 137219"/>
              <a:gd name="connsiteX1" fmla="*/ 10412 w 48566"/>
              <a:gd name="connsiteY1" fmla="*/ 92312 h 137219"/>
              <a:gd name="connsiteX2" fmla="*/ 13587 w 48566"/>
              <a:gd name="connsiteY2" fmla="*/ 136762 h 137219"/>
              <a:gd name="connsiteX3" fmla="*/ 887 w 48566"/>
              <a:gd name="connsiteY3" fmla="*/ 66912 h 137219"/>
              <a:gd name="connsiteX4" fmla="*/ 48512 w 48566"/>
              <a:gd name="connsiteY4" fmla="*/ 237 h 13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66" h="137219">
                <a:moveTo>
                  <a:pt x="48512" y="237"/>
                </a:moveTo>
                <a:cubicBezTo>
                  <a:pt x="50099" y="4470"/>
                  <a:pt x="16233" y="69558"/>
                  <a:pt x="10412" y="92312"/>
                </a:cubicBezTo>
                <a:cubicBezTo>
                  <a:pt x="4591" y="115066"/>
                  <a:pt x="15174" y="140995"/>
                  <a:pt x="13587" y="136762"/>
                </a:cubicBezTo>
                <a:cubicBezTo>
                  <a:pt x="12000" y="132529"/>
                  <a:pt x="-3876" y="84375"/>
                  <a:pt x="887" y="66912"/>
                </a:cubicBezTo>
                <a:cubicBezTo>
                  <a:pt x="5650" y="49449"/>
                  <a:pt x="46925" y="-3996"/>
                  <a:pt x="48512" y="2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93087965-5144-5CEB-B05E-FFEC1FF26E0C}"/>
              </a:ext>
            </a:extLst>
          </p:cNvPr>
          <p:cNvSpPr/>
          <p:nvPr/>
        </p:nvSpPr>
        <p:spPr>
          <a:xfrm>
            <a:off x="4114566" y="6444602"/>
            <a:ext cx="248023" cy="159779"/>
          </a:xfrm>
          <a:custGeom>
            <a:avLst/>
            <a:gdLst>
              <a:gd name="connsiteX0" fmla="*/ 238359 w 248023"/>
              <a:gd name="connsiteY0" fmla="*/ 648 h 159779"/>
              <a:gd name="connsiteX1" fmla="*/ 193909 w 248023"/>
              <a:gd name="connsiteY1" fmla="*/ 67323 h 159779"/>
              <a:gd name="connsiteX2" fmla="*/ 178034 w 248023"/>
              <a:gd name="connsiteY2" fmla="*/ 95898 h 159779"/>
              <a:gd name="connsiteX3" fmla="*/ 133584 w 248023"/>
              <a:gd name="connsiteY3" fmla="*/ 108598 h 159779"/>
              <a:gd name="connsiteX4" fmla="*/ 234 w 248023"/>
              <a:gd name="connsiteY4" fmla="*/ 153048 h 159779"/>
              <a:gd name="connsiteX5" fmla="*/ 105009 w 248023"/>
              <a:gd name="connsiteY5" fmla="*/ 118123 h 159779"/>
              <a:gd name="connsiteX6" fmla="*/ 244709 w 248023"/>
              <a:gd name="connsiteY6" fmla="*/ 159398 h 159779"/>
              <a:gd name="connsiteX7" fmla="*/ 200259 w 248023"/>
              <a:gd name="connsiteY7" fmla="*/ 137173 h 159779"/>
              <a:gd name="connsiteX8" fmla="*/ 155809 w 248023"/>
              <a:gd name="connsiteY8" fmla="*/ 111773 h 159779"/>
              <a:gd name="connsiteX9" fmla="*/ 238359 w 248023"/>
              <a:gd name="connsiteY9" fmla="*/ 648 h 15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023" h="159779">
                <a:moveTo>
                  <a:pt x="238359" y="648"/>
                </a:moveTo>
                <a:cubicBezTo>
                  <a:pt x="244709" y="-6760"/>
                  <a:pt x="203963" y="51448"/>
                  <a:pt x="193909" y="67323"/>
                </a:cubicBezTo>
                <a:cubicBezTo>
                  <a:pt x="183855" y="83198"/>
                  <a:pt x="188088" y="89019"/>
                  <a:pt x="178034" y="95898"/>
                </a:cubicBezTo>
                <a:cubicBezTo>
                  <a:pt x="167980" y="102777"/>
                  <a:pt x="163217" y="99073"/>
                  <a:pt x="133584" y="108598"/>
                </a:cubicBezTo>
                <a:cubicBezTo>
                  <a:pt x="103951" y="118123"/>
                  <a:pt x="234" y="153048"/>
                  <a:pt x="234" y="153048"/>
                </a:cubicBezTo>
                <a:cubicBezTo>
                  <a:pt x="-4528" y="154635"/>
                  <a:pt x="64263" y="117065"/>
                  <a:pt x="105009" y="118123"/>
                </a:cubicBezTo>
                <a:cubicBezTo>
                  <a:pt x="145755" y="119181"/>
                  <a:pt x="228834" y="156223"/>
                  <a:pt x="244709" y="159398"/>
                </a:cubicBezTo>
                <a:cubicBezTo>
                  <a:pt x="260584" y="162573"/>
                  <a:pt x="215076" y="145111"/>
                  <a:pt x="200259" y="137173"/>
                </a:cubicBezTo>
                <a:cubicBezTo>
                  <a:pt x="185442" y="129236"/>
                  <a:pt x="149459" y="129235"/>
                  <a:pt x="155809" y="111773"/>
                </a:cubicBezTo>
                <a:cubicBezTo>
                  <a:pt x="162159" y="94311"/>
                  <a:pt x="232009" y="8056"/>
                  <a:pt x="238359" y="6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BF04546-FBC2-062D-7894-75F68CDB3A87}"/>
              </a:ext>
            </a:extLst>
          </p:cNvPr>
          <p:cNvSpPr/>
          <p:nvPr/>
        </p:nvSpPr>
        <p:spPr>
          <a:xfrm>
            <a:off x="3998521" y="6648443"/>
            <a:ext cx="591844" cy="127460"/>
          </a:xfrm>
          <a:custGeom>
            <a:avLst/>
            <a:gdLst>
              <a:gd name="connsiteX0" fmla="*/ 1979 w 591844"/>
              <a:gd name="connsiteY0" fmla="*/ 7 h 127460"/>
              <a:gd name="connsiteX1" fmla="*/ 405204 w 591844"/>
              <a:gd name="connsiteY1" fmla="*/ 31757 h 127460"/>
              <a:gd name="connsiteX2" fmla="*/ 503629 w 591844"/>
              <a:gd name="connsiteY2" fmla="*/ 66682 h 127460"/>
              <a:gd name="connsiteX3" fmla="*/ 589354 w 591844"/>
              <a:gd name="connsiteY3" fmla="*/ 127007 h 127460"/>
              <a:gd name="connsiteX4" fmla="*/ 560779 w 591844"/>
              <a:gd name="connsiteY4" fmla="*/ 92082 h 127460"/>
              <a:gd name="connsiteX5" fmla="*/ 478229 w 591844"/>
              <a:gd name="connsiteY5" fmla="*/ 50807 h 127460"/>
              <a:gd name="connsiteX6" fmla="*/ 170254 w 591844"/>
              <a:gd name="connsiteY6" fmla="*/ 15882 h 127460"/>
              <a:gd name="connsiteX7" fmla="*/ 246454 w 591844"/>
              <a:gd name="connsiteY7" fmla="*/ 28582 h 127460"/>
              <a:gd name="connsiteX8" fmla="*/ 1979 w 591844"/>
              <a:gd name="connsiteY8" fmla="*/ 7 h 12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844" h="127460">
                <a:moveTo>
                  <a:pt x="1979" y="7"/>
                </a:moveTo>
                <a:cubicBezTo>
                  <a:pt x="28437" y="536"/>
                  <a:pt x="321596" y="20645"/>
                  <a:pt x="405204" y="31757"/>
                </a:cubicBezTo>
                <a:cubicBezTo>
                  <a:pt x="488812" y="42869"/>
                  <a:pt x="472937" y="50807"/>
                  <a:pt x="503629" y="66682"/>
                </a:cubicBezTo>
                <a:cubicBezTo>
                  <a:pt x="534321" y="82557"/>
                  <a:pt x="579829" y="122774"/>
                  <a:pt x="589354" y="127007"/>
                </a:cubicBezTo>
                <a:cubicBezTo>
                  <a:pt x="598879" y="131240"/>
                  <a:pt x="579300" y="104782"/>
                  <a:pt x="560779" y="92082"/>
                </a:cubicBezTo>
                <a:cubicBezTo>
                  <a:pt x="542258" y="79382"/>
                  <a:pt x="543316" y="63507"/>
                  <a:pt x="478229" y="50807"/>
                </a:cubicBezTo>
                <a:cubicBezTo>
                  <a:pt x="413142" y="38107"/>
                  <a:pt x="208883" y="19586"/>
                  <a:pt x="170254" y="15882"/>
                </a:cubicBezTo>
                <a:cubicBezTo>
                  <a:pt x="131625" y="12178"/>
                  <a:pt x="270266" y="29111"/>
                  <a:pt x="246454" y="28582"/>
                </a:cubicBezTo>
                <a:cubicBezTo>
                  <a:pt x="222642" y="28053"/>
                  <a:pt x="-24479" y="-522"/>
                  <a:pt x="197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38A4307A-5BA4-578E-3B47-16376FB76604}"/>
              </a:ext>
            </a:extLst>
          </p:cNvPr>
          <p:cNvSpPr/>
          <p:nvPr/>
        </p:nvSpPr>
        <p:spPr>
          <a:xfrm>
            <a:off x="4371298" y="6695841"/>
            <a:ext cx="767525" cy="101838"/>
          </a:xfrm>
          <a:custGeom>
            <a:avLst/>
            <a:gdLst>
              <a:gd name="connsiteX0" fmla="*/ 677 w 767525"/>
              <a:gd name="connsiteY0" fmla="*/ 101834 h 101838"/>
              <a:gd name="connsiteX1" fmla="*/ 105452 w 767525"/>
              <a:gd name="connsiteY1" fmla="*/ 47859 h 101838"/>
              <a:gd name="connsiteX2" fmla="*/ 346752 w 767525"/>
              <a:gd name="connsiteY2" fmla="*/ 41509 h 101838"/>
              <a:gd name="connsiteX3" fmla="*/ 286427 w 767525"/>
              <a:gd name="connsiteY3" fmla="*/ 51034 h 101838"/>
              <a:gd name="connsiteX4" fmla="*/ 518202 w 767525"/>
              <a:gd name="connsiteY4" fmla="*/ 6584 h 101838"/>
              <a:gd name="connsiteX5" fmla="*/ 657902 w 767525"/>
              <a:gd name="connsiteY5" fmla="*/ 19284 h 101838"/>
              <a:gd name="connsiteX6" fmla="*/ 622977 w 767525"/>
              <a:gd name="connsiteY6" fmla="*/ 234 h 101838"/>
              <a:gd name="connsiteX7" fmla="*/ 765852 w 767525"/>
              <a:gd name="connsiteY7" fmla="*/ 35159 h 101838"/>
              <a:gd name="connsiteX8" fmla="*/ 702352 w 767525"/>
              <a:gd name="connsiteY8" fmla="*/ 35159 h 101838"/>
              <a:gd name="connsiteX9" fmla="*/ 721402 w 767525"/>
              <a:gd name="connsiteY9" fmla="*/ 25634 h 101838"/>
              <a:gd name="connsiteX10" fmla="*/ 537252 w 767525"/>
              <a:gd name="connsiteY10" fmla="*/ 12934 h 101838"/>
              <a:gd name="connsiteX11" fmla="*/ 372152 w 767525"/>
              <a:gd name="connsiteY11" fmla="*/ 16109 h 101838"/>
              <a:gd name="connsiteX12" fmla="*/ 207052 w 767525"/>
              <a:gd name="connsiteY12" fmla="*/ 28809 h 101838"/>
              <a:gd name="connsiteX13" fmla="*/ 149902 w 767525"/>
              <a:gd name="connsiteY13" fmla="*/ 51034 h 101838"/>
              <a:gd name="connsiteX14" fmla="*/ 677 w 767525"/>
              <a:gd name="connsiteY14" fmla="*/ 101834 h 10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7525" h="101838">
                <a:moveTo>
                  <a:pt x="677" y="101834"/>
                </a:moveTo>
                <a:cubicBezTo>
                  <a:pt x="-6731" y="101305"/>
                  <a:pt x="47773" y="57913"/>
                  <a:pt x="105452" y="47859"/>
                </a:cubicBezTo>
                <a:cubicBezTo>
                  <a:pt x="163131" y="37805"/>
                  <a:pt x="316590" y="40980"/>
                  <a:pt x="346752" y="41509"/>
                </a:cubicBezTo>
                <a:cubicBezTo>
                  <a:pt x="376915" y="42038"/>
                  <a:pt x="257852" y="56855"/>
                  <a:pt x="286427" y="51034"/>
                </a:cubicBezTo>
                <a:cubicBezTo>
                  <a:pt x="315002" y="45213"/>
                  <a:pt x="456290" y="11876"/>
                  <a:pt x="518202" y="6584"/>
                </a:cubicBezTo>
                <a:cubicBezTo>
                  <a:pt x="580115" y="1292"/>
                  <a:pt x="640440" y="20342"/>
                  <a:pt x="657902" y="19284"/>
                </a:cubicBezTo>
                <a:cubicBezTo>
                  <a:pt x="675364" y="18226"/>
                  <a:pt x="604985" y="-2412"/>
                  <a:pt x="622977" y="234"/>
                </a:cubicBezTo>
                <a:cubicBezTo>
                  <a:pt x="640969" y="2880"/>
                  <a:pt x="752623" y="29338"/>
                  <a:pt x="765852" y="35159"/>
                </a:cubicBezTo>
                <a:cubicBezTo>
                  <a:pt x="779081" y="40980"/>
                  <a:pt x="709760" y="36746"/>
                  <a:pt x="702352" y="35159"/>
                </a:cubicBezTo>
                <a:cubicBezTo>
                  <a:pt x="694944" y="33572"/>
                  <a:pt x="748919" y="29338"/>
                  <a:pt x="721402" y="25634"/>
                </a:cubicBezTo>
                <a:cubicBezTo>
                  <a:pt x="693885" y="21930"/>
                  <a:pt x="595460" y="14522"/>
                  <a:pt x="537252" y="12934"/>
                </a:cubicBezTo>
                <a:cubicBezTo>
                  <a:pt x="479044" y="11346"/>
                  <a:pt x="427185" y="13463"/>
                  <a:pt x="372152" y="16109"/>
                </a:cubicBezTo>
                <a:cubicBezTo>
                  <a:pt x="317119" y="18755"/>
                  <a:pt x="244094" y="22988"/>
                  <a:pt x="207052" y="28809"/>
                </a:cubicBezTo>
                <a:cubicBezTo>
                  <a:pt x="170010" y="34630"/>
                  <a:pt x="177948" y="42567"/>
                  <a:pt x="149902" y="51034"/>
                </a:cubicBezTo>
                <a:cubicBezTo>
                  <a:pt x="121856" y="59501"/>
                  <a:pt x="8085" y="102363"/>
                  <a:pt x="677" y="10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963163DB-6D77-65E1-AF61-09F85821E2B6}"/>
              </a:ext>
            </a:extLst>
          </p:cNvPr>
          <p:cNvSpPr/>
          <p:nvPr/>
        </p:nvSpPr>
        <p:spPr>
          <a:xfrm>
            <a:off x="3908353" y="6666841"/>
            <a:ext cx="561193" cy="86425"/>
          </a:xfrm>
          <a:custGeom>
            <a:avLst/>
            <a:gdLst>
              <a:gd name="connsiteX0" fmla="*/ 558872 w 561193"/>
              <a:gd name="connsiteY0" fmla="*/ 86384 h 86425"/>
              <a:gd name="connsiteX1" fmla="*/ 431872 w 561193"/>
              <a:gd name="connsiteY1" fmla="*/ 64159 h 86425"/>
              <a:gd name="connsiteX2" fmla="*/ 301697 w 561193"/>
              <a:gd name="connsiteY2" fmla="*/ 64159 h 86425"/>
              <a:gd name="connsiteX3" fmla="*/ 377897 w 561193"/>
              <a:gd name="connsiteY3" fmla="*/ 67334 h 86425"/>
              <a:gd name="connsiteX4" fmla="*/ 288997 w 561193"/>
              <a:gd name="connsiteY4" fmla="*/ 29234 h 86425"/>
              <a:gd name="connsiteX5" fmla="*/ 72 w 561193"/>
              <a:gd name="connsiteY5" fmla="*/ 659 h 86425"/>
              <a:gd name="connsiteX6" fmla="*/ 317572 w 561193"/>
              <a:gd name="connsiteY6" fmla="*/ 57809 h 86425"/>
              <a:gd name="connsiteX7" fmla="*/ 558872 w 561193"/>
              <a:gd name="connsiteY7" fmla="*/ 86384 h 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193" h="86425">
                <a:moveTo>
                  <a:pt x="558872" y="86384"/>
                </a:moveTo>
                <a:cubicBezTo>
                  <a:pt x="577922" y="87442"/>
                  <a:pt x="474735" y="67863"/>
                  <a:pt x="431872" y="64159"/>
                </a:cubicBezTo>
                <a:cubicBezTo>
                  <a:pt x="389009" y="60455"/>
                  <a:pt x="310693" y="63630"/>
                  <a:pt x="301697" y="64159"/>
                </a:cubicBezTo>
                <a:cubicBezTo>
                  <a:pt x="292701" y="64688"/>
                  <a:pt x="380014" y="73155"/>
                  <a:pt x="377897" y="67334"/>
                </a:cubicBezTo>
                <a:cubicBezTo>
                  <a:pt x="375780" y="61513"/>
                  <a:pt x="351968" y="40346"/>
                  <a:pt x="288997" y="29234"/>
                </a:cubicBezTo>
                <a:cubicBezTo>
                  <a:pt x="226026" y="18122"/>
                  <a:pt x="-4690" y="-4103"/>
                  <a:pt x="72" y="659"/>
                </a:cubicBezTo>
                <a:cubicBezTo>
                  <a:pt x="4834" y="5421"/>
                  <a:pt x="226555" y="39288"/>
                  <a:pt x="317572" y="57809"/>
                </a:cubicBezTo>
                <a:cubicBezTo>
                  <a:pt x="408589" y="76330"/>
                  <a:pt x="539822" y="85326"/>
                  <a:pt x="558872" y="8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7475BB1F-3DFB-217F-5F20-CF66CE9D82EE}"/>
              </a:ext>
            </a:extLst>
          </p:cNvPr>
          <p:cNvSpPr/>
          <p:nvPr/>
        </p:nvSpPr>
        <p:spPr>
          <a:xfrm>
            <a:off x="4512893" y="6722577"/>
            <a:ext cx="515657" cy="59711"/>
          </a:xfrm>
          <a:custGeom>
            <a:avLst/>
            <a:gdLst>
              <a:gd name="connsiteX0" fmla="*/ 1957 w 515657"/>
              <a:gd name="connsiteY0" fmla="*/ 59223 h 59711"/>
              <a:gd name="connsiteX1" fmla="*/ 332157 w 515657"/>
              <a:gd name="connsiteY1" fmla="*/ 2073 h 59711"/>
              <a:gd name="connsiteX2" fmla="*/ 151182 w 515657"/>
              <a:gd name="connsiteY2" fmla="*/ 59223 h 59711"/>
              <a:gd name="connsiteX3" fmla="*/ 449632 w 515657"/>
              <a:gd name="connsiteY3" fmla="*/ 5248 h 59711"/>
              <a:gd name="connsiteX4" fmla="*/ 509957 w 515657"/>
              <a:gd name="connsiteY4" fmla="*/ 2073 h 59711"/>
              <a:gd name="connsiteX5" fmla="*/ 354382 w 515657"/>
              <a:gd name="connsiteY5" fmla="*/ 5248 h 59711"/>
              <a:gd name="connsiteX6" fmla="*/ 201982 w 515657"/>
              <a:gd name="connsiteY6" fmla="*/ 27473 h 59711"/>
              <a:gd name="connsiteX7" fmla="*/ 1957 w 515657"/>
              <a:gd name="connsiteY7" fmla="*/ 59223 h 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657" h="59711">
                <a:moveTo>
                  <a:pt x="1957" y="59223"/>
                </a:moveTo>
                <a:cubicBezTo>
                  <a:pt x="23653" y="54990"/>
                  <a:pt x="307286" y="2073"/>
                  <a:pt x="332157" y="2073"/>
                </a:cubicBezTo>
                <a:cubicBezTo>
                  <a:pt x="357028" y="2073"/>
                  <a:pt x="131603" y="58694"/>
                  <a:pt x="151182" y="59223"/>
                </a:cubicBezTo>
                <a:cubicBezTo>
                  <a:pt x="170761" y="59752"/>
                  <a:pt x="389836" y="14773"/>
                  <a:pt x="449632" y="5248"/>
                </a:cubicBezTo>
                <a:cubicBezTo>
                  <a:pt x="509428" y="-4277"/>
                  <a:pt x="525832" y="2073"/>
                  <a:pt x="509957" y="2073"/>
                </a:cubicBezTo>
                <a:cubicBezTo>
                  <a:pt x="494082" y="2073"/>
                  <a:pt x="405711" y="1015"/>
                  <a:pt x="354382" y="5248"/>
                </a:cubicBezTo>
                <a:cubicBezTo>
                  <a:pt x="303053" y="9481"/>
                  <a:pt x="259132" y="15831"/>
                  <a:pt x="201982" y="27473"/>
                </a:cubicBezTo>
                <a:cubicBezTo>
                  <a:pt x="144832" y="39115"/>
                  <a:pt x="-19739" y="63456"/>
                  <a:pt x="1957" y="59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8E1A1A81-7FF7-24EB-7A07-742352EB1688}"/>
              </a:ext>
            </a:extLst>
          </p:cNvPr>
          <p:cNvSpPr/>
          <p:nvPr/>
        </p:nvSpPr>
        <p:spPr>
          <a:xfrm>
            <a:off x="5110953" y="6734845"/>
            <a:ext cx="205626" cy="114718"/>
          </a:xfrm>
          <a:custGeom>
            <a:avLst/>
            <a:gdLst>
              <a:gd name="connsiteX0" fmla="*/ 797 w 205626"/>
              <a:gd name="connsiteY0" fmla="*/ 24730 h 114718"/>
              <a:gd name="connsiteX1" fmla="*/ 102397 w 205626"/>
              <a:gd name="connsiteY1" fmla="*/ 12030 h 114718"/>
              <a:gd name="connsiteX2" fmla="*/ 143672 w 205626"/>
              <a:gd name="connsiteY2" fmla="*/ 34255 h 114718"/>
              <a:gd name="connsiteX3" fmla="*/ 134147 w 205626"/>
              <a:gd name="connsiteY3" fmla="*/ 2505 h 114718"/>
              <a:gd name="connsiteX4" fmla="*/ 203997 w 205626"/>
              <a:gd name="connsiteY4" fmla="*/ 113630 h 114718"/>
              <a:gd name="connsiteX5" fmla="*/ 181772 w 205626"/>
              <a:gd name="connsiteY5" fmla="*/ 56480 h 114718"/>
              <a:gd name="connsiteX6" fmla="*/ 162722 w 205626"/>
              <a:gd name="connsiteY6" fmla="*/ 12030 h 114718"/>
              <a:gd name="connsiteX7" fmla="*/ 797 w 205626"/>
              <a:gd name="connsiteY7" fmla="*/ 24730 h 1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26" h="114718">
                <a:moveTo>
                  <a:pt x="797" y="24730"/>
                </a:moveTo>
                <a:cubicBezTo>
                  <a:pt x="-9257" y="24730"/>
                  <a:pt x="78584" y="10442"/>
                  <a:pt x="102397" y="12030"/>
                </a:cubicBezTo>
                <a:cubicBezTo>
                  <a:pt x="126210" y="13618"/>
                  <a:pt x="138380" y="35842"/>
                  <a:pt x="143672" y="34255"/>
                </a:cubicBezTo>
                <a:cubicBezTo>
                  <a:pt x="148964" y="32668"/>
                  <a:pt x="124093" y="-10724"/>
                  <a:pt x="134147" y="2505"/>
                </a:cubicBezTo>
                <a:cubicBezTo>
                  <a:pt x="144201" y="15734"/>
                  <a:pt x="196060" y="104634"/>
                  <a:pt x="203997" y="113630"/>
                </a:cubicBezTo>
                <a:cubicBezTo>
                  <a:pt x="211935" y="122626"/>
                  <a:pt x="188651" y="73413"/>
                  <a:pt x="181772" y="56480"/>
                </a:cubicBezTo>
                <a:cubicBezTo>
                  <a:pt x="174893" y="39547"/>
                  <a:pt x="188651" y="19967"/>
                  <a:pt x="162722" y="12030"/>
                </a:cubicBezTo>
                <a:cubicBezTo>
                  <a:pt x="136793" y="4093"/>
                  <a:pt x="10851" y="24730"/>
                  <a:pt x="797" y="24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8E22E6BB-3B2B-AA17-2085-461757F2F17B}"/>
              </a:ext>
            </a:extLst>
          </p:cNvPr>
          <p:cNvSpPr/>
          <p:nvPr/>
        </p:nvSpPr>
        <p:spPr>
          <a:xfrm>
            <a:off x="3673255" y="6685560"/>
            <a:ext cx="365394" cy="232823"/>
          </a:xfrm>
          <a:custGeom>
            <a:avLst/>
            <a:gdLst>
              <a:gd name="connsiteX0" fmla="*/ 365345 w 365394"/>
              <a:gd name="connsiteY0" fmla="*/ 990 h 232823"/>
              <a:gd name="connsiteX1" fmla="*/ 114520 w 365394"/>
              <a:gd name="connsiteY1" fmla="*/ 48615 h 232823"/>
              <a:gd name="connsiteX2" fmla="*/ 66895 w 365394"/>
              <a:gd name="connsiteY2" fmla="*/ 64490 h 232823"/>
              <a:gd name="connsiteX3" fmla="*/ 38320 w 365394"/>
              <a:gd name="connsiteY3" fmla="*/ 80365 h 232823"/>
              <a:gd name="connsiteX4" fmla="*/ 220 w 365394"/>
              <a:gd name="connsiteY4" fmla="*/ 232765 h 232823"/>
              <a:gd name="connsiteX5" fmla="*/ 31970 w 365394"/>
              <a:gd name="connsiteY5" fmla="*/ 61315 h 232823"/>
              <a:gd name="connsiteX6" fmla="*/ 187545 w 365394"/>
              <a:gd name="connsiteY6" fmla="*/ 26390 h 232823"/>
              <a:gd name="connsiteX7" fmla="*/ 136745 w 365394"/>
              <a:gd name="connsiteY7" fmla="*/ 16865 h 232823"/>
              <a:gd name="connsiteX8" fmla="*/ 365345 w 365394"/>
              <a:gd name="connsiteY8" fmla="*/ 990 h 23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94" h="232823">
                <a:moveTo>
                  <a:pt x="365345" y="990"/>
                </a:moveTo>
                <a:cubicBezTo>
                  <a:pt x="361641" y="6282"/>
                  <a:pt x="164262" y="38032"/>
                  <a:pt x="114520" y="48615"/>
                </a:cubicBezTo>
                <a:cubicBezTo>
                  <a:pt x="64778" y="59198"/>
                  <a:pt x="79595" y="59198"/>
                  <a:pt x="66895" y="64490"/>
                </a:cubicBezTo>
                <a:cubicBezTo>
                  <a:pt x="54195" y="69782"/>
                  <a:pt x="49432" y="52319"/>
                  <a:pt x="38320" y="80365"/>
                </a:cubicBezTo>
                <a:cubicBezTo>
                  <a:pt x="27207" y="108411"/>
                  <a:pt x="1278" y="235940"/>
                  <a:pt x="220" y="232765"/>
                </a:cubicBezTo>
                <a:cubicBezTo>
                  <a:pt x="-838" y="229590"/>
                  <a:pt x="749" y="95711"/>
                  <a:pt x="31970" y="61315"/>
                </a:cubicBezTo>
                <a:cubicBezTo>
                  <a:pt x="63191" y="26919"/>
                  <a:pt x="170083" y="33798"/>
                  <a:pt x="187545" y="26390"/>
                </a:cubicBezTo>
                <a:cubicBezTo>
                  <a:pt x="205007" y="18982"/>
                  <a:pt x="111345" y="20569"/>
                  <a:pt x="136745" y="16865"/>
                </a:cubicBezTo>
                <a:cubicBezTo>
                  <a:pt x="162145" y="13161"/>
                  <a:pt x="369049" y="-4302"/>
                  <a:pt x="365345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A15BA6AF-7A0E-DDDB-2AF3-CC6A34E0AE67}"/>
              </a:ext>
            </a:extLst>
          </p:cNvPr>
          <p:cNvSpPr/>
          <p:nvPr/>
        </p:nvSpPr>
        <p:spPr>
          <a:xfrm>
            <a:off x="4533249" y="7213537"/>
            <a:ext cx="304541" cy="67289"/>
          </a:xfrm>
          <a:custGeom>
            <a:avLst/>
            <a:gdLst>
              <a:gd name="connsiteX0" fmla="*/ 651 w 304541"/>
              <a:gd name="connsiteY0" fmla="*/ 63 h 67289"/>
              <a:gd name="connsiteX1" fmla="*/ 295926 w 304541"/>
              <a:gd name="connsiteY1" fmla="*/ 66738 h 67289"/>
              <a:gd name="connsiteX2" fmla="*/ 226076 w 304541"/>
              <a:gd name="connsiteY2" fmla="*/ 31813 h 67289"/>
              <a:gd name="connsiteX3" fmla="*/ 232426 w 304541"/>
              <a:gd name="connsiteY3" fmla="*/ 31813 h 67289"/>
              <a:gd name="connsiteX4" fmla="*/ 216551 w 304541"/>
              <a:gd name="connsiteY4" fmla="*/ 54038 h 67289"/>
              <a:gd name="connsiteX5" fmla="*/ 651 w 304541"/>
              <a:gd name="connsiteY5" fmla="*/ 63 h 6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41" h="67289">
                <a:moveTo>
                  <a:pt x="651" y="63"/>
                </a:moveTo>
                <a:cubicBezTo>
                  <a:pt x="13880" y="2180"/>
                  <a:pt x="258355" y="61446"/>
                  <a:pt x="295926" y="66738"/>
                </a:cubicBezTo>
                <a:cubicBezTo>
                  <a:pt x="333497" y="72030"/>
                  <a:pt x="236659" y="37634"/>
                  <a:pt x="226076" y="31813"/>
                </a:cubicBezTo>
                <a:cubicBezTo>
                  <a:pt x="215493" y="25992"/>
                  <a:pt x="234013" y="28109"/>
                  <a:pt x="232426" y="31813"/>
                </a:cubicBezTo>
                <a:cubicBezTo>
                  <a:pt x="230839" y="35517"/>
                  <a:pt x="253593" y="58800"/>
                  <a:pt x="216551" y="54038"/>
                </a:cubicBezTo>
                <a:cubicBezTo>
                  <a:pt x="179509" y="49276"/>
                  <a:pt x="-12578" y="-2054"/>
                  <a:pt x="651" y="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21F4ACC8-8205-F8D3-A764-0005CAF719F1}"/>
              </a:ext>
            </a:extLst>
          </p:cNvPr>
          <p:cNvSpPr/>
          <p:nvPr/>
        </p:nvSpPr>
        <p:spPr>
          <a:xfrm>
            <a:off x="4619450" y="6962769"/>
            <a:ext cx="606657" cy="257187"/>
          </a:xfrm>
          <a:custGeom>
            <a:avLst/>
            <a:gdLst>
              <a:gd name="connsiteX0" fmla="*/ 606600 w 606657"/>
              <a:gd name="connsiteY0" fmla="*/ 6 h 257187"/>
              <a:gd name="connsiteX1" fmla="*/ 451025 w 606657"/>
              <a:gd name="connsiteY1" fmla="*/ 158756 h 257187"/>
              <a:gd name="connsiteX2" fmla="*/ 193850 w 606657"/>
              <a:gd name="connsiteY2" fmla="*/ 206381 h 257187"/>
              <a:gd name="connsiteX3" fmla="*/ 289100 w 606657"/>
              <a:gd name="connsiteY3" fmla="*/ 200031 h 257187"/>
              <a:gd name="connsiteX4" fmla="*/ 175 w 606657"/>
              <a:gd name="connsiteY4" fmla="*/ 257181 h 257187"/>
              <a:gd name="connsiteX5" fmla="*/ 336725 w 606657"/>
              <a:gd name="connsiteY5" fmla="*/ 203206 h 257187"/>
              <a:gd name="connsiteX6" fmla="*/ 482775 w 606657"/>
              <a:gd name="connsiteY6" fmla="*/ 127006 h 257187"/>
              <a:gd name="connsiteX7" fmla="*/ 435150 w 606657"/>
              <a:gd name="connsiteY7" fmla="*/ 152406 h 257187"/>
              <a:gd name="connsiteX8" fmla="*/ 606600 w 606657"/>
              <a:gd name="connsiteY8" fmla="*/ 6 h 2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657" h="257187">
                <a:moveTo>
                  <a:pt x="606600" y="6"/>
                </a:moveTo>
                <a:cubicBezTo>
                  <a:pt x="609246" y="1064"/>
                  <a:pt x="519817" y="124360"/>
                  <a:pt x="451025" y="158756"/>
                </a:cubicBezTo>
                <a:cubicBezTo>
                  <a:pt x="382233" y="193152"/>
                  <a:pt x="220837" y="199502"/>
                  <a:pt x="193850" y="206381"/>
                </a:cubicBezTo>
                <a:cubicBezTo>
                  <a:pt x="166863" y="213260"/>
                  <a:pt x="321379" y="191564"/>
                  <a:pt x="289100" y="200031"/>
                </a:cubicBezTo>
                <a:cubicBezTo>
                  <a:pt x="256821" y="208498"/>
                  <a:pt x="-7763" y="256652"/>
                  <a:pt x="175" y="257181"/>
                </a:cubicBezTo>
                <a:cubicBezTo>
                  <a:pt x="8112" y="257710"/>
                  <a:pt x="256292" y="224902"/>
                  <a:pt x="336725" y="203206"/>
                </a:cubicBezTo>
                <a:cubicBezTo>
                  <a:pt x="417158" y="181510"/>
                  <a:pt x="466371" y="135473"/>
                  <a:pt x="482775" y="127006"/>
                </a:cubicBezTo>
                <a:cubicBezTo>
                  <a:pt x="499179" y="118539"/>
                  <a:pt x="411337" y="173573"/>
                  <a:pt x="435150" y="152406"/>
                </a:cubicBezTo>
                <a:cubicBezTo>
                  <a:pt x="458962" y="131239"/>
                  <a:pt x="603954" y="-1052"/>
                  <a:pt x="60660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F26DC61-2FA3-2CFD-5C19-226156BA0827}"/>
              </a:ext>
            </a:extLst>
          </p:cNvPr>
          <p:cNvSpPr/>
          <p:nvPr/>
        </p:nvSpPr>
        <p:spPr>
          <a:xfrm>
            <a:off x="5035318" y="6895063"/>
            <a:ext cx="224144" cy="208386"/>
          </a:xfrm>
          <a:custGeom>
            <a:avLst/>
            <a:gdLst>
              <a:gd name="connsiteX0" fmla="*/ 222482 w 224144"/>
              <a:gd name="connsiteY0" fmla="*/ 1037 h 208386"/>
              <a:gd name="connsiteX1" fmla="*/ 3407 w 224144"/>
              <a:gd name="connsiteY1" fmla="*/ 204237 h 208386"/>
              <a:gd name="connsiteX2" fmla="*/ 98657 w 224144"/>
              <a:gd name="connsiteY2" fmla="*/ 128037 h 208386"/>
              <a:gd name="connsiteX3" fmla="*/ 222482 w 224144"/>
              <a:gd name="connsiteY3" fmla="*/ 1037 h 20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44" h="208386">
                <a:moveTo>
                  <a:pt x="222482" y="1037"/>
                </a:moveTo>
                <a:cubicBezTo>
                  <a:pt x="206607" y="13737"/>
                  <a:pt x="24044" y="183070"/>
                  <a:pt x="3407" y="204237"/>
                </a:cubicBezTo>
                <a:cubicBezTo>
                  <a:pt x="-17231" y="225404"/>
                  <a:pt x="61086" y="160316"/>
                  <a:pt x="98657" y="128037"/>
                </a:cubicBezTo>
                <a:cubicBezTo>
                  <a:pt x="136228" y="95758"/>
                  <a:pt x="238357" y="-11663"/>
                  <a:pt x="222482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4B56A16D-6DAA-6402-C456-E2437A1A813D}"/>
              </a:ext>
            </a:extLst>
          </p:cNvPr>
          <p:cNvSpPr/>
          <p:nvPr/>
        </p:nvSpPr>
        <p:spPr>
          <a:xfrm>
            <a:off x="4174815" y="7168666"/>
            <a:ext cx="467068" cy="200669"/>
          </a:xfrm>
          <a:custGeom>
            <a:avLst/>
            <a:gdLst>
              <a:gd name="connsiteX0" fmla="*/ 310 w 467068"/>
              <a:gd name="connsiteY0" fmla="*/ 484 h 200669"/>
              <a:gd name="connsiteX1" fmla="*/ 390835 w 467068"/>
              <a:gd name="connsiteY1" fmla="*/ 48109 h 200669"/>
              <a:gd name="connsiteX2" fmla="*/ 447985 w 467068"/>
              <a:gd name="connsiteY2" fmla="*/ 86209 h 200669"/>
              <a:gd name="connsiteX3" fmla="*/ 467035 w 467068"/>
              <a:gd name="connsiteY3" fmla="*/ 48109 h 200669"/>
              <a:gd name="connsiteX4" fmla="*/ 451160 w 467068"/>
              <a:gd name="connsiteY4" fmla="*/ 98909 h 200669"/>
              <a:gd name="connsiteX5" fmla="*/ 403535 w 467068"/>
              <a:gd name="connsiteY5" fmla="*/ 200509 h 200669"/>
              <a:gd name="connsiteX6" fmla="*/ 441635 w 467068"/>
              <a:gd name="connsiteY6" fmla="*/ 73509 h 200669"/>
              <a:gd name="connsiteX7" fmla="*/ 444810 w 467068"/>
              <a:gd name="connsiteY7" fmla="*/ 60809 h 200669"/>
              <a:gd name="connsiteX8" fmla="*/ 298760 w 467068"/>
              <a:gd name="connsiteY8" fmla="*/ 13184 h 200669"/>
              <a:gd name="connsiteX9" fmla="*/ 324160 w 467068"/>
              <a:gd name="connsiteY9" fmla="*/ 22709 h 200669"/>
              <a:gd name="connsiteX10" fmla="*/ 310 w 467068"/>
              <a:gd name="connsiteY10" fmla="*/ 484 h 2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068" h="200669">
                <a:moveTo>
                  <a:pt x="310" y="484"/>
                </a:moveTo>
                <a:cubicBezTo>
                  <a:pt x="11423" y="4717"/>
                  <a:pt x="316223" y="33822"/>
                  <a:pt x="390835" y="48109"/>
                </a:cubicBezTo>
                <a:cubicBezTo>
                  <a:pt x="465447" y="62396"/>
                  <a:pt x="435285" y="86209"/>
                  <a:pt x="447985" y="86209"/>
                </a:cubicBezTo>
                <a:cubicBezTo>
                  <a:pt x="460685" y="86209"/>
                  <a:pt x="466506" y="45992"/>
                  <a:pt x="467035" y="48109"/>
                </a:cubicBezTo>
                <a:cubicBezTo>
                  <a:pt x="467564" y="50226"/>
                  <a:pt x="461743" y="73509"/>
                  <a:pt x="451160" y="98909"/>
                </a:cubicBezTo>
                <a:cubicBezTo>
                  <a:pt x="440577" y="124309"/>
                  <a:pt x="405122" y="204742"/>
                  <a:pt x="403535" y="200509"/>
                </a:cubicBezTo>
                <a:cubicBezTo>
                  <a:pt x="401948" y="196276"/>
                  <a:pt x="441635" y="73509"/>
                  <a:pt x="441635" y="73509"/>
                </a:cubicBezTo>
                <a:cubicBezTo>
                  <a:pt x="448514" y="50226"/>
                  <a:pt x="468622" y="70863"/>
                  <a:pt x="444810" y="60809"/>
                </a:cubicBezTo>
                <a:cubicBezTo>
                  <a:pt x="420998" y="50755"/>
                  <a:pt x="318868" y="19534"/>
                  <a:pt x="298760" y="13184"/>
                </a:cubicBezTo>
                <a:cubicBezTo>
                  <a:pt x="278652" y="6834"/>
                  <a:pt x="368081" y="24296"/>
                  <a:pt x="324160" y="22709"/>
                </a:cubicBezTo>
                <a:cubicBezTo>
                  <a:pt x="280239" y="21122"/>
                  <a:pt x="-10803" y="-3749"/>
                  <a:pt x="310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88560A05-5A05-8943-1728-3BBAB094FB32}"/>
              </a:ext>
            </a:extLst>
          </p:cNvPr>
          <p:cNvSpPr/>
          <p:nvPr/>
        </p:nvSpPr>
        <p:spPr>
          <a:xfrm>
            <a:off x="3806363" y="6857785"/>
            <a:ext cx="536647" cy="341616"/>
          </a:xfrm>
          <a:custGeom>
            <a:avLst/>
            <a:gdLst>
              <a:gd name="connsiteX0" fmla="*/ 462 w 536647"/>
              <a:gd name="connsiteY0" fmla="*/ 215 h 341616"/>
              <a:gd name="connsiteX1" fmla="*/ 283037 w 536647"/>
              <a:gd name="connsiteY1" fmla="*/ 276440 h 341616"/>
              <a:gd name="connsiteX2" fmla="*/ 251287 w 536647"/>
              <a:gd name="connsiteY2" fmla="*/ 266915 h 341616"/>
              <a:gd name="connsiteX3" fmla="*/ 533862 w 536647"/>
              <a:gd name="connsiteY3" fmla="*/ 339940 h 341616"/>
              <a:gd name="connsiteX4" fmla="*/ 387812 w 536647"/>
              <a:gd name="connsiteY4" fmla="*/ 314540 h 341616"/>
              <a:gd name="connsiteX5" fmla="*/ 257637 w 536647"/>
              <a:gd name="connsiteY5" fmla="*/ 273265 h 341616"/>
              <a:gd name="connsiteX6" fmla="*/ 86187 w 536647"/>
              <a:gd name="connsiteY6" fmla="*/ 146265 h 341616"/>
              <a:gd name="connsiteX7" fmla="*/ 213187 w 536647"/>
              <a:gd name="connsiteY7" fmla="*/ 228815 h 341616"/>
              <a:gd name="connsiteX8" fmla="*/ 462 w 536647"/>
              <a:gd name="connsiteY8" fmla="*/ 215 h 34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647" h="341616">
                <a:moveTo>
                  <a:pt x="462" y="215"/>
                </a:moveTo>
                <a:cubicBezTo>
                  <a:pt x="12104" y="8153"/>
                  <a:pt x="241233" y="231990"/>
                  <a:pt x="283037" y="276440"/>
                </a:cubicBezTo>
                <a:cubicBezTo>
                  <a:pt x="324841" y="320890"/>
                  <a:pt x="251287" y="266915"/>
                  <a:pt x="251287" y="266915"/>
                </a:cubicBezTo>
                <a:lnTo>
                  <a:pt x="533862" y="339940"/>
                </a:lnTo>
                <a:cubicBezTo>
                  <a:pt x="556616" y="347878"/>
                  <a:pt x="433849" y="325652"/>
                  <a:pt x="387812" y="314540"/>
                </a:cubicBezTo>
                <a:cubicBezTo>
                  <a:pt x="341775" y="303428"/>
                  <a:pt x="307908" y="301311"/>
                  <a:pt x="257637" y="273265"/>
                </a:cubicBezTo>
                <a:cubicBezTo>
                  <a:pt x="207366" y="245219"/>
                  <a:pt x="93595" y="153673"/>
                  <a:pt x="86187" y="146265"/>
                </a:cubicBezTo>
                <a:cubicBezTo>
                  <a:pt x="78779" y="138857"/>
                  <a:pt x="225887" y="251569"/>
                  <a:pt x="213187" y="228815"/>
                </a:cubicBezTo>
                <a:cubicBezTo>
                  <a:pt x="200487" y="206061"/>
                  <a:pt x="-11180" y="-7723"/>
                  <a:pt x="462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8D855ABC-A173-C66C-ABBF-73988F97EC8E}"/>
              </a:ext>
            </a:extLst>
          </p:cNvPr>
          <p:cNvSpPr/>
          <p:nvPr/>
        </p:nvSpPr>
        <p:spPr>
          <a:xfrm>
            <a:off x="4479874" y="7175470"/>
            <a:ext cx="49500" cy="192124"/>
          </a:xfrm>
          <a:custGeom>
            <a:avLst/>
            <a:gdLst>
              <a:gd name="connsiteX0" fmla="*/ 51 w 49500"/>
              <a:gd name="connsiteY0" fmla="*/ 30 h 192124"/>
              <a:gd name="connsiteX1" fmla="*/ 38151 w 49500"/>
              <a:gd name="connsiteY1" fmla="*/ 85755 h 192124"/>
              <a:gd name="connsiteX2" fmla="*/ 25451 w 49500"/>
              <a:gd name="connsiteY2" fmla="*/ 190530 h 192124"/>
              <a:gd name="connsiteX3" fmla="*/ 34976 w 49500"/>
              <a:gd name="connsiteY3" fmla="*/ 146080 h 192124"/>
              <a:gd name="connsiteX4" fmla="*/ 44501 w 49500"/>
              <a:gd name="connsiteY4" fmla="*/ 104805 h 192124"/>
              <a:gd name="connsiteX5" fmla="*/ 47676 w 49500"/>
              <a:gd name="connsiteY5" fmla="*/ 76230 h 192124"/>
              <a:gd name="connsiteX6" fmla="*/ 51 w 49500"/>
              <a:gd name="connsiteY6" fmla="*/ 30 h 1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00" h="192124">
                <a:moveTo>
                  <a:pt x="51" y="30"/>
                </a:moveTo>
                <a:cubicBezTo>
                  <a:pt x="-1536" y="1617"/>
                  <a:pt x="33918" y="54005"/>
                  <a:pt x="38151" y="85755"/>
                </a:cubicBezTo>
                <a:cubicBezTo>
                  <a:pt x="42384" y="117505"/>
                  <a:pt x="25980" y="180476"/>
                  <a:pt x="25451" y="190530"/>
                </a:cubicBezTo>
                <a:cubicBezTo>
                  <a:pt x="24922" y="200584"/>
                  <a:pt x="31801" y="160367"/>
                  <a:pt x="34976" y="146080"/>
                </a:cubicBezTo>
                <a:cubicBezTo>
                  <a:pt x="38151" y="131793"/>
                  <a:pt x="42384" y="116447"/>
                  <a:pt x="44501" y="104805"/>
                </a:cubicBezTo>
                <a:cubicBezTo>
                  <a:pt x="46618" y="93163"/>
                  <a:pt x="52438" y="93163"/>
                  <a:pt x="47676" y="76230"/>
                </a:cubicBezTo>
                <a:cubicBezTo>
                  <a:pt x="42914" y="59297"/>
                  <a:pt x="1638" y="-1557"/>
                  <a:pt x="5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A5DF759-E1C7-62ED-3C88-D1EAB84BB8CD}"/>
              </a:ext>
            </a:extLst>
          </p:cNvPr>
          <p:cNvSpPr/>
          <p:nvPr/>
        </p:nvSpPr>
        <p:spPr>
          <a:xfrm>
            <a:off x="3927441" y="7054620"/>
            <a:ext cx="405845" cy="235760"/>
          </a:xfrm>
          <a:custGeom>
            <a:avLst/>
            <a:gdLst>
              <a:gd name="connsiteX0" fmla="*/ 34 w 405845"/>
              <a:gd name="connsiteY0" fmla="*/ 230 h 235760"/>
              <a:gd name="connsiteX1" fmla="*/ 215934 w 405845"/>
              <a:gd name="connsiteY1" fmla="*/ 187555 h 235760"/>
              <a:gd name="connsiteX2" fmla="*/ 203234 w 405845"/>
              <a:gd name="connsiteY2" fmla="*/ 162155 h 235760"/>
              <a:gd name="connsiteX3" fmla="*/ 400084 w 405845"/>
              <a:gd name="connsiteY3" fmla="*/ 235180 h 235760"/>
              <a:gd name="connsiteX4" fmla="*/ 339759 w 405845"/>
              <a:gd name="connsiteY4" fmla="*/ 193905 h 235760"/>
              <a:gd name="connsiteX5" fmla="*/ 200059 w 405845"/>
              <a:gd name="connsiteY5" fmla="*/ 149455 h 235760"/>
              <a:gd name="connsiteX6" fmla="*/ 34 w 405845"/>
              <a:gd name="connsiteY6" fmla="*/ 230 h 2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845" h="235760">
                <a:moveTo>
                  <a:pt x="34" y="230"/>
                </a:moveTo>
                <a:cubicBezTo>
                  <a:pt x="2680" y="6580"/>
                  <a:pt x="182067" y="160568"/>
                  <a:pt x="215934" y="187555"/>
                </a:cubicBezTo>
                <a:cubicBezTo>
                  <a:pt x="249801" y="214542"/>
                  <a:pt x="172542" y="154218"/>
                  <a:pt x="203234" y="162155"/>
                </a:cubicBezTo>
                <a:cubicBezTo>
                  <a:pt x="233926" y="170092"/>
                  <a:pt x="377330" y="229888"/>
                  <a:pt x="400084" y="235180"/>
                </a:cubicBezTo>
                <a:cubicBezTo>
                  <a:pt x="422838" y="240472"/>
                  <a:pt x="373096" y="208192"/>
                  <a:pt x="339759" y="193905"/>
                </a:cubicBezTo>
                <a:cubicBezTo>
                  <a:pt x="306422" y="179618"/>
                  <a:pt x="253505" y="178559"/>
                  <a:pt x="200059" y="149455"/>
                </a:cubicBezTo>
                <a:cubicBezTo>
                  <a:pt x="146613" y="120351"/>
                  <a:pt x="-2612" y="-6120"/>
                  <a:pt x="34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EA9202F-FFD0-0861-C3B7-8FC432E6B9E4}"/>
              </a:ext>
            </a:extLst>
          </p:cNvPr>
          <p:cNvSpPr/>
          <p:nvPr/>
        </p:nvSpPr>
        <p:spPr>
          <a:xfrm>
            <a:off x="4483059" y="7165885"/>
            <a:ext cx="571629" cy="156572"/>
          </a:xfrm>
          <a:custGeom>
            <a:avLst/>
            <a:gdLst>
              <a:gd name="connsiteX0" fmla="*/ 41 w 571629"/>
              <a:gd name="connsiteY0" fmla="*/ 63590 h 156572"/>
              <a:gd name="connsiteX1" fmla="*/ 85766 w 571629"/>
              <a:gd name="connsiteY1" fmla="*/ 133440 h 156572"/>
              <a:gd name="connsiteX2" fmla="*/ 54016 w 571629"/>
              <a:gd name="connsiteY2" fmla="*/ 155665 h 156572"/>
              <a:gd name="connsiteX3" fmla="*/ 327066 w 571629"/>
              <a:gd name="connsiteY3" fmla="*/ 108040 h 156572"/>
              <a:gd name="connsiteX4" fmla="*/ 228641 w 571629"/>
              <a:gd name="connsiteY4" fmla="*/ 117565 h 156572"/>
              <a:gd name="connsiteX5" fmla="*/ 466766 w 571629"/>
              <a:gd name="connsiteY5" fmla="*/ 44540 h 156572"/>
              <a:gd name="connsiteX6" fmla="*/ 409616 w 571629"/>
              <a:gd name="connsiteY6" fmla="*/ 82640 h 156572"/>
              <a:gd name="connsiteX7" fmla="*/ 571541 w 571629"/>
              <a:gd name="connsiteY7" fmla="*/ 12790 h 156572"/>
              <a:gd name="connsiteX8" fmla="*/ 384216 w 571629"/>
              <a:gd name="connsiteY8" fmla="*/ 63590 h 156572"/>
              <a:gd name="connsiteX9" fmla="*/ 234991 w 571629"/>
              <a:gd name="connsiteY9" fmla="*/ 88990 h 156572"/>
              <a:gd name="connsiteX10" fmla="*/ 73066 w 571629"/>
              <a:gd name="connsiteY10" fmla="*/ 90 h 156572"/>
              <a:gd name="connsiteX11" fmla="*/ 225466 w 571629"/>
              <a:gd name="connsiteY11" fmla="*/ 108040 h 156572"/>
              <a:gd name="connsiteX12" fmla="*/ 98466 w 571629"/>
              <a:gd name="connsiteY12" fmla="*/ 123915 h 156572"/>
              <a:gd name="connsiteX13" fmla="*/ 41 w 571629"/>
              <a:gd name="connsiteY13" fmla="*/ 63590 h 1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629" h="156572">
                <a:moveTo>
                  <a:pt x="41" y="63590"/>
                </a:moveTo>
                <a:cubicBezTo>
                  <a:pt x="-2076" y="65178"/>
                  <a:pt x="76770" y="118094"/>
                  <a:pt x="85766" y="133440"/>
                </a:cubicBezTo>
                <a:cubicBezTo>
                  <a:pt x="94762" y="148786"/>
                  <a:pt x="13799" y="159898"/>
                  <a:pt x="54016" y="155665"/>
                </a:cubicBezTo>
                <a:cubicBezTo>
                  <a:pt x="94233" y="151432"/>
                  <a:pt x="297962" y="114390"/>
                  <a:pt x="327066" y="108040"/>
                </a:cubicBezTo>
                <a:cubicBezTo>
                  <a:pt x="356170" y="101690"/>
                  <a:pt x="205358" y="128148"/>
                  <a:pt x="228641" y="117565"/>
                </a:cubicBezTo>
                <a:cubicBezTo>
                  <a:pt x="251924" y="106982"/>
                  <a:pt x="436603" y="50361"/>
                  <a:pt x="466766" y="44540"/>
                </a:cubicBezTo>
                <a:cubicBezTo>
                  <a:pt x="496929" y="38719"/>
                  <a:pt x="392154" y="87932"/>
                  <a:pt x="409616" y="82640"/>
                </a:cubicBezTo>
                <a:cubicBezTo>
                  <a:pt x="427078" y="77348"/>
                  <a:pt x="575774" y="15965"/>
                  <a:pt x="571541" y="12790"/>
                </a:cubicBezTo>
                <a:cubicBezTo>
                  <a:pt x="567308" y="9615"/>
                  <a:pt x="440308" y="50890"/>
                  <a:pt x="384216" y="63590"/>
                </a:cubicBezTo>
                <a:cubicBezTo>
                  <a:pt x="328124" y="76290"/>
                  <a:pt x="286849" y="99573"/>
                  <a:pt x="234991" y="88990"/>
                </a:cubicBezTo>
                <a:cubicBezTo>
                  <a:pt x="183133" y="78407"/>
                  <a:pt x="74653" y="-3085"/>
                  <a:pt x="73066" y="90"/>
                </a:cubicBezTo>
                <a:cubicBezTo>
                  <a:pt x="71479" y="3265"/>
                  <a:pt x="221233" y="87403"/>
                  <a:pt x="225466" y="108040"/>
                </a:cubicBezTo>
                <a:cubicBezTo>
                  <a:pt x="229699" y="128677"/>
                  <a:pt x="132333" y="131323"/>
                  <a:pt x="98466" y="123915"/>
                </a:cubicBezTo>
                <a:cubicBezTo>
                  <a:pt x="64599" y="116507"/>
                  <a:pt x="2158" y="62002"/>
                  <a:pt x="41" y="6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D966318-F009-029D-8111-AD9D3BB42777}"/>
              </a:ext>
            </a:extLst>
          </p:cNvPr>
          <p:cNvSpPr/>
          <p:nvPr/>
        </p:nvSpPr>
        <p:spPr>
          <a:xfrm>
            <a:off x="3797632" y="6904006"/>
            <a:ext cx="451703" cy="404993"/>
          </a:xfrm>
          <a:custGeom>
            <a:avLst/>
            <a:gdLst>
              <a:gd name="connsiteX0" fmla="*/ 6018 w 451703"/>
              <a:gd name="connsiteY0" fmla="*/ 4794 h 404993"/>
              <a:gd name="connsiteX1" fmla="*/ 313993 w 451703"/>
              <a:gd name="connsiteY1" fmla="*/ 325469 h 404993"/>
              <a:gd name="connsiteX2" fmla="*/ 272718 w 451703"/>
              <a:gd name="connsiteY2" fmla="*/ 303244 h 404993"/>
              <a:gd name="connsiteX3" fmla="*/ 450518 w 451703"/>
              <a:gd name="connsiteY3" fmla="*/ 404844 h 404993"/>
              <a:gd name="connsiteX4" fmla="*/ 339393 w 451703"/>
              <a:gd name="connsiteY4" fmla="*/ 322294 h 404993"/>
              <a:gd name="connsiteX5" fmla="*/ 133018 w 451703"/>
              <a:gd name="connsiteY5" fmla="*/ 179419 h 404993"/>
              <a:gd name="connsiteX6" fmla="*/ 186993 w 451703"/>
              <a:gd name="connsiteY6" fmla="*/ 239744 h 404993"/>
              <a:gd name="connsiteX7" fmla="*/ 113968 w 451703"/>
              <a:gd name="connsiteY7" fmla="*/ 138144 h 404993"/>
              <a:gd name="connsiteX8" fmla="*/ 6018 w 451703"/>
              <a:gd name="connsiteY8" fmla="*/ 4794 h 40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703" h="404993">
                <a:moveTo>
                  <a:pt x="6018" y="4794"/>
                </a:moveTo>
                <a:cubicBezTo>
                  <a:pt x="39355" y="36015"/>
                  <a:pt x="269543" y="275727"/>
                  <a:pt x="313993" y="325469"/>
                </a:cubicBezTo>
                <a:cubicBezTo>
                  <a:pt x="358443" y="375211"/>
                  <a:pt x="272718" y="303244"/>
                  <a:pt x="272718" y="303244"/>
                </a:cubicBezTo>
                <a:cubicBezTo>
                  <a:pt x="295472" y="316473"/>
                  <a:pt x="439405" y="401669"/>
                  <a:pt x="450518" y="404844"/>
                </a:cubicBezTo>
                <a:cubicBezTo>
                  <a:pt x="461631" y="408019"/>
                  <a:pt x="392310" y="359865"/>
                  <a:pt x="339393" y="322294"/>
                </a:cubicBezTo>
                <a:cubicBezTo>
                  <a:pt x="286476" y="284723"/>
                  <a:pt x="158418" y="193177"/>
                  <a:pt x="133018" y="179419"/>
                </a:cubicBezTo>
                <a:cubicBezTo>
                  <a:pt x="107618" y="165661"/>
                  <a:pt x="190168" y="246623"/>
                  <a:pt x="186993" y="239744"/>
                </a:cubicBezTo>
                <a:cubicBezTo>
                  <a:pt x="183818" y="232865"/>
                  <a:pt x="140426" y="172540"/>
                  <a:pt x="113968" y="138144"/>
                </a:cubicBezTo>
                <a:cubicBezTo>
                  <a:pt x="87510" y="103748"/>
                  <a:pt x="-27319" y="-26427"/>
                  <a:pt x="6018" y="4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590698C0-F0E8-A0B1-36FA-22359AFF474D}"/>
              </a:ext>
            </a:extLst>
          </p:cNvPr>
          <p:cNvSpPr/>
          <p:nvPr/>
        </p:nvSpPr>
        <p:spPr>
          <a:xfrm>
            <a:off x="4326321" y="7165975"/>
            <a:ext cx="205290" cy="238700"/>
          </a:xfrm>
          <a:custGeom>
            <a:avLst/>
            <a:gdLst>
              <a:gd name="connsiteX0" fmla="*/ 131379 w 205290"/>
              <a:gd name="connsiteY0" fmla="*/ 0 h 238700"/>
              <a:gd name="connsiteX1" fmla="*/ 55179 w 205290"/>
              <a:gd name="connsiteY1" fmla="*/ 82550 h 238700"/>
              <a:gd name="connsiteX2" fmla="*/ 121854 w 205290"/>
              <a:gd name="connsiteY2" fmla="*/ 149225 h 238700"/>
              <a:gd name="connsiteX3" fmla="*/ 83754 w 205290"/>
              <a:gd name="connsiteY3" fmla="*/ 127000 h 238700"/>
              <a:gd name="connsiteX4" fmla="*/ 204404 w 205290"/>
              <a:gd name="connsiteY4" fmla="*/ 238125 h 238700"/>
              <a:gd name="connsiteX5" fmla="*/ 131379 w 205290"/>
              <a:gd name="connsiteY5" fmla="*/ 168275 h 238700"/>
              <a:gd name="connsiteX6" fmla="*/ 1204 w 205290"/>
              <a:gd name="connsiteY6" fmla="*/ 117475 h 238700"/>
              <a:gd name="connsiteX7" fmla="*/ 64704 w 205290"/>
              <a:gd name="connsiteY7" fmla="*/ 142875 h 238700"/>
              <a:gd name="connsiteX8" fmla="*/ 32954 w 205290"/>
              <a:gd name="connsiteY8" fmla="*/ 82550 h 238700"/>
              <a:gd name="connsiteX9" fmla="*/ 131379 w 205290"/>
              <a:gd name="connsiteY9" fmla="*/ 0 h 23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290" h="238700">
                <a:moveTo>
                  <a:pt x="131379" y="0"/>
                </a:moveTo>
                <a:cubicBezTo>
                  <a:pt x="135083" y="0"/>
                  <a:pt x="56766" y="57679"/>
                  <a:pt x="55179" y="82550"/>
                </a:cubicBezTo>
                <a:cubicBezTo>
                  <a:pt x="53591" y="107421"/>
                  <a:pt x="117091" y="141817"/>
                  <a:pt x="121854" y="149225"/>
                </a:cubicBezTo>
                <a:cubicBezTo>
                  <a:pt x="126616" y="156633"/>
                  <a:pt x="69996" y="112183"/>
                  <a:pt x="83754" y="127000"/>
                </a:cubicBezTo>
                <a:cubicBezTo>
                  <a:pt x="97512" y="141817"/>
                  <a:pt x="196466" y="231246"/>
                  <a:pt x="204404" y="238125"/>
                </a:cubicBezTo>
                <a:cubicBezTo>
                  <a:pt x="212342" y="245004"/>
                  <a:pt x="165246" y="188383"/>
                  <a:pt x="131379" y="168275"/>
                </a:cubicBezTo>
                <a:cubicBezTo>
                  <a:pt x="97512" y="148167"/>
                  <a:pt x="12316" y="121708"/>
                  <a:pt x="1204" y="117475"/>
                </a:cubicBezTo>
                <a:cubicBezTo>
                  <a:pt x="-9909" y="113242"/>
                  <a:pt x="59412" y="148696"/>
                  <a:pt x="64704" y="142875"/>
                </a:cubicBezTo>
                <a:cubicBezTo>
                  <a:pt x="69996" y="137054"/>
                  <a:pt x="20254" y="101600"/>
                  <a:pt x="32954" y="82550"/>
                </a:cubicBezTo>
                <a:cubicBezTo>
                  <a:pt x="45654" y="63500"/>
                  <a:pt x="127675" y="0"/>
                  <a:pt x="1313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F94F58F8-1FA9-61AF-60EA-017383953493}"/>
              </a:ext>
            </a:extLst>
          </p:cNvPr>
          <p:cNvSpPr/>
          <p:nvPr/>
        </p:nvSpPr>
        <p:spPr>
          <a:xfrm>
            <a:off x="4518589" y="7204072"/>
            <a:ext cx="514166" cy="197865"/>
          </a:xfrm>
          <a:custGeom>
            <a:avLst/>
            <a:gdLst>
              <a:gd name="connsiteX0" fmla="*/ 50236 w 514166"/>
              <a:gd name="connsiteY0" fmla="*/ 171453 h 197865"/>
              <a:gd name="connsiteX1" fmla="*/ 478861 w 514166"/>
              <a:gd name="connsiteY1" fmla="*/ 57153 h 197865"/>
              <a:gd name="connsiteX2" fmla="*/ 412186 w 514166"/>
              <a:gd name="connsiteY2" fmla="*/ 76203 h 197865"/>
              <a:gd name="connsiteX3" fmla="*/ 513786 w 514166"/>
              <a:gd name="connsiteY3" fmla="*/ 3 h 197865"/>
              <a:gd name="connsiteX4" fmla="*/ 367736 w 514166"/>
              <a:gd name="connsiteY4" fmla="*/ 73028 h 197865"/>
              <a:gd name="connsiteX5" fmla="*/ 228036 w 514166"/>
              <a:gd name="connsiteY5" fmla="*/ 114303 h 197865"/>
              <a:gd name="connsiteX6" fmla="*/ 2611 w 514166"/>
              <a:gd name="connsiteY6" fmla="*/ 196853 h 197865"/>
              <a:gd name="connsiteX7" fmla="*/ 101036 w 514166"/>
              <a:gd name="connsiteY7" fmla="*/ 161928 h 197865"/>
              <a:gd name="connsiteX8" fmla="*/ 50236 w 514166"/>
              <a:gd name="connsiteY8" fmla="*/ 171453 h 19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66" h="197865">
                <a:moveTo>
                  <a:pt x="50236" y="171453"/>
                </a:moveTo>
                <a:cubicBezTo>
                  <a:pt x="113207" y="153990"/>
                  <a:pt x="418536" y="73028"/>
                  <a:pt x="478861" y="57153"/>
                </a:cubicBezTo>
                <a:cubicBezTo>
                  <a:pt x="539186" y="41278"/>
                  <a:pt x="406365" y="85728"/>
                  <a:pt x="412186" y="76203"/>
                </a:cubicBezTo>
                <a:cubicBezTo>
                  <a:pt x="418007" y="66678"/>
                  <a:pt x="521194" y="532"/>
                  <a:pt x="513786" y="3"/>
                </a:cubicBezTo>
                <a:cubicBezTo>
                  <a:pt x="506378" y="-526"/>
                  <a:pt x="415361" y="53978"/>
                  <a:pt x="367736" y="73028"/>
                </a:cubicBezTo>
                <a:cubicBezTo>
                  <a:pt x="320111" y="92078"/>
                  <a:pt x="288890" y="93665"/>
                  <a:pt x="228036" y="114303"/>
                </a:cubicBezTo>
                <a:cubicBezTo>
                  <a:pt x="167182" y="134940"/>
                  <a:pt x="23778" y="188916"/>
                  <a:pt x="2611" y="196853"/>
                </a:cubicBezTo>
                <a:cubicBezTo>
                  <a:pt x="-18556" y="204791"/>
                  <a:pt x="95744" y="163515"/>
                  <a:pt x="101036" y="161928"/>
                </a:cubicBezTo>
                <a:cubicBezTo>
                  <a:pt x="106328" y="160341"/>
                  <a:pt x="-12735" y="188916"/>
                  <a:pt x="50236" y="171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41E4178-400E-4A52-789F-61BCC1AF51C7}"/>
              </a:ext>
            </a:extLst>
          </p:cNvPr>
          <p:cNvSpPr/>
          <p:nvPr/>
        </p:nvSpPr>
        <p:spPr>
          <a:xfrm>
            <a:off x="3901876" y="6781515"/>
            <a:ext cx="172487" cy="207246"/>
          </a:xfrm>
          <a:custGeom>
            <a:avLst/>
            <a:gdLst>
              <a:gd name="connsiteX0" fmla="*/ 199 w 172487"/>
              <a:gd name="connsiteY0" fmla="*/ 285 h 207246"/>
              <a:gd name="connsiteX1" fmla="*/ 50999 w 172487"/>
              <a:gd name="connsiteY1" fmla="*/ 146335 h 207246"/>
              <a:gd name="connsiteX2" fmla="*/ 60524 w 172487"/>
              <a:gd name="connsiteY2" fmla="*/ 105060 h 207246"/>
              <a:gd name="connsiteX3" fmla="*/ 111324 w 172487"/>
              <a:gd name="connsiteY3" fmla="*/ 168560 h 207246"/>
              <a:gd name="connsiteX4" fmla="*/ 139899 w 172487"/>
              <a:gd name="connsiteY4" fmla="*/ 82835 h 207246"/>
              <a:gd name="connsiteX5" fmla="*/ 171649 w 172487"/>
              <a:gd name="connsiteY5" fmla="*/ 203485 h 207246"/>
              <a:gd name="connsiteX6" fmla="*/ 155774 w 172487"/>
              <a:gd name="connsiteY6" fmla="*/ 171735 h 207246"/>
              <a:gd name="connsiteX7" fmla="*/ 79574 w 172487"/>
              <a:gd name="connsiteY7" fmla="*/ 120935 h 207246"/>
              <a:gd name="connsiteX8" fmla="*/ 35124 w 172487"/>
              <a:gd name="connsiteY8" fmla="*/ 108235 h 207246"/>
              <a:gd name="connsiteX9" fmla="*/ 199 w 172487"/>
              <a:gd name="connsiteY9" fmla="*/ 285 h 20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87" h="207246">
                <a:moveTo>
                  <a:pt x="199" y="285"/>
                </a:moveTo>
                <a:cubicBezTo>
                  <a:pt x="2845" y="6635"/>
                  <a:pt x="40945" y="128873"/>
                  <a:pt x="50999" y="146335"/>
                </a:cubicBezTo>
                <a:cubicBezTo>
                  <a:pt x="61053" y="163797"/>
                  <a:pt x="50470" y="101356"/>
                  <a:pt x="60524" y="105060"/>
                </a:cubicBezTo>
                <a:cubicBezTo>
                  <a:pt x="70578" y="108764"/>
                  <a:pt x="98095" y="172264"/>
                  <a:pt x="111324" y="168560"/>
                </a:cubicBezTo>
                <a:cubicBezTo>
                  <a:pt x="124553" y="164856"/>
                  <a:pt x="129845" y="77014"/>
                  <a:pt x="139899" y="82835"/>
                </a:cubicBezTo>
                <a:cubicBezTo>
                  <a:pt x="149953" y="88656"/>
                  <a:pt x="169003" y="188668"/>
                  <a:pt x="171649" y="203485"/>
                </a:cubicBezTo>
                <a:cubicBezTo>
                  <a:pt x="174295" y="218302"/>
                  <a:pt x="171120" y="185493"/>
                  <a:pt x="155774" y="171735"/>
                </a:cubicBezTo>
                <a:cubicBezTo>
                  <a:pt x="140428" y="157977"/>
                  <a:pt x="99682" y="131518"/>
                  <a:pt x="79574" y="120935"/>
                </a:cubicBezTo>
                <a:cubicBezTo>
                  <a:pt x="59466" y="110352"/>
                  <a:pt x="48353" y="120935"/>
                  <a:pt x="35124" y="108235"/>
                </a:cubicBezTo>
                <a:cubicBezTo>
                  <a:pt x="21895" y="95535"/>
                  <a:pt x="-2447" y="-6065"/>
                  <a:pt x="199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C63D4C9-CA2E-D108-7FFF-F99CCF97A754}"/>
              </a:ext>
            </a:extLst>
          </p:cNvPr>
          <p:cNvSpPr/>
          <p:nvPr/>
        </p:nvSpPr>
        <p:spPr>
          <a:xfrm>
            <a:off x="4035405" y="6750345"/>
            <a:ext cx="19556" cy="156188"/>
          </a:xfrm>
          <a:custGeom>
            <a:avLst/>
            <a:gdLst>
              <a:gd name="connsiteX0" fmla="*/ 12720 w 19556"/>
              <a:gd name="connsiteY0" fmla="*/ 2880 h 156188"/>
              <a:gd name="connsiteX1" fmla="*/ 19070 w 19556"/>
              <a:gd name="connsiteY1" fmla="*/ 155280 h 156188"/>
              <a:gd name="connsiteX2" fmla="*/ 20 w 19556"/>
              <a:gd name="connsiteY2" fmla="*/ 63205 h 156188"/>
              <a:gd name="connsiteX3" fmla="*/ 12720 w 19556"/>
              <a:gd name="connsiteY3" fmla="*/ 2880 h 15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6" h="156188">
                <a:moveTo>
                  <a:pt x="12720" y="2880"/>
                </a:moveTo>
                <a:cubicBezTo>
                  <a:pt x="15895" y="18226"/>
                  <a:pt x="21187" y="145226"/>
                  <a:pt x="19070" y="155280"/>
                </a:cubicBezTo>
                <a:cubicBezTo>
                  <a:pt x="16953" y="165334"/>
                  <a:pt x="549" y="89134"/>
                  <a:pt x="20" y="63205"/>
                </a:cubicBezTo>
                <a:cubicBezTo>
                  <a:pt x="-509" y="37276"/>
                  <a:pt x="9545" y="-12466"/>
                  <a:pt x="12720" y="2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32CA80E-B353-F176-7007-11782D246001}"/>
              </a:ext>
            </a:extLst>
          </p:cNvPr>
          <p:cNvSpPr/>
          <p:nvPr/>
        </p:nvSpPr>
        <p:spPr>
          <a:xfrm>
            <a:off x="4159061" y="6800664"/>
            <a:ext cx="38323" cy="146464"/>
          </a:xfrm>
          <a:custGeom>
            <a:avLst/>
            <a:gdLst>
              <a:gd name="connsiteX0" fmla="*/ 38289 w 38323"/>
              <a:gd name="connsiteY0" fmla="*/ 186 h 146464"/>
              <a:gd name="connsiteX1" fmla="*/ 9714 w 38323"/>
              <a:gd name="connsiteY1" fmla="*/ 85911 h 146464"/>
              <a:gd name="connsiteX2" fmla="*/ 189 w 38323"/>
              <a:gd name="connsiteY2" fmla="*/ 146236 h 146464"/>
              <a:gd name="connsiteX3" fmla="*/ 3364 w 38323"/>
              <a:gd name="connsiteY3" fmla="*/ 104961 h 146464"/>
              <a:gd name="connsiteX4" fmla="*/ 3364 w 38323"/>
              <a:gd name="connsiteY4" fmla="*/ 63686 h 146464"/>
              <a:gd name="connsiteX5" fmla="*/ 38289 w 38323"/>
              <a:gd name="connsiteY5" fmla="*/ 186 h 14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3" h="146464">
                <a:moveTo>
                  <a:pt x="38289" y="186"/>
                </a:moveTo>
                <a:cubicBezTo>
                  <a:pt x="39347" y="3890"/>
                  <a:pt x="16064" y="61569"/>
                  <a:pt x="9714" y="85911"/>
                </a:cubicBezTo>
                <a:cubicBezTo>
                  <a:pt x="3364" y="110253"/>
                  <a:pt x="1247" y="143061"/>
                  <a:pt x="189" y="146236"/>
                </a:cubicBezTo>
                <a:cubicBezTo>
                  <a:pt x="-869" y="149411"/>
                  <a:pt x="2835" y="118719"/>
                  <a:pt x="3364" y="104961"/>
                </a:cubicBezTo>
                <a:cubicBezTo>
                  <a:pt x="3893" y="91203"/>
                  <a:pt x="-2986" y="78503"/>
                  <a:pt x="3364" y="63686"/>
                </a:cubicBezTo>
                <a:cubicBezTo>
                  <a:pt x="9714" y="48869"/>
                  <a:pt x="37231" y="-3518"/>
                  <a:pt x="3828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E1613E3-5DED-724B-1B6E-E1726C442D16}"/>
              </a:ext>
            </a:extLst>
          </p:cNvPr>
          <p:cNvSpPr/>
          <p:nvPr/>
        </p:nvSpPr>
        <p:spPr>
          <a:xfrm>
            <a:off x="4079039" y="6769085"/>
            <a:ext cx="100515" cy="226541"/>
          </a:xfrm>
          <a:custGeom>
            <a:avLst/>
            <a:gdLst>
              <a:gd name="connsiteX0" fmla="*/ 32586 w 100515"/>
              <a:gd name="connsiteY0" fmla="*/ 15 h 226541"/>
              <a:gd name="connsiteX1" fmla="*/ 80211 w 100515"/>
              <a:gd name="connsiteY1" fmla="*/ 85740 h 226541"/>
              <a:gd name="connsiteX2" fmla="*/ 67511 w 100515"/>
              <a:gd name="connsiteY2" fmla="*/ 196865 h 226541"/>
              <a:gd name="connsiteX3" fmla="*/ 48461 w 100515"/>
              <a:gd name="connsiteY3" fmla="*/ 215915 h 226541"/>
              <a:gd name="connsiteX4" fmla="*/ 836 w 100515"/>
              <a:gd name="connsiteY4" fmla="*/ 225440 h 226541"/>
              <a:gd name="connsiteX5" fmla="*/ 92911 w 100515"/>
              <a:gd name="connsiteY5" fmla="*/ 190515 h 226541"/>
              <a:gd name="connsiteX6" fmla="*/ 73861 w 100515"/>
              <a:gd name="connsiteY6" fmla="*/ 142890 h 226541"/>
              <a:gd name="connsiteX7" fmla="*/ 99261 w 100515"/>
              <a:gd name="connsiteY7" fmla="*/ 92090 h 226541"/>
              <a:gd name="connsiteX8" fmla="*/ 32586 w 100515"/>
              <a:gd name="connsiteY8" fmla="*/ 15 h 2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15" h="226541">
                <a:moveTo>
                  <a:pt x="32586" y="15"/>
                </a:moveTo>
                <a:cubicBezTo>
                  <a:pt x="29411" y="-1043"/>
                  <a:pt x="74390" y="52932"/>
                  <a:pt x="80211" y="85740"/>
                </a:cubicBezTo>
                <a:cubicBezTo>
                  <a:pt x="86032" y="118548"/>
                  <a:pt x="67511" y="196865"/>
                  <a:pt x="67511" y="196865"/>
                </a:cubicBezTo>
                <a:cubicBezTo>
                  <a:pt x="62219" y="218561"/>
                  <a:pt x="59573" y="211153"/>
                  <a:pt x="48461" y="215915"/>
                </a:cubicBezTo>
                <a:cubicBezTo>
                  <a:pt x="37349" y="220677"/>
                  <a:pt x="-6572" y="229673"/>
                  <a:pt x="836" y="225440"/>
                </a:cubicBezTo>
                <a:cubicBezTo>
                  <a:pt x="8244" y="221207"/>
                  <a:pt x="80740" y="204273"/>
                  <a:pt x="92911" y="190515"/>
                </a:cubicBezTo>
                <a:cubicBezTo>
                  <a:pt x="105082" y="176757"/>
                  <a:pt x="72803" y="159294"/>
                  <a:pt x="73861" y="142890"/>
                </a:cubicBezTo>
                <a:cubicBezTo>
                  <a:pt x="74919" y="126486"/>
                  <a:pt x="107198" y="110611"/>
                  <a:pt x="99261" y="92090"/>
                </a:cubicBezTo>
                <a:cubicBezTo>
                  <a:pt x="91324" y="73569"/>
                  <a:pt x="35761" y="1073"/>
                  <a:pt x="3258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4104923F-FE5D-330E-64D1-0427761FB2AD}"/>
              </a:ext>
            </a:extLst>
          </p:cNvPr>
          <p:cNvSpPr/>
          <p:nvPr/>
        </p:nvSpPr>
        <p:spPr>
          <a:xfrm>
            <a:off x="4317783" y="6810357"/>
            <a:ext cx="43376" cy="192909"/>
          </a:xfrm>
          <a:custGeom>
            <a:avLst/>
            <a:gdLst>
              <a:gd name="connsiteX0" fmla="*/ 217 w 43376"/>
              <a:gd name="connsiteY0" fmla="*/ 18 h 192909"/>
              <a:gd name="connsiteX1" fmla="*/ 25617 w 43376"/>
              <a:gd name="connsiteY1" fmla="*/ 60343 h 192909"/>
              <a:gd name="connsiteX2" fmla="*/ 35142 w 43376"/>
              <a:gd name="connsiteY2" fmla="*/ 101618 h 192909"/>
              <a:gd name="connsiteX3" fmla="*/ 35142 w 43376"/>
              <a:gd name="connsiteY3" fmla="*/ 190518 h 192909"/>
              <a:gd name="connsiteX4" fmla="*/ 35142 w 43376"/>
              <a:gd name="connsiteY4" fmla="*/ 158768 h 192909"/>
              <a:gd name="connsiteX5" fmla="*/ 41492 w 43376"/>
              <a:gd name="connsiteY5" fmla="*/ 66693 h 192909"/>
              <a:gd name="connsiteX6" fmla="*/ 217 w 43376"/>
              <a:gd name="connsiteY6" fmla="*/ 18 h 1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6" h="192909">
                <a:moveTo>
                  <a:pt x="217" y="18"/>
                </a:moveTo>
                <a:cubicBezTo>
                  <a:pt x="-2429" y="-1040"/>
                  <a:pt x="19796" y="43410"/>
                  <a:pt x="25617" y="60343"/>
                </a:cubicBezTo>
                <a:cubicBezTo>
                  <a:pt x="31438" y="77276"/>
                  <a:pt x="33555" y="79922"/>
                  <a:pt x="35142" y="101618"/>
                </a:cubicBezTo>
                <a:cubicBezTo>
                  <a:pt x="36729" y="123314"/>
                  <a:pt x="35142" y="190518"/>
                  <a:pt x="35142" y="190518"/>
                </a:cubicBezTo>
                <a:cubicBezTo>
                  <a:pt x="35142" y="200043"/>
                  <a:pt x="34084" y="179405"/>
                  <a:pt x="35142" y="158768"/>
                </a:cubicBezTo>
                <a:cubicBezTo>
                  <a:pt x="36200" y="138131"/>
                  <a:pt x="47842" y="89447"/>
                  <a:pt x="41492" y="66693"/>
                </a:cubicBezTo>
                <a:cubicBezTo>
                  <a:pt x="35142" y="43939"/>
                  <a:pt x="2863" y="1076"/>
                  <a:pt x="21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4418E090-379B-AFF6-84E6-DE27468F1129}"/>
              </a:ext>
            </a:extLst>
          </p:cNvPr>
          <p:cNvSpPr/>
          <p:nvPr/>
        </p:nvSpPr>
        <p:spPr>
          <a:xfrm>
            <a:off x="4142976" y="6930843"/>
            <a:ext cx="219557" cy="64147"/>
          </a:xfrm>
          <a:custGeom>
            <a:avLst/>
            <a:gdLst>
              <a:gd name="connsiteX0" fmla="*/ 399 w 219557"/>
              <a:gd name="connsiteY0" fmla="*/ 182 h 64147"/>
              <a:gd name="connsiteX1" fmla="*/ 63899 w 219557"/>
              <a:gd name="connsiteY1" fmla="*/ 44632 h 64147"/>
              <a:gd name="connsiteX2" fmla="*/ 121049 w 219557"/>
              <a:gd name="connsiteY2" fmla="*/ 50982 h 64147"/>
              <a:gd name="connsiteX3" fmla="*/ 184549 w 219557"/>
              <a:gd name="connsiteY3" fmla="*/ 54157 h 64147"/>
              <a:gd name="connsiteX4" fmla="*/ 219474 w 219557"/>
              <a:gd name="connsiteY4" fmla="*/ 41457 h 64147"/>
              <a:gd name="connsiteX5" fmla="*/ 190899 w 219557"/>
              <a:gd name="connsiteY5" fmla="*/ 38282 h 64147"/>
              <a:gd name="connsiteX6" fmla="*/ 95649 w 219557"/>
              <a:gd name="connsiteY6" fmla="*/ 63682 h 64147"/>
              <a:gd name="connsiteX7" fmla="*/ 399 w 219557"/>
              <a:gd name="connsiteY7" fmla="*/ 182 h 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57" h="64147">
                <a:moveTo>
                  <a:pt x="399" y="182"/>
                </a:moveTo>
                <a:cubicBezTo>
                  <a:pt x="-4893" y="-2993"/>
                  <a:pt x="43791" y="36165"/>
                  <a:pt x="63899" y="44632"/>
                </a:cubicBezTo>
                <a:cubicBezTo>
                  <a:pt x="84007" y="53099"/>
                  <a:pt x="100941" y="49395"/>
                  <a:pt x="121049" y="50982"/>
                </a:cubicBezTo>
                <a:cubicBezTo>
                  <a:pt x="141157" y="52570"/>
                  <a:pt x="168145" y="55744"/>
                  <a:pt x="184549" y="54157"/>
                </a:cubicBezTo>
                <a:cubicBezTo>
                  <a:pt x="200953" y="52570"/>
                  <a:pt x="218416" y="44103"/>
                  <a:pt x="219474" y="41457"/>
                </a:cubicBezTo>
                <a:cubicBezTo>
                  <a:pt x="220532" y="38811"/>
                  <a:pt x="211537" y="34578"/>
                  <a:pt x="190899" y="38282"/>
                </a:cubicBezTo>
                <a:cubicBezTo>
                  <a:pt x="170261" y="41986"/>
                  <a:pt x="121049" y="67915"/>
                  <a:pt x="95649" y="63682"/>
                </a:cubicBezTo>
                <a:cubicBezTo>
                  <a:pt x="70249" y="59449"/>
                  <a:pt x="5691" y="3357"/>
                  <a:pt x="399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2A7F0737-97D8-CAED-6551-3BF53B75FCA6}"/>
              </a:ext>
            </a:extLst>
          </p:cNvPr>
          <p:cNvSpPr/>
          <p:nvPr/>
        </p:nvSpPr>
        <p:spPr>
          <a:xfrm>
            <a:off x="4339102" y="6770320"/>
            <a:ext cx="90993" cy="237028"/>
          </a:xfrm>
          <a:custGeom>
            <a:avLst/>
            <a:gdLst>
              <a:gd name="connsiteX0" fmla="*/ 90023 w 90993"/>
              <a:gd name="connsiteY0" fmla="*/ 1955 h 237028"/>
              <a:gd name="connsiteX1" fmla="*/ 32873 w 90993"/>
              <a:gd name="connsiteY1" fmla="*/ 113080 h 237028"/>
              <a:gd name="connsiteX2" fmla="*/ 16998 w 90993"/>
              <a:gd name="connsiteY2" fmla="*/ 173405 h 237028"/>
              <a:gd name="connsiteX3" fmla="*/ 16998 w 90993"/>
              <a:gd name="connsiteY3" fmla="*/ 192455 h 237028"/>
              <a:gd name="connsiteX4" fmla="*/ 36048 w 90993"/>
              <a:gd name="connsiteY4" fmla="*/ 236905 h 237028"/>
              <a:gd name="connsiteX5" fmla="*/ 26523 w 90993"/>
              <a:gd name="connsiteY5" fmla="*/ 201980 h 237028"/>
              <a:gd name="connsiteX6" fmla="*/ 1123 w 90993"/>
              <a:gd name="connsiteY6" fmla="*/ 100380 h 237028"/>
              <a:gd name="connsiteX7" fmla="*/ 10648 w 90993"/>
              <a:gd name="connsiteY7" fmla="*/ 128955 h 237028"/>
              <a:gd name="connsiteX8" fmla="*/ 64623 w 90993"/>
              <a:gd name="connsiteY8" fmla="*/ 46405 h 237028"/>
              <a:gd name="connsiteX9" fmla="*/ 90023 w 90993"/>
              <a:gd name="connsiteY9" fmla="*/ 1955 h 2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993" h="237028">
                <a:moveTo>
                  <a:pt x="90023" y="1955"/>
                </a:moveTo>
                <a:cubicBezTo>
                  <a:pt x="84731" y="13068"/>
                  <a:pt x="45044" y="84505"/>
                  <a:pt x="32873" y="113080"/>
                </a:cubicBezTo>
                <a:cubicBezTo>
                  <a:pt x="20702" y="141655"/>
                  <a:pt x="16998" y="173405"/>
                  <a:pt x="16998" y="173405"/>
                </a:cubicBezTo>
                <a:cubicBezTo>
                  <a:pt x="14352" y="186634"/>
                  <a:pt x="13823" y="181872"/>
                  <a:pt x="16998" y="192455"/>
                </a:cubicBezTo>
                <a:cubicBezTo>
                  <a:pt x="20173" y="203038"/>
                  <a:pt x="34461" y="235318"/>
                  <a:pt x="36048" y="236905"/>
                </a:cubicBezTo>
                <a:cubicBezTo>
                  <a:pt x="37635" y="238492"/>
                  <a:pt x="32344" y="224734"/>
                  <a:pt x="26523" y="201980"/>
                </a:cubicBezTo>
                <a:cubicBezTo>
                  <a:pt x="20702" y="179226"/>
                  <a:pt x="3769" y="112551"/>
                  <a:pt x="1123" y="100380"/>
                </a:cubicBezTo>
                <a:cubicBezTo>
                  <a:pt x="-1523" y="88209"/>
                  <a:pt x="65" y="137951"/>
                  <a:pt x="10648" y="128955"/>
                </a:cubicBezTo>
                <a:cubicBezTo>
                  <a:pt x="21231" y="119959"/>
                  <a:pt x="51394" y="62809"/>
                  <a:pt x="64623" y="46405"/>
                </a:cubicBezTo>
                <a:cubicBezTo>
                  <a:pt x="77852" y="30001"/>
                  <a:pt x="95315" y="-9158"/>
                  <a:pt x="90023" y="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951DB22-8737-AFB1-197A-92F94FDC4180}"/>
              </a:ext>
            </a:extLst>
          </p:cNvPr>
          <p:cNvSpPr/>
          <p:nvPr/>
        </p:nvSpPr>
        <p:spPr>
          <a:xfrm>
            <a:off x="4549512" y="6794500"/>
            <a:ext cx="48580" cy="238462"/>
          </a:xfrm>
          <a:custGeom>
            <a:avLst/>
            <a:gdLst>
              <a:gd name="connsiteX0" fmla="*/ 263 w 48580"/>
              <a:gd name="connsiteY0" fmla="*/ 0 h 238462"/>
              <a:gd name="connsiteX1" fmla="*/ 28838 w 48580"/>
              <a:gd name="connsiteY1" fmla="*/ 114300 h 238462"/>
              <a:gd name="connsiteX2" fmla="*/ 32013 w 48580"/>
              <a:gd name="connsiteY2" fmla="*/ 146050 h 238462"/>
              <a:gd name="connsiteX3" fmla="*/ 32013 w 48580"/>
              <a:gd name="connsiteY3" fmla="*/ 171450 h 238462"/>
              <a:gd name="connsiteX4" fmla="*/ 12963 w 48580"/>
              <a:gd name="connsiteY4" fmla="*/ 238125 h 238462"/>
              <a:gd name="connsiteX5" fmla="*/ 25663 w 48580"/>
              <a:gd name="connsiteY5" fmla="*/ 193675 h 238462"/>
              <a:gd name="connsiteX6" fmla="*/ 47888 w 48580"/>
              <a:gd name="connsiteY6" fmla="*/ 114300 h 238462"/>
              <a:gd name="connsiteX7" fmla="*/ 263 w 48580"/>
              <a:gd name="connsiteY7" fmla="*/ 0 h 2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0" h="238462">
                <a:moveTo>
                  <a:pt x="263" y="0"/>
                </a:moveTo>
                <a:cubicBezTo>
                  <a:pt x="-2912" y="0"/>
                  <a:pt x="23546" y="89958"/>
                  <a:pt x="28838" y="114300"/>
                </a:cubicBezTo>
                <a:cubicBezTo>
                  <a:pt x="34130" y="138642"/>
                  <a:pt x="31484" y="136525"/>
                  <a:pt x="32013" y="146050"/>
                </a:cubicBezTo>
                <a:cubicBezTo>
                  <a:pt x="32542" y="155575"/>
                  <a:pt x="35188" y="156104"/>
                  <a:pt x="32013" y="171450"/>
                </a:cubicBezTo>
                <a:cubicBezTo>
                  <a:pt x="28838" y="186796"/>
                  <a:pt x="12963" y="238125"/>
                  <a:pt x="12963" y="238125"/>
                </a:cubicBezTo>
                <a:cubicBezTo>
                  <a:pt x="11905" y="241829"/>
                  <a:pt x="19842" y="214312"/>
                  <a:pt x="25663" y="193675"/>
                </a:cubicBezTo>
                <a:cubicBezTo>
                  <a:pt x="31484" y="173038"/>
                  <a:pt x="52650" y="142346"/>
                  <a:pt x="47888" y="114300"/>
                </a:cubicBezTo>
                <a:cubicBezTo>
                  <a:pt x="43126" y="86254"/>
                  <a:pt x="3438" y="0"/>
                  <a:pt x="2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93BFDD3F-2911-41CF-BC4B-C0DEA0430CDA}"/>
              </a:ext>
            </a:extLst>
          </p:cNvPr>
          <p:cNvSpPr/>
          <p:nvPr/>
        </p:nvSpPr>
        <p:spPr>
          <a:xfrm>
            <a:off x="4387850" y="6956425"/>
            <a:ext cx="200283" cy="64874"/>
          </a:xfrm>
          <a:custGeom>
            <a:avLst/>
            <a:gdLst>
              <a:gd name="connsiteX0" fmla="*/ 0 w 200283"/>
              <a:gd name="connsiteY0" fmla="*/ 53975 h 64874"/>
              <a:gd name="connsiteX1" fmla="*/ 171450 w 200283"/>
              <a:gd name="connsiteY1" fmla="*/ 63500 h 64874"/>
              <a:gd name="connsiteX2" fmla="*/ 171450 w 200283"/>
              <a:gd name="connsiteY2" fmla="*/ 63500 h 64874"/>
              <a:gd name="connsiteX3" fmla="*/ 200025 w 200283"/>
              <a:gd name="connsiteY3" fmla="*/ 0 h 64874"/>
              <a:gd name="connsiteX4" fmla="*/ 152400 w 200283"/>
              <a:gd name="connsiteY4" fmla="*/ 63500 h 64874"/>
              <a:gd name="connsiteX5" fmla="*/ 142875 w 200283"/>
              <a:gd name="connsiteY5" fmla="*/ 44450 h 64874"/>
              <a:gd name="connsiteX6" fmla="*/ 180975 w 200283"/>
              <a:gd name="connsiteY6" fmla="*/ 53975 h 64874"/>
              <a:gd name="connsiteX7" fmla="*/ 0 w 200283"/>
              <a:gd name="connsiteY7" fmla="*/ 53975 h 6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83" h="64874">
                <a:moveTo>
                  <a:pt x="0" y="53975"/>
                </a:moveTo>
                <a:lnTo>
                  <a:pt x="171450" y="63500"/>
                </a:lnTo>
                <a:lnTo>
                  <a:pt x="171450" y="63500"/>
                </a:lnTo>
                <a:cubicBezTo>
                  <a:pt x="176213" y="52917"/>
                  <a:pt x="203200" y="0"/>
                  <a:pt x="200025" y="0"/>
                </a:cubicBezTo>
                <a:cubicBezTo>
                  <a:pt x="196850" y="0"/>
                  <a:pt x="152400" y="63500"/>
                  <a:pt x="152400" y="63500"/>
                </a:cubicBezTo>
                <a:cubicBezTo>
                  <a:pt x="142875" y="70908"/>
                  <a:pt x="138113" y="46037"/>
                  <a:pt x="142875" y="44450"/>
                </a:cubicBezTo>
                <a:cubicBezTo>
                  <a:pt x="147637" y="42863"/>
                  <a:pt x="208492" y="52917"/>
                  <a:pt x="180975" y="53975"/>
                </a:cubicBezTo>
                <a:cubicBezTo>
                  <a:pt x="153458" y="55033"/>
                  <a:pt x="65616" y="52916"/>
                  <a:pt x="0" y="5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9D342EA1-B183-CFE3-B4C3-BFEFEB34D848}"/>
              </a:ext>
            </a:extLst>
          </p:cNvPr>
          <p:cNvSpPr/>
          <p:nvPr/>
        </p:nvSpPr>
        <p:spPr>
          <a:xfrm>
            <a:off x="4566815" y="6768868"/>
            <a:ext cx="78213" cy="238755"/>
          </a:xfrm>
          <a:custGeom>
            <a:avLst/>
            <a:gdLst>
              <a:gd name="connsiteX0" fmla="*/ 78210 w 78213"/>
              <a:gd name="connsiteY0" fmla="*/ 232 h 238755"/>
              <a:gd name="connsiteX1" fmla="*/ 11535 w 78213"/>
              <a:gd name="connsiteY1" fmla="*/ 108182 h 238755"/>
              <a:gd name="connsiteX2" fmla="*/ 36935 w 78213"/>
              <a:gd name="connsiteY2" fmla="*/ 149457 h 238755"/>
              <a:gd name="connsiteX3" fmla="*/ 33760 w 78213"/>
              <a:gd name="connsiteY3" fmla="*/ 238357 h 238755"/>
              <a:gd name="connsiteX4" fmla="*/ 27410 w 78213"/>
              <a:gd name="connsiteY4" fmla="*/ 184382 h 238755"/>
              <a:gd name="connsiteX5" fmla="*/ 11535 w 78213"/>
              <a:gd name="connsiteY5" fmla="*/ 165332 h 238755"/>
              <a:gd name="connsiteX6" fmla="*/ 5185 w 78213"/>
              <a:gd name="connsiteY6" fmla="*/ 111357 h 238755"/>
              <a:gd name="connsiteX7" fmla="*/ 8360 w 78213"/>
              <a:gd name="connsiteY7" fmla="*/ 79607 h 238755"/>
              <a:gd name="connsiteX8" fmla="*/ 78210 w 78213"/>
              <a:gd name="connsiteY8" fmla="*/ 232 h 23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13" h="238755">
                <a:moveTo>
                  <a:pt x="78210" y="232"/>
                </a:moveTo>
                <a:cubicBezTo>
                  <a:pt x="78739" y="4995"/>
                  <a:pt x="18414" y="83311"/>
                  <a:pt x="11535" y="108182"/>
                </a:cubicBezTo>
                <a:cubicBezTo>
                  <a:pt x="4656" y="133053"/>
                  <a:pt x="33231" y="127761"/>
                  <a:pt x="36935" y="149457"/>
                </a:cubicBezTo>
                <a:cubicBezTo>
                  <a:pt x="40639" y="171153"/>
                  <a:pt x="35347" y="232536"/>
                  <a:pt x="33760" y="238357"/>
                </a:cubicBezTo>
                <a:cubicBezTo>
                  <a:pt x="32172" y="244178"/>
                  <a:pt x="27410" y="184382"/>
                  <a:pt x="27410" y="184382"/>
                </a:cubicBezTo>
                <a:cubicBezTo>
                  <a:pt x="23706" y="172211"/>
                  <a:pt x="15239" y="177503"/>
                  <a:pt x="11535" y="165332"/>
                </a:cubicBezTo>
                <a:cubicBezTo>
                  <a:pt x="7831" y="153161"/>
                  <a:pt x="5714" y="125645"/>
                  <a:pt x="5185" y="111357"/>
                </a:cubicBezTo>
                <a:cubicBezTo>
                  <a:pt x="4656" y="97070"/>
                  <a:pt x="-8044" y="93895"/>
                  <a:pt x="8360" y="79607"/>
                </a:cubicBezTo>
                <a:cubicBezTo>
                  <a:pt x="24764" y="65319"/>
                  <a:pt x="77681" y="-4531"/>
                  <a:pt x="78210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07BB5C33-2D63-ABD6-0AF8-D7C82569C9CD}"/>
              </a:ext>
            </a:extLst>
          </p:cNvPr>
          <p:cNvSpPr/>
          <p:nvPr/>
        </p:nvSpPr>
        <p:spPr>
          <a:xfrm>
            <a:off x="4520866" y="6765888"/>
            <a:ext cx="293752" cy="248309"/>
          </a:xfrm>
          <a:custGeom>
            <a:avLst/>
            <a:gdLst>
              <a:gd name="connsiteX0" fmla="*/ 247984 w 293752"/>
              <a:gd name="connsiteY0" fmla="*/ 37 h 248309"/>
              <a:gd name="connsiteX1" fmla="*/ 292434 w 293752"/>
              <a:gd name="connsiteY1" fmla="*/ 171487 h 248309"/>
              <a:gd name="connsiteX2" fmla="*/ 282909 w 293752"/>
              <a:gd name="connsiteY2" fmla="*/ 215937 h 248309"/>
              <a:gd name="connsiteX3" fmla="*/ 263859 w 293752"/>
              <a:gd name="connsiteY3" fmla="*/ 222287 h 248309"/>
              <a:gd name="connsiteX4" fmla="*/ 197184 w 293752"/>
              <a:gd name="connsiteY4" fmla="*/ 234987 h 248309"/>
              <a:gd name="connsiteX5" fmla="*/ 127334 w 293752"/>
              <a:gd name="connsiteY5" fmla="*/ 247687 h 248309"/>
              <a:gd name="connsiteX6" fmla="*/ 334 w 293752"/>
              <a:gd name="connsiteY6" fmla="*/ 244512 h 248309"/>
              <a:gd name="connsiteX7" fmla="*/ 168609 w 293752"/>
              <a:gd name="connsiteY7" fmla="*/ 228637 h 248309"/>
              <a:gd name="connsiteX8" fmla="*/ 260684 w 293752"/>
              <a:gd name="connsiteY8" fmla="*/ 225462 h 248309"/>
              <a:gd name="connsiteX9" fmla="*/ 276559 w 293752"/>
              <a:gd name="connsiteY9" fmla="*/ 181012 h 248309"/>
              <a:gd name="connsiteX10" fmla="*/ 273384 w 293752"/>
              <a:gd name="connsiteY10" fmla="*/ 165137 h 248309"/>
              <a:gd name="connsiteX11" fmla="*/ 276559 w 293752"/>
              <a:gd name="connsiteY11" fmla="*/ 155612 h 248309"/>
              <a:gd name="connsiteX12" fmla="*/ 247984 w 293752"/>
              <a:gd name="connsiteY12" fmla="*/ 37 h 2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752" h="248309">
                <a:moveTo>
                  <a:pt x="247984" y="37"/>
                </a:moveTo>
                <a:cubicBezTo>
                  <a:pt x="250630" y="2683"/>
                  <a:pt x="286613" y="135504"/>
                  <a:pt x="292434" y="171487"/>
                </a:cubicBezTo>
                <a:cubicBezTo>
                  <a:pt x="298255" y="207470"/>
                  <a:pt x="282909" y="215937"/>
                  <a:pt x="282909" y="215937"/>
                </a:cubicBezTo>
                <a:cubicBezTo>
                  <a:pt x="278146" y="224404"/>
                  <a:pt x="278146" y="219112"/>
                  <a:pt x="263859" y="222287"/>
                </a:cubicBezTo>
                <a:cubicBezTo>
                  <a:pt x="249572" y="225462"/>
                  <a:pt x="197184" y="234987"/>
                  <a:pt x="197184" y="234987"/>
                </a:cubicBezTo>
                <a:cubicBezTo>
                  <a:pt x="174430" y="239220"/>
                  <a:pt x="160142" y="246100"/>
                  <a:pt x="127334" y="247687"/>
                </a:cubicBezTo>
                <a:cubicBezTo>
                  <a:pt x="94526" y="249275"/>
                  <a:pt x="-6545" y="247687"/>
                  <a:pt x="334" y="244512"/>
                </a:cubicBezTo>
                <a:cubicBezTo>
                  <a:pt x="7213" y="241337"/>
                  <a:pt x="125217" y="231812"/>
                  <a:pt x="168609" y="228637"/>
                </a:cubicBezTo>
                <a:cubicBezTo>
                  <a:pt x="212001" y="225462"/>
                  <a:pt x="242692" y="233400"/>
                  <a:pt x="260684" y="225462"/>
                </a:cubicBezTo>
                <a:cubicBezTo>
                  <a:pt x="278676" y="217525"/>
                  <a:pt x="276559" y="181012"/>
                  <a:pt x="276559" y="181012"/>
                </a:cubicBezTo>
                <a:cubicBezTo>
                  <a:pt x="278676" y="170958"/>
                  <a:pt x="273384" y="169370"/>
                  <a:pt x="273384" y="165137"/>
                </a:cubicBezTo>
                <a:cubicBezTo>
                  <a:pt x="273384" y="160904"/>
                  <a:pt x="280792" y="176249"/>
                  <a:pt x="276559" y="155612"/>
                </a:cubicBezTo>
                <a:cubicBezTo>
                  <a:pt x="272326" y="134975"/>
                  <a:pt x="245338" y="-2609"/>
                  <a:pt x="247984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13B7E976-05F5-E68F-C380-0BB3CE5D5414}"/>
              </a:ext>
            </a:extLst>
          </p:cNvPr>
          <p:cNvSpPr/>
          <p:nvPr/>
        </p:nvSpPr>
        <p:spPr>
          <a:xfrm>
            <a:off x="4788953" y="6756289"/>
            <a:ext cx="202549" cy="207032"/>
          </a:xfrm>
          <a:custGeom>
            <a:avLst/>
            <a:gdLst>
              <a:gd name="connsiteX0" fmla="*/ 141822 w 202549"/>
              <a:gd name="connsiteY0" fmla="*/ 111 h 207032"/>
              <a:gd name="connsiteX1" fmla="*/ 179922 w 202549"/>
              <a:gd name="connsiteY1" fmla="*/ 127111 h 207032"/>
              <a:gd name="connsiteX2" fmla="*/ 179922 w 202549"/>
              <a:gd name="connsiteY2" fmla="*/ 155686 h 207032"/>
              <a:gd name="connsiteX3" fmla="*/ 170397 w 202549"/>
              <a:gd name="connsiteY3" fmla="*/ 174736 h 207032"/>
              <a:gd name="connsiteX4" fmla="*/ 125947 w 202549"/>
              <a:gd name="connsiteY4" fmla="*/ 190611 h 207032"/>
              <a:gd name="connsiteX5" fmla="*/ 21172 w 202549"/>
              <a:gd name="connsiteY5" fmla="*/ 203311 h 207032"/>
              <a:gd name="connsiteX6" fmla="*/ 5297 w 202549"/>
              <a:gd name="connsiteY6" fmla="*/ 206486 h 207032"/>
              <a:gd name="connsiteX7" fmla="*/ 87847 w 202549"/>
              <a:gd name="connsiteY7" fmla="*/ 193786 h 207032"/>
              <a:gd name="connsiteX8" fmla="*/ 144997 w 202549"/>
              <a:gd name="connsiteY8" fmla="*/ 177911 h 207032"/>
              <a:gd name="connsiteX9" fmla="*/ 195797 w 202549"/>
              <a:gd name="connsiteY9" fmla="*/ 146161 h 207032"/>
              <a:gd name="connsiteX10" fmla="*/ 195797 w 202549"/>
              <a:gd name="connsiteY10" fmla="*/ 104886 h 207032"/>
              <a:gd name="connsiteX11" fmla="*/ 141822 w 202549"/>
              <a:gd name="connsiteY11" fmla="*/ 111 h 2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549" h="207032">
                <a:moveTo>
                  <a:pt x="141822" y="111"/>
                </a:moveTo>
                <a:cubicBezTo>
                  <a:pt x="139176" y="3815"/>
                  <a:pt x="173572" y="101182"/>
                  <a:pt x="179922" y="127111"/>
                </a:cubicBezTo>
                <a:cubicBezTo>
                  <a:pt x="186272" y="153040"/>
                  <a:pt x="181510" y="147748"/>
                  <a:pt x="179922" y="155686"/>
                </a:cubicBezTo>
                <a:cubicBezTo>
                  <a:pt x="178334" y="163624"/>
                  <a:pt x="179393" y="168915"/>
                  <a:pt x="170397" y="174736"/>
                </a:cubicBezTo>
                <a:cubicBezTo>
                  <a:pt x="161401" y="180557"/>
                  <a:pt x="150818" y="185849"/>
                  <a:pt x="125947" y="190611"/>
                </a:cubicBezTo>
                <a:cubicBezTo>
                  <a:pt x="101076" y="195373"/>
                  <a:pt x="21172" y="203311"/>
                  <a:pt x="21172" y="203311"/>
                </a:cubicBezTo>
                <a:cubicBezTo>
                  <a:pt x="1064" y="205957"/>
                  <a:pt x="-5815" y="208073"/>
                  <a:pt x="5297" y="206486"/>
                </a:cubicBezTo>
                <a:cubicBezTo>
                  <a:pt x="16409" y="204899"/>
                  <a:pt x="64564" y="198549"/>
                  <a:pt x="87847" y="193786"/>
                </a:cubicBezTo>
                <a:cubicBezTo>
                  <a:pt x="111130" y="189024"/>
                  <a:pt x="127005" y="185849"/>
                  <a:pt x="144997" y="177911"/>
                </a:cubicBezTo>
                <a:cubicBezTo>
                  <a:pt x="162989" y="169974"/>
                  <a:pt x="187330" y="158332"/>
                  <a:pt x="195797" y="146161"/>
                </a:cubicBezTo>
                <a:cubicBezTo>
                  <a:pt x="204264" y="133990"/>
                  <a:pt x="205322" y="123936"/>
                  <a:pt x="195797" y="104886"/>
                </a:cubicBezTo>
                <a:cubicBezTo>
                  <a:pt x="186272" y="85836"/>
                  <a:pt x="144468" y="-3593"/>
                  <a:pt x="141822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C902CFC9-38FB-DA95-B265-6AABDCE7EFAC}"/>
              </a:ext>
            </a:extLst>
          </p:cNvPr>
          <p:cNvSpPr/>
          <p:nvPr/>
        </p:nvSpPr>
        <p:spPr>
          <a:xfrm>
            <a:off x="5053147" y="6737342"/>
            <a:ext cx="52348" cy="200036"/>
          </a:xfrm>
          <a:custGeom>
            <a:avLst/>
            <a:gdLst>
              <a:gd name="connsiteX0" fmla="*/ 52253 w 52348"/>
              <a:gd name="connsiteY0" fmla="*/ 8 h 200036"/>
              <a:gd name="connsiteX1" fmla="*/ 26853 w 52348"/>
              <a:gd name="connsiteY1" fmla="*/ 133358 h 200036"/>
              <a:gd name="connsiteX2" fmla="*/ 1453 w 52348"/>
              <a:gd name="connsiteY2" fmla="*/ 200033 h 200036"/>
              <a:gd name="connsiteX3" fmla="*/ 4628 w 52348"/>
              <a:gd name="connsiteY3" fmla="*/ 136533 h 200036"/>
              <a:gd name="connsiteX4" fmla="*/ 17328 w 52348"/>
              <a:gd name="connsiteY4" fmla="*/ 139708 h 200036"/>
              <a:gd name="connsiteX5" fmla="*/ 52253 w 52348"/>
              <a:gd name="connsiteY5" fmla="*/ 8 h 20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48" h="200036">
                <a:moveTo>
                  <a:pt x="52253" y="8"/>
                </a:moveTo>
                <a:cubicBezTo>
                  <a:pt x="53841" y="-1050"/>
                  <a:pt x="35320" y="100021"/>
                  <a:pt x="26853" y="133358"/>
                </a:cubicBezTo>
                <a:cubicBezTo>
                  <a:pt x="18386" y="166695"/>
                  <a:pt x="5157" y="199504"/>
                  <a:pt x="1453" y="200033"/>
                </a:cubicBezTo>
                <a:cubicBezTo>
                  <a:pt x="-2251" y="200562"/>
                  <a:pt x="1982" y="146587"/>
                  <a:pt x="4628" y="136533"/>
                </a:cubicBezTo>
                <a:cubicBezTo>
                  <a:pt x="7274" y="126479"/>
                  <a:pt x="8332" y="155054"/>
                  <a:pt x="17328" y="139708"/>
                </a:cubicBezTo>
                <a:cubicBezTo>
                  <a:pt x="26324" y="124362"/>
                  <a:pt x="50665" y="1066"/>
                  <a:pt x="5225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317391E5-F1A8-30F2-8C32-6A8203B2458F}"/>
              </a:ext>
            </a:extLst>
          </p:cNvPr>
          <p:cNvSpPr/>
          <p:nvPr/>
        </p:nvSpPr>
        <p:spPr>
          <a:xfrm>
            <a:off x="5101777" y="6747026"/>
            <a:ext cx="55036" cy="146513"/>
          </a:xfrm>
          <a:custGeom>
            <a:avLst/>
            <a:gdLst>
              <a:gd name="connsiteX0" fmla="*/ 54423 w 55036"/>
              <a:gd name="connsiteY0" fmla="*/ 3024 h 146513"/>
              <a:gd name="connsiteX1" fmla="*/ 448 w 55036"/>
              <a:gd name="connsiteY1" fmla="*/ 145899 h 146513"/>
              <a:gd name="connsiteX2" fmla="*/ 29023 w 55036"/>
              <a:gd name="connsiteY2" fmla="*/ 53824 h 146513"/>
              <a:gd name="connsiteX3" fmla="*/ 54423 w 55036"/>
              <a:gd name="connsiteY3" fmla="*/ 3024 h 14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36" h="146513">
                <a:moveTo>
                  <a:pt x="54423" y="3024"/>
                </a:moveTo>
                <a:cubicBezTo>
                  <a:pt x="49660" y="18370"/>
                  <a:pt x="4681" y="137432"/>
                  <a:pt x="448" y="145899"/>
                </a:cubicBezTo>
                <a:cubicBezTo>
                  <a:pt x="-3785" y="154366"/>
                  <a:pt x="23202" y="72874"/>
                  <a:pt x="29023" y="53824"/>
                </a:cubicBezTo>
                <a:cubicBezTo>
                  <a:pt x="34844" y="34774"/>
                  <a:pt x="59186" y="-12322"/>
                  <a:pt x="54423" y="3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4A9B99D4-B65C-3D4B-9C58-F8719E0F3A83}"/>
              </a:ext>
            </a:extLst>
          </p:cNvPr>
          <p:cNvSpPr/>
          <p:nvPr/>
        </p:nvSpPr>
        <p:spPr>
          <a:xfrm>
            <a:off x="4053634" y="6953210"/>
            <a:ext cx="1026368" cy="137225"/>
          </a:xfrm>
          <a:custGeom>
            <a:avLst/>
            <a:gdLst>
              <a:gd name="connsiteX0" fmla="*/ 4016 w 1026368"/>
              <a:gd name="connsiteY0" fmla="*/ 41315 h 137225"/>
              <a:gd name="connsiteX1" fmla="*/ 92916 w 1026368"/>
              <a:gd name="connsiteY1" fmla="*/ 85765 h 137225"/>
              <a:gd name="connsiteX2" fmla="*/ 238966 w 1026368"/>
              <a:gd name="connsiteY2" fmla="*/ 111165 h 137225"/>
              <a:gd name="connsiteX3" fmla="*/ 464391 w 1026368"/>
              <a:gd name="connsiteY3" fmla="*/ 114340 h 137225"/>
              <a:gd name="connsiteX4" fmla="*/ 435816 w 1026368"/>
              <a:gd name="connsiteY4" fmla="*/ 107990 h 137225"/>
              <a:gd name="connsiteX5" fmla="*/ 661241 w 1026368"/>
              <a:gd name="connsiteY5" fmla="*/ 95290 h 137225"/>
              <a:gd name="connsiteX6" fmla="*/ 712041 w 1026368"/>
              <a:gd name="connsiteY6" fmla="*/ 85765 h 137225"/>
              <a:gd name="connsiteX7" fmla="*/ 816816 w 1026368"/>
              <a:gd name="connsiteY7" fmla="*/ 85765 h 137225"/>
              <a:gd name="connsiteX8" fmla="*/ 902541 w 1026368"/>
              <a:gd name="connsiteY8" fmla="*/ 63540 h 137225"/>
              <a:gd name="connsiteX9" fmla="*/ 924766 w 1026368"/>
              <a:gd name="connsiteY9" fmla="*/ 54015 h 137225"/>
              <a:gd name="connsiteX10" fmla="*/ 1026366 w 1026368"/>
              <a:gd name="connsiteY10" fmla="*/ 40 h 137225"/>
              <a:gd name="connsiteX11" fmla="*/ 921591 w 1026368"/>
              <a:gd name="connsiteY11" fmla="*/ 63540 h 137225"/>
              <a:gd name="connsiteX12" fmla="*/ 572341 w 1026368"/>
              <a:gd name="connsiteY12" fmla="*/ 123865 h 137225"/>
              <a:gd name="connsiteX13" fmla="*/ 416766 w 1026368"/>
              <a:gd name="connsiteY13" fmla="*/ 136565 h 137225"/>
              <a:gd name="connsiteX14" fmla="*/ 223091 w 1026368"/>
              <a:gd name="connsiteY14" fmla="*/ 111165 h 137225"/>
              <a:gd name="connsiteX15" fmla="*/ 4016 w 1026368"/>
              <a:gd name="connsiteY15" fmla="*/ 41315 h 13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6368" h="137225">
                <a:moveTo>
                  <a:pt x="4016" y="41315"/>
                </a:moveTo>
                <a:cubicBezTo>
                  <a:pt x="-17680" y="37082"/>
                  <a:pt x="53758" y="74123"/>
                  <a:pt x="92916" y="85765"/>
                </a:cubicBezTo>
                <a:cubicBezTo>
                  <a:pt x="132074" y="97407"/>
                  <a:pt x="177054" y="106403"/>
                  <a:pt x="238966" y="111165"/>
                </a:cubicBezTo>
                <a:cubicBezTo>
                  <a:pt x="300879" y="115928"/>
                  <a:pt x="431583" y="114869"/>
                  <a:pt x="464391" y="114340"/>
                </a:cubicBezTo>
                <a:cubicBezTo>
                  <a:pt x="497199" y="113811"/>
                  <a:pt x="403008" y="111165"/>
                  <a:pt x="435816" y="107990"/>
                </a:cubicBezTo>
                <a:cubicBezTo>
                  <a:pt x="468624" y="104815"/>
                  <a:pt x="615204" y="98994"/>
                  <a:pt x="661241" y="95290"/>
                </a:cubicBezTo>
                <a:cubicBezTo>
                  <a:pt x="707278" y="91586"/>
                  <a:pt x="686112" y="87353"/>
                  <a:pt x="712041" y="85765"/>
                </a:cubicBezTo>
                <a:cubicBezTo>
                  <a:pt x="737970" y="84178"/>
                  <a:pt x="785066" y="89469"/>
                  <a:pt x="816816" y="85765"/>
                </a:cubicBezTo>
                <a:cubicBezTo>
                  <a:pt x="848566" y="82061"/>
                  <a:pt x="884549" y="68832"/>
                  <a:pt x="902541" y="63540"/>
                </a:cubicBezTo>
                <a:cubicBezTo>
                  <a:pt x="920533" y="58248"/>
                  <a:pt x="904129" y="64598"/>
                  <a:pt x="924766" y="54015"/>
                </a:cubicBezTo>
                <a:cubicBezTo>
                  <a:pt x="945404" y="43432"/>
                  <a:pt x="1026895" y="-1547"/>
                  <a:pt x="1026366" y="40"/>
                </a:cubicBezTo>
                <a:cubicBezTo>
                  <a:pt x="1025837" y="1627"/>
                  <a:pt x="997262" y="42903"/>
                  <a:pt x="921591" y="63540"/>
                </a:cubicBezTo>
                <a:cubicBezTo>
                  <a:pt x="845920" y="84178"/>
                  <a:pt x="656479" y="111694"/>
                  <a:pt x="572341" y="123865"/>
                </a:cubicBezTo>
                <a:cubicBezTo>
                  <a:pt x="488204" y="136036"/>
                  <a:pt x="474974" y="138682"/>
                  <a:pt x="416766" y="136565"/>
                </a:cubicBezTo>
                <a:cubicBezTo>
                  <a:pt x="358558" y="134448"/>
                  <a:pt x="290824" y="122807"/>
                  <a:pt x="223091" y="111165"/>
                </a:cubicBezTo>
                <a:cubicBezTo>
                  <a:pt x="155358" y="99523"/>
                  <a:pt x="25712" y="45548"/>
                  <a:pt x="4016" y="4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8D118EB-41AE-242E-8FBA-A799D57DD6AD}"/>
              </a:ext>
            </a:extLst>
          </p:cNvPr>
          <p:cNvSpPr/>
          <p:nvPr/>
        </p:nvSpPr>
        <p:spPr>
          <a:xfrm>
            <a:off x="4076655" y="6993994"/>
            <a:ext cx="16016" cy="100791"/>
          </a:xfrm>
          <a:custGeom>
            <a:avLst/>
            <a:gdLst>
              <a:gd name="connsiteX0" fmla="*/ 15920 w 16016"/>
              <a:gd name="connsiteY0" fmla="*/ 531 h 100791"/>
              <a:gd name="connsiteX1" fmla="*/ 6395 w 16016"/>
              <a:gd name="connsiteY1" fmla="*/ 98956 h 100791"/>
              <a:gd name="connsiteX2" fmla="*/ 45 w 16016"/>
              <a:gd name="connsiteY2" fmla="*/ 60856 h 100791"/>
              <a:gd name="connsiteX3" fmla="*/ 15920 w 16016"/>
              <a:gd name="connsiteY3" fmla="*/ 531 h 10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6" h="100791">
                <a:moveTo>
                  <a:pt x="15920" y="531"/>
                </a:moveTo>
                <a:cubicBezTo>
                  <a:pt x="16978" y="6881"/>
                  <a:pt x="9041" y="88902"/>
                  <a:pt x="6395" y="98956"/>
                </a:cubicBezTo>
                <a:cubicBezTo>
                  <a:pt x="3749" y="109010"/>
                  <a:pt x="-484" y="75144"/>
                  <a:pt x="45" y="60856"/>
                </a:cubicBezTo>
                <a:cubicBezTo>
                  <a:pt x="574" y="46569"/>
                  <a:pt x="14862" y="-5819"/>
                  <a:pt x="15920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E68451B2-F260-0593-E0E5-D4D3C0898E2C}"/>
              </a:ext>
            </a:extLst>
          </p:cNvPr>
          <p:cNvSpPr/>
          <p:nvPr/>
        </p:nvSpPr>
        <p:spPr>
          <a:xfrm>
            <a:off x="4127340" y="7016680"/>
            <a:ext cx="101760" cy="87383"/>
          </a:xfrm>
          <a:custGeom>
            <a:avLst/>
            <a:gdLst>
              <a:gd name="connsiteX0" fmla="*/ 160 w 101760"/>
              <a:gd name="connsiteY0" fmla="*/ 70 h 87383"/>
              <a:gd name="connsiteX1" fmla="*/ 54135 w 101760"/>
              <a:gd name="connsiteY1" fmla="*/ 85795 h 87383"/>
              <a:gd name="connsiteX2" fmla="*/ 73185 w 101760"/>
              <a:gd name="connsiteY2" fmla="*/ 54045 h 87383"/>
              <a:gd name="connsiteX3" fmla="*/ 101760 w 101760"/>
              <a:gd name="connsiteY3" fmla="*/ 31820 h 87383"/>
              <a:gd name="connsiteX4" fmla="*/ 73185 w 101760"/>
              <a:gd name="connsiteY4" fmla="*/ 69920 h 87383"/>
              <a:gd name="connsiteX5" fmla="*/ 160 w 101760"/>
              <a:gd name="connsiteY5" fmla="*/ 70 h 8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60" h="87383">
                <a:moveTo>
                  <a:pt x="160" y="70"/>
                </a:moveTo>
                <a:cubicBezTo>
                  <a:pt x="-3015" y="2716"/>
                  <a:pt x="41964" y="76799"/>
                  <a:pt x="54135" y="85795"/>
                </a:cubicBezTo>
                <a:cubicBezTo>
                  <a:pt x="66306" y="94791"/>
                  <a:pt x="65248" y="63041"/>
                  <a:pt x="73185" y="54045"/>
                </a:cubicBezTo>
                <a:cubicBezTo>
                  <a:pt x="81123" y="45049"/>
                  <a:pt x="101760" y="29174"/>
                  <a:pt x="101760" y="31820"/>
                </a:cubicBezTo>
                <a:cubicBezTo>
                  <a:pt x="101760" y="34466"/>
                  <a:pt x="85885" y="69920"/>
                  <a:pt x="73185" y="69920"/>
                </a:cubicBezTo>
                <a:cubicBezTo>
                  <a:pt x="60485" y="69920"/>
                  <a:pt x="3335" y="-2576"/>
                  <a:pt x="16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40E0B773-C68A-2D6D-4C0C-BD2E27F0BF9C}"/>
              </a:ext>
            </a:extLst>
          </p:cNvPr>
          <p:cNvSpPr/>
          <p:nvPr/>
        </p:nvSpPr>
        <p:spPr>
          <a:xfrm>
            <a:off x="4276664" y="7007221"/>
            <a:ext cx="54167" cy="123834"/>
          </a:xfrm>
          <a:custGeom>
            <a:avLst/>
            <a:gdLst>
              <a:gd name="connsiteX0" fmla="*/ 54036 w 54167"/>
              <a:gd name="connsiteY0" fmla="*/ 4 h 123834"/>
              <a:gd name="connsiteX1" fmla="*/ 15936 w 54167"/>
              <a:gd name="connsiteY1" fmla="*/ 69854 h 123834"/>
              <a:gd name="connsiteX2" fmla="*/ 38161 w 54167"/>
              <a:gd name="connsiteY2" fmla="*/ 123829 h 123834"/>
              <a:gd name="connsiteX3" fmla="*/ 61 w 54167"/>
              <a:gd name="connsiteY3" fmla="*/ 73029 h 123834"/>
              <a:gd name="connsiteX4" fmla="*/ 54036 w 54167"/>
              <a:gd name="connsiteY4" fmla="*/ 4 h 12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7" h="123834">
                <a:moveTo>
                  <a:pt x="54036" y="4"/>
                </a:moveTo>
                <a:cubicBezTo>
                  <a:pt x="56682" y="-525"/>
                  <a:pt x="18582" y="49217"/>
                  <a:pt x="15936" y="69854"/>
                </a:cubicBezTo>
                <a:cubicBezTo>
                  <a:pt x="13290" y="90491"/>
                  <a:pt x="40807" y="123300"/>
                  <a:pt x="38161" y="123829"/>
                </a:cubicBezTo>
                <a:cubicBezTo>
                  <a:pt x="35515" y="124358"/>
                  <a:pt x="2178" y="88375"/>
                  <a:pt x="61" y="73029"/>
                </a:cubicBezTo>
                <a:cubicBezTo>
                  <a:pt x="-2056" y="57683"/>
                  <a:pt x="51390" y="533"/>
                  <a:pt x="5403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19D81F99-9664-ACFC-4216-E7A23DF4FE74}"/>
              </a:ext>
            </a:extLst>
          </p:cNvPr>
          <p:cNvSpPr/>
          <p:nvPr/>
        </p:nvSpPr>
        <p:spPr>
          <a:xfrm>
            <a:off x="4397288" y="7054827"/>
            <a:ext cx="54176" cy="85785"/>
          </a:xfrm>
          <a:custGeom>
            <a:avLst/>
            <a:gdLst>
              <a:gd name="connsiteX0" fmla="*/ 87 w 54176"/>
              <a:gd name="connsiteY0" fmla="*/ 23 h 85785"/>
              <a:gd name="connsiteX1" fmla="*/ 41362 w 54176"/>
              <a:gd name="connsiteY1" fmla="*/ 50823 h 85785"/>
              <a:gd name="connsiteX2" fmla="*/ 38187 w 54176"/>
              <a:gd name="connsiteY2" fmla="*/ 85748 h 85785"/>
              <a:gd name="connsiteX3" fmla="*/ 54062 w 54176"/>
              <a:gd name="connsiteY3" fmla="*/ 44473 h 85785"/>
              <a:gd name="connsiteX4" fmla="*/ 87 w 54176"/>
              <a:gd name="connsiteY4" fmla="*/ 23 h 8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6" h="85785">
                <a:moveTo>
                  <a:pt x="87" y="23"/>
                </a:moveTo>
                <a:cubicBezTo>
                  <a:pt x="-2030" y="1081"/>
                  <a:pt x="35012" y="36535"/>
                  <a:pt x="41362" y="50823"/>
                </a:cubicBezTo>
                <a:cubicBezTo>
                  <a:pt x="47712" y="65111"/>
                  <a:pt x="36070" y="86806"/>
                  <a:pt x="38187" y="85748"/>
                </a:cubicBezTo>
                <a:cubicBezTo>
                  <a:pt x="40304" y="84690"/>
                  <a:pt x="55649" y="55585"/>
                  <a:pt x="54062" y="44473"/>
                </a:cubicBezTo>
                <a:cubicBezTo>
                  <a:pt x="52475" y="33361"/>
                  <a:pt x="2204" y="-1035"/>
                  <a:pt x="8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215C1556-E41B-85D8-FF7F-816F21F2227F}"/>
              </a:ext>
            </a:extLst>
          </p:cNvPr>
          <p:cNvSpPr/>
          <p:nvPr/>
        </p:nvSpPr>
        <p:spPr>
          <a:xfrm>
            <a:off x="4501870" y="7048244"/>
            <a:ext cx="105128" cy="98690"/>
          </a:xfrm>
          <a:custGeom>
            <a:avLst/>
            <a:gdLst>
              <a:gd name="connsiteX0" fmla="*/ 280 w 105128"/>
              <a:gd name="connsiteY0" fmla="*/ 256 h 98690"/>
              <a:gd name="connsiteX1" fmla="*/ 70130 w 105128"/>
              <a:gd name="connsiteY1" fmla="*/ 60581 h 98690"/>
              <a:gd name="connsiteX2" fmla="*/ 79655 w 105128"/>
              <a:gd name="connsiteY2" fmla="*/ 98681 h 98690"/>
              <a:gd name="connsiteX3" fmla="*/ 79655 w 105128"/>
              <a:gd name="connsiteY3" fmla="*/ 63756 h 98690"/>
              <a:gd name="connsiteX4" fmla="*/ 105055 w 105128"/>
              <a:gd name="connsiteY4" fmla="*/ 9781 h 98690"/>
              <a:gd name="connsiteX5" fmla="*/ 86005 w 105128"/>
              <a:gd name="connsiteY5" fmla="*/ 44706 h 98690"/>
              <a:gd name="connsiteX6" fmla="*/ 47905 w 105128"/>
              <a:gd name="connsiteY6" fmla="*/ 38356 h 98690"/>
              <a:gd name="connsiteX7" fmla="*/ 280 w 105128"/>
              <a:gd name="connsiteY7" fmla="*/ 256 h 9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28" h="98690">
                <a:moveTo>
                  <a:pt x="280" y="256"/>
                </a:moveTo>
                <a:cubicBezTo>
                  <a:pt x="3984" y="3960"/>
                  <a:pt x="56901" y="44177"/>
                  <a:pt x="70130" y="60581"/>
                </a:cubicBezTo>
                <a:cubicBezTo>
                  <a:pt x="83359" y="76985"/>
                  <a:pt x="78068" y="98152"/>
                  <a:pt x="79655" y="98681"/>
                </a:cubicBezTo>
                <a:cubicBezTo>
                  <a:pt x="81242" y="99210"/>
                  <a:pt x="75422" y="78573"/>
                  <a:pt x="79655" y="63756"/>
                </a:cubicBezTo>
                <a:cubicBezTo>
                  <a:pt x="83888" y="48939"/>
                  <a:pt x="103997" y="12956"/>
                  <a:pt x="105055" y="9781"/>
                </a:cubicBezTo>
                <a:cubicBezTo>
                  <a:pt x="106113" y="6606"/>
                  <a:pt x="95530" y="39943"/>
                  <a:pt x="86005" y="44706"/>
                </a:cubicBezTo>
                <a:cubicBezTo>
                  <a:pt x="76480" y="49469"/>
                  <a:pt x="65367" y="42589"/>
                  <a:pt x="47905" y="38356"/>
                </a:cubicBezTo>
                <a:cubicBezTo>
                  <a:pt x="30443" y="34123"/>
                  <a:pt x="-3424" y="-3448"/>
                  <a:pt x="280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7040B8A0-30FD-4DBE-9201-598FE46A84D2}"/>
              </a:ext>
            </a:extLst>
          </p:cNvPr>
          <p:cNvSpPr/>
          <p:nvPr/>
        </p:nvSpPr>
        <p:spPr>
          <a:xfrm>
            <a:off x="4693767" y="7051675"/>
            <a:ext cx="24996" cy="104775"/>
          </a:xfrm>
          <a:custGeom>
            <a:avLst/>
            <a:gdLst>
              <a:gd name="connsiteX0" fmla="*/ 2058 w 24996"/>
              <a:gd name="connsiteY0" fmla="*/ 0 h 104775"/>
              <a:gd name="connsiteX1" fmla="*/ 24283 w 24996"/>
              <a:gd name="connsiteY1" fmla="*/ 60325 h 104775"/>
              <a:gd name="connsiteX2" fmla="*/ 17933 w 24996"/>
              <a:gd name="connsiteY2" fmla="*/ 104775 h 104775"/>
              <a:gd name="connsiteX3" fmla="*/ 2058 w 24996"/>
              <a:gd name="connsiteY3" fmla="*/ 60325 h 104775"/>
              <a:gd name="connsiteX4" fmla="*/ 2058 w 24996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6" h="104775">
                <a:moveTo>
                  <a:pt x="2058" y="0"/>
                </a:moveTo>
                <a:cubicBezTo>
                  <a:pt x="5762" y="0"/>
                  <a:pt x="21637" y="42862"/>
                  <a:pt x="24283" y="60325"/>
                </a:cubicBezTo>
                <a:cubicBezTo>
                  <a:pt x="26929" y="77788"/>
                  <a:pt x="21637" y="104775"/>
                  <a:pt x="17933" y="104775"/>
                </a:cubicBezTo>
                <a:cubicBezTo>
                  <a:pt x="14229" y="104775"/>
                  <a:pt x="3645" y="75142"/>
                  <a:pt x="2058" y="60325"/>
                </a:cubicBezTo>
                <a:cubicBezTo>
                  <a:pt x="471" y="45508"/>
                  <a:pt x="-1646" y="0"/>
                  <a:pt x="20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07B642C7-1873-A03A-7176-E9B3613738CF}"/>
              </a:ext>
            </a:extLst>
          </p:cNvPr>
          <p:cNvSpPr/>
          <p:nvPr/>
        </p:nvSpPr>
        <p:spPr>
          <a:xfrm>
            <a:off x="4825970" y="7016702"/>
            <a:ext cx="35279" cy="123917"/>
          </a:xfrm>
          <a:custGeom>
            <a:avLst/>
            <a:gdLst>
              <a:gd name="connsiteX0" fmla="*/ 30 w 35279"/>
              <a:gd name="connsiteY0" fmla="*/ 48 h 123917"/>
              <a:gd name="connsiteX1" fmla="*/ 28605 w 35279"/>
              <a:gd name="connsiteY1" fmla="*/ 57198 h 123917"/>
              <a:gd name="connsiteX2" fmla="*/ 15905 w 35279"/>
              <a:gd name="connsiteY2" fmla="*/ 123873 h 123917"/>
              <a:gd name="connsiteX3" fmla="*/ 34955 w 35279"/>
              <a:gd name="connsiteY3" fmla="*/ 66723 h 123917"/>
              <a:gd name="connsiteX4" fmla="*/ 30 w 35279"/>
              <a:gd name="connsiteY4" fmla="*/ 48 h 12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9" h="123917">
                <a:moveTo>
                  <a:pt x="30" y="48"/>
                </a:moveTo>
                <a:cubicBezTo>
                  <a:pt x="-1028" y="-1540"/>
                  <a:pt x="25959" y="36561"/>
                  <a:pt x="28605" y="57198"/>
                </a:cubicBezTo>
                <a:cubicBezTo>
                  <a:pt x="31251" y="77835"/>
                  <a:pt x="14847" y="122285"/>
                  <a:pt x="15905" y="123873"/>
                </a:cubicBezTo>
                <a:cubicBezTo>
                  <a:pt x="16963" y="125461"/>
                  <a:pt x="38130" y="84186"/>
                  <a:pt x="34955" y="66723"/>
                </a:cubicBezTo>
                <a:cubicBezTo>
                  <a:pt x="31780" y="49261"/>
                  <a:pt x="1088" y="1636"/>
                  <a:pt x="3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5F1B2D41-C9D8-9E5A-0D81-B3129E42F510}"/>
              </a:ext>
            </a:extLst>
          </p:cNvPr>
          <p:cNvSpPr/>
          <p:nvPr/>
        </p:nvSpPr>
        <p:spPr>
          <a:xfrm>
            <a:off x="4848152" y="7019246"/>
            <a:ext cx="147338" cy="102622"/>
          </a:xfrm>
          <a:custGeom>
            <a:avLst/>
            <a:gdLst>
              <a:gd name="connsiteX0" fmla="*/ 73 w 147338"/>
              <a:gd name="connsiteY0" fmla="*/ 38779 h 102622"/>
              <a:gd name="connsiteX1" fmla="*/ 66748 w 147338"/>
              <a:gd name="connsiteY1" fmla="*/ 679 h 102622"/>
              <a:gd name="connsiteX2" fmla="*/ 85798 w 147338"/>
              <a:gd name="connsiteY2" fmla="*/ 13379 h 102622"/>
              <a:gd name="connsiteX3" fmla="*/ 101673 w 147338"/>
              <a:gd name="connsiteY3" fmla="*/ 29254 h 102622"/>
              <a:gd name="connsiteX4" fmla="*/ 146123 w 147338"/>
              <a:gd name="connsiteY4" fmla="*/ 102279 h 102622"/>
              <a:gd name="connsiteX5" fmla="*/ 130248 w 147338"/>
              <a:gd name="connsiteY5" fmla="*/ 54654 h 102622"/>
              <a:gd name="connsiteX6" fmla="*/ 82623 w 147338"/>
              <a:gd name="connsiteY6" fmla="*/ 7029 h 102622"/>
              <a:gd name="connsiteX7" fmla="*/ 73 w 147338"/>
              <a:gd name="connsiteY7" fmla="*/ 38779 h 10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338" h="102622">
                <a:moveTo>
                  <a:pt x="73" y="38779"/>
                </a:moveTo>
                <a:cubicBezTo>
                  <a:pt x="-2573" y="37721"/>
                  <a:pt x="66748" y="679"/>
                  <a:pt x="66748" y="679"/>
                </a:cubicBezTo>
                <a:cubicBezTo>
                  <a:pt x="81035" y="-3554"/>
                  <a:pt x="85798" y="13379"/>
                  <a:pt x="85798" y="13379"/>
                </a:cubicBezTo>
                <a:cubicBezTo>
                  <a:pt x="91619" y="18141"/>
                  <a:pt x="91619" y="14437"/>
                  <a:pt x="101673" y="29254"/>
                </a:cubicBezTo>
                <a:cubicBezTo>
                  <a:pt x="111727" y="44071"/>
                  <a:pt x="141361" y="98046"/>
                  <a:pt x="146123" y="102279"/>
                </a:cubicBezTo>
                <a:cubicBezTo>
                  <a:pt x="150885" y="106512"/>
                  <a:pt x="140831" y="70529"/>
                  <a:pt x="130248" y="54654"/>
                </a:cubicBezTo>
                <a:cubicBezTo>
                  <a:pt x="119665" y="38779"/>
                  <a:pt x="97969" y="13379"/>
                  <a:pt x="82623" y="7029"/>
                </a:cubicBezTo>
                <a:cubicBezTo>
                  <a:pt x="67277" y="679"/>
                  <a:pt x="2719" y="39837"/>
                  <a:pt x="73" y="38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359D0C73-1B98-57C8-BFE7-B7C6D3D609D1}"/>
              </a:ext>
            </a:extLst>
          </p:cNvPr>
          <p:cNvSpPr/>
          <p:nvPr/>
        </p:nvSpPr>
        <p:spPr>
          <a:xfrm>
            <a:off x="5009351" y="6964731"/>
            <a:ext cx="77008" cy="92507"/>
          </a:xfrm>
          <a:custGeom>
            <a:avLst/>
            <a:gdLst>
              <a:gd name="connsiteX0" fmla="*/ 799 w 77008"/>
              <a:gd name="connsiteY0" fmla="*/ 1219 h 92507"/>
              <a:gd name="connsiteX1" fmla="*/ 73824 w 77008"/>
              <a:gd name="connsiteY1" fmla="*/ 90119 h 92507"/>
              <a:gd name="connsiteX2" fmla="*/ 61124 w 77008"/>
              <a:gd name="connsiteY2" fmla="*/ 64719 h 92507"/>
              <a:gd name="connsiteX3" fmla="*/ 35724 w 77008"/>
              <a:gd name="connsiteY3" fmla="*/ 39319 h 92507"/>
              <a:gd name="connsiteX4" fmla="*/ 799 w 77008"/>
              <a:gd name="connsiteY4" fmla="*/ 1219 h 9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8" h="92507">
                <a:moveTo>
                  <a:pt x="799" y="1219"/>
                </a:moveTo>
                <a:cubicBezTo>
                  <a:pt x="7149" y="9686"/>
                  <a:pt x="63770" y="79536"/>
                  <a:pt x="73824" y="90119"/>
                </a:cubicBezTo>
                <a:cubicBezTo>
                  <a:pt x="83878" y="100702"/>
                  <a:pt x="67474" y="73186"/>
                  <a:pt x="61124" y="64719"/>
                </a:cubicBezTo>
                <a:cubicBezTo>
                  <a:pt x="54774" y="56252"/>
                  <a:pt x="43662" y="47786"/>
                  <a:pt x="35724" y="39319"/>
                </a:cubicBezTo>
                <a:cubicBezTo>
                  <a:pt x="27787" y="30852"/>
                  <a:pt x="-5551" y="-7248"/>
                  <a:pt x="799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F904A6EE-B5DA-B4B3-A0D6-F04D3CFA5AE0}"/>
              </a:ext>
            </a:extLst>
          </p:cNvPr>
          <p:cNvSpPr/>
          <p:nvPr/>
        </p:nvSpPr>
        <p:spPr>
          <a:xfrm>
            <a:off x="3958456" y="6761835"/>
            <a:ext cx="16663" cy="149322"/>
          </a:xfrm>
          <a:custGeom>
            <a:avLst/>
            <a:gdLst>
              <a:gd name="connsiteX0" fmla="*/ 3944 w 16663"/>
              <a:gd name="connsiteY0" fmla="*/ 915 h 149322"/>
              <a:gd name="connsiteX1" fmla="*/ 16644 w 16663"/>
              <a:gd name="connsiteY1" fmla="*/ 146965 h 149322"/>
              <a:gd name="connsiteX2" fmla="*/ 769 w 16663"/>
              <a:gd name="connsiteY2" fmla="*/ 86640 h 149322"/>
              <a:gd name="connsiteX3" fmla="*/ 3944 w 16663"/>
              <a:gd name="connsiteY3" fmla="*/ 915 h 1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149322">
                <a:moveTo>
                  <a:pt x="3944" y="915"/>
                </a:moveTo>
                <a:cubicBezTo>
                  <a:pt x="6590" y="10969"/>
                  <a:pt x="17173" y="132678"/>
                  <a:pt x="16644" y="146965"/>
                </a:cubicBezTo>
                <a:cubicBezTo>
                  <a:pt x="16115" y="161253"/>
                  <a:pt x="2886" y="106748"/>
                  <a:pt x="769" y="86640"/>
                </a:cubicBezTo>
                <a:cubicBezTo>
                  <a:pt x="-1348" y="66532"/>
                  <a:pt x="1298" y="-9139"/>
                  <a:pt x="3944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0E223E1F-1EBF-7080-CE15-6DB088F95DDD}"/>
              </a:ext>
            </a:extLst>
          </p:cNvPr>
          <p:cNvSpPr/>
          <p:nvPr/>
        </p:nvSpPr>
        <p:spPr>
          <a:xfrm>
            <a:off x="5108549" y="6756392"/>
            <a:ext cx="66774" cy="146489"/>
          </a:xfrm>
          <a:custGeom>
            <a:avLst/>
            <a:gdLst>
              <a:gd name="connsiteX0" fmla="*/ 66701 w 66774"/>
              <a:gd name="connsiteY0" fmla="*/ 8 h 146489"/>
              <a:gd name="connsiteX1" fmla="*/ 41301 w 66774"/>
              <a:gd name="connsiteY1" fmla="*/ 123833 h 146489"/>
              <a:gd name="connsiteX2" fmla="*/ 26 w 66774"/>
              <a:gd name="connsiteY2" fmla="*/ 146058 h 146489"/>
              <a:gd name="connsiteX3" fmla="*/ 47651 w 66774"/>
              <a:gd name="connsiteY3" fmla="*/ 117483 h 146489"/>
              <a:gd name="connsiteX4" fmla="*/ 66701 w 66774"/>
              <a:gd name="connsiteY4" fmla="*/ 8 h 14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4" h="146489">
                <a:moveTo>
                  <a:pt x="66701" y="8"/>
                </a:moveTo>
                <a:cubicBezTo>
                  <a:pt x="65643" y="1066"/>
                  <a:pt x="52413" y="99491"/>
                  <a:pt x="41301" y="123833"/>
                </a:cubicBezTo>
                <a:cubicBezTo>
                  <a:pt x="30189" y="148175"/>
                  <a:pt x="-1032" y="147116"/>
                  <a:pt x="26" y="146058"/>
                </a:cubicBezTo>
                <a:cubicBezTo>
                  <a:pt x="1084" y="145000"/>
                  <a:pt x="38126" y="134946"/>
                  <a:pt x="47651" y="117483"/>
                </a:cubicBezTo>
                <a:cubicBezTo>
                  <a:pt x="57176" y="100021"/>
                  <a:pt x="67759" y="-1050"/>
                  <a:pt x="6670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74F87E6F-E32F-ADAD-9D40-2C881CC20A32}"/>
              </a:ext>
            </a:extLst>
          </p:cNvPr>
          <p:cNvSpPr/>
          <p:nvPr/>
        </p:nvSpPr>
        <p:spPr>
          <a:xfrm>
            <a:off x="3717612" y="6756085"/>
            <a:ext cx="392497" cy="521361"/>
          </a:xfrm>
          <a:custGeom>
            <a:avLst/>
            <a:gdLst>
              <a:gd name="connsiteX0" fmla="*/ 313 w 392497"/>
              <a:gd name="connsiteY0" fmla="*/ 315 h 521361"/>
              <a:gd name="connsiteX1" fmla="*/ 174938 w 392497"/>
              <a:gd name="connsiteY1" fmla="*/ 301940 h 521361"/>
              <a:gd name="connsiteX2" fmla="*/ 171763 w 392497"/>
              <a:gd name="connsiteY2" fmla="*/ 301940 h 521361"/>
              <a:gd name="connsiteX3" fmla="*/ 384488 w 392497"/>
              <a:gd name="connsiteY3" fmla="*/ 514665 h 521361"/>
              <a:gd name="connsiteX4" fmla="*/ 327338 w 392497"/>
              <a:gd name="connsiteY4" fmla="*/ 447990 h 521361"/>
              <a:gd name="connsiteX5" fmla="*/ 136838 w 392497"/>
              <a:gd name="connsiteY5" fmla="*/ 247965 h 521361"/>
              <a:gd name="connsiteX6" fmla="*/ 313 w 392497"/>
              <a:gd name="connsiteY6" fmla="*/ 315 h 52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97" h="521361">
                <a:moveTo>
                  <a:pt x="313" y="315"/>
                </a:moveTo>
                <a:cubicBezTo>
                  <a:pt x="6663" y="9311"/>
                  <a:pt x="146363" y="251669"/>
                  <a:pt x="174938" y="301940"/>
                </a:cubicBezTo>
                <a:cubicBezTo>
                  <a:pt x="203513" y="352211"/>
                  <a:pt x="136838" y="266486"/>
                  <a:pt x="171763" y="301940"/>
                </a:cubicBezTo>
                <a:cubicBezTo>
                  <a:pt x="206688" y="337394"/>
                  <a:pt x="358559" y="490323"/>
                  <a:pt x="384488" y="514665"/>
                </a:cubicBezTo>
                <a:cubicBezTo>
                  <a:pt x="410417" y="539007"/>
                  <a:pt x="368613" y="492440"/>
                  <a:pt x="327338" y="447990"/>
                </a:cubicBezTo>
                <a:cubicBezTo>
                  <a:pt x="286063" y="403540"/>
                  <a:pt x="188167" y="318873"/>
                  <a:pt x="136838" y="247965"/>
                </a:cubicBezTo>
                <a:cubicBezTo>
                  <a:pt x="85509" y="177057"/>
                  <a:pt x="-6037" y="-8681"/>
                  <a:pt x="313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5AAB5211-20C4-E8E8-C84B-5639FCBF4894}"/>
              </a:ext>
            </a:extLst>
          </p:cNvPr>
          <p:cNvSpPr/>
          <p:nvPr/>
        </p:nvSpPr>
        <p:spPr>
          <a:xfrm>
            <a:off x="3082770" y="5752027"/>
            <a:ext cx="98701" cy="488460"/>
          </a:xfrm>
          <a:custGeom>
            <a:avLst/>
            <a:gdLst>
              <a:gd name="connsiteX0" fmla="*/ 98580 w 98701"/>
              <a:gd name="connsiteY0" fmla="*/ 1073 h 488460"/>
              <a:gd name="connsiteX1" fmla="*/ 28730 w 98701"/>
              <a:gd name="connsiteY1" fmla="*/ 283648 h 488460"/>
              <a:gd name="connsiteX2" fmla="*/ 79530 w 98701"/>
              <a:gd name="connsiteY2" fmla="*/ 483673 h 488460"/>
              <a:gd name="connsiteX3" fmla="*/ 60480 w 98701"/>
              <a:gd name="connsiteY3" fmla="*/ 420173 h 488460"/>
              <a:gd name="connsiteX4" fmla="*/ 155 w 98701"/>
              <a:gd name="connsiteY4" fmla="*/ 353498 h 488460"/>
              <a:gd name="connsiteX5" fmla="*/ 44605 w 98701"/>
              <a:gd name="connsiteY5" fmla="*/ 191573 h 488460"/>
              <a:gd name="connsiteX6" fmla="*/ 98580 w 98701"/>
              <a:gd name="connsiteY6" fmla="*/ 1073 h 4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01" h="488460">
                <a:moveTo>
                  <a:pt x="98580" y="1073"/>
                </a:moveTo>
                <a:cubicBezTo>
                  <a:pt x="95934" y="16419"/>
                  <a:pt x="31905" y="203215"/>
                  <a:pt x="28730" y="283648"/>
                </a:cubicBezTo>
                <a:cubicBezTo>
                  <a:pt x="25555" y="364081"/>
                  <a:pt x="74238" y="460919"/>
                  <a:pt x="79530" y="483673"/>
                </a:cubicBezTo>
                <a:cubicBezTo>
                  <a:pt x="84822" y="506427"/>
                  <a:pt x="73709" y="441869"/>
                  <a:pt x="60480" y="420173"/>
                </a:cubicBezTo>
                <a:cubicBezTo>
                  <a:pt x="47251" y="398477"/>
                  <a:pt x="2801" y="391598"/>
                  <a:pt x="155" y="353498"/>
                </a:cubicBezTo>
                <a:cubicBezTo>
                  <a:pt x="-2491" y="315398"/>
                  <a:pt x="29259" y="243961"/>
                  <a:pt x="44605" y="191573"/>
                </a:cubicBezTo>
                <a:cubicBezTo>
                  <a:pt x="59951" y="139186"/>
                  <a:pt x="101226" y="-14273"/>
                  <a:pt x="98580" y="10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9689FF24-626B-C1BD-FFAD-F4C27D33623F}"/>
              </a:ext>
            </a:extLst>
          </p:cNvPr>
          <p:cNvSpPr/>
          <p:nvPr/>
        </p:nvSpPr>
        <p:spPr>
          <a:xfrm>
            <a:off x="3281985" y="7003234"/>
            <a:ext cx="159180" cy="285164"/>
          </a:xfrm>
          <a:custGeom>
            <a:avLst/>
            <a:gdLst>
              <a:gd name="connsiteX0" fmla="*/ 965 w 159180"/>
              <a:gd name="connsiteY0" fmla="*/ 816 h 285164"/>
              <a:gd name="connsiteX1" fmla="*/ 156540 w 159180"/>
              <a:gd name="connsiteY1" fmla="*/ 277041 h 285164"/>
              <a:gd name="connsiteX2" fmla="*/ 93040 w 159180"/>
              <a:gd name="connsiteY2" fmla="*/ 194491 h 285164"/>
              <a:gd name="connsiteX3" fmla="*/ 965 w 159180"/>
              <a:gd name="connsiteY3" fmla="*/ 816 h 28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180" h="285164">
                <a:moveTo>
                  <a:pt x="965" y="816"/>
                </a:moveTo>
                <a:cubicBezTo>
                  <a:pt x="11548" y="14574"/>
                  <a:pt x="141194" y="244762"/>
                  <a:pt x="156540" y="277041"/>
                </a:cubicBezTo>
                <a:cubicBezTo>
                  <a:pt x="171886" y="309320"/>
                  <a:pt x="116323" y="237883"/>
                  <a:pt x="93040" y="194491"/>
                </a:cubicBezTo>
                <a:cubicBezTo>
                  <a:pt x="69757" y="151099"/>
                  <a:pt x="-9618" y="-12942"/>
                  <a:pt x="965" y="8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E1B25EBA-876A-B400-156A-423E2B4320E8}"/>
              </a:ext>
            </a:extLst>
          </p:cNvPr>
          <p:cNvSpPr/>
          <p:nvPr/>
        </p:nvSpPr>
        <p:spPr>
          <a:xfrm>
            <a:off x="4176289" y="7687410"/>
            <a:ext cx="483008" cy="235199"/>
          </a:xfrm>
          <a:custGeom>
            <a:avLst/>
            <a:gdLst>
              <a:gd name="connsiteX0" fmla="*/ 2011 w 483008"/>
              <a:gd name="connsiteY0" fmla="*/ 88165 h 235199"/>
              <a:gd name="connsiteX1" fmla="*/ 278236 w 483008"/>
              <a:gd name="connsiteY1" fmla="*/ 34190 h 235199"/>
              <a:gd name="connsiteX2" fmla="*/ 475086 w 483008"/>
              <a:gd name="connsiteY2" fmla="*/ 8790 h 235199"/>
              <a:gd name="connsiteX3" fmla="*/ 427461 w 483008"/>
              <a:gd name="connsiteY3" fmla="*/ 8790 h 235199"/>
              <a:gd name="connsiteX4" fmla="*/ 271886 w 483008"/>
              <a:gd name="connsiteY4" fmla="*/ 113565 h 235199"/>
              <a:gd name="connsiteX5" fmla="*/ 202036 w 483008"/>
              <a:gd name="connsiteY5" fmla="*/ 234215 h 235199"/>
              <a:gd name="connsiteX6" fmla="*/ 329036 w 483008"/>
              <a:gd name="connsiteY6" fmla="*/ 43715 h 235199"/>
              <a:gd name="connsiteX7" fmla="*/ 160761 w 483008"/>
              <a:gd name="connsiteY7" fmla="*/ 78640 h 235199"/>
              <a:gd name="connsiteX8" fmla="*/ 2011 w 483008"/>
              <a:gd name="connsiteY8" fmla="*/ 88165 h 23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008" h="235199">
                <a:moveTo>
                  <a:pt x="2011" y="88165"/>
                </a:moveTo>
                <a:cubicBezTo>
                  <a:pt x="21590" y="80757"/>
                  <a:pt x="199390" y="47419"/>
                  <a:pt x="278236" y="34190"/>
                </a:cubicBezTo>
                <a:cubicBezTo>
                  <a:pt x="357082" y="20961"/>
                  <a:pt x="450215" y="13023"/>
                  <a:pt x="475086" y="8790"/>
                </a:cubicBezTo>
                <a:cubicBezTo>
                  <a:pt x="499957" y="4557"/>
                  <a:pt x="461328" y="-8673"/>
                  <a:pt x="427461" y="8790"/>
                </a:cubicBezTo>
                <a:cubicBezTo>
                  <a:pt x="393594" y="26252"/>
                  <a:pt x="309457" y="75994"/>
                  <a:pt x="271886" y="113565"/>
                </a:cubicBezTo>
                <a:cubicBezTo>
                  <a:pt x="234315" y="151136"/>
                  <a:pt x="192511" y="245857"/>
                  <a:pt x="202036" y="234215"/>
                </a:cubicBezTo>
                <a:cubicBezTo>
                  <a:pt x="211561" y="222573"/>
                  <a:pt x="335915" y="69644"/>
                  <a:pt x="329036" y="43715"/>
                </a:cubicBezTo>
                <a:cubicBezTo>
                  <a:pt x="322157" y="17786"/>
                  <a:pt x="210503" y="69115"/>
                  <a:pt x="160761" y="78640"/>
                </a:cubicBezTo>
                <a:cubicBezTo>
                  <a:pt x="111019" y="88165"/>
                  <a:pt x="-17568" y="95573"/>
                  <a:pt x="2011" y="881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E72B26A3-51A2-932D-7B17-64EDEFA18212}"/>
              </a:ext>
            </a:extLst>
          </p:cNvPr>
          <p:cNvSpPr/>
          <p:nvPr/>
        </p:nvSpPr>
        <p:spPr>
          <a:xfrm>
            <a:off x="4842288" y="7464210"/>
            <a:ext cx="347338" cy="317930"/>
          </a:xfrm>
          <a:custGeom>
            <a:avLst/>
            <a:gdLst>
              <a:gd name="connsiteX0" fmla="*/ 342487 w 347338"/>
              <a:gd name="connsiteY0" fmla="*/ 3390 h 317930"/>
              <a:gd name="connsiteX1" fmla="*/ 2762 w 347338"/>
              <a:gd name="connsiteY1" fmla="*/ 314540 h 317930"/>
              <a:gd name="connsiteX2" fmla="*/ 190087 w 347338"/>
              <a:gd name="connsiteY2" fmla="*/ 158965 h 317930"/>
              <a:gd name="connsiteX3" fmla="*/ 342487 w 347338"/>
              <a:gd name="connsiteY3" fmla="*/ 3390 h 31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38" h="317930">
                <a:moveTo>
                  <a:pt x="342487" y="3390"/>
                </a:moveTo>
                <a:cubicBezTo>
                  <a:pt x="311266" y="29319"/>
                  <a:pt x="28162" y="288611"/>
                  <a:pt x="2762" y="314540"/>
                </a:cubicBezTo>
                <a:cubicBezTo>
                  <a:pt x="-22638" y="340469"/>
                  <a:pt x="133995" y="210823"/>
                  <a:pt x="190087" y="158965"/>
                </a:cubicBezTo>
                <a:cubicBezTo>
                  <a:pt x="246179" y="107107"/>
                  <a:pt x="373708" y="-22539"/>
                  <a:pt x="342487" y="33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72801BFF-58BB-23C2-819C-011B73A42E41}"/>
              </a:ext>
            </a:extLst>
          </p:cNvPr>
          <p:cNvSpPr/>
          <p:nvPr/>
        </p:nvSpPr>
        <p:spPr>
          <a:xfrm>
            <a:off x="5598934" y="6383813"/>
            <a:ext cx="334310" cy="832397"/>
          </a:xfrm>
          <a:custGeom>
            <a:avLst/>
            <a:gdLst>
              <a:gd name="connsiteX0" fmla="*/ 328791 w 334310"/>
              <a:gd name="connsiteY0" fmla="*/ 255112 h 832397"/>
              <a:gd name="connsiteX1" fmla="*/ 1766 w 334310"/>
              <a:gd name="connsiteY1" fmla="*/ 829787 h 832397"/>
              <a:gd name="connsiteX2" fmla="*/ 201791 w 334310"/>
              <a:gd name="connsiteY2" fmla="*/ 448787 h 832397"/>
              <a:gd name="connsiteX3" fmla="*/ 277991 w 334310"/>
              <a:gd name="connsiteY3" fmla="*/ 1112 h 832397"/>
              <a:gd name="connsiteX4" fmla="*/ 249416 w 334310"/>
              <a:gd name="connsiteY4" fmla="*/ 324962 h 832397"/>
              <a:gd name="connsiteX5" fmla="*/ 211316 w 334310"/>
              <a:gd name="connsiteY5" fmla="*/ 432912 h 832397"/>
              <a:gd name="connsiteX6" fmla="*/ 328791 w 334310"/>
              <a:gd name="connsiteY6" fmla="*/ 255112 h 8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10" h="832397">
                <a:moveTo>
                  <a:pt x="328791" y="255112"/>
                </a:moveTo>
                <a:cubicBezTo>
                  <a:pt x="293866" y="321258"/>
                  <a:pt x="22933" y="797508"/>
                  <a:pt x="1766" y="829787"/>
                </a:cubicBezTo>
                <a:cubicBezTo>
                  <a:pt x="-19401" y="862066"/>
                  <a:pt x="155754" y="586899"/>
                  <a:pt x="201791" y="448787"/>
                </a:cubicBezTo>
                <a:cubicBezTo>
                  <a:pt x="247828" y="310675"/>
                  <a:pt x="270053" y="21749"/>
                  <a:pt x="277991" y="1112"/>
                </a:cubicBezTo>
                <a:cubicBezTo>
                  <a:pt x="285928" y="-19526"/>
                  <a:pt x="260528" y="252995"/>
                  <a:pt x="249416" y="324962"/>
                </a:cubicBezTo>
                <a:cubicBezTo>
                  <a:pt x="238303" y="396929"/>
                  <a:pt x="200733" y="443495"/>
                  <a:pt x="211316" y="432912"/>
                </a:cubicBezTo>
                <a:cubicBezTo>
                  <a:pt x="221899" y="422329"/>
                  <a:pt x="363716" y="188966"/>
                  <a:pt x="328791" y="2551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0B032192-49A8-85C2-BC34-3245D31952C0}"/>
              </a:ext>
            </a:extLst>
          </p:cNvPr>
          <p:cNvSpPr/>
          <p:nvPr/>
        </p:nvSpPr>
        <p:spPr>
          <a:xfrm>
            <a:off x="5710197" y="5636399"/>
            <a:ext cx="210933" cy="484602"/>
          </a:xfrm>
          <a:custGeom>
            <a:avLst/>
            <a:gdLst>
              <a:gd name="connsiteX0" fmla="*/ 208003 w 210933"/>
              <a:gd name="connsiteY0" fmla="*/ 8751 h 484602"/>
              <a:gd name="connsiteX1" fmla="*/ 1628 w 210933"/>
              <a:gd name="connsiteY1" fmla="*/ 481826 h 484602"/>
              <a:gd name="connsiteX2" fmla="*/ 115928 w 210933"/>
              <a:gd name="connsiteY2" fmla="*/ 196076 h 484602"/>
              <a:gd name="connsiteX3" fmla="*/ 208003 w 210933"/>
              <a:gd name="connsiteY3" fmla="*/ 8751 h 48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3" h="484602">
                <a:moveTo>
                  <a:pt x="208003" y="8751"/>
                </a:moveTo>
                <a:cubicBezTo>
                  <a:pt x="188953" y="56376"/>
                  <a:pt x="16974" y="450605"/>
                  <a:pt x="1628" y="481826"/>
                </a:cubicBezTo>
                <a:cubicBezTo>
                  <a:pt x="-13718" y="513047"/>
                  <a:pt x="83649" y="272276"/>
                  <a:pt x="115928" y="196076"/>
                </a:cubicBezTo>
                <a:cubicBezTo>
                  <a:pt x="148207" y="119876"/>
                  <a:pt x="227053" y="-38874"/>
                  <a:pt x="208003" y="87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2E0D4F3A-2567-5CAB-F2D5-585798400EFC}"/>
              </a:ext>
            </a:extLst>
          </p:cNvPr>
          <p:cNvSpPr/>
          <p:nvPr/>
        </p:nvSpPr>
        <p:spPr>
          <a:xfrm>
            <a:off x="3497330" y="3604683"/>
            <a:ext cx="357252" cy="585132"/>
          </a:xfrm>
          <a:custGeom>
            <a:avLst/>
            <a:gdLst>
              <a:gd name="connsiteX0" fmla="*/ 353558 w 357252"/>
              <a:gd name="connsiteY0" fmla="*/ 8312 h 585132"/>
              <a:gd name="connsiteX1" fmla="*/ 4153 w 357252"/>
              <a:gd name="connsiteY1" fmla="*/ 580741 h 585132"/>
              <a:gd name="connsiteX2" fmla="*/ 175138 w 357252"/>
              <a:gd name="connsiteY2" fmla="*/ 261073 h 585132"/>
              <a:gd name="connsiteX3" fmla="*/ 353558 w 357252"/>
              <a:gd name="connsiteY3" fmla="*/ 8312 h 58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252" h="585132">
                <a:moveTo>
                  <a:pt x="353558" y="8312"/>
                </a:moveTo>
                <a:cubicBezTo>
                  <a:pt x="325061" y="61590"/>
                  <a:pt x="33890" y="538614"/>
                  <a:pt x="4153" y="580741"/>
                </a:cubicBezTo>
                <a:cubicBezTo>
                  <a:pt x="-25584" y="622868"/>
                  <a:pt x="111948" y="350282"/>
                  <a:pt x="175138" y="261073"/>
                </a:cubicBezTo>
                <a:cubicBezTo>
                  <a:pt x="238328" y="171864"/>
                  <a:pt x="382055" y="-44966"/>
                  <a:pt x="353558" y="83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1AAAF162-1EA0-1659-2699-960E4581BF28}"/>
              </a:ext>
            </a:extLst>
          </p:cNvPr>
          <p:cNvSpPr/>
          <p:nvPr/>
        </p:nvSpPr>
        <p:spPr>
          <a:xfrm>
            <a:off x="3256736" y="3892694"/>
            <a:ext cx="133350" cy="726603"/>
          </a:xfrm>
          <a:custGeom>
            <a:avLst/>
            <a:gdLst>
              <a:gd name="connsiteX0" fmla="*/ 133235 w 133350"/>
              <a:gd name="connsiteY0" fmla="*/ 2799 h 726603"/>
              <a:gd name="connsiteX1" fmla="*/ 6854 w 133350"/>
              <a:gd name="connsiteY1" fmla="*/ 709043 h 726603"/>
              <a:gd name="connsiteX2" fmla="*/ 29157 w 133350"/>
              <a:gd name="connsiteY2" fmla="*/ 471150 h 726603"/>
              <a:gd name="connsiteX3" fmla="*/ 133235 w 133350"/>
              <a:gd name="connsiteY3" fmla="*/ 2799 h 72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726603">
                <a:moveTo>
                  <a:pt x="133235" y="2799"/>
                </a:moveTo>
                <a:cubicBezTo>
                  <a:pt x="129518" y="42448"/>
                  <a:pt x="24200" y="630985"/>
                  <a:pt x="6854" y="709043"/>
                </a:cubicBezTo>
                <a:cubicBezTo>
                  <a:pt x="-10492" y="787101"/>
                  <a:pt x="8094" y="586379"/>
                  <a:pt x="29157" y="471150"/>
                </a:cubicBezTo>
                <a:cubicBezTo>
                  <a:pt x="50220" y="355921"/>
                  <a:pt x="136952" y="-36850"/>
                  <a:pt x="133235" y="2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FD307746-3255-A747-FB94-0083223D84B9}"/>
              </a:ext>
            </a:extLst>
          </p:cNvPr>
          <p:cNvSpPr/>
          <p:nvPr/>
        </p:nvSpPr>
        <p:spPr>
          <a:xfrm>
            <a:off x="5961991" y="5879718"/>
            <a:ext cx="30026" cy="384064"/>
          </a:xfrm>
          <a:custGeom>
            <a:avLst/>
            <a:gdLst>
              <a:gd name="connsiteX0" fmla="*/ 29931 w 30026"/>
              <a:gd name="connsiteY0" fmla="*/ 692 h 384064"/>
              <a:gd name="connsiteX1" fmla="*/ 15063 w 30026"/>
              <a:gd name="connsiteY1" fmla="*/ 379833 h 384064"/>
              <a:gd name="connsiteX2" fmla="*/ 194 w 30026"/>
              <a:gd name="connsiteY2" fmla="*/ 208848 h 384064"/>
              <a:gd name="connsiteX3" fmla="*/ 7629 w 30026"/>
              <a:gd name="connsiteY3" fmla="*/ 283189 h 384064"/>
              <a:gd name="connsiteX4" fmla="*/ 29931 w 30026"/>
              <a:gd name="connsiteY4" fmla="*/ 692 h 3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6" h="384064">
                <a:moveTo>
                  <a:pt x="29931" y="692"/>
                </a:moveTo>
                <a:cubicBezTo>
                  <a:pt x="31170" y="16799"/>
                  <a:pt x="20019" y="345140"/>
                  <a:pt x="15063" y="379833"/>
                </a:cubicBezTo>
                <a:cubicBezTo>
                  <a:pt x="10107" y="414526"/>
                  <a:pt x="1433" y="224955"/>
                  <a:pt x="194" y="208848"/>
                </a:cubicBezTo>
                <a:cubicBezTo>
                  <a:pt x="-1045" y="192741"/>
                  <a:pt x="3912" y="311687"/>
                  <a:pt x="7629" y="283189"/>
                </a:cubicBezTo>
                <a:cubicBezTo>
                  <a:pt x="11346" y="254691"/>
                  <a:pt x="28692" y="-15415"/>
                  <a:pt x="29931" y="6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433A3BFF-8E37-C3A2-78A6-0A410CDBFF3A}"/>
              </a:ext>
            </a:extLst>
          </p:cNvPr>
          <p:cNvSpPr/>
          <p:nvPr/>
        </p:nvSpPr>
        <p:spPr>
          <a:xfrm>
            <a:off x="2928465" y="5523571"/>
            <a:ext cx="171681" cy="586004"/>
          </a:xfrm>
          <a:custGeom>
            <a:avLst/>
            <a:gdLst>
              <a:gd name="connsiteX0" fmla="*/ 171574 w 171681"/>
              <a:gd name="connsiteY0" fmla="*/ 0 h 586004"/>
              <a:gd name="connsiteX1" fmla="*/ 67496 w 171681"/>
              <a:gd name="connsiteY1" fmla="*/ 304800 h 586004"/>
              <a:gd name="connsiteX2" fmla="*/ 89798 w 171681"/>
              <a:gd name="connsiteY2" fmla="*/ 579863 h 586004"/>
              <a:gd name="connsiteX3" fmla="*/ 74930 w 171681"/>
              <a:gd name="connsiteY3" fmla="*/ 475785 h 586004"/>
              <a:gd name="connsiteX4" fmla="*/ 589 w 171681"/>
              <a:gd name="connsiteY4" fmla="*/ 245327 h 586004"/>
              <a:gd name="connsiteX5" fmla="*/ 45194 w 171681"/>
              <a:gd name="connsiteY5" fmla="*/ 304800 h 586004"/>
              <a:gd name="connsiteX6" fmla="*/ 171574 w 171681"/>
              <a:gd name="connsiteY6" fmla="*/ 0 h 5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81" h="586004">
                <a:moveTo>
                  <a:pt x="171574" y="0"/>
                </a:moveTo>
                <a:cubicBezTo>
                  <a:pt x="175291" y="0"/>
                  <a:pt x="81125" y="208156"/>
                  <a:pt x="67496" y="304800"/>
                </a:cubicBezTo>
                <a:cubicBezTo>
                  <a:pt x="53867" y="401444"/>
                  <a:pt x="88559" y="551366"/>
                  <a:pt x="89798" y="579863"/>
                </a:cubicBezTo>
                <a:cubicBezTo>
                  <a:pt x="91037" y="608360"/>
                  <a:pt x="89798" y="531541"/>
                  <a:pt x="74930" y="475785"/>
                </a:cubicBezTo>
                <a:cubicBezTo>
                  <a:pt x="60062" y="420029"/>
                  <a:pt x="5545" y="273824"/>
                  <a:pt x="589" y="245327"/>
                </a:cubicBezTo>
                <a:cubicBezTo>
                  <a:pt x="-4367" y="216830"/>
                  <a:pt x="22892" y="346927"/>
                  <a:pt x="45194" y="304800"/>
                </a:cubicBezTo>
                <a:cubicBezTo>
                  <a:pt x="67496" y="262673"/>
                  <a:pt x="167857" y="0"/>
                  <a:pt x="171574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6166FB23-EBBE-3AE8-1E82-004A3A4E20EF}"/>
              </a:ext>
            </a:extLst>
          </p:cNvPr>
          <p:cNvSpPr/>
          <p:nvPr/>
        </p:nvSpPr>
        <p:spPr>
          <a:xfrm>
            <a:off x="3126386" y="3752879"/>
            <a:ext cx="204581" cy="991964"/>
          </a:xfrm>
          <a:custGeom>
            <a:avLst/>
            <a:gdLst>
              <a:gd name="connsiteX0" fmla="*/ 204112 w 204581"/>
              <a:gd name="connsiteY0" fmla="*/ 1365 h 991964"/>
              <a:gd name="connsiteX1" fmla="*/ 70297 w 204581"/>
              <a:gd name="connsiteY1" fmla="*/ 365638 h 991964"/>
              <a:gd name="connsiteX2" fmla="*/ 33126 w 204581"/>
              <a:gd name="connsiteY2" fmla="*/ 781950 h 991964"/>
              <a:gd name="connsiteX3" fmla="*/ 40560 w 204581"/>
              <a:gd name="connsiteY3" fmla="*/ 648136 h 991964"/>
              <a:gd name="connsiteX4" fmla="*/ 3390 w 204581"/>
              <a:gd name="connsiteY4" fmla="*/ 982672 h 991964"/>
              <a:gd name="connsiteX5" fmla="*/ 3390 w 204581"/>
              <a:gd name="connsiteY5" fmla="*/ 863726 h 991964"/>
              <a:gd name="connsiteX6" fmla="*/ 18258 w 204581"/>
              <a:gd name="connsiteY6" fmla="*/ 499453 h 991964"/>
              <a:gd name="connsiteX7" fmla="*/ 204112 w 204581"/>
              <a:gd name="connsiteY7" fmla="*/ 1365 h 99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81" h="991964">
                <a:moveTo>
                  <a:pt x="204112" y="1365"/>
                </a:moveTo>
                <a:cubicBezTo>
                  <a:pt x="212785" y="-20937"/>
                  <a:pt x="98795" y="235541"/>
                  <a:pt x="70297" y="365638"/>
                </a:cubicBezTo>
                <a:cubicBezTo>
                  <a:pt x="41799" y="495735"/>
                  <a:pt x="38082" y="734867"/>
                  <a:pt x="33126" y="781950"/>
                </a:cubicBezTo>
                <a:cubicBezTo>
                  <a:pt x="28170" y="829033"/>
                  <a:pt x="45516" y="614682"/>
                  <a:pt x="40560" y="648136"/>
                </a:cubicBezTo>
                <a:cubicBezTo>
                  <a:pt x="35604" y="681590"/>
                  <a:pt x="9585" y="946740"/>
                  <a:pt x="3390" y="982672"/>
                </a:cubicBezTo>
                <a:cubicBezTo>
                  <a:pt x="-2805" y="1018604"/>
                  <a:pt x="912" y="944262"/>
                  <a:pt x="3390" y="863726"/>
                </a:cubicBezTo>
                <a:cubicBezTo>
                  <a:pt x="5868" y="783190"/>
                  <a:pt x="-10239" y="639463"/>
                  <a:pt x="18258" y="499453"/>
                </a:cubicBezTo>
                <a:cubicBezTo>
                  <a:pt x="46755" y="359443"/>
                  <a:pt x="195439" y="23667"/>
                  <a:pt x="204112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E912580D-666B-4FFB-B2AF-404A36C4A55F}"/>
              </a:ext>
            </a:extLst>
          </p:cNvPr>
          <p:cNvSpPr/>
          <p:nvPr/>
        </p:nvSpPr>
        <p:spPr>
          <a:xfrm>
            <a:off x="2253150" y="5249305"/>
            <a:ext cx="334506" cy="371487"/>
          </a:xfrm>
          <a:custGeom>
            <a:avLst/>
            <a:gdLst>
              <a:gd name="connsiteX0" fmla="*/ 1100 w 334506"/>
              <a:gd name="connsiteY0" fmla="*/ 2145 h 371487"/>
              <a:gd name="connsiteX1" fmla="*/ 248750 w 334506"/>
              <a:gd name="connsiteY1" fmla="*/ 240270 h 371487"/>
              <a:gd name="connsiteX2" fmla="*/ 239225 w 334506"/>
              <a:gd name="connsiteY2" fmla="*/ 183120 h 371487"/>
              <a:gd name="connsiteX3" fmla="*/ 334475 w 334506"/>
              <a:gd name="connsiteY3" fmla="*/ 370445 h 371487"/>
              <a:gd name="connsiteX4" fmla="*/ 248750 w 334506"/>
              <a:gd name="connsiteY4" fmla="*/ 252970 h 371487"/>
              <a:gd name="connsiteX5" fmla="*/ 159850 w 334506"/>
              <a:gd name="connsiteY5" fmla="*/ 129145 h 371487"/>
              <a:gd name="connsiteX6" fmla="*/ 1100 w 334506"/>
              <a:gd name="connsiteY6" fmla="*/ 2145 h 3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506" h="371487">
                <a:moveTo>
                  <a:pt x="1100" y="2145"/>
                </a:moveTo>
                <a:cubicBezTo>
                  <a:pt x="15917" y="20666"/>
                  <a:pt x="209063" y="210108"/>
                  <a:pt x="248750" y="240270"/>
                </a:cubicBezTo>
                <a:cubicBezTo>
                  <a:pt x="288438" y="270433"/>
                  <a:pt x="224938" y="161424"/>
                  <a:pt x="239225" y="183120"/>
                </a:cubicBezTo>
                <a:cubicBezTo>
                  <a:pt x="253513" y="204816"/>
                  <a:pt x="332888" y="358803"/>
                  <a:pt x="334475" y="370445"/>
                </a:cubicBezTo>
                <a:cubicBezTo>
                  <a:pt x="336062" y="382087"/>
                  <a:pt x="277854" y="293187"/>
                  <a:pt x="248750" y="252970"/>
                </a:cubicBezTo>
                <a:cubicBezTo>
                  <a:pt x="219646" y="212753"/>
                  <a:pt x="194246" y="168303"/>
                  <a:pt x="159850" y="129145"/>
                </a:cubicBezTo>
                <a:cubicBezTo>
                  <a:pt x="125454" y="89987"/>
                  <a:pt x="-13717" y="-16376"/>
                  <a:pt x="1100" y="2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28CBC861-383E-78F1-71EB-3B5BD8E23C48}"/>
              </a:ext>
            </a:extLst>
          </p:cNvPr>
          <p:cNvSpPr/>
          <p:nvPr/>
        </p:nvSpPr>
        <p:spPr>
          <a:xfrm>
            <a:off x="2104460" y="5340219"/>
            <a:ext cx="167742" cy="708860"/>
          </a:xfrm>
          <a:custGeom>
            <a:avLst/>
            <a:gdLst>
              <a:gd name="connsiteX0" fmla="*/ 565 w 167742"/>
              <a:gd name="connsiteY0" fmla="*/ 131 h 708860"/>
              <a:gd name="connsiteX1" fmla="*/ 70415 w 167742"/>
              <a:gd name="connsiteY1" fmla="*/ 336681 h 708860"/>
              <a:gd name="connsiteX2" fmla="*/ 165665 w 167742"/>
              <a:gd name="connsiteY2" fmla="*/ 704981 h 708860"/>
              <a:gd name="connsiteX3" fmla="*/ 133915 w 167742"/>
              <a:gd name="connsiteY3" fmla="*/ 520831 h 708860"/>
              <a:gd name="connsiteX4" fmla="*/ 108515 w 167742"/>
              <a:gd name="connsiteY4" fmla="*/ 374781 h 708860"/>
              <a:gd name="connsiteX5" fmla="*/ 565 w 167742"/>
              <a:gd name="connsiteY5" fmla="*/ 131 h 7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42" h="708860">
                <a:moveTo>
                  <a:pt x="565" y="131"/>
                </a:moveTo>
                <a:cubicBezTo>
                  <a:pt x="-5785" y="-6219"/>
                  <a:pt x="42898" y="219206"/>
                  <a:pt x="70415" y="336681"/>
                </a:cubicBezTo>
                <a:cubicBezTo>
                  <a:pt x="97932" y="454156"/>
                  <a:pt x="155082" y="674289"/>
                  <a:pt x="165665" y="704981"/>
                </a:cubicBezTo>
                <a:cubicBezTo>
                  <a:pt x="176248" y="735673"/>
                  <a:pt x="143440" y="575864"/>
                  <a:pt x="133915" y="520831"/>
                </a:cubicBezTo>
                <a:cubicBezTo>
                  <a:pt x="124390" y="465798"/>
                  <a:pt x="130740" y="457860"/>
                  <a:pt x="108515" y="374781"/>
                </a:cubicBezTo>
                <a:cubicBezTo>
                  <a:pt x="86290" y="291702"/>
                  <a:pt x="6915" y="6481"/>
                  <a:pt x="56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3E01769F-F56A-6B62-0BFA-E4C8DC6D9F4A}"/>
              </a:ext>
            </a:extLst>
          </p:cNvPr>
          <p:cNvSpPr/>
          <p:nvPr/>
        </p:nvSpPr>
        <p:spPr>
          <a:xfrm>
            <a:off x="2139614" y="5329865"/>
            <a:ext cx="165489" cy="693797"/>
          </a:xfrm>
          <a:custGeom>
            <a:avLst/>
            <a:gdLst>
              <a:gd name="connsiteX0" fmla="*/ 336 w 165489"/>
              <a:gd name="connsiteY0" fmla="*/ 960 h 693797"/>
              <a:gd name="connsiteX1" fmla="*/ 105111 w 165489"/>
              <a:gd name="connsiteY1" fmla="*/ 321635 h 693797"/>
              <a:gd name="connsiteX2" fmla="*/ 155911 w 165489"/>
              <a:gd name="connsiteY2" fmla="*/ 680410 h 693797"/>
              <a:gd name="connsiteX3" fmla="*/ 152736 w 165489"/>
              <a:gd name="connsiteY3" fmla="*/ 601035 h 693797"/>
              <a:gd name="connsiteX4" fmla="*/ 149561 w 165489"/>
              <a:gd name="connsiteY4" fmla="*/ 445460 h 693797"/>
              <a:gd name="connsiteX5" fmla="*/ 165436 w 165489"/>
              <a:gd name="connsiteY5" fmla="*/ 153360 h 693797"/>
              <a:gd name="connsiteX6" fmla="*/ 143211 w 165489"/>
              <a:gd name="connsiteY6" fmla="*/ 426410 h 693797"/>
              <a:gd name="connsiteX7" fmla="*/ 336 w 165489"/>
              <a:gd name="connsiteY7" fmla="*/ 960 h 69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89" h="693797">
                <a:moveTo>
                  <a:pt x="336" y="960"/>
                </a:moveTo>
                <a:cubicBezTo>
                  <a:pt x="-6014" y="-16502"/>
                  <a:pt x="79182" y="208393"/>
                  <a:pt x="105111" y="321635"/>
                </a:cubicBezTo>
                <a:cubicBezTo>
                  <a:pt x="131040" y="434877"/>
                  <a:pt x="147974" y="633843"/>
                  <a:pt x="155911" y="680410"/>
                </a:cubicBezTo>
                <a:cubicBezTo>
                  <a:pt x="163848" y="726977"/>
                  <a:pt x="153794" y="640193"/>
                  <a:pt x="152736" y="601035"/>
                </a:cubicBezTo>
                <a:cubicBezTo>
                  <a:pt x="151678" y="561877"/>
                  <a:pt x="147444" y="520072"/>
                  <a:pt x="149561" y="445460"/>
                </a:cubicBezTo>
                <a:cubicBezTo>
                  <a:pt x="151678" y="370848"/>
                  <a:pt x="166494" y="156535"/>
                  <a:pt x="165436" y="153360"/>
                </a:cubicBezTo>
                <a:cubicBezTo>
                  <a:pt x="164378" y="150185"/>
                  <a:pt x="166494" y="445989"/>
                  <a:pt x="143211" y="426410"/>
                </a:cubicBezTo>
                <a:cubicBezTo>
                  <a:pt x="119928" y="406831"/>
                  <a:pt x="6686" y="18422"/>
                  <a:pt x="336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0A160A04-19DA-399B-BD04-CEE0521EA7FB}"/>
              </a:ext>
            </a:extLst>
          </p:cNvPr>
          <p:cNvSpPr/>
          <p:nvPr/>
        </p:nvSpPr>
        <p:spPr>
          <a:xfrm>
            <a:off x="2304517" y="6066011"/>
            <a:ext cx="272399" cy="475012"/>
          </a:xfrm>
          <a:custGeom>
            <a:avLst/>
            <a:gdLst>
              <a:gd name="connsiteX0" fmla="*/ 533 w 272399"/>
              <a:gd name="connsiteY0" fmla="*/ 1414 h 475012"/>
              <a:gd name="connsiteX1" fmla="*/ 257708 w 272399"/>
              <a:gd name="connsiteY1" fmla="*/ 452264 h 475012"/>
              <a:gd name="connsiteX2" fmla="*/ 235483 w 272399"/>
              <a:gd name="connsiteY2" fmla="*/ 398289 h 475012"/>
              <a:gd name="connsiteX3" fmla="*/ 191033 w 272399"/>
              <a:gd name="connsiteY3" fmla="*/ 312564 h 475012"/>
              <a:gd name="connsiteX4" fmla="*/ 533 w 272399"/>
              <a:gd name="connsiteY4" fmla="*/ 1414 h 4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399" h="475012">
                <a:moveTo>
                  <a:pt x="533" y="1414"/>
                </a:moveTo>
                <a:cubicBezTo>
                  <a:pt x="11645" y="24697"/>
                  <a:pt x="218550" y="386118"/>
                  <a:pt x="257708" y="452264"/>
                </a:cubicBezTo>
                <a:cubicBezTo>
                  <a:pt x="296866" y="518410"/>
                  <a:pt x="246595" y="421572"/>
                  <a:pt x="235483" y="398289"/>
                </a:cubicBezTo>
                <a:cubicBezTo>
                  <a:pt x="224371" y="375006"/>
                  <a:pt x="227016" y="376064"/>
                  <a:pt x="191033" y="312564"/>
                </a:cubicBezTo>
                <a:cubicBezTo>
                  <a:pt x="155050" y="249064"/>
                  <a:pt x="-10579" y="-21869"/>
                  <a:pt x="533" y="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34EB6CB6-C5BE-6398-7069-798785012F2F}"/>
              </a:ext>
            </a:extLst>
          </p:cNvPr>
          <p:cNvSpPr/>
          <p:nvPr/>
        </p:nvSpPr>
        <p:spPr>
          <a:xfrm>
            <a:off x="2240204" y="5294587"/>
            <a:ext cx="39518" cy="437786"/>
          </a:xfrm>
          <a:custGeom>
            <a:avLst/>
            <a:gdLst>
              <a:gd name="connsiteX0" fmla="*/ 1346 w 39518"/>
              <a:gd name="connsiteY0" fmla="*/ 4488 h 437786"/>
              <a:gd name="connsiteX1" fmla="*/ 39446 w 39518"/>
              <a:gd name="connsiteY1" fmla="*/ 433113 h 437786"/>
              <a:gd name="connsiteX2" fmla="*/ 10871 w 39518"/>
              <a:gd name="connsiteY2" fmla="*/ 220388 h 437786"/>
              <a:gd name="connsiteX3" fmla="*/ 1346 w 39518"/>
              <a:gd name="connsiteY3" fmla="*/ 4488 h 4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8" h="437786">
                <a:moveTo>
                  <a:pt x="1346" y="4488"/>
                </a:moveTo>
                <a:cubicBezTo>
                  <a:pt x="6108" y="39942"/>
                  <a:pt x="37859" y="397130"/>
                  <a:pt x="39446" y="433113"/>
                </a:cubicBezTo>
                <a:cubicBezTo>
                  <a:pt x="41034" y="469096"/>
                  <a:pt x="16163" y="287592"/>
                  <a:pt x="10871" y="220388"/>
                </a:cubicBezTo>
                <a:cubicBezTo>
                  <a:pt x="5579" y="153184"/>
                  <a:pt x="-3416" y="-30966"/>
                  <a:pt x="1346" y="4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EA64E90-9838-66A0-9A32-D32C329A00DF}"/>
              </a:ext>
            </a:extLst>
          </p:cNvPr>
          <p:cNvSpPr/>
          <p:nvPr/>
        </p:nvSpPr>
        <p:spPr>
          <a:xfrm>
            <a:off x="2304822" y="5429250"/>
            <a:ext cx="163359" cy="388808"/>
          </a:xfrm>
          <a:custGeom>
            <a:avLst/>
            <a:gdLst>
              <a:gd name="connsiteX0" fmla="*/ 38328 w 163359"/>
              <a:gd name="connsiteY0" fmla="*/ 0 h 388808"/>
              <a:gd name="connsiteX1" fmla="*/ 66903 w 163359"/>
              <a:gd name="connsiteY1" fmla="*/ 190500 h 388808"/>
              <a:gd name="connsiteX2" fmla="*/ 158978 w 163359"/>
              <a:gd name="connsiteY2" fmla="*/ 381000 h 388808"/>
              <a:gd name="connsiteX3" fmla="*/ 133578 w 163359"/>
              <a:gd name="connsiteY3" fmla="*/ 330200 h 388808"/>
              <a:gd name="connsiteX4" fmla="*/ 3403 w 163359"/>
              <a:gd name="connsiteY4" fmla="*/ 130175 h 388808"/>
              <a:gd name="connsiteX5" fmla="*/ 38328 w 163359"/>
              <a:gd name="connsiteY5" fmla="*/ 190500 h 388808"/>
              <a:gd name="connsiteX6" fmla="*/ 38328 w 163359"/>
              <a:gd name="connsiteY6" fmla="*/ 0 h 3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59" h="388808">
                <a:moveTo>
                  <a:pt x="38328" y="0"/>
                </a:moveTo>
                <a:cubicBezTo>
                  <a:pt x="43090" y="0"/>
                  <a:pt x="46795" y="127000"/>
                  <a:pt x="66903" y="190500"/>
                </a:cubicBezTo>
                <a:cubicBezTo>
                  <a:pt x="87011" y="254000"/>
                  <a:pt x="147866" y="357717"/>
                  <a:pt x="158978" y="381000"/>
                </a:cubicBezTo>
                <a:cubicBezTo>
                  <a:pt x="170090" y="404283"/>
                  <a:pt x="159507" y="372004"/>
                  <a:pt x="133578" y="330200"/>
                </a:cubicBezTo>
                <a:cubicBezTo>
                  <a:pt x="107649" y="288396"/>
                  <a:pt x="19278" y="153458"/>
                  <a:pt x="3403" y="130175"/>
                </a:cubicBezTo>
                <a:cubicBezTo>
                  <a:pt x="-12472" y="106892"/>
                  <a:pt x="31978" y="204258"/>
                  <a:pt x="38328" y="190500"/>
                </a:cubicBezTo>
                <a:cubicBezTo>
                  <a:pt x="44678" y="176742"/>
                  <a:pt x="33566" y="0"/>
                  <a:pt x="383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741DAB37-DFF1-5AEB-FA3A-6E70F0D5192F}"/>
              </a:ext>
            </a:extLst>
          </p:cNvPr>
          <p:cNvSpPr/>
          <p:nvPr/>
        </p:nvSpPr>
        <p:spPr>
          <a:xfrm>
            <a:off x="2434831" y="5667346"/>
            <a:ext cx="102577" cy="179250"/>
          </a:xfrm>
          <a:custGeom>
            <a:avLst/>
            <a:gdLst>
              <a:gd name="connsiteX0" fmla="*/ 394 w 102577"/>
              <a:gd name="connsiteY0" fmla="*/ 29 h 179250"/>
              <a:gd name="connsiteX1" fmla="*/ 67069 w 102577"/>
              <a:gd name="connsiteY1" fmla="*/ 60354 h 179250"/>
              <a:gd name="connsiteX2" fmla="*/ 73419 w 102577"/>
              <a:gd name="connsiteY2" fmla="*/ 117504 h 179250"/>
              <a:gd name="connsiteX3" fmla="*/ 48019 w 102577"/>
              <a:gd name="connsiteY3" fmla="*/ 177829 h 179250"/>
              <a:gd name="connsiteX4" fmla="*/ 101994 w 102577"/>
              <a:gd name="connsiteY4" fmla="*/ 54004 h 179250"/>
              <a:gd name="connsiteX5" fmla="*/ 394 w 102577"/>
              <a:gd name="connsiteY5" fmla="*/ 29 h 17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77" h="179250">
                <a:moveTo>
                  <a:pt x="394" y="29"/>
                </a:moveTo>
                <a:cubicBezTo>
                  <a:pt x="-5427" y="1087"/>
                  <a:pt x="54898" y="40775"/>
                  <a:pt x="67069" y="60354"/>
                </a:cubicBezTo>
                <a:cubicBezTo>
                  <a:pt x="79240" y="79933"/>
                  <a:pt x="76594" y="97925"/>
                  <a:pt x="73419" y="117504"/>
                </a:cubicBezTo>
                <a:cubicBezTo>
                  <a:pt x="70244" y="137083"/>
                  <a:pt x="43257" y="188412"/>
                  <a:pt x="48019" y="177829"/>
                </a:cubicBezTo>
                <a:cubicBezTo>
                  <a:pt x="52782" y="167246"/>
                  <a:pt x="108873" y="81521"/>
                  <a:pt x="101994" y="54004"/>
                </a:cubicBezTo>
                <a:cubicBezTo>
                  <a:pt x="95115" y="26487"/>
                  <a:pt x="6215" y="-1029"/>
                  <a:pt x="39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57CE5EA2-BB12-90E4-816A-1C7A86F6F8EE}"/>
              </a:ext>
            </a:extLst>
          </p:cNvPr>
          <p:cNvSpPr/>
          <p:nvPr/>
        </p:nvSpPr>
        <p:spPr>
          <a:xfrm>
            <a:off x="2316953" y="5578392"/>
            <a:ext cx="156436" cy="339812"/>
          </a:xfrm>
          <a:custGeom>
            <a:avLst/>
            <a:gdLst>
              <a:gd name="connsiteX0" fmla="*/ 86522 w 156436"/>
              <a:gd name="connsiteY0" fmla="*/ 83 h 339812"/>
              <a:gd name="connsiteX1" fmla="*/ 105572 w 156436"/>
              <a:gd name="connsiteY1" fmla="*/ 149308 h 339812"/>
              <a:gd name="connsiteX2" fmla="*/ 89697 w 156436"/>
              <a:gd name="connsiteY2" fmla="*/ 225508 h 339812"/>
              <a:gd name="connsiteX3" fmla="*/ 32547 w 156436"/>
              <a:gd name="connsiteY3" fmla="*/ 260433 h 339812"/>
              <a:gd name="connsiteX4" fmla="*/ 797 w 156436"/>
              <a:gd name="connsiteY4" fmla="*/ 219158 h 339812"/>
              <a:gd name="connsiteX5" fmla="*/ 64297 w 156436"/>
              <a:gd name="connsiteY5" fmla="*/ 276308 h 339812"/>
              <a:gd name="connsiteX6" fmla="*/ 105572 w 156436"/>
              <a:gd name="connsiteY6" fmla="*/ 339808 h 339812"/>
              <a:gd name="connsiteX7" fmla="*/ 99222 w 156436"/>
              <a:gd name="connsiteY7" fmla="*/ 273133 h 339812"/>
              <a:gd name="connsiteX8" fmla="*/ 156372 w 156436"/>
              <a:gd name="connsiteY8" fmla="*/ 193758 h 339812"/>
              <a:gd name="connsiteX9" fmla="*/ 86522 w 156436"/>
              <a:gd name="connsiteY9" fmla="*/ 263608 h 339812"/>
              <a:gd name="connsiteX10" fmla="*/ 111922 w 156436"/>
              <a:gd name="connsiteY10" fmla="*/ 196933 h 339812"/>
              <a:gd name="connsiteX11" fmla="*/ 45247 w 156436"/>
              <a:gd name="connsiteY11" fmla="*/ 79458 h 339812"/>
              <a:gd name="connsiteX12" fmla="*/ 76997 w 156436"/>
              <a:gd name="connsiteY12" fmla="*/ 127083 h 339812"/>
              <a:gd name="connsiteX13" fmla="*/ 86522 w 156436"/>
              <a:gd name="connsiteY13" fmla="*/ 83 h 33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36" h="339812">
                <a:moveTo>
                  <a:pt x="86522" y="83"/>
                </a:moveTo>
                <a:cubicBezTo>
                  <a:pt x="91284" y="3787"/>
                  <a:pt x="105043" y="111737"/>
                  <a:pt x="105572" y="149308"/>
                </a:cubicBezTo>
                <a:cubicBezTo>
                  <a:pt x="106101" y="186879"/>
                  <a:pt x="101868" y="206987"/>
                  <a:pt x="89697" y="225508"/>
                </a:cubicBezTo>
                <a:cubicBezTo>
                  <a:pt x="77526" y="244029"/>
                  <a:pt x="47364" y="261491"/>
                  <a:pt x="32547" y="260433"/>
                </a:cubicBezTo>
                <a:cubicBezTo>
                  <a:pt x="17730" y="259375"/>
                  <a:pt x="-4495" y="216512"/>
                  <a:pt x="797" y="219158"/>
                </a:cubicBezTo>
                <a:cubicBezTo>
                  <a:pt x="6089" y="221804"/>
                  <a:pt x="46835" y="256200"/>
                  <a:pt x="64297" y="276308"/>
                </a:cubicBezTo>
                <a:cubicBezTo>
                  <a:pt x="81759" y="296416"/>
                  <a:pt x="99751" y="340337"/>
                  <a:pt x="105572" y="339808"/>
                </a:cubicBezTo>
                <a:cubicBezTo>
                  <a:pt x="111393" y="339279"/>
                  <a:pt x="90755" y="297475"/>
                  <a:pt x="99222" y="273133"/>
                </a:cubicBezTo>
                <a:cubicBezTo>
                  <a:pt x="107689" y="248791"/>
                  <a:pt x="158489" y="195346"/>
                  <a:pt x="156372" y="193758"/>
                </a:cubicBezTo>
                <a:cubicBezTo>
                  <a:pt x="154255" y="192170"/>
                  <a:pt x="93930" y="263079"/>
                  <a:pt x="86522" y="263608"/>
                </a:cubicBezTo>
                <a:cubicBezTo>
                  <a:pt x="79114" y="264137"/>
                  <a:pt x="118801" y="227625"/>
                  <a:pt x="111922" y="196933"/>
                </a:cubicBezTo>
                <a:cubicBezTo>
                  <a:pt x="105043" y="166241"/>
                  <a:pt x="51068" y="91100"/>
                  <a:pt x="45247" y="79458"/>
                </a:cubicBezTo>
                <a:cubicBezTo>
                  <a:pt x="39426" y="67816"/>
                  <a:pt x="66943" y="137666"/>
                  <a:pt x="76997" y="127083"/>
                </a:cubicBezTo>
                <a:cubicBezTo>
                  <a:pt x="87051" y="116500"/>
                  <a:pt x="81760" y="-3621"/>
                  <a:pt x="8652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09FE4AB2-D103-67B4-B3EC-C504C361D41C}"/>
              </a:ext>
            </a:extLst>
          </p:cNvPr>
          <p:cNvSpPr/>
          <p:nvPr/>
        </p:nvSpPr>
        <p:spPr>
          <a:xfrm>
            <a:off x="2371613" y="5972104"/>
            <a:ext cx="349393" cy="489189"/>
          </a:xfrm>
          <a:custGeom>
            <a:avLst/>
            <a:gdLst>
              <a:gd name="connsiteX0" fmla="*/ 112 w 349393"/>
              <a:gd name="connsiteY0" fmla="*/ 71 h 489189"/>
              <a:gd name="connsiteX1" fmla="*/ 136637 w 349393"/>
              <a:gd name="connsiteY1" fmla="*/ 69921 h 489189"/>
              <a:gd name="connsiteX2" fmla="*/ 184262 w 349393"/>
              <a:gd name="connsiteY2" fmla="*/ 69921 h 489189"/>
              <a:gd name="connsiteX3" fmla="*/ 190612 w 349393"/>
              <a:gd name="connsiteY3" fmla="*/ 152471 h 489189"/>
              <a:gd name="connsiteX4" fmla="*/ 212837 w 349393"/>
              <a:gd name="connsiteY4" fmla="*/ 390596 h 489189"/>
              <a:gd name="connsiteX5" fmla="*/ 206487 w 349393"/>
              <a:gd name="connsiteY5" fmla="*/ 489021 h 489189"/>
              <a:gd name="connsiteX6" fmla="*/ 260462 w 349393"/>
              <a:gd name="connsiteY6" fmla="*/ 415996 h 489189"/>
              <a:gd name="connsiteX7" fmla="*/ 349362 w 349393"/>
              <a:gd name="connsiteY7" fmla="*/ 485846 h 489189"/>
              <a:gd name="connsiteX8" fmla="*/ 269987 w 349393"/>
              <a:gd name="connsiteY8" fmla="*/ 415996 h 489189"/>
              <a:gd name="connsiteX9" fmla="*/ 212837 w 349393"/>
              <a:gd name="connsiteY9" fmla="*/ 409646 h 489189"/>
              <a:gd name="connsiteX10" fmla="*/ 187437 w 349393"/>
              <a:gd name="connsiteY10" fmla="*/ 85796 h 489189"/>
              <a:gd name="connsiteX11" fmla="*/ 114412 w 349393"/>
              <a:gd name="connsiteY11" fmla="*/ 57221 h 489189"/>
              <a:gd name="connsiteX12" fmla="*/ 112 w 349393"/>
              <a:gd name="connsiteY12" fmla="*/ 71 h 48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393" h="489189">
                <a:moveTo>
                  <a:pt x="112" y="71"/>
                </a:moveTo>
                <a:cubicBezTo>
                  <a:pt x="3816" y="2188"/>
                  <a:pt x="105945" y="58279"/>
                  <a:pt x="136637" y="69921"/>
                </a:cubicBezTo>
                <a:cubicBezTo>
                  <a:pt x="167329" y="81563"/>
                  <a:pt x="175266" y="56163"/>
                  <a:pt x="184262" y="69921"/>
                </a:cubicBezTo>
                <a:cubicBezTo>
                  <a:pt x="193258" y="83679"/>
                  <a:pt x="185850" y="99025"/>
                  <a:pt x="190612" y="152471"/>
                </a:cubicBezTo>
                <a:cubicBezTo>
                  <a:pt x="195374" y="205917"/>
                  <a:pt x="210191" y="334504"/>
                  <a:pt x="212837" y="390596"/>
                </a:cubicBezTo>
                <a:cubicBezTo>
                  <a:pt x="215483" y="446688"/>
                  <a:pt x="198550" y="484788"/>
                  <a:pt x="206487" y="489021"/>
                </a:cubicBezTo>
                <a:cubicBezTo>
                  <a:pt x="214424" y="493254"/>
                  <a:pt x="236650" y="416525"/>
                  <a:pt x="260462" y="415996"/>
                </a:cubicBezTo>
                <a:cubicBezTo>
                  <a:pt x="284274" y="415467"/>
                  <a:pt x="347775" y="485846"/>
                  <a:pt x="349362" y="485846"/>
                </a:cubicBezTo>
                <a:cubicBezTo>
                  <a:pt x="350949" y="485846"/>
                  <a:pt x="292741" y="428696"/>
                  <a:pt x="269987" y="415996"/>
                </a:cubicBezTo>
                <a:cubicBezTo>
                  <a:pt x="247233" y="403296"/>
                  <a:pt x="226595" y="464679"/>
                  <a:pt x="212837" y="409646"/>
                </a:cubicBezTo>
                <a:cubicBezTo>
                  <a:pt x="199079" y="354613"/>
                  <a:pt x="203841" y="144534"/>
                  <a:pt x="187437" y="85796"/>
                </a:cubicBezTo>
                <a:cubicBezTo>
                  <a:pt x="171033" y="27059"/>
                  <a:pt x="143516" y="70979"/>
                  <a:pt x="114412" y="57221"/>
                </a:cubicBezTo>
                <a:cubicBezTo>
                  <a:pt x="85308" y="43463"/>
                  <a:pt x="-3592" y="-2046"/>
                  <a:pt x="11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0991747F-5B3F-787D-DDA6-61C22FAA9F77}"/>
              </a:ext>
            </a:extLst>
          </p:cNvPr>
          <p:cNvSpPr/>
          <p:nvPr/>
        </p:nvSpPr>
        <p:spPr>
          <a:xfrm>
            <a:off x="2285141" y="5628807"/>
            <a:ext cx="261462" cy="816561"/>
          </a:xfrm>
          <a:custGeom>
            <a:avLst/>
            <a:gdLst>
              <a:gd name="connsiteX0" fmla="*/ 61184 w 261462"/>
              <a:gd name="connsiteY0" fmla="*/ 468 h 816561"/>
              <a:gd name="connsiteX1" fmla="*/ 42134 w 261462"/>
              <a:gd name="connsiteY1" fmla="*/ 267168 h 816561"/>
              <a:gd name="connsiteX2" fmla="*/ 111984 w 261462"/>
              <a:gd name="connsiteY2" fmla="*/ 451318 h 816561"/>
              <a:gd name="connsiteX3" fmla="*/ 99284 w 261462"/>
              <a:gd name="connsiteY3" fmla="*/ 429093 h 816561"/>
              <a:gd name="connsiteX4" fmla="*/ 245334 w 261462"/>
              <a:gd name="connsiteY4" fmla="*/ 533868 h 816561"/>
              <a:gd name="connsiteX5" fmla="*/ 242159 w 261462"/>
              <a:gd name="connsiteY5" fmla="*/ 457668 h 816561"/>
              <a:gd name="connsiteX6" fmla="*/ 258034 w 261462"/>
              <a:gd name="connsiteY6" fmla="*/ 587843 h 816561"/>
              <a:gd name="connsiteX7" fmla="*/ 261209 w 261462"/>
              <a:gd name="connsiteY7" fmla="*/ 816443 h 816561"/>
              <a:gd name="connsiteX8" fmla="*/ 258034 w 261462"/>
              <a:gd name="connsiteY8" fmla="*/ 556093 h 816561"/>
              <a:gd name="connsiteX9" fmla="*/ 232634 w 261462"/>
              <a:gd name="connsiteY9" fmla="*/ 517993 h 816561"/>
              <a:gd name="connsiteX10" fmla="*/ 131034 w 261462"/>
              <a:gd name="connsiteY10" fmla="*/ 387818 h 816561"/>
              <a:gd name="connsiteX11" fmla="*/ 143734 w 261462"/>
              <a:gd name="connsiteY11" fmla="*/ 435443 h 816561"/>
              <a:gd name="connsiteX12" fmla="*/ 83409 w 261462"/>
              <a:gd name="connsiteY12" fmla="*/ 384643 h 816561"/>
              <a:gd name="connsiteX13" fmla="*/ 859 w 261462"/>
              <a:gd name="connsiteY13" fmla="*/ 333843 h 816561"/>
              <a:gd name="connsiteX14" fmla="*/ 38959 w 261462"/>
              <a:gd name="connsiteY14" fmla="*/ 352893 h 816561"/>
              <a:gd name="connsiteX15" fmla="*/ 16734 w 261462"/>
              <a:gd name="connsiteY15" fmla="*/ 156043 h 816561"/>
              <a:gd name="connsiteX16" fmla="*/ 16734 w 261462"/>
              <a:gd name="connsiteY16" fmla="*/ 200493 h 816561"/>
              <a:gd name="connsiteX17" fmla="*/ 61184 w 261462"/>
              <a:gd name="connsiteY17" fmla="*/ 468 h 81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1462" h="816561">
                <a:moveTo>
                  <a:pt x="61184" y="468"/>
                </a:moveTo>
                <a:cubicBezTo>
                  <a:pt x="65417" y="11581"/>
                  <a:pt x="33667" y="192026"/>
                  <a:pt x="42134" y="267168"/>
                </a:cubicBezTo>
                <a:cubicBezTo>
                  <a:pt x="50601" y="342310"/>
                  <a:pt x="102459" y="424331"/>
                  <a:pt x="111984" y="451318"/>
                </a:cubicBezTo>
                <a:cubicBezTo>
                  <a:pt x="121509" y="478305"/>
                  <a:pt x="77059" y="415335"/>
                  <a:pt x="99284" y="429093"/>
                </a:cubicBezTo>
                <a:cubicBezTo>
                  <a:pt x="121509" y="442851"/>
                  <a:pt x="221522" y="529106"/>
                  <a:pt x="245334" y="533868"/>
                </a:cubicBezTo>
                <a:cubicBezTo>
                  <a:pt x="269146" y="538630"/>
                  <a:pt x="240042" y="448672"/>
                  <a:pt x="242159" y="457668"/>
                </a:cubicBezTo>
                <a:cubicBezTo>
                  <a:pt x="244276" y="466664"/>
                  <a:pt x="254859" y="528047"/>
                  <a:pt x="258034" y="587843"/>
                </a:cubicBezTo>
                <a:cubicBezTo>
                  <a:pt x="261209" y="647639"/>
                  <a:pt x="261209" y="821735"/>
                  <a:pt x="261209" y="816443"/>
                </a:cubicBezTo>
                <a:cubicBezTo>
                  <a:pt x="261209" y="811151"/>
                  <a:pt x="262796" y="605835"/>
                  <a:pt x="258034" y="556093"/>
                </a:cubicBezTo>
                <a:cubicBezTo>
                  <a:pt x="253272" y="506351"/>
                  <a:pt x="253801" y="546039"/>
                  <a:pt x="232634" y="517993"/>
                </a:cubicBezTo>
                <a:cubicBezTo>
                  <a:pt x="211467" y="489947"/>
                  <a:pt x="145851" y="401576"/>
                  <a:pt x="131034" y="387818"/>
                </a:cubicBezTo>
                <a:cubicBezTo>
                  <a:pt x="116217" y="374060"/>
                  <a:pt x="151672" y="435972"/>
                  <a:pt x="143734" y="435443"/>
                </a:cubicBezTo>
                <a:cubicBezTo>
                  <a:pt x="135797" y="434914"/>
                  <a:pt x="107222" y="401576"/>
                  <a:pt x="83409" y="384643"/>
                </a:cubicBezTo>
                <a:cubicBezTo>
                  <a:pt x="59596" y="367710"/>
                  <a:pt x="8267" y="339135"/>
                  <a:pt x="859" y="333843"/>
                </a:cubicBezTo>
                <a:cubicBezTo>
                  <a:pt x="-6549" y="328551"/>
                  <a:pt x="36313" y="382526"/>
                  <a:pt x="38959" y="352893"/>
                </a:cubicBezTo>
                <a:cubicBezTo>
                  <a:pt x="41605" y="323260"/>
                  <a:pt x="20438" y="181443"/>
                  <a:pt x="16734" y="156043"/>
                </a:cubicBezTo>
                <a:cubicBezTo>
                  <a:pt x="13030" y="130643"/>
                  <a:pt x="13030" y="221660"/>
                  <a:pt x="16734" y="200493"/>
                </a:cubicBezTo>
                <a:cubicBezTo>
                  <a:pt x="20438" y="179326"/>
                  <a:pt x="56951" y="-10645"/>
                  <a:pt x="61184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3ED045DD-CFA6-A7F0-8497-8AA0754D41A1}"/>
              </a:ext>
            </a:extLst>
          </p:cNvPr>
          <p:cNvSpPr/>
          <p:nvPr/>
        </p:nvSpPr>
        <p:spPr>
          <a:xfrm>
            <a:off x="2368468" y="6089556"/>
            <a:ext cx="177487" cy="257355"/>
          </a:xfrm>
          <a:custGeom>
            <a:avLst/>
            <a:gdLst>
              <a:gd name="connsiteX0" fmla="*/ 82 w 177487"/>
              <a:gd name="connsiteY0" fmla="*/ 94 h 257355"/>
              <a:gd name="connsiteX1" fmla="*/ 146132 w 177487"/>
              <a:gd name="connsiteY1" fmla="*/ 117569 h 257355"/>
              <a:gd name="connsiteX2" fmla="*/ 162007 w 177487"/>
              <a:gd name="connsiteY2" fmla="*/ 257269 h 257355"/>
              <a:gd name="connsiteX3" fmla="*/ 168357 w 177487"/>
              <a:gd name="connsiteY3" fmla="*/ 136619 h 257355"/>
              <a:gd name="connsiteX4" fmla="*/ 82 w 177487"/>
              <a:gd name="connsiteY4" fmla="*/ 94 h 2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487" h="257355">
                <a:moveTo>
                  <a:pt x="82" y="94"/>
                </a:moveTo>
                <a:cubicBezTo>
                  <a:pt x="-3622" y="-3081"/>
                  <a:pt x="119145" y="74707"/>
                  <a:pt x="146132" y="117569"/>
                </a:cubicBezTo>
                <a:cubicBezTo>
                  <a:pt x="173119" y="160431"/>
                  <a:pt x="158303" y="254094"/>
                  <a:pt x="162007" y="257269"/>
                </a:cubicBezTo>
                <a:cubicBezTo>
                  <a:pt x="165711" y="260444"/>
                  <a:pt x="190582" y="175248"/>
                  <a:pt x="168357" y="136619"/>
                </a:cubicBezTo>
                <a:cubicBezTo>
                  <a:pt x="146132" y="97990"/>
                  <a:pt x="3786" y="3269"/>
                  <a:pt x="8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A463F129-2E0D-18A8-61C8-526CBD3C657E}"/>
              </a:ext>
            </a:extLst>
          </p:cNvPr>
          <p:cNvSpPr/>
          <p:nvPr/>
        </p:nvSpPr>
        <p:spPr>
          <a:xfrm>
            <a:off x="2282457" y="6078970"/>
            <a:ext cx="154460" cy="267432"/>
          </a:xfrm>
          <a:custGeom>
            <a:avLst/>
            <a:gdLst>
              <a:gd name="connsiteX0" fmla="*/ 368 w 154460"/>
              <a:gd name="connsiteY0" fmla="*/ 1155 h 267432"/>
              <a:gd name="connsiteX1" fmla="*/ 149593 w 154460"/>
              <a:gd name="connsiteY1" fmla="*/ 261505 h 267432"/>
              <a:gd name="connsiteX2" fmla="*/ 108318 w 154460"/>
              <a:gd name="connsiteY2" fmla="*/ 169430 h 267432"/>
              <a:gd name="connsiteX3" fmla="*/ 368 w 154460"/>
              <a:gd name="connsiteY3" fmla="*/ 1155 h 2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60" h="267432">
                <a:moveTo>
                  <a:pt x="368" y="1155"/>
                </a:moveTo>
                <a:cubicBezTo>
                  <a:pt x="7247" y="16501"/>
                  <a:pt x="131601" y="233459"/>
                  <a:pt x="149593" y="261505"/>
                </a:cubicBezTo>
                <a:cubicBezTo>
                  <a:pt x="167585" y="289551"/>
                  <a:pt x="131601" y="211234"/>
                  <a:pt x="108318" y="169430"/>
                </a:cubicBezTo>
                <a:cubicBezTo>
                  <a:pt x="85035" y="127626"/>
                  <a:pt x="-6511" y="-14191"/>
                  <a:pt x="36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FA078524-7A87-5E96-F3C3-CAE1D6D5DA70}"/>
              </a:ext>
            </a:extLst>
          </p:cNvPr>
          <p:cNvSpPr/>
          <p:nvPr/>
        </p:nvSpPr>
        <p:spPr>
          <a:xfrm>
            <a:off x="2419264" y="6152763"/>
            <a:ext cx="129135" cy="314712"/>
          </a:xfrm>
          <a:custGeom>
            <a:avLst/>
            <a:gdLst>
              <a:gd name="connsiteX0" fmla="*/ 86 w 129135"/>
              <a:gd name="connsiteY0" fmla="*/ 387 h 314712"/>
              <a:gd name="connsiteX1" fmla="*/ 95336 w 129135"/>
              <a:gd name="connsiteY1" fmla="*/ 140087 h 314712"/>
              <a:gd name="connsiteX2" fmla="*/ 79461 w 129135"/>
              <a:gd name="connsiteY2" fmla="*/ 187712 h 314712"/>
              <a:gd name="connsiteX3" fmla="*/ 123911 w 129135"/>
              <a:gd name="connsiteY3" fmla="*/ 314712 h 314712"/>
              <a:gd name="connsiteX4" fmla="*/ 114386 w 129135"/>
              <a:gd name="connsiteY4" fmla="*/ 187712 h 314712"/>
              <a:gd name="connsiteX5" fmla="*/ 86 w 129135"/>
              <a:gd name="connsiteY5" fmla="*/ 387 h 3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35" h="314712">
                <a:moveTo>
                  <a:pt x="86" y="387"/>
                </a:moveTo>
                <a:cubicBezTo>
                  <a:pt x="-3089" y="-7551"/>
                  <a:pt x="82107" y="108866"/>
                  <a:pt x="95336" y="140087"/>
                </a:cubicBezTo>
                <a:cubicBezTo>
                  <a:pt x="108565" y="171308"/>
                  <a:pt x="74699" y="158608"/>
                  <a:pt x="79461" y="187712"/>
                </a:cubicBezTo>
                <a:cubicBezTo>
                  <a:pt x="84223" y="216816"/>
                  <a:pt x="118090" y="314712"/>
                  <a:pt x="123911" y="314712"/>
                </a:cubicBezTo>
                <a:cubicBezTo>
                  <a:pt x="129732" y="314712"/>
                  <a:pt x="135024" y="240629"/>
                  <a:pt x="114386" y="187712"/>
                </a:cubicBezTo>
                <a:cubicBezTo>
                  <a:pt x="93749" y="134795"/>
                  <a:pt x="3261" y="8325"/>
                  <a:pt x="86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AF96003B-BC25-4F3E-E260-8E9257201268}"/>
              </a:ext>
            </a:extLst>
          </p:cNvPr>
          <p:cNvSpPr/>
          <p:nvPr/>
        </p:nvSpPr>
        <p:spPr>
          <a:xfrm>
            <a:off x="2731538" y="6169929"/>
            <a:ext cx="136460" cy="410110"/>
          </a:xfrm>
          <a:custGeom>
            <a:avLst/>
            <a:gdLst>
              <a:gd name="connsiteX0" fmla="*/ 2137 w 136460"/>
              <a:gd name="connsiteY0" fmla="*/ 2271 h 410110"/>
              <a:gd name="connsiteX1" fmla="*/ 135487 w 136460"/>
              <a:gd name="connsiteY1" fmla="*/ 402321 h 410110"/>
              <a:gd name="connsiteX2" fmla="*/ 59287 w 136460"/>
              <a:gd name="connsiteY2" fmla="*/ 246746 h 410110"/>
              <a:gd name="connsiteX3" fmla="*/ 2137 w 136460"/>
              <a:gd name="connsiteY3" fmla="*/ 2271 h 4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60" h="410110">
                <a:moveTo>
                  <a:pt x="2137" y="2271"/>
                </a:moveTo>
                <a:cubicBezTo>
                  <a:pt x="14837" y="28200"/>
                  <a:pt x="125962" y="361575"/>
                  <a:pt x="135487" y="402321"/>
                </a:cubicBezTo>
                <a:cubicBezTo>
                  <a:pt x="145012" y="443067"/>
                  <a:pt x="82041" y="313950"/>
                  <a:pt x="59287" y="246746"/>
                </a:cubicBezTo>
                <a:cubicBezTo>
                  <a:pt x="36533" y="179542"/>
                  <a:pt x="-10563" y="-23658"/>
                  <a:pt x="2137" y="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76783042-1F11-DC36-018E-89ADFAC49A8B}"/>
              </a:ext>
            </a:extLst>
          </p:cNvPr>
          <p:cNvSpPr/>
          <p:nvPr/>
        </p:nvSpPr>
        <p:spPr>
          <a:xfrm>
            <a:off x="2682300" y="6352357"/>
            <a:ext cx="129100" cy="258092"/>
          </a:xfrm>
          <a:custGeom>
            <a:avLst/>
            <a:gdLst>
              <a:gd name="connsiteX0" fmla="*/ 127575 w 129100"/>
              <a:gd name="connsiteY0" fmla="*/ 818 h 258092"/>
              <a:gd name="connsiteX1" fmla="*/ 86300 w 129100"/>
              <a:gd name="connsiteY1" fmla="*/ 127818 h 258092"/>
              <a:gd name="connsiteX2" fmla="*/ 575 w 129100"/>
              <a:gd name="connsiteY2" fmla="*/ 257993 h 258092"/>
              <a:gd name="connsiteX3" fmla="*/ 48200 w 129100"/>
              <a:gd name="connsiteY3" fmla="*/ 150043 h 258092"/>
              <a:gd name="connsiteX4" fmla="*/ 35500 w 129100"/>
              <a:gd name="connsiteY4" fmla="*/ 191318 h 258092"/>
              <a:gd name="connsiteX5" fmla="*/ 127575 w 129100"/>
              <a:gd name="connsiteY5" fmla="*/ 818 h 25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00" h="258092">
                <a:moveTo>
                  <a:pt x="127575" y="818"/>
                </a:moveTo>
                <a:cubicBezTo>
                  <a:pt x="136042" y="-9765"/>
                  <a:pt x="107467" y="84956"/>
                  <a:pt x="86300" y="127818"/>
                </a:cubicBezTo>
                <a:cubicBezTo>
                  <a:pt x="65133" y="170681"/>
                  <a:pt x="6925" y="254289"/>
                  <a:pt x="575" y="257993"/>
                </a:cubicBezTo>
                <a:cubicBezTo>
                  <a:pt x="-5775" y="261697"/>
                  <a:pt x="42379" y="161155"/>
                  <a:pt x="48200" y="150043"/>
                </a:cubicBezTo>
                <a:cubicBezTo>
                  <a:pt x="54021" y="138931"/>
                  <a:pt x="21742" y="209839"/>
                  <a:pt x="35500" y="191318"/>
                </a:cubicBezTo>
                <a:cubicBezTo>
                  <a:pt x="49258" y="172797"/>
                  <a:pt x="119108" y="11401"/>
                  <a:pt x="127575" y="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EA45BF26-D130-6324-CFFB-08F94B594A53}"/>
              </a:ext>
            </a:extLst>
          </p:cNvPr>
          <p:cNvSpPr/>
          <p:nvPr/>
        </p:nvSpPr>
        <p:spPr>
          <a:xfrm>
            <a:off x="2561839" y="6313374"/>
            <a:ext cx="147157" cy="324241"/>
          </a:xfrm>
          <a:custGeom>
            <a:avLst/>
            <a:gdLst>
              <a:gd name="connsiteX0" fmla="*/ 146436 w 147157"/>
              <a:gd name="connsiteY0" fmla="*/ 1701 h 324241"/>
              <a:gd name="connsiteX1" fmla="*/ 117861 w 147157"/>
              <a:gd name="connsiteY1" fmla="*/ 217601 h 324241"/>
              <a:gd name="connsiteX2" fmla="*/ 127386 w 147157"/>
              <a:gd name="connsiteY2" fmla="*/ 322376 h 324241"/>
              <a:gd name="connsiteX3" fmla="*/ 117861 w 147157"/>
              <a:gd name="connsiteY3" fmla="*/ 135051 h 324241"/>
              <a:gd name="connsiteX4" fmla="*/ 386 w 147157"/>
              <a:gd name="connsiteY4" fmla="*/ 214426 h 324241"/>
              <a:gd name="connsiteX5" fmla="*/ 82936 w 147157"/>
              <a:gd name="connsiteY5" fmla="*/ 122351 h 324241"/>
              <a:gd name="connsiteX6" fmla="*/ 146436 w 147157"/>
              <a:gd name="connsiteY6" fmla="*/ 1701 h 32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57" h="324241">
                <a:moveTo>
                  <a:pt x="146436" y="1701"/>
                </a:moveTo>
                <a:cubicBezTo>
                  <a:pt x="152257" y="17576"/>
                  <a:pt x="121036" y="164155"/>
                  <a:pt x="117861" y="217601"/>
                </a:cubicBezTo>
                <a:cubicBezTo>
                  <a:pt x="114686" y="271047"/>
                  <a:pt x="127386" y="336134"/>
                  <a:pt x="127386" y="322376"/>
                </a:cubicBezTo>
                <a:cubicBezTo>
                  <a:pt x="127386" y="308618"/>
                  <a:pt x="139028" y="153043"/>
                  <a:pt x="117861" y="135051"/>
                </a:cubicBezTo>
                <a:cubicBezTo>
                  <a:pt x="96694" y="117059"/>
                  <a:pt x="6207" y="216543"/>
                  <a:pt x="386" y="214426"/>
                </a:cubicBezTo>
                <a:cubicBezTo>
                  <a:pt x="-5435" y="212309"/>
                  <a:pt x="55949" y="159393"/>
                  <a:pt x="82936" y="122351"/>
                </a:cubicBezTo>
                <a:cubicBezTo>
                  <a:pt x="109923" y="85309"/>
                  <a:pt x="140615" y="-14174"/>
                  <a:pt x="146436" y="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90F16AD4-A324-54B1-FF87-153BEDA4762C}"/>
              </a:ext>
            </a:extLst>
          </p:cNvPr>
          <p:cNvSpPr/>
          <p:nvPr/>
        </p:nvSpPr>
        <p:spPr>
          <a:xfrm>
            <a:off x="6876942" y="5292642"/>
            <a:ext cx="45507" cy="340027"/>
          </a:xfrm>
          <a:custGeom>
            <a:avLst/>
            <a:gdLst>
              <a:gd name="connsiteX0" fmla="*/ 25508 w 45507"/>
              <a:gd name="connsiteY0" fmla="*/ 83 h 340027"/>
              <a:gd name="connsiteX1" fmla="*/ 31858 w 45507"/>
              <a:gd name="connsiteY1" fmla="*/ 209633 h 340027"/>
              <a:gd name="connsiteX2" fmla="*/ 108 w 45507"/>
              <a:gd name="connsiteY2" fmla="*/ 339808 h 340027"/>
              <a:gd name="connsiteX3" fmla="*/ 44558 w 45507"/>
              <a:gd name="connsiteY3" fmla="*/ 235033 h 340027"/>
              <a:gd name="connsiteX4" fmla="*/ 25508 w 45507"/>
              <a:gd name="connsiteY4" fmla="*/ 83 h 34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07" h="340027">
                <a:moveTo>
                  <a:pt x="25508" y="83"/>
                </a:moveTo>
                <a:cubicBezTo>
                  <a:pt x="23391" y="-4150"/>
                  <a:pt x="36091" y="153012"/>
                  <a:pt x="31858" y="209633"/>
                </a:cubicBezTo>
                <a:cubicBezTo>
                  <a:pt x="27625" y="266254"/>
                  <a:pt x="-2009" y="335575"/>
                  <a:pt x="108" y="339808"/>
                </a:cubicBezTo>
                <a:cubicBezTo>
                  <a:pt x="2225" y="344041"/>
                  <a:pt x="38737" y="286362"/>
                  <a:pt x="44558" y="235033"/>
                </a:cubicBezTo>
                <a:cubicBezTo>
                  <a:pt x="50379" y="183704"/>
                  <a:pt x="27625" y="4316"/>
                  <a:pt x="2550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2DF61058-D028-C320-ACA4-E522B679B545}"/>
              </a:ext>
            </a:extLst>
          </p:cNvPr>
          <p:cNvSpPr/>
          <p:nvPr/>
        </p:nvSpPr>
        <p:spPr>
          <a:xfrm>
            <a:off x="6772252" y="5641483"/>
            <a:ext cx="101626" cy="363058"/>
          </a:xfrm>
          <a:custGeom>
            <a:avLst/>
            <a:gdLst>
              <a:gd name="connsiteX0" fmla="*/ 101623 w 101626"/>
              <a:gd name="connsiteY0" fmla="*/ 492 h 363058"/>
              <a:gd name="connsiteX1" fmla="*/ 28598 w 101626"/>
              <a:gd name="connsiteY1" fmla="*/ 219567 h 363058"/>
              <a:gd name="connsiteX2" fmla="*/ 23 w 101626"/>
              <a:gd name="connsiteY2" fmla="*/ 362442 h 363058"/>
              <a:gd name="connsiteX3" fmla="*/ 25423 w 101626"/>
              <a:gd name="connsiteY3" fmla="*/ 165592 h 363058"/>
              <a:gd name="connsiteX4" fmla="*/ 101623 w 101626"/>
              <a:gd name="connsiteY4" fmla="*/ 492 h 36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26" h="363058">
                <a:moveTo>
                  <a:pt x="101623" y="492"/>
                </a:moveTo>
                <a:cubicBezTo>
                  <a:pt x="102152" y="9488"/>
                  <a:pt x="45531" y="159242"/>
                  <a:pt x="28598" y="219567"/>
                </a:cubicBezTo>
                <a:cubicBezTo>
                  <a:pt x="11665" y="279892"/>
                  <a:pt x="552" y="371438"/>
                  <a:pt x="23" y="362442"/>
                </a:cubicBezTo>
                <a:cubicBezTo>
                  <a:pt x="-506" y="353446"/>
                  <a:pt x="7961" y="223271"/>
                  <a:pt x="25423" y="165592"/>
                </a:cubicBezTo>
                <a:cubicBezTo>
                  <a:pt x="42885" y="107913"/>
                  <a:pt x="101094" y="-8504"/>
                  <a:pt x="101623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6B3D6F63-CF2A-3876-AF32-F05C4BD627AF}"/>
              </a:ext>
            </a:extLst>
          </p:cNvPr>
          <p:cNvSpPr/>
          <p:nvPr/>
        </p:nvSpPr>
        <p:spPr>
          <a:xfrm>
            <a:off x="6844565" y="5314870"/>
            <a:ext cx="58830" cy="358870"/>
          </a:xfrm>
          <a:custGeom>
            <a:avLst/>
            <a:gdLst>
              <a:gd name="connsiteX0" fmla="*/ 57885 w 58830"/>
              <a:gd name="connsiteY0" fmla="*/ 80 h 358870"/>
              <a:gd name="connsiteX1" fmla="*/ 38835 w 58830"/>
              <a:gd name="connsiteY1" fmla="*/ 181055 h 358870"/>
              <a:gd name="connsiteX2" fmla="*/ 735 w 58830"/>
              <a:gd name="connsiteY2" fmla="*/ 358855 h 358870"/>
              <a:gd name="connsiteX3" fmla="*/ 13435 w 58830"/>
              <a:gd name="connsiteY3" fmla="*/ 171530 h 358870"/>
              <a:gd name="connsiteX4" fmla="*/ 10260 w 58830"/>
              <a:gd name="connsiteY4" fmla="*/ 203280 h 358870"/>
              <a:gd name="connsiteX5" fmla="*/ 57885 w 58830"/>
              <a:gd name="connsiteY5" fmla="*/ 80 h 35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30" h="358870">
                <a:moveTo>
                  <a:pt x="57885" y="80"/>
                </a:moveTo>
                <a:cubicBezTo>
                  <a:pt x="62647" y="-3624"/>
                  <a:pt x="48360" y="121259"/>
                  <a:pt x="38835" y="181055"/>
                </a:cubicBezTo>
                <a:cubicBezTo>
                  <a:pt x="29310" y="240851"/>
                  <a:pt x="4968" y="360442"/>
                  <a:pt x="735" y="358855"/>
                </a:cubicBezTo>
                <a:cubicBezTo>
                  <a:pt x="-3498" y="357268"/>
                  <a:pt x="11847" y="197459"/>
                  <a:pt x="13435" y="171530"/>
                </a:cubicBezTo>
                <a:cubicBezTo>
                  <a:pt x="15022" y="145601"/>
                  <a:pt x="3910" y="234501"/>
                  <a:pt x="10260" y="203280"/>
                </a:cubicBezTo>
                <a:cubicBezTo>
                  <a:pt x="16610" y="172059"/>
                  <a:pt x="53123" y="3784"/>
                  <a:pt x="5788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08FC4A1C-663E-4960-C58C-7756422A413F}"/>
              </a:ext>
            </a:extLst>
          </p:cNvPr>
          <p:cNvSpPr/>
          <p:nvPr/>
        </p:nvSpPr>
        <p:spPr>
          <a:xfrm>
            <a:off x="6467463" y="6013368"/>
            <a:ext cx="295688" cy="470008"/>
          </a:xfrm>
          <a:custGeom>
            <a:avLst/>
            <a:gdLst>
              <a:gd name="connsiteX0" fmla="*/ 295287 w 295688"/>
              <a:gd name="connsiteY0" fmla="*/ 82 h 470008"/>
              <a:gd name="connsiteX1" fmla="*/ 136537 w 295688"/>
              <a:gd name="connsiteY1" fmla="*/ 244557 h 470008"/>
              <a:gd name="connsiteX2" fmla="*/ 177812 w 295688"/>
              <a:gd name="connsiteY2" fmla="*/ 228682 h 470008"/>
              <a:gd name="connsiteX3" fmla="*/ 95262 w 295688"/>
              <a:gd name="connsiteY3" fmla="*/ 336632 h 470008"/>
              <a:gd name="connsiteX4" fmla="*/ 12 w 295688"/>
              <a:gd name="connsiteY4" fmla="*/ 469982 h 470008"/>
              <a:gd name="connsiteX5" fmla="*/ 101612 w 295688"/>
              <a:gd name="connsiteY5" fmla="*/ 346157 h 470008"/>
              <a:gd name="connsiteX6" fmla="*/ 231787 w 295688"/>
              <a:gd name="connsiteY6" fmla="*/ 133432 h 470008"/>
              <a:gd name="connsiteX7" fmla="*/ 184162 w 295688"/>
              <a:gd name="connsiteY7" fmla="*/ 215982 h 470008"/>
              <a:gd name="connsiteX8" fmla="*/ 295287 w 295688"/>
              <a:gd name="connsiteY8" fmla="*/ 82 h 47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688" h="470008">
                <a:moveTo>
                  <a:pt x="295287" y="82"/>
                </a:moveTo>
                <a:cubicBezTo>
                  <a:pt x="287349" y="4845"/>
                  <a:pt x="156116" y="206457"/>
                  <a:pt x="136537" y="244557"/>
                </a:cubicBezTo>
                <a:cubicBezTo>
                  <a:pt x="116958" y="282657"/>
                  <a:pt x="184691" y="213336"/>
                  <a:pt x="177812" y="228682"/>
                </a:cubicBezTo>
                <a:cubicBezTo>
                  <a:pt x="170933" y="244028"/>
                  <a:pt x="124895" y="296416"/>
                  <a:pt x="95262" y="336632"/>
                </a:cubicBezTo>
                <a:cubicBezTo>
                  <a:pt x="65629" y="376848"/>
                  <a:pt x="-1046" y="468394"/>
                  <a:pt x="12" y="469982"/>
                </a:cubicBezTo>
                <a:cubicBezTo>
                  <a:pt x="1070" y="471570"/>
                  <a:pt x="62983" y="402249"/>
                  <a:pt x="101612" y="346157"/>
                </a:cubicBezTo>
                <a:cubicBezTo>
                  <a:pt x="140241" y="290065"/>
                  <a:pt x="218029" y="155128"/>
                  <a:pt x="231787" y="133432"/>
                </a:cubicBezTo>
                <a:cubicBezTo>
                  <a:pt x="245545" y="111736"/>
                  <a:pt x="177283" y="232915"/>
                  <a:pt x="184162" y="215982"/>
                </a:cubicBezTo>
                <a:cubicBezTo>
                  <a:pt x="191041" y="199049"/>
                  <a:pt x="303225" y="-4681"/>
                  <a:pt x="295287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6D3AA51C-70CC-8D19-C7A9-4332A14E702B}"/>
              </a:ext>
            </a:extLst>
          </p:cNvPr>
          <p:cNvSpPr/>
          <p:nvPr/>
        </p:nvSpPr>
        <p:spPr>
          <a:xfrm>
            <a:off x="6721421" y="5403811"/>
            <a:ext cx="127077" cy="635682"/>
          </a:xfrm>
          <a:custGeom>
            <a:avLst/>
            <a:gdLst>
              <a:gd name="connsiteX0" fmla="*/ 127054 w 127077"/>
              <a:gd name="connsiteY0" fmla="*/ 39 h 635682"/>
              <a:gd name="connsiteX1" fmla="*/ 73079 w 127077"/>
              <a:gd name="connsiteY1" fmla="*/ 263564 h 635682"/>
              <a:gd name="connsiteX2" fmla="*/ 54 w 127077"/>
              <a:gd name="connsiteY2" fmla="*/ 536614 h 635682"/>
              <a:gd name="connsiteX3" fmla="*/ 60379 w 127077"/>
              <a:gd name="connsiteY3" fmla="*/ 409614 h 635682"/>
              <a:gd name="connsiteX4" fmla="*/ 12754 w 127077"/>
              <a:gd name="connsiteY4" fmla="*/ 635039 h 635682"/>
              <a:gd name="connsiteX5" fmla="*/ 47679 w 127077"/>
              <a:gd name="connsiteY5" fmla="*/ 469939 h 635682"/>
              <a:gd name="connsiteX6" fmla="*/ 108004 w 127077"/>
              <a:gd name="connsiteY6" fmla="*/ 244514 h 635682"/>
              <a:gd name="connsiteX7" fmla="*/ 60379 w 127077"/>
              <a:gd name="connsiteY7" fmla="*/ 371514 h 635682"/>
              <a:gd name="connsiteX8" fmla="*/ 79429 w 127077"/>
              <a:gd name="connsiteY8" fmla="*/ 244514 h 635682"/>
              <a:gd name="connsiteX9" fmla="*/ 127054 w 127077"/>
              <a:gd name="connsiteY9" fmla="*/ 39 h 6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77" h="635682">
                <a:moveTo>
                  <a:pt x="127054" y="39"/>
                </a:moveTo>
                <a:cubicBezTo>
                  <a:pt x="125996" y="3214"/>
                  <a:pt x="94246" y="174135"/>
                  <a:pt x="73079" y="263564"/>
                </a:cubicBezTo>
                <a:cubicBezTo>
                  <a:pt x="51912" y="352993"/>
                  <a:pt x="2171" y="512272"/>
                  <a:pt x="54" y="536614"/>
                </a:cubicBezTo>
                <a:cubicBezTo>
                  <a:pt x="-2063" y="560956"/>
                  <a:pt x="58262" y="393210"/>
                  <a:pt x="60379" y="409614"/>
                </a:cubicBezTo>
                <a:cubicBezTo>
                  <a:pt x="62496" y="426018"/>
                  <a:pt x="14871" y="624985"/>
                  <a:pt x="12754" y="635039"/>
                </a:cubicBezTo>
                <a:cubicBezTo>
                  <a:pt x="10637" y="645093"/>
                  <a:pt x="31804" y="535026"/>
                  <a:pt x="47679" y="469939"/>
                </a:cubicBezTo>
                <a:cubicBezTo>
                  <a:pt x="63554" y="404852"/>
                  <a:pt x="105887" y="260918"/>
                  <a:pt x="108004" y="244514"/>
                </a:cubicBezTo>
                <a:cubicBezTo>
                  <a:pt x="110121" y="228110"/>
                  <a:pt x="65141" y="371514"/>
                  <a:pt x="60379" y="371514"/>
                </a:cubicBezTo>
                <a:cubicBezTo>
                  <a:pt x="55617" y="371514"/>
                  <a:pt x="66200" y="303781"/>
                  <a:pt x="79429" y="244514"/>
                </a:cubicBezTo>
                <a:cubicBezTo>
                  <a:pt x="92658" y="185247"/>
                  <a:pt x="128112" y="-3136"/>
                  <a:pt x="12705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9B62F87C-3612-3D6E-FDD5-0C5971C912FC}"/>
              </a:ext>
            </a:extLst>
          </p:cNvPr>
          <p:cNvSpPr/>
          <p:nvPr/>
        </p:nvSpPr>
        <p:spPr>
          <a:xfrm>
            <a:off x="6445017" y="5922083"/>
            <a:ext cx="306774" cy="550123"/>
          </a:xfrm>
          <a:custGeom>
            <a:avLst/>
            <a:gdLst>
              <a:gd name="connsiteX0" fmla="*/ 305033 w 306774"/>
              <a:gd name="connsiteY0" fmla="*/ 2467 h 550123"/>
              <a:gd name="connsiteX1" fmla="*/ 120883 w 306774"/>
              <a:gd name="connsiteY1" fmla="*/ 297742 h 550123"/>
              <a:gd name="connsiteX2" fmla="*/ 233 w 306774"/>
              <a:gd name="connsiteY2" fmla="*/ 548567 h 550123"/>
              <a:gd name="connsiteX3" fmla="*/ 89133 w 306774"/>
              <a:gd name="connsiteY3" fmla="*/ 396167 h 550123"/>
              <a:gd name="connsiteX4" fmla="*/ 47858 w 306774"/>
              <a:gd name="connsiteY4" fmla="*/ 240592 h 550123"/>
              <a:gd name="connsiteX5" fmla="*/ 197083 w 306774"/>
              <a:gd name="connsiteY5" fmla="*/ 107242 h 550123"/>
              <a:gd name="connsiteX6" fmla="*/ 101833 w 306774"/>
              <a:gd name="connsiteY6" fmla="*/ 196142 h 550123"/>
              <a:gd name="connsiteX7" fmla="*/ 79608 w 306774"/>
              <a:gd name="connsiteY7" fmla="*/ 237417 h 550123"/>
              <a:gd name="connsiteX8" fmla="*/ 85958 w 306774"/>
              <a:gd name="connsiteY8" fmla="*/ 323142 h 550123"/>
              <a:gd name="connsiteX9" fmla="*/ 206608 w 306774"/>
              <a:gd name="connsiteY9" fmla="*/ 164392 h 550123"/>
              <a:gd name="connsiteX10" fmla="*/ 305033 w 306774"/>
              <a:gd name="connsiteY10" fmla="*/ 2467 h 5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774" h="550123">
                <a:moveTo>
                  <a:pt x="305033" y="2467"/>
                </a:moveTo>
                <a:cubicBezTo>
                  <a:pt x="290745" y="24692"/>
                  <a:pt x="171683" y="206725"/>
                  <a:pt x="120883" y="297742"/>
                </a:cubicBezTo>
                <a:cubicBezTo>
                  <a:pt x="70083" y="388759"/>
                  <a:pt x="5525" y="532163"/>
                  <a:pt x="233" y="548567"/>
                </a:cubicBezTo>
                <a:cubicBezTo>
                  <a:pt x="-5059" y="564971"/>
                  <a:pt x="81195" y="447496"/>
                  <a:pt x="89133" y="396167"/>
                </a:cubicBezTo>
                <a:cubicBezTo>
                  <a:pt x="97070" y="344838"/>
                  <a:pt x="29866" y="288746"/>
                  <a:pt x="47858" y="240592"/>
                </a:cubicBezTo>
                <a:cubicBezTo>
                  <a:pt x="65850" y="192438"/>
                  <a:pt x="188087" y="114650"/>
                  <a:pt x="197083" y="107242"/>
                </a:cubicBezTo>
                <a:cubicBezTo>
                  <a:pt x="206079" y="99834"/>
                  <a:pt x="121412" y="174446"/>
                  <a:pt x="101833" y="196142"/>
                </a:cubicBezTo>
                <a:cubicBezTo>
                  <a:pt x="82254" y="217838"/>
                  <a:pt x="82254" y="216250"/>
                  <a:pt x="79608" y="237417"/>
                </a:cubicBezTo>
                <a:cubicBezTo>
                  <a:pt x="76962" y="258584"/>
                  <a:pt x="64791" y="335313"/>
                  <a:pt x="85958" y="323142"/>
                </a:cubicBezTo>
                <a:cubicBezTo>
                  <a:pt x="107125" y="310971"/>
                  <a:pt x="171154" y="214663"/>
                  <a:pt x="206608" y="164392"/>
                </a:cubicBezTo>
                <a:cubicBezTo>
                  <a:pt x="242062" y="114121"/>
                  <a:pt x="319321" y="-19758"/>
                  <a:pt x="305033" y="2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E4C42BA4-6DA8-183F-DDE8-E1C21D75C2D3}"/>
              </a:ext>
            </a:extLst>
          </p:cNvPr>
          <p:cNvSpPr/>
          <p:nvPr/>
        </p:nvSpPr>
        <p:spPr>
          <a:xfrm>
            <a:off x="6139907" y="6029191"/>
            <a:ext cx="219691" cy="521851"/>
          </a:xfrm>
          <a:custGeom>
            <a:avLst/>
            <a:gdLst>
              <a:gd name="connsiteX0" fmla="*/ 219618 w 219691"/>
              <a:gd name="connsiteY0" fmla="*/ 79509 h 521851"/>
              <a:gd name="connsiteX1" fmla="*/ 13243 w 219691"/>
              <a:gd name="connsiteY1" fmla="*/ 508134 h 521851"/>
              <a:gd name="connsiteX2" fmla="*/ 35468 w 219691"/>
              <a:gd name="connsiteY2" fmla="*/ 377959 h 521851"/>
              <a:gd name="connsiteX3" fmla="*/ 156118 w 219691"/>
              <a:gd name="connsiteY3" fmla="*/ 134 h 521851"/>
              <a:gd name="connsiteX4" fmla="*/ 38643 w 219691"/>
              <a:gd name="connsiteY4" fmla="*/ 422409 h 521851"/>
              <a:gd name="connsiteX5" fmla="*/ 219618 w 219691"/>
              <a:gd name="connsiteY5" fmla="*/ 79509 h 5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91" h="521851">
                <a:moveTo>
                  <a:pt x="219618" y="79509"/>
                </a:moveTo>
                <a:cubicBezTo>
                  <a:pt x="215385" y="93796"/>
                  <a:pt x="43935" y="458392"/>
                  <a:pt x="13243" y="508134"/>
                </a:cubicBezTo>
                <a:cubicBezTo>
                  <a:pt x="-17449" y="557876"/>
                  <a:pt x="11656" y="462626"/>
                  <a:pt x="35468" y="377959"/>
                </a:cubicBezTo>
                <a:cubicBezTo>
                  <a:pt x="59280" y="293292"/>
                  <a:pt x="155589" y="-7274"/>
                  <a:pt x="156118" y="134"/>
                </a:cubicBezTo>
                <a:cubicBezTo>
                  <a:pt x="156647" y="7542"/>
                  <a:pt x="32822" y="406534"/>
                  <a:pt x="38643" y="422409"/>
                </a:cubicBezTo>
                <a:cubicBezTo>
                  <a:pt x="44464" y="438284"/>
                  <a:pt x="223851" y="65222"/>
                  <a:pt x="219618" y="79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AE46208E-65C7-3757-1379-79783D80229C}"/>
              </a:ext>
            </a:extLst>
          </p:cNvPr>
          <p:cNvSpPr/>
          <p:nvPr/>
        </p:nvSpPr>
        <p:spPr>
          <a:xfrm>
            <a:off x="6156279" y="6463662"/>
            <a:ext cx="343865" cy="64560"/>
          </a:xfrm>
          <a:custGeom>
            <a:avLst/>
            <a:gdLst>
              <a:gd name="connsiteX0" fmla="*/ 46 w 343865"/>
              <a:gd name="connsiteY0" fmla="*/ 29213 h 64560"/>
              <a:gd name="connsiteX1" fmla="*/ 161971 w 343865"/>
              <a:gd name="connsiteY1" fmla="*/ 64138 h 64560"/>
              <a:gd name="connsiteX2" fmla="*/ 342946 w 343865"/>
              <a:gd name="connsiteY2" fmla="*/ 638 h 64560"/>
              <a:gd name="connsiteX3" fmla="*/ 228646 w 343865"/>
              <a:gd name="connsiteY3" fmla="*/ 32388 h 64560"/>
              <a:gd name="connsiteX4" fmla="*/ 146096 w 343865"/>
              <a:gd name="connsiteY4" fmla="*/ 48263 h 64560"/>
              <a:gd name="connsiteX5" fmla="*/ 46 w 343865"/>
              <a:gd name="connsiteY5" fmla="*/ 29213 h 6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865" h="64560">
                <a:moveTo>
                  <a:pt x="46" y="29213"/>
                </a:moveTo>
                <a:cubicBezTo>
                  <a:pt x="2692" y="31859"/>
                  <a:pt x="104821" y="68901"/>
                  <a:pt x="161971" y="64138"/>
                </a:cubicBezTo>
                <a:cubicBezTo>
                  <a:pt x="219121" y="59376"/>
                  <a:pt x="331834" y="5930"/>
                  <a:pt x="342946" y="638"/>
                </a:cubicBezTo>
                <a:cubicBezTo>
                  <a:pt x="354059" y="-4654"/>
                  <a:pt x="261454" y="24451"/>
                  <a:pt x="228646" y="32388"/>
                </a:cubicBezTo>
                <a:cubicBezTo>
                  <a:pt x="195838" y="40325"/>
                  <a:pt x="183667" y="46146"/>
                  <a:pt x="146096" y="48263"/>
                </a:cubicBezTo>
                <a:cubicBezTo>
                  <a:pt x="108525" y="50380"/>
                  <a:pt x="-2600" y="26567"/>
                  <a:pt x="46" y="29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05B1C96A-8BB0-2B6F-1C7D-20C8A444870A}"/>
              </a:ext>
            </a:extLst>
          </p:cNvPr>
          <p:cNvSpPr/>
          <p:nvPr/>
        </p:nvSpPr>
        <p:spPr>
          <a:xfrm>
            <a:off x="6276937" y="6026144"/>
            <a:ext cx="69965" cy="517558"/>
          </a:xfrm>
          <a:custGeom>
            <a:avLst/>
            <a:gdLst>
              <a:gd name="connsiteX0" fmla="*/ 28613 w 69965"/>
              <a:gd name="connsiteY0" fmla="*/ 6 h 517558"/>
              <a:gd name="connsiteX1" fmla="*/ 50838 w 69965"/>
              <a:gd name="connsiteY1" fmla="*/ 355606 h 517558"/>
              <a:gd name="connsiteX2" fmla="*/ 38 w 69965"/>
              <a:gd name="connsiteY2" fmla="*/ 517531 h 517558"/>
              <a:gd name="connsiteX3" fmla="*/ 60363 w 69965"/>
              <a:gd name="connsiteY3" fmla="*/ 368306 h 517558"/>
              <a:gd name="connsiteX4" fmla="*/ 66713 w 69965"/>
              <a:gd name="connsiteY4" fmla="*/ 346081 h 517558"/>
              <a:gd name="connsiteX5" fmla="*/ 28613 w 69965"/>
              <a:gd name="connsiteY5" fmla="*/ 6 h 5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65" h="517558">
                <a:moveTo>
                  <a:pt x="28613" y="6"/>
                </a:moveTo>
                <a:cubicBezTo>
                  <a:pt x="25967" y="1594"/>
                  <a:pt x="55600" y="269352"/>
                  <a:pt x="50838" y="355606"/>
                </a:cubicBezTo>
                <a:cubicBezTo>
                  <a:pt x="46076" y="441860"/>
                  <a:pt x="-1550" y="515414"/>
                  <a:pt x="38" y="517531"/>
                </a:cubicBezTo>
                <a:cubicBezTo>
                  <a:pt x="1626" y="519648"/>
                  <a:pt x="49251" y="396881"/>
                  <a:pt x="60363" y="368306"/>
                </a:cubicBezTo>
                <a:cubicBezTo>
                  <a:pt x="71475" y="339731"/>
                  <a:pt x="72005" y="403231"/>
                  <a:pt x="66713" y="346081"/>
                </a:cubicBezTo>
                <a:cubicBezTo>
                  <a:pt x="61421" y="288931"/>
                  <a:pt x="31259" y="-1582"/>
                  <a:pt x="2861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A12264A9-2131-56E0-AF7D-6D7C01F875C8}"/>
              </a:ext>
            </a:extLst>
          </p:cNvPr>
          <p:cNvSpPr/>
          <p:nvPr/>
        </p:nvSpPr>
        <p:spPr>
          <a:xfrm>
            <a:off x="6315069" y="6378558"/>
            <a:ext cx="136534" cy="139832"/>
          </a:xfrm>
          <a:custGeom>
            <a:avLst/>
            <a:gdLst>
              <a:gd name="connsiteX0" fmla="*/ 6 w 136534"/>
              <a:gd name="connsiteY0" fmla="*/ 139717 h 139832"/>
              <a:gd name="connsiteX1" fmla="*/ 57156 w 136534"/>
              <a:gd name="connsiteY1" fmla="*/ 25417 h 139832"/>
              <a:gd name="connsiteX2" fmla="*/ 136531 w 136534"/>
              <a:gd name="connsiteY2" fmla="*/ 111142 h 139832"/>
              <a:gd name="connsiteX3" fmla="*/ 53981 w 136534"/>
              <a:gd name="connsiteY3" fmla="*/ 17 h 139832"/>
              <a:gd name="connsiteX4" fmla="*/ 6 w 136534"/>
              <a:gd name="connsiteY4" fmla="*/ 139717 h 13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4" h="139832">
                <a:moveTo>
                  <a:pt x="6" y="139717"/>
                </a:moveTo>
                <a:cubicBezTo>
                  <a:pt x="535" y="143950"/>
                  <a:pt x="34402" y="30180"/>
                  <a:pt x="57156" y="25417"/>
                </a:cubicBezTo>
                <a:cubicBezTo>
                  <a:pt x="79910" y="20654"/>
                  <a:pt x="137060" y="115375"/>
                  <a:pt x="136531" y="111142"/>
                </a:cubicBezTo>
                <a:cubicBezTo>
                  <a:pt x="136002" y="106909"/>
                  <a:pt x="78323" y="-1571"/>
                  <a:pt x="53981" y="17"/>
                </a:cubicBezTo>
                <a:cubicBezTo>
                  <a:pt x="29639" y="1604"/>
                  <a:pt x="-523" y="135484"/>
                  <a:pt x="6" y="139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C383124E-D699-B4C5-76BB-298A5EBDFDEB}"/>
              </a:ext>
            </a:extLst>
          </p:cNvPr>
          <p:cNvSpPr/>
          <p:nvPr/>
        </p:nvSpPr>
        <p:spPr>
          <a:xfrm>
            <a:off x="6364496" y="6178364"/>
            <a:ext cx="84039" cy="283781"/>
          </a:xfrm>
          <a:custGeom>
            <a:avLst/>
            <a:gdLst>
              <a:gd name="connsiteX0" fmla="*/ 1379 w 84039"/>
              <a:gd name="connsiteY0" fmla="*/ 186 h 283781"/>
              <a:gd name="connsiteX1" fmla="*/ 7729 w 84039"/>
              <a:gd name="connsiteY1" fmla="*/ 133536 h 283781"/>
              <a:gd name="connsiteX2" fmla="*/ 1379 w 84039"/>
              <a:gd name="connsiteY2" fmla="*/ 177986 h 283781"/>
              <a:gd name="connsiteX3" fmla="*/ 39479 w 84039"/>
              <a:gd name="connsiteY3" fmla="*/ 117661 h 283781"/>
              <a:gd name="connsiteX4" fmla="*/ 58529 w 84039"/>
              <a:gd name="connsiteY4" fmla="*/ 22411 h 283781"/>
              <a:gd name="connsiteX5" fmla="*/ 29954 w 84039"/>
              <a:gd name="connsiteY5" fmla="*/ 111311 h 283781"/>
              <a:gd name="connsiteX6" fmla="*/ 49004 w 84039"/>
              <a:gd name="connsiteY6" fmla="*/ 165286 h 283781"/>
              <a:gd name="connsiteX7" fmla="*/ 83929 w 84039"/>
              <a:gd name="connsiteY7" fmla="*/ 282761 h 283781"/>
              <a:gd name="connsiteX8" fmla="*/ 58529 w 84039"/>
              <a:gd name="connsiteY8" fmla="*/ 219261 h 283781"/>
              <a:gd name="connsiteX9" fmla="*/ 17254 w 84039"/>
              <a:gd name="connsiteY9" fmla="*/ 165286 h 283781"/>
              <a:gd name="connsiteX10" fmla="*/ 1379 w 84039"/>
              <a:gd name="connsiteY10" fmla="*/ 186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39" h="283781">
                <a:moveTo>
                  <a:pt x="1379" y="186"/>
                </a:moveTo>
                <a:cubicBezTo>
                  <a:pt x="-208" y="-5106"/>
                  <a:pt x="7729" y="103903"/>
                  <a:pt x="7729" y="133536"/>
                </a:cubicBezTo>
                <a:cubicBezTo>
                  <a:pt x="7729" y="163169"/>
                  <a:pt x="-3913" y="180632"/>
                  <a:pt x="1379" y="177986"/>
                </a:cubicBezTo>
                <a:cubicBezTo>
                  <a:pt x="6671" y="175340"/>
                  <a:pt x="29954" y="143590"/>
                  <a:pt x="39479" y="117661"/>
                </a:cubicBezTo>
                <a:cubicBezTo>
                  <a:pt x="49004" y="91732"/>
                  <a:pt x="60117" y="23469"/>
                  <a:pt x="58529" y="22411"/>
                </a:cubicBezTo>
                <a:cubicBezTo>
                  <a:pt x="56941" y="21353"/>
                  <a:pt x="31542" y="87498"/>
                  <a:pt x="29954" y="111311"/>
                </a:cubicBezTo>
                <a:cubicBezTo>
                  <a:pt x="28366" y="135124"/>
                  <a:pt x="40008" y="136711"/>
                  <a:pt x="49004" y="165286"/>
                </a:cubicBezTo>
                <a:cubicBezTo>
                  <a:pt x="58000" y="193861"/>
                  <a:pt x="82342" y="273765"/>
                  <a:pt x="83929" y="282761"/>
                </a:cubicBezTo>
                <a:cubicBezTo>
                  <a:pt x="85516" y="291757"/>
                  <a:pt x="69641" y="238840"/>
                  <a:pt x="58529" y="219261"/>
                </a:cubicBezTo>
                <a:cubicBezTo>
                  <a:pt x="47417" y="199682"/>
                  <a:pt x="27308" y="198624"/>
                  <a:pt x="17254" y="165286"/>
                </a:cubicBezTo>
                <a:cubicBezTo>
                  <a:pt x="7200" y="131948"/>
                  <a:pt x="2966" y="5478"/>
                  <a:pt x="137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483B2F6-9707-58F2-322B-C02AD0C72B56}"/>
              </a:ext>
            </a:extLst>
          </p:cNvPr>
          <p:cNvSpPr/>
          <p:nvPr/>
        </p:nvSpPr>
        <p:spPr>
          <a:xfrm>
            <a:off x="6600610" y="5483213"/>
            <a:ext cx="149564" cy="584926"/>
          </a:xfrm>
          <a:custGeom>
            <a:avLst/>
            <a:gdLst>
              <a:gd name="connsiteX0" fmla="*/ 108165 w 149564"/>
              <a:gd name="connsiteY0" fmla="*/ 12 h 584926"/>
              <a:gd name="connsiteX1" fmla="*/ 149440 w 149564"/>
              <a:gd name="connsiteY1" fmla="*/ 311162 h 584926"/>
              <a:gd name="connsiteX2" fmla="*/ 92290 w 149564"/>
              <a:gd name="connsiteY2" fmla="*/ 501662 h 584926"/>
              <a:gd name="connsiteX3" fmla="*/ 120865 w 149564"/>
              <a:gd name="connsiteY3" fmla="*/ 438162 h 584926"/>
              <a:gd name="connsiteX4" fmla="*/ 215 w 149564"/>
              <a:gd name="connsiteY4" fmla="*/ 584212 h 584926"/>
              <a:gd name="connsiteX5" fmla="*/ 92290 w 149564"/>
              <a:gd name="connsiteY5" fmla="*/ 479437 h 584926"/>
              <a:gd name="connsiteX6" fmla="*/ 127215 w 149564"/>
              <a:gd name="connsiteY6" fmla="*/ 174637 h 584926"/>
              <a:gd name="connsiteX7" fmla="*/ 127215 w 149564"/>
              <a:gd name="connsiteY7" fmla="*/ 298462 h 584926"/>
              <a:gd name="connsiteX8" fmla="*/ 108165 w 149564"/>
              <a:gd name="connsiteY8" fmla="*/ 12 h 58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64" h="584926">
                <a:moveTo>
                  <a:pt x="108165" y="12"/>
                </a:moveTo>
                <a:cubicBezTo>
                  <a:pt x="111869" y="2129"/>
                  <a:pt x="152086" y="227554"/>
                  <a:pt x="149440" y="311162"/>
                </a:cubicBezTo>
                <a:cubicBezTo>
                  <a:pt x="146794" y="394770"/>
                  <a:pt x="97052" y="480495"/>
                  <a:pt x="92290" y="501662"/>
                </a:cubicBezTo>
                <a:cubicBezTo>
                  <a:pt x="87528" y="522829"/>
                  <a:pt x="136211" y="424404"/>
                  <a:pt x="120865" y="438162"/>
                </a:cubicBezTo>
                <a:cubicBezTo>
                  <a:pt x="105519" y="451920"/>
                  <a:pt x="4977" y="577333"/>
                  <a:pt x="215" y="584212"/>
                </a:cubicBezTo>
                <a:cubicBezTo>
                  <a:pt x="-4547" y="591091"/>
                  <a:pt x="71123" y="547700"/>
                  <a:pt x="92290" y="479437"/>
                </a:cubicBezTo>
                <a:cubicBezTo>
                  <a:pt x="113457" y="411175"/>
                  <a:pt x="121394" y="204800"/>
                  <a:pt x="127215" y="174637"/>
                </a:cubicBezTo>
                <a:cubicBezTo>
                  <a:pt x="133036" y="144474"/>
                  <a:pt x="129332" y="327566"/>
                  <a:pt x="127215" y="298462"/>
                </a:cubicBezTo>
                <a:cubicBezTo>
                  <a:pt x="125098" y="269358"/>
                  <a:pt x="104461" y="-2105"/>
                  <a:pt x="10816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DE02A946-8580-8C4B-C6D3-E0FB24FF80EC}"/>
              </a:ext>
            </a:extLst>
          </p:cNvPr>
          <p:cNvSpPr/>
          <p:nvPr/>
        </p:nvSpPr>
        <p:spPr>
          <a:xfrm>
            <a:off x="6416541" y="5511767"/>
            <a:ext cx="270742" cy="484108"/>
          </a:xfrm>
          <a:custGeom>
            <a:avLst/>
            <a:gdLst>
              <a:gd name="connsiteX0" fmla="*/ 270009 w 270742"/>
              <a:gd name="connsiteY0" fmla="*/ 33 h 484108"/>
              <a:gd name="connsiteX1" fmla="*/ 244609 w 270742"/>
              <a:gd name="connsiteY1" fmla="*/ 374683 h 484108"/>
              <a:gd name="connsiteX2" fmla="*/ 235084 w 270742"/>
              <a:gd name="connsiteY2" fmla="*/ 431833 h 484108"/>
              <a:gd name="connsiteX3" fmla="*/ 212859 w 270742"/>
              <a:gd name="connsiteY3" fmla="*/ 450883 h 484108"/>
              <a:gd name="connsiteX4" fmla="*/ 134 w 270742"/>
              <a:gd name="connsiteY4" fmla="*/ 466758 h 484108"/>
              <a:gd name="connsiteX5" fmla="*/ 181109 w 270742"/>
              <a:gd name="connsiteY5" fmla="*/ 473108 h 484108"/>
              <a:gd name="connsiteX6" fmla="*/ 203334 w 270742"/>
              <a:gd name="connsiteY6" fmla="*/ 308008 h 484108"/>
              <a:gd name="connsiteX7" fmla="*/ 212859 w 270742"/>
              <a:gd name="connsiteY7" fmla="*/ 396908 h 484108"/>
              <a:gd name="connsiteX8" fmla="*/ 270009 w 270742"/>
              <a:gd name="connsiteY8" fmla="*/ 33 h 4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742" h="484108">
                <a:moveTo>
                  <a:pt x="270009" y="33"/>
                </a:moveTo>
                <a:cubicBezTo>
                  <a:pt x="275301" y="-3671"/>
                  <a:pt x="250430" y="302716"/>
                  <a:pt x="244609" y="374683"/>
                </a:cubicBezTo>
                <a:cubicBezTo>
                  <a:pt x="238788" y="446650"/>
                  <a:pt x="240376" y="419133"/>
                  <a:pt x="235084" y="431833"/>
                </a:cubicBezTo>
                <a:cubicBezTo>
                  <a:pt x="229792" y="444533"/>
                  <a:pt x="252017" y="445062"/>
                  <a:pt x="212859" y="450883"/>
                </a:cubicBezTo>
                <a:cubicBezTo>
                  <a:pt x="173701" y="456704"/>
                  <a:pt x="5426" y="463054"/>
                  <a:pt x="134" y="466758"/>
                </a:cubicBezTo>
                <a:cubicBezTo>
                  <a:pt x="-5158" y="470462"/>
                  <a:pt x="147242" y="499566"/>
                  <a:pt x="181109" y="473108"/>
                </a:cubicBezTo>
                <a:cubicBezTo>
                  <a:pt x="214976" y="446650"/>
                  <a:pt x="198042" y="320708"/>
                  <a:pt x="203334" y="308008"/>
                </a:cubicBezTo>
                <a:cubicBezTo>
                  <a:pt x="208626" y="295308"/>
                  <a:pt x="203863" y="445062"/>
                  <a:pt x="212859" y="396908"/>
                </a:cubicBezTo>
                <a:cubicBezTo>
                  <a:pt x="221855" y="348754"/>
                  <a:pt x="264717" y="3737"/>
                  <a:pt x="27000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BC68E936-4178-D065-0DA5-C8AB40FBB50B}"/>
              </a:ext>
            </a:extLst>
          </p:cNvPr>
          <p:cNvSpPr/>
          <p:nvPr/>
        </p:nvSpPr>
        <p:spPr>
          <a:xfrm>
            <a:off x="6464245" y="5963188"/>
            <a:ext cx="22382" cy="433372"/>
          </a:xfrm>
          <a:custGeom>
            <a:avLst/>
            <a:gdLst>
              <a:gd name="connsiteX0" fmla="*/ 12755 w 22382"/>
              <a:gd name="connsiteY0" fmla="*/ 2637 h 433372"/>
              <a:gd name="connsiteX1" fmla="*/ 9580 w 22382"/>
              <a:gd name="connsiteY1" fmla="*/ 174087 h 433372"/>
              <a:gd name="connsiteX2" fmla="*/ 19105 w 22382"/>
              <a:gd name="connsiteY2" fmla="*/ 310612 h 433372"/>
              <a:gd name="connsiteX3" fmla="*/ 22280 w 22382"/>
              <a:gd name="connsiteY3" fmla="*/ 237587 h 433372"/>
              <a:gd name="connsiteX4" fmla="*/ 15930 w 22382"/>
              <a:gd name="connsiteY4" fmla="*/ 431262 h 433372"/>
              <a:gd name="connsiteX5" fmla="*/ 15930 w 22382"/>
              <a:gd name="connsiteY5" fmla="*/ 339187 h 433372"/>
              <a:gd name="connsiteX6" fmla="*/ 55 w 22382"/>
              <a:gd name="connsiteY6" fmla="*/ 316962 h 433372"/>
              <a:gd name="connsiteX7" fmla="*/ 12755 w 22382"/>
              <a:gd name="connsiteY7" fmla="*/ 2637 h 43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82" h="433372">
                <a:moveTo>
                  <a:pt x="12755" y="2637"/>
                </a:moveTo>
                <a:cubicBezTo>
                  <a:pt x="14343" y="-21176"/>
                  <a:pt x="8522" y="122758"/>
                  <a:pt x="9580" y="174087"/>
                </a:cubicBezTo>
                <a:cubicBezTo>
                  <a:pt x="10638" y="225416"/>
                  <a:pt x="16988" y="300029"/>
                  <a:pt x="19105" y="310612"/>
                </a:cubicBezTo>
                <a:cubicBezTo>
                  <a:pt x="21222" y="321195"/>
                  <a:pt x="22809" y="217479"/>
                  <a:pt x="22280" y="237587"/>
                </a:cubicBezTo>
                <a:cubicBezTo>
                  <a:pt x="21751" y="257695"/>
                  <a:pt x="16988" y="414329"/>
                  <a:pt x="15930" y="431262"/>
                </a:cubicBezTo>
                <a:cubicBezTo>
                  <a:pt x="14872" y="448195"/>
                  <a:pt x="18576" y="358237"/>
                  <a:pt x="15930" y="339187"/>
                </a:cubicBezTo>
                <a:cubicBezTo>
                  <a:pt x="13284" y="320137"/>
                  <a:pt x="-1003" y="374641"/>
                  <a:pt x="55" y="316962"/>
                </a:cubicBezTo>
                <a:cubicBezTo>
                  <a:pt x="1113" y="259283"/>
                  <a:pt x="11167" y="26450"/>
                  <a:pt x="12755" y="2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B27D0ECD-E1D7-2442-6872-CB8B84BECCE4}"/>
              </a:ext>
            </a:extLst>
          </p:cNvPr>
          <p:cNvSpPr/>
          <p:nvPr/>
        </p:nvSpPr>
        <p:spPr>
          <a:xfrm>
            <a:off x="5997091" y="5415928"/>
            <a:ext cx="194554" cy="1060581"/>
          </a:xfrm>
          <a:custGeom>
            <a:avLst/>
            <a:gdLst>
              <a:gd name="connsiteX0" fmla="*/ 60809 w 194554"/>
              <a:gd name="connsiteY0" fmla="*/ 622 h 1060581"/>
              <a:gd name="connsiteX1" fmla="*/ 83034 w 194554"/>
              <a:gd name="connsiteY1" fmla="*/ 689597 h 1060581"/>
              <a:gd name="connsiteX2" fmla="*/ 484 w 194554"/>
              <a:gd name="connsiteY2" fmla="*/ 1057897 h 1060581"/>
              <a:gd name="connsiteX3" fmla="*/ 127484 w 194554"/>
              <a:gd name="connsiteY3" fmla="*/ 511797 h 1060581"/>
              <a:gd name="connsiteX4" fmla="*/ 194159 w 194554"/>
              <a:gd name="connsiteY4" fmla="*/ 191122 h 1060581"/>
              <a:gd name="connsiteX5" fmla="*/ 98909 w 194554"/>
              <a:gd name="connsiteY5" fmla="*/ 559422 h 1060581"/>
              <a:gd name="connsiteX6" fmla="*/ 60809 w 194554"/>
              <a:gd name="connsiteY6" fmla="*/ 622 h 10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54" h="1060581">
                <a:moveTo>
                  <a:pt x="60809" y="622"/>
                </a:moveTo>
                <a:cubicBezTo>
                  <a:pt x="58163" y="22318"/>
                  <a:pt x="93088" y="513385"/>
                  <a:pt x="83034" y="689597"/>
                </a:cubicBezTo>
                <a:cubicBezTo>
                  <a:pt x="72980" y="865809"/>
                  <a:pt x="-6924" y="1087530"/>
                  <a:pt x="484" y="1057897"/>
                </a:cubicBezTo>
                <a:cubicBezTo>
                  <a:pt x="7892" y="1028264"/>
                  <a:pt x="95205" y="656259"/>
                  <a:pt x="127484" y="511797"/>
                </a:cubicBezTo>
                <a:cubicBezTo>
                  <a:pt x="159763" y="367335"/>
                  <a:pt x="198922" y="183185"/>
                  <a:pt x="194159" y="191122"/>
                </a:cubicBezTo>
                <a:cubicBezTo>
                  <a:pt x="189397" y="199060"/>
                  <a:pt x="121134" y="587468"/>
                  <a:pt x="98909" y="559422"/>
                </a:cubicBezTo>
                <a:cubicBezTo>
                  <a:pt x="76684" y="531376"/>
                  <a:pt x="63455" y="-21074"/>
                  <a:pt x="60809" y="6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DC008DE9-CE6D-10BD-B0D7-CD866904AAF2}"/>
              </a:ext>
            </a:extLst>
          </p:cNvPr>
          <p:cNvSpPr/>
          <p:nvPr/>
        </p:nvSpPr>
        <p:spPr>
          <a:xfrm>
            <a:off x="3774107" y="2571856"/>
            <a:ext cx="435360" cy="1435053"/>
          </a:xfrm>
          <a:custGeom>
            <a:avLst/>
            <a:gdLst>
              <a:gd name="connsiteX0" fmla="*/ 5413 w 435360"/>
              <a:gd name="connsiteY0" fmla="*/ 14590 h 1435053"/>
              <a:gd name="connsiteX1" fmla="*/ 406007 w 435360"/>
              <a:gd name="connsiteY1" fmla="*/ 1286041 h 1435053"/>
              <a:gd name="connsiteX2" fmla="*/ 406007 w 435360"/>
              <a:gd name="connsiteY2" fmla="*/ 1059618 h 1435053"/>
              <a:gd name="connsiteX3" fmla="*/ 414716 w 435360"/>
              <a:gd name="connsiteY3" fmla="*/ 1434087 h 1435053"/>
              <a:gd name="connsiteX4" fmla="*/ 371173 w 435360"/>
              <a:gd name="connsiteY4" fmla="*/ 1137995 h 1435053"/>
              <a:gd name="connsiteX5" fmla="*/ 153459 w 435360"/>
              <a:gd name="connsiteY5" fmla="*/ 301973 h 1435053"/>
              <a:gd name="connsiteX6" fmla="*/ 170876 w 435360"/>
              <a:gd name="connsiteY6" fmla="*/ 580647 h 1435053"/>
              <a:gd name="connsiteX7" fmla="*/ 5413 w 435360"/>
              <a:gd name="connsiteY7" fmla="*/ 14590 h 143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360" h="1435053">
                <a:moveTo>
                  <a:pt x="5413" y="14590"/>
                </a:moveTo>
                <a:cubicBezTo>
                  <a:pt x="44602" y="132156"/>
                  <a:pt x="339241" y="1111870"/>
                  <a:pt x="406007" y="1286041"/>
                </a:cubicBezTo>
                <a:cubicBezTo>
                  <a:pt x="472773" y="1460212"/>
                  <a:pt x="404556" y="1034944"/>
                  <a:pt x="406007" y="1059618"/>
                </a:cubicBezTo>
                <a:cubicBezTo>
                  <a:pt x="407458" y="1084292"/>
                  <a:pt x="420522" y="1421024"/>
                  <a:pt x="414716" y="1434087"/>
                </a:cubicBezTo>
                <a:cubicBezTo>
                  <a:pt x="408910" y="1447150"/>
                  <a:pt x="414716" y="1326681"/>
                  <a:pt x="371173" y="1137995"/>
                </a:cubicBezTo>
                <a:cubicBezTo>
                  <a:pt x="327630" y="949309"/>
                  <a:pt x="186842" y="394864"/>
                  <a:pt x="153459" y="301973"/>
                </a:cubicBezTo>
                <a:cubicBezTo>
                  <a:pt x="120076" y="209082"/>
                  <a:pt x="189745" y="634350"/>
                  <a:pt x="170876" y="580647"/>
                </a:cubicBezTo>
                <a:cubicBezTo>
                  <a:pt x="152007" y="526944"/>
                  <a:pt x="-33776" y="-102976"/>
                  <a:pt x="5413" y="14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7015C114-9802-2509-42E3-15F879DC3F2B}"/>
              </a:ext>
            </a:extLst>
          </p:cNvPr>
          <p:cNvSpPr/>
          <p:nvPr/>
        </p:nvSpPr>
        <p:spPr>
          <a:xfrm>
            <a:off x="3220772" y="2973794"/>
            <a:ext cx="820376" cy="745263"/>
          </a:xfrm>
          <a:custGeom>
            <a:avLst/>
            <a:gdLst>
              <a:gd name="connsiteX0" fmla="*/ 820005 w 820376"/>
              <a:gd name="connsiteY0" fmla="*/ 100332 h 745263"/>
              <a:gd name="connsiteX1" fmla="*/ 384577 w 820376"/>
              <a:gd name="connsiteY1" fmla="*/ 387715 h 745263"/>
              <a:gd name="connsiteX2" fmla="*/ 515205 w 820376"/>
              <a:gd name="connsiteY2" fmla="*/ 196126 h 745263"/>
              <a:gd name="connsiteX3" fmla="*/ 210405 w 820376"/>
              <a:gd name="connsiteY3" fmla="*/ 405132 h 745263"/>
              <a:gd name="connsiteX4" fmla="*/ 18817 w 820376"/>
              <a:gd name="connsiteY4" fmla="*/ 736057 h 745263"/>
              <a:gd name="connsiteX5" fmla="*/ 62359 w 820376"/>
              <a:gd name="connsiteY5" fmla="*/ 596720 h 745263"/>
              <a:gd name="connsiteX6" fmla="*/ 506497 w 820376"/>
              <a:gd name="connsiteY6" fmla="*/ 21955 h 745263"/>
              <a:gd name="connsiteX7" fmla="*/ 462954 w 820376"/>
              <a:gd name="connsiteY7" fmla="*/ 117749 h 745263"/>
              <a:gd name="connsiteX8" fmla="*/ 619708 w 820376"/>
              <a:gd name="connsiteY8" fmla="*/ 100332 h 745263"/>
              <a:gd name="connsiteX9" fmla="*/ 462954 w 820376"/>
              <a:gd name="connsiteY9" fmla="*/ 239669 h 745263"/>
              <a:gd name="connsiteX10" fmla="*/ 820005 w 820376"/>
              <a:gd name="connsiteY10" fmla="*/ 100332 h 74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376" h="745263">
                <a:moveTo>
                  <a:pt x="820005" y="100332"/>
                </a:moveTo>
                <a:cubicBezTo>
                  <a:pt x="806942" y="125006"/>
                  <a:pt x="435377" y="371749"/>
                  <a:pt x="384577" y="387715"/>
                </a:cubicBezTo>
                <a:cubicBezTo>
                  <a:pt x="333777" y="403681"/>
                  <a:pt x="544233" y="193223"/>
                  <a:pt x="515205" y="196126"/>
                </a:cubicBezTo>
                <a:cubicBezTo>
                  <a:pt x="486177" y="199029"/>
                  <a:pt x="293136" y="315144"/>
                  <a:pt x="210405" y="405132"/>
                </a:cubicBezTo>
                <a:cubicBezTo>
                  <a:pt x="127674" y="495121"/>
                  <a:pt x="43491" y="704126"/>
                  <a:pt x="18817" y="736057"/>
                </a:cubicBezTo>
                <a:cubicBezTo>
                  <a:pt x="-5857" y="767988"/>
                  <a:pt x="-18921" y="715737"/>
                  <a:pt x="62359" y="596720"/>
                </a:cubicBezTo>
                <a:cubicBezTo>
                  <a:pt x="143639" y="477703"/>
                  <a:pt x="439731" y="101783"/>
                  <a:pt x="506497" y="21955"/>
                </a:cubicBezTo>
                <a:cubicBezTo>
                  <a:pt x="573263" y="-57873"/>
                  <a:pt x="444085" y="104686"/>
                  <a:pt x="462954" y="117749"/>
                </a:cubicBezTo>
                <a:cubicBezTo>
                  <a:pt x="481823" y="130812"/>
                  <a:pt x="619708" y="80012"/>
                  <a:pt x="619708" y="100332"/>
                </a:cubicBezTo>
                <a:cubicBezTo>
                  <a:pt x="619708" y="120652"/>
                  <a:pt x="428120" y="238218"/>
                  <a:pt x="462954" y="239669"/>
                </a:cubicBezTo>
                <a:cubicBezTo>
                  <a:pt x="497788" y="241120"/>
                  <a:pt x="833068" y="75658"/>
                  <a:pt x="820005" y="10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B9D797BA-4528-E474-E362-46C08F11C6C8}"/>
              </a:ext>
            </a:extLst>
          </p:cNvPr>
          <p:cNvSpPr/>
          <p:nvPr/>
        </p:nvSpPr>
        <p:spPr>
          <a:xfrm>
            <a:off x="2721800" y="3237901"/>
            <a:ext cx="674616" cy="2477439"/>
          </a:xfrm>
          <a:custGeom>
            <a:avLst/>
            <a:gdLst>
              <a:gd name="connsiteX0" fmla="*/ 674543 w 674616"/>
              <a:gd name="connsiteY0" fmla="*/ 1688 h 2477439"/>
              <a:gd name="connsiteX1" fmla="*/ 239114 w 674616"/>
              <a:gd name="connsiteY1" fmla="*/ 785459 h 2477439"/>
              <a:gd name="connsiteX2" fmla="*/ 56234 w 674616"/>
              <a:gd name="connsiteY2" fmla="*/ 1708568 h 2477439"/>
              <a:gd name="connsiteX3" fmla="*/ 3983 w 674616"/>
              <a:gd name="connsiteY3" fmla="*/ 2448796 h 2477439"/>
              <a:gd name="connsiteX4" fmla="*/ 30109 w 674616"/>
              <a:gd name="connsiteY4" fmla="*/ 2152705 h 2477439"/>
              <a:gd name="connsiteX5" fmla="*/ 239114 w 674616"/>
              <a:gd name="connsiteY5" fmla="*/ 585162 h 2477439"/>
              <a:gd name="connsiteX6" fmla="*/ 152029 w 674616"/>
              <a:gd name="connsiteY6" fmla="*/ 872545 h 2477439"/>
              <a:gd name="connsiteX7" fmla="*/ 343617 w 674616"/>
              <a:gd name="connsiteY7" fmla="*/ 280362 h 2477439"/>
              <a:gd name="connsiteX8" fmla="*/ 204280 w 674616"/>
              <a:gd name="connsiteY8" fmla="*/ 567745 h 2477439"/>
              <a:gd name="connsiteX9" fmla="*/ 674543 w 674616"/>
              <a:gd name="connsiteY9" fmla="*/ 1688 h 247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616" h="2477439">
                <a:moveTo>
                  <a:pt x="674543" y="1688"/>
                </a:moveTo>
                <a:cubicBezTo>
                  <a:pt x="680349" y="37974"/>
                  <a:pt x="342165" y="500979"/>
                  <a:pt x="239114" y="785459"/>
                </a:cubicBezTo>
                <a:cubicBezTo>
                  <a:pt x="136063" y="1069939"/>
                  <a:pt x="95422" y="1431345"/>
                  <a:pt x="56234" y="1708568"/>
                </a:cubicBezTo>
                <a:cubicBezTo>
                  <a:pt x="17046" y="1985791"/>
                  <a:pt x="8337" y="2374773"/>
                  <a:pt x="3983" y="2448796"/>
                </a:cubicBezTo>
                <a:cubicBezTo>
                  <a:pt x="-371" y="2522819"/>
                  <a:pt x="-9079" y="2463311"/>
                  <a:pt x="30109" y="2152705"/>
                </a:cubicBezTo>
                <a:cubicBezTo>
                  <a:pt x="69297" y="1842099"/>
                  <a:pt x="218794" y="798522"/>
                  <a:pt x="239114" y="585162"/>
                </a:cubicBezTo>
                <a:cubicBezTo>
                  <a:pt x="259434" y="371802"/>
                  <a:pt x="134612" y="923345"/>
                  <a:pt x="152029" y="872545"/>
                </a:cubicBezTo>
                <a:cubicBezTo>
                  <a:pt x="169446" y="821745"/>
                  <a:pt x="334908" y="331162"/>
                  <a:pt x="343617" y="280362"/>
                </a:cubicBezTo>
                <a:cubicBezTo>
                  <a:pt x="352326" y="229562"/>
                  <a:pt x="152029" y="609836"/>
                  <a:pt x="204280" y="567745"/>
                </a:cubicBezTo>
                <a:cubicBezTo>
                  <a:pt x="256531" y="525654"/>
                  <a:pt x="668737" y="-34598"/>
                  <a:pt x="674543" y="1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14BB0DAA-1B58-D7D9-48C5-7A5AA2D0B7DE}"/>
              </a:ext>
            </a:extLst>
          </p:cNvPr>
          <p:cNvSpPr/>
          <p:nvPr/>
        </p:nvSpPr>
        <p:spPr>
          <a:xfrm>
            <a:off x="2742538" y="2549323"/>
            <a:ext cx="931035" cy="560630"/>
          </a:xfrm>
          <a:custGeom>
            <a:avLst/>
            <a:gdLst>
              <a:gd name="connsiteX0" fmla="*/ 923771 w 931035"/>
              <a:gd name="connsiteY0" fmla="*/ 2288 h 560630"/>
              <a:gd name="connsiteX1" fmla="*/ 52913 w 931035"/>
              <a:gd name="connsiteY1" fmla="*/ 341923 h 560630"/>
              <a:gd name="connsiteX2" fmla="*/ 235793 w 931035"/>
              <a:gd name="connsiteY2" fmla="*/ 315797 h 560630"/>
              <a:gd name="connsiteX3" fmla="*/ 662 w 931035"/>
              <a:gd name="connsiteY3" fmla="*/ 559637 h 560630"/>
              <a:gd name="connsiteX4" fmla="*/ 174833 w 931035"/>
              <a:gd name="connsiteY4" fmla="*/ 394174 h 560630"/>
              <a:gd name="connsiteX5" fmla="*/ 453508 w 931035"/>
              <a:gd name="connsiteY5" fmla="*/ 202586 h 560630"/>
              <a:gd name="connsiteX6" fmla="*/ 923771 w 931035"/>
              <a:gd name="connsiteY6" fmla="*/ 2288 h 56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035" h="560630">
                <a:moveTo>
                  <a:pt x="923771" y="2288"/>
                </a:moveTo>
                <a:cubicBezTo>
                  <a:pt x="857005" y="25511"/>
                  <a:pt x="167576" y="289672"/>
                  <a:pt x="52913" y="341923"/>
                </a:cubicBezTo>
                <a:cubicBezTo>
                  <a:pt x="-61750" y="394175"/>
                  <a:pt x="244501" y="279511"/>
                  <a:pt x="235793" y="315797"/>
                </a:cubicBezTo>
                <a:cubicBezTo>
                  <a:pt x="227084" y="352083"/>
                  <a:pt x="10822" y="546574"/>
                  <a:pt x="662" y="559637"/>
                </a:cubicBezTo>
                <a:cubicBezTo>
                  <a:pt x="-9498" y="572700"/>
                  <a:pt x="99359" y="453683"/>
                  <a:pt x="174833" y="394174"/>
                </a:cubicBezTo>
                <a:cubicBezTo>
                  <a:pt x="250307" y="334666"/>
                  <a:pt x="328685" y="266449"/>
                  <a:pt x="453508" y="202586"/>
                </a:cubicBezTo>
                <a:cubicBezTo>
                  <a:pt x="578331" y="138723"/>
                  <a:pt x="990537" y="-20935"/>
                  <a:pt x="923771" y="2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7C9AA1D-D0BC-60A3-0BB8-B1339FE2923C}"/>
              </a:ext>
            </a:extLst>
          </p:cNvPr>
          <p:cNvSpPr/>
          <p:nvPr/>
        </p:nvSpPr>
        <p:spPr>
          <a:xfrm>
            <a:off x="2205274" y="2835924"/>
            <a:ext cx="773817" cy="1259964"/>
          </a:xfrm>
          <a:custGeom>
            <a:avLst/>
            <a:gdLst>
              <a:gd name="connsiteX0" fmla="*/ 773057 w 773817"/>
              <a:gd name="connsiteY0" fmla="*/ 81447 h 1259964"/>
              <a:gd name="connsiteX1" fmla="*/ 328920 w 773817"/>
              <a:gd name="connsiteY1" fmla="*/ 612670 h 1259964"/>
              <a:gd name="connsiteX2" fmla="*/ 6703 w 773817"/>
              <a:gd name="connsiteY2" fmla="*/ 1239687 h 1259964"/>
              <a:gd name="connsiteX3" fmla="*/ 137332 w 773817"/>
              <a:gd name="connsiteY3" fmla="*/ 1021973 h 1259964"/>
              <a:gd name="connsiteX4" fmla="*/ 450840 w 773817"/>
              <a:gd name="connsiteY4" fmla="*/ 194659 h 1259964"/>
              <a:gd name="connsiteX5" fmla="*/ 250543 w 773817"/>
              <a:gd name="connsiteY5" fmla="*/ 595253 h 1259964"/>
              <a:gd name="connsiteX6" fmla="*/ 703389 w 773817"/>
              <a:gd name="connsiteY6" fmla="*/ 3070 h 1259964"/>
              <a:gd name="connsiteX7" fmla="*/ 442132 w 773817"/>
              <a:gd name="connsiteY7" fmla="*/ 351413 h 1259964"/>
              <a:gd name="connsiteX8" fmla="*/ 773057 w 773817"/>
              <a:gd name="connsiteY8" fmla="*/ 81447 h 12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17" h="1259964">
                <a:moveTo>
                  <a:pt x="773057" y="81447"/>
                </a:moveTo>
                <a:cubicBezTo>
                  <a:pt x="754188" y="124990"/>
                  <a:pt x="456646" y="419630"/>
                  <a:pt x="328920" y="612670"/>
                </a:cubicBezTo>
                <a:cubicBezTo>
                  <a:pt x="201194" y="805710"/>
                  <a:pt x="38634" y="1171470"/>
                  <a:pt x="6703" y="1239687"/>
                </a:cubicBezTo>
                <a:cubicBezTo>
                  <a:pt x="-25228" y="1307904"/>
                  <a:pt x="63309" y="1196144"/>
                  <a:pt x="137332" y="1021973"/>
                </a:cubicBezTo>
                <a:cubicBezTo>
                  <a:pt x="211355" y="847802"/>
                  <a:pt x="431971" y="265779"/>
                  <a:pt x="450840" y="194659"/>
                </a:cubicBezTo>
                <a:cubicBezTo>
                  <a:pt x="469708" y="123539"/>
                  <a:pt x="208452" y="627184"/>
                  <a:pt x="250543" y="595253"/>
                </a:cubicBezTo>
                <a:cubicBezTo>
                  <a:pt x="292634" y="563322"/>
                  <a:pt x="671458" y="43710"/>
                  <a:pt x="703389" y="3070"/>
                </a:cubicBezTo>
                <a:cubicBezTo>
                  <a:pt x="735320" y="-37570"/>
                  <a:pt x="430521" y="338350"/>
                  <a:pt x="442132" y="351413"/>
                </a:cubicBezTo>
                <a:cubicBezTo>
                  <a:pt x="453743" y="364476"/>
                  <a:pt x="791926" y="37904"/>
                  <a:pt x="773057" y="81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D940001A-3433-F0E4-EF76-FC584805490C}"/>
              </a:ext>
            </a:extLst>
          </p:cNvPr>
          <p:cNvSpPr/>
          <p:nvPr/>
        </p:nvSpPr>
        <p:spPr>
          <a:xfrm>
            <a:off x="1887628" y="3492137"/>
            <a:ext cx="577292" cy="2232608"/>
          </a:xfrm>
          <a:custGeom>
            <a:avLst/>
            <a:gdLst>
              <a:gd name="connsiteX0" fmla="*/ 576898 w 577292"/>
              <a:gd name="connsiteY0" fmla="*/ 0 h 2232608"/>
              <a:gd name="connsiteX1" fmla="*/ 185012 w 577292"/>
              <a:gd name="connsiteY1" fmla="*/ 792480 h 2232608"/>
              <a:gd name="connsiteX2" fmla="*/ 36966 w 577292"/>
              <a:gd name="connsiteY2" fmla="*/ 1436914 h 2232608"/>
              <a:gd name="connsiteX3" fmla="*/ 89218 w 577292"/>
              <a:gd name="connsiteY3" fmla="*/ 1306286 h 2232608"/>
              <a:gd name="connsiteX4" fmla="*/ 28258 w 577292"/>
              <a:gd name="connsiteY4" fmla="*/ 1567543 h 2232608"/>
              <a:gd name="connsiteX5" fmla="*/ 176303 w 577292"/>
              <a:gd name="connsiteY5" fmla="*/ 2220686 h 2232608"/>
              <a:gd name="connsiteX6" fmla="*/ 124052 w 577292"/>
              <a:gd name="connsiteY6" fmla="*/ 1942012 h 2232608"/>
              <a:gd name="connsiteX7" fmla="*/ 2132 w 577292"/>
              <a:gd name="connsiteY7" fmla="*/ 1349829 h 2232608"/>
              <a:gd name="connsiteX8" fmla="*/ 237263 w 577292"/>
              <a:gd name="connsiteY8" fmla="*/ 566057 h 2232608"/>
              <a:gd name="connsiteX9" fmla="*/ 106635 w 577292"/>
              <a:gd name="connsiteY9" fmla="*/ 792480 h 2232608"/>
              <a:gd name="connsiteX10" fmla="*/ 576898 w 577292"/>
              <a:gd name="connsiteY10" fmla="*/ 0 h 223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292" h="2232608">
                <a:moveTo>
                  <a:pt x="576898" y="0"/>
                </a:moveTo>
                <a:cubicBezTo>
                  <a:pt x="589961" y="0"/>
                  <a:pt x="275001" y="552994"/>
                  <a:pt x="185012" y="792480"/>
                </a:cubicBezTo>
                <a:cubicBezTo>
                  <a:pt x="95023" y="1031966"/>
                  <a:pt x="52932" y="1351280"/>
                  <a:pt x="36966" y="1436914"/>
                </a:cubicBezTo>
                <a:cubicBezTo>
                  <a:pt x="21000" y="1522548"/>
                  <a:pt x="90669" y="1284515"/>
                  <a:pt x="89218" y="1306286"/>
                </a:cubicBezTo>
                <a:cubicBezTo>
                  <a:pt x="87767" y="1328057"/>
                  <a:pt x="13744" y="1415143"/>
                  <a:pt x="28258" y="1567543"/>
                </a:cubicBezTo>
                <a:cubicBezTo>
                  <a:pt x="42772" y="1719943"/>
                  <a:pt x="160337" y="2158275"/>
                  <a:pt x="176303" y="2220686"/>
                </a:cubicBezTo>
                <a:cubicBezTo>
                  <a:pt x="192269" y="2283098"/>
                  <a:pt x="153080" y="2087155"/>
                  <a:pt x="124052" y="1942012"/>
                </a:cubicBezTo>
                <a:cubicBezTo>
                  <a:pt x="95024" y="1796869"/>
                  <a:pt x="-16736" y="1579155"/>
                  <a:pt x="2132" y="1349829"/>
                </a:cubicBezTo>
                <a:cubicBezTo>
                  <a:pt x="21000" y="1120503"/>
                  <a:pt x="219846" y="658948"/>
                  <a:pt x="237263" y="566057"/>
                </a:cubicBezTo>
                <a:cubicBezTo>
                  <a:pt x="254680" y="473166"/>
                  <a:pt x="44224" y="889726"/>
                  <a:pt x="106635" y="792480"/>
                </a:cubicBezTo>
                <a:cubicBezTo>
                  <a:pt x="169046" y="695234"/>
                  <a:pt x="563835" y="0"/>
                  <a:pt x="5768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32B93283-9CDD-1A83-7C13-265B17D03005}"/>
              </a:ext>
            </a:extLst>
          </p:cNvPr>
          <p:cNvSpPr/>
          <p:nvPr/>
        </p:nvSpPr>
        <p:spPr>
          <a:xfrm>
            <a:off x="2601055" y="3377903"/>
            <a:ext cx="536077" cy="3126006"/>
          </a:xfrm>
          <a:custGeom>
            <a:avLst/>
            <a:gdLst>
              <a:gd name="connsiteX0" fmla="*/ 534031 w 536077"/>
              <a:gd name="connsiteY0" fmla="*/ 9731 h 3126006"/>
              <a:gd name="connsiteX1" fmla="*/ 63768 w 536077"/>
              <a:gd name="connsiteY1" fmla="*/ 1411811 h 3126006"/>
              <a:gd name="connsiteX2" fmla="*/ 63768 w 536077"/>
              <a:gd name="connsiteY2" fmla="*/ 2108497 h 3126006"/>
              <a:gd name="connsiteX3" fmla="*/ 63768 w 536077"/>
              <a:gd name="connsiteY3" fmla="*/ 1864657 h 3126006"/>
              <a:gd name="connsiteX4" fmla="*/ 229231 w 536077"/>
              <a:gd name="connsiteY4" fmla="*/ 3083857 h 3126006"/>
              <a:gd name="connsiteX5" fmla="*/ 229231 w 536077"/>
              <a:gd name="connsiteY5" fmla="*/ 2744223 h 3126006"/>
              <a:gd name="connsiteX6" fmla="*/ 2808 w 536077"/>
              <a:gd name="connsiteY6" fmla="*/ 1760154 h 3126006"/>
              <a:gd name="connsiteX7" fmla="*/ 98602 w 536077"/>
              <a:gd name="connsiteY7" fmla="*/ 723834 h 3126006"/>
              <a:gd name="connsiteX8" fmla="*/ 37642 w 536077"/>
              <a:gd name="connsiteY8" fmla="*/ 1255057 h 3126006"/>
              <a:gd name="connsiteX9" fmla="*/ 333734 w 536077"/>
              <a:gd name="connsiteY9" fmla="*/ 506120 h 3126006"/>
              <a:gd name="connsiteX10" fmla="*/ 237939 w 536077"/>
              <a:gd name="connsiteY10" fmla="*/ 776086 h 3126006"/>
              <a:gd name="connsiteX11" fmla="*/ 534031 w 536077"/>
              <a:gd name="connsiteY11" fmla="*/ 9731 h 312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077" h="3126006">
                <a:moveTo>
                  <a:pt x="534031" y="9731"/>
                </a:moveTo>
                <a:cubicBezTo>
                  <a:pt x="505003" y="115685"/>
                  <a:pt x="142145" y="1062017"/>
                  <a:pt x="63768" y="1411811"/>
                </a:cubicBezTo>
                <a:cubicBezTo>
                  <a:pt x="-14609" y="1761605"/>
                  <a:pt x="63768" y="2108497"/>
                  <a:pt x="63768" y="2108497"/>
                </a:cubicBezTo>
                <a:cubicBezTo>
                  <a:pt x="63768" y="2183971"/>
                  <a:pt x="36191" y="1702097"/>
                  <a:pt x="63768" y="1864657"/>
                </a:cubicBezTo>
                <a:cubicBezTo>
                  <a:pt x="91345" y="2027217"/>
                  <a:pt x="201654" y="2937263"/>
                  <a:pt x="229231" y="3083857"/>
                </a:cubicBezTo>
                <a:cubicBezTo>
                  <a:pt x="256808" y="3230451"/>
                  <a:pt x="266968" y="2964840"/>
                  <a:pt x="229231" y="2744223"/>
                </a:cubicBezTo>
                <a:cubicBezTo>
                  <a:pt x="191494" y="2523606"/>
                  <a:pt x="24579" y="2096885"/>
                  <a:pt x="2808" y="1760154"/>
                </a:cubicBezTo>
                <a:cubicBezTo>
                  <a:pt x="-18963" y="1423423"/>
                  <a:pt x="92796" y="808017"/>
                  <a:pt x="98602" y="723834"/>
                </a:cubicBezTo>
                <a:cubicBezTo>
                  <a:pt x="104408" y="639651"/>
                  <a:pt x="-1547" y="1291343"/>
                  <a:pt x="37642" y="1255057"/>
                </a:cubicBezTo>
                <a:cubicBezTo>
                  <a:pt x="76831" y="1218771"/>
                  <a:pt x="300351" y="585949"/>
                  <a:pt x="333734" y="506120"/>
                </a:cubicBezTo>
                <a:cubicBezTo>
                  <a:pt x="367117" y="426292"/>
                  <a:pt x="201653" y="855915"/>
                  <a:pt x="237939" y="776086"/>
                </a:cubicBezTo>
                <a:cubicBezTo>
                  <a:pt x="274225" y="696257"/>
                  <a:pt x="563059" y="-96223"/>
                  <a:pt x="534031" y="9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B9E4F4-19A0-B766-B753-FA6592D210ED}"/>
              </a:ext>
            </a:extLst>
          </p:cNvPr>
          <p:cNvSpPr/>
          <p:nvPr/>
        </p:nvSpPr>
        <p:spPr>
          <a:xfrm>
            <a:off x="3910149" y="2603002"/>
            <a:ext cx="754683" cy="2565316"/>
          </a:xfrm>
          <a:custGeom>
            <a:avLst/>
            <a:gdLst>
              <a:gd name="connsiteX0" fmla="*/ 0 w 754683"/>
              <a:gd name="connsiteY0" fmla="*/ 861 h 2565316"/>
              <a:gd name="connsiteX1" fmla="*/ 365760 w 754683"/>
              <a:gd name="connsiteY1" fmla="*/ 1307147 h 2565316"/>
              <a:gd name="connsiteX2" fmla="*/ 365760 w 754683"/>
              <a:gd name="connsiteY2" fmla="*/ 1289729 h 2565316"/>
              <a:gd name="connsiteX3" fmla="*/ 496388 w 754683"/>
              <a:gd name="connsiteY3" fmla="*/ 2073501 h 2565316"/>
              <a:gd name="connsiteX4" fmla="*/ 522514 w 754683"/>
              <a:gd name="connsiteY4" fmla="*/ 2021249 h 2565316"/>
              <a:gd name="connsiteX5" fmla="*/ 748937 w 754683"/>
              <a:gd name="connsiteY5" fmla="*/ 2552472 h 2565316"/>
              <a:gd name="connsiteX6" fmla="*/ 661851 w 754683"/>
              <a:gd name="connsiteY6" fmla="*/ 2343467 h 2565316"/>
              <a:gd name="connsiteX7" fmla="*/ 391885 w 754683"/>
              <a:gd name="connsiteY7" fmla="*/ 1716449 h 2565316"/>
              <a:gd name="connsiteX8" fmla="*/ 365760 w 754683"/>
              <a:gd name="connsiteY8" fmla="*/ 1115558 h 2565316"/>
              <a:gd name="connsiteX9" fmla="*/ 0 w 754683"/>
              <a:gd name="connsiteY9" fmla="*/ 861 h 25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683" h="2565316">
                <a:moveTo>
                  <a:pt x="0" y="861"/>
                </a:moveTo>
                <a:cubicBezTo>
                  <a:pt x="0" y="32792"/>
                  <a:pt x="304800" y="1092336"/>
                  <a:pt x="365760" y="1307147"/>
                </a:cubicBezTo>
                <a:cubicBezTo>
                  <a:pt x="426720" y="1521958"/>
                  <a:pt x="343989" y="1162003"/>
                  <a:pt x="365760" y="1289729"/>
                </a:cubicBezTo>
                <a:cubicBezTo>
                  <a:pt x="387531" y="1417455"/>
                  <a:pt x="470262" y="1951581"/>
                  <a:pt x="496388" y="2073501"/>
                </a:cubicBezTo>
                <a:cubicBezTo>
                  <a:pt x="522514" y="2195421"/>
                  <a:pt x="480423" y="1941421"/>
                  <a:pt x="522514" y="2021249"/>
                </a:cubicBezTo>
                <a:cubicBezTo>
                  <a:pt x="564605" y="2101077"/>
                  <a:pt x="725714" y="2498769"/>
                  <a:pt x="748937" y="2552472"/>
                </a:cubicBezTo>
                <a:cubicBezTo>
                  <a:pt x="772160" y="2606175"/>
                  <a:pt x="721360" y="2482804"/>
                  <a:pt x="661851" y="2343467"/>
                </a:cubicBezTo>
                <a:cubicBezTo>
                  <a:pt x="602342" y="2204130"/>
                  <a:pt x="441233" y="1921100"/>
                  <a:pt x="391885" y="1716449"/>
                </a:cubicBezTo>
                <a:cubicBezTo>
                  <a:pt x="342537" y="1511798"/>
                  <a:pt x="426720" y="1397135"/>
                  <a:pt x="365760" y="1115558"/>
                </a:cubicBezTo>
                <a:cubicBezTo>
                  <a:pt x="304800" y="833981"/>
                  <a:pt x="0" y="-31070"/>
                  <a:pt x="0" y="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C36B68AB-6869-6A9E-567F-958D791AD1E4}"/>
              </a:ext>
            </a:extLst>
          </p:cNvPr>
          <p:cNvSpPr/>
          <p:nvPr/>
        </p:nvSpPr>
        <p:spPr>
          <a:xfrm>
            <a:off x="3784852" y="2338155"/>
            <a:ext cx="1899441" cy="2880674"/>
          </a:xfrm>
          <a:custGeom>
            <a:avLst/>
            <a:gdLst>
              <a:gd name="connsiteX0" fmla="*/ 73045 w 1899441"/>
              <a:gd name="connsiteY0" fmla="*/ 108954 h 2880674"/>
              <a:gd name="connsiteX1" fmla="*/ 813274 w 1899441"/>
              <a:gd name="connsiteY1" fmla="*/ 1284611 h 2880674"/>
              <a:gd name="connsiteX2" fmla="*/ 700062 w 1899441"/>
              <a:gd name="connsiteY2" fmla="*/ 1145274 h 2880674"/>
              <a:gd name="connsiteX3" fmla="*/ 1239994 w 1899441"/>
              <a:gd name="connsiteY3" fmla="*/ 2016131 h 2880674"/>
              <a:gd name="connsiteX4" fmla="*/ 1161617 w 1899441"/>
              <a:gd name="connsiteY4" fmla="*/ 1885502 h 2880674"/>
              <a:gd name="connsiteX5" fmla="*/ 1840885 w 1899441"/>
              <a:gd name="connsiteY5" fmla="*/ 2808611 h 2880674"/>
              <a:gd name="connsiteX6" fmla="*/ 1788634 w 1899441"/>
              <a:gd name="connsiteY6" fmla="*/ 2712816 h 2880674"/>
              <a:gd name="connsiteX7" fmla="*/ 1179034 w 1899441"/>
              <a:gd name="connsiteY7" fmla="*/ 1859376 h 2880674"/>
              <a:gd name="connsiteX8" fmla="*/ 682645 w 1899441"/>
              <a:gd name="connsiteY8" fmla="*/ 918851 h 2880674"/>
              <a:gd name="connsiteX9" fmla="*/ 734897 w 1899441"/>
              <a:gd name="connsiteY9" fmla="*/ 1075605 h 2880674"/>
              <a:gd name="connsiteX10" fmla="*/ 99171 w 1899441"/>
              <a:gd name="connsiteY10" fmla="*/ 161205 h 2880674"/>
              <a:gd name="connsiteX11" fmla="*/ 73045 w 1899441"/>
              <a:gd name="connsiteY11" fmla="*/ 108954 h 28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9441" h="2880674">
                <a:moveTo>
                  <a:pt x="73045" y="108954"/>
                </a:moveTo>
                <a:cubicBezTo>
                  <a:pt x="192062" y="296188"/>
                  <a:pt x="708771" y="1111891"/>
                  <a:pt x="813274" y="1284611"/>
                </a:cubicBezTo>
                <a:cubicBezTo>
                  <a:pt x="917777" y="1457331"/>
                  <a:pt x="628942" y="1023354"/>
                  <a:pt x="700062" y="1145274"/>
                </a:cubicBezTo>
                <a:cubicBezTo>
                  <a:pt x="771182" y="1267194"/>
                  <a:pt x="1163068" y="1892760"/>
                  <a:pt x="1239994" y="2016131"/>
                </a:cubicBezTo>
                <a:cubicBezTo>
                  <a:pt x="1316920" y="2139502"/>
                  <a:pt x="1061469" y="1753422"/>
                  <a:pt x="1161617" y="1885502"/>
                </a:cubicBezTo>
                <a:cubicBezTo>
                  <a:pt x="1261766" y="2017582"/>
                  <a:pt x="1736382" y="2670725"/>
                  <a:pt x="1840885" y="2808611"/>
                </a:cubicBezTo>
                <a:cubicBezTo>
                  <a:pt x="1945388" y="2946497"/>
                  <a:pt x="1898942" y="2871022"/>
                  <a:pt x="1788634" y="2712816"/>
                </a:cubicBezTo>
                <a:cubicBezTo>
                  <a:pt x="1678326" y="2554610"/>
                  <a:pt x="1363366" y="2158370"/>
                  <a:pt x="1179034" y="1859376"/>
                </a:cubicBezTo>
                <a:cubicBezTo>
                  <a:pt x="994703" y="1560382"/>
                  <a:pt x="756668" y="1049480"/>
                  <a:pt x="682645" y="918851"/>
                </a:cubicBezTo>
                <a:cubicBezTo>
                  <a:pt x="608622" y="788222"/>
                  <a:pt x="832143" y="1201879"/>
                  <a:pt x="734897" y="1075605"/>
                </a:cubicBezTo>
                <a:cubicBezTo>
                  <a:pt x="637651" y="949331"/>
                  <a:pt x="205125" y="322314"/>
                  <a:pt x="99171" y="161205"/>
                </a:cubicBezTo>
                <a:cubicBezTo>
                  <a:pt x="-6783" y="96"/>
                  <a:pt x="-45972" y="-78280"/>
                  <a:pt x="73045" y="108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80812EDD-B768-F0D9-E389-5DF11A12D791}"/>
              </a:ext>
            </a:extLst>
          </p:cNvPr>
          <p:cNvSpPr/>
          <p:nvPr/>
        </p:nvSpPr>
        <p:spPr>
          <a:xfrm>
            <a:off x="4275906" y="2376850"/>
            <a:ext cx="1506365" cy="2768755"/>
          </a:xfrm>
          <a:custGeom>
            <a:avLst/>
            <a:gdLst>
              <a:gd name="connsiteX0" fmla="*/ 3 w 1506365"/>
              <a:gd name="connsiteY0" fmla="*/ 590 h 2768755"/>
              <a:gd name="connsiteX1" fmla="*/ 496391 w 1506365"/>
              <a:gd name="connsiteY1" fmla="*/ 740819 h 2768755"/>
              <a:gd name="connsiteX2" fmla="*/ 731523 w 1506365"/>
              <a:gd name="connsiteY2" fmla="*/ 1507173 h 2768755"/>
              <a:gd name="connsiteX3" fmla="*/ 740231 w 1506365"/>
              <a:gd name="connsiteY3" fmla="*/ 1393961 h 2768755"/>
              <a:gd name="connsiteX4" fmla="*/ 853443 w 1506365"/>
              <a:gd name="connsiteY4" fmla="*/ 1846807 h 2768755"/>
              <a:gd name="connsiteX5" fmla="*/ 827317 w 1506365"/>
              <a:gd name="connsiteY5" fmla="*/ 1759721 h 2768755"/>
              <a:gd name="connsiteX6" fmla="*/ 1471751 w 1506365"/>
              <a:gd name="connsiteY6" fmla="*/ 2674121 h 2768755"/>
              <a:gd name="connsiteX7" fmla="*/ 1306288 w 1506365"/>
              <a:gd name="connsiteY7" fmla="*/ 2517367 h 2768755"/>
              <a:gd name="connsiteX8" fmla="*/ 357054 w 1506365"/>
              <a:gd name="connsiteY8" fmla="*/ 705984 h 2768755"/>
              <a:gd name="connsiteX9" fmla="*/ 487683 w 1506365"/>
              <a:gd name="connsiteY9" fmla="*/ 862739 h 2768755"/>
              <a:gd name="connsiteX10" fmla="*/ 3 w 1506365"/>
              <a:gd name="connsiteY10" fmla="*/ 590 h 276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6365" h="2768755">
                <a:moveTo>
                  <a:pt x="3" y="590"/>
                </a:moveTo>
                <a:cubicBezTo>
                  <a:pt x="1454" y="-19730"/>
                  <a:pt x="374471" y="489722"/>
                  <a:pt x="496391" y="740819"/>
                </a:cubicBezTo>
                <a:cubicBezTo>
                  <a:pt x="618311" y="991916"/>
                  <a:pt x="690883" y="1398316"/>
                  <a:pt x="731523" y="1507173"/>
                </a:cubicBezTo>
                <a:cubicBezTo>
                  <a:pt x="772163" y="1616030"/>
                  <a:pt x="719911" y="1337355"/>
                  <a:pt x="740231" y="1393961"/>
                </a:cubicBezTo>
                <a:cubicBezTo>
                  <a:pt x="760551" y="1450567"/>
                  <a:pt x="838929" y="1785847"/>
                  <a:pt x="853443" y="1846807"/>
                </a:cubicBezTo>
                <a:cubicBezTo>
                  <a:pt x="867957" y="1907767"/>
                  <a:pt x="724266" y="1621835"/>
                  <a:pt x="827317" y="1759721"/>
                </a:cubicBezTo>
                <a:cubicBezTo>
                  <a:pt x="930368" y="1897607"/>
                  <a:pt x="1391922" y="2547847"/>
                  <a:pt x="1471751" y="2674121"/>
                </a:cubicBezTo>
                <a:cubicBezTo>
                  <a:pt x="1551580" y="2800395"/>
                  <a:pt x="1492071" y="2845390"/>
                  <a:pt x="1306288" y="2517367"/>
                </a:cubicBezTo>
                <a:cubicBezTo>
                  <a:pt x="1120505" y="2189344"/>
                  <a:pt x="493488" y="981755"/>
                  <a:pt x="357054" y="705984"/>
                </a:cubicBezTo>
                <a:cubicBezTo>
                  <a:pt x="220620" y="430213"/>
                  <a:pt x="544289" y="983207"/>
                  <a:pt x="487683" y="862739"/>
                </a:cubicBezTo>
                <a:cubicBezTo>
                  <a:pt x="431077" y="742271"/>
                  <a:pt x="-1448" y="20910"/>
                  <a:pt x="3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4F1BE55-61EF-8B73-4164-C87CD1CF86AD}"/>
              </a:ext>
            </a:extLst>
          </p:cNvPr>
          <p:cNvSpPr/>
          <p:nvPr/>
        </p:nvSpPr>
        <p:spPr>
          <a:xfrm>
            <a:off x="3942744" y="2308212"/>
            <a:ext cx="665736" cy="1011818"/>
          </a:xfrm>
          <a:custGeom>
            <a:avLst/>
            <a:gdLst>
              <a:gd name="connsiteX0" fmla="*/ 2239 w 665736"/>
              <a:gd name="connsiteY0" fmla="*/ 86645 h 1011818"/>
              <a:gd name="connsiteX1" fmla="*/ 376707 w 665736"/>
              <a:gd name="connsiteY1" fmla="*/ 478531 h 1011818"/>
              <a:gd name="connsiteX2" fmla="*/ 664090 w 665736"/>
              <a:gd name="connsiteY2" fmla="*/ 1009754 h 1011818"/>
              <a:gd name="connsiteX3" fmla="*/ 481210 w 665736"/>
              <a:gd name="connsiteY3" fmla="*/ 643994 h 1011818"/>
              <a:gd name="connsiteX4" fmla="*/ 211245 w 665736"/>
              <a:gd name="connsiteY4" fmla="*/ 182439 h 1011818"/>
              <a:gd name="connsiteX5" fmla="*/ 280913 w 665736"/>
              <a:gd name="connsiteY5" fmla="*/ 269525 h 1011818"/>
              <a:gd name="connsiteX6" fmla="*/ 254787 w 665736"/>
              <a:gd name="connsiteY6" fmla="*/ 25685 h 1011818"/>
              <a:gd name="connsiteX7" fmla="*/ 620547 w 665736"/>
              <a:gd name="connsiteY7" fmla="*/ 8268 h 1011818"/>
              <a:gd name="connsiteX8" fmla="*/ 394125 w 665736"/>
              <a:gd name="connsiteY8" fmla="*/ 34394 h 1011818"/>
              <a:gd name="connsiteX9" fmla="*/ 219953 w 665736"/>
              <a:gd name="connsiteY9" fmla="*/ 95354 h 1011818"/>
              <a:gd name="connsiteX10" fmla="*/ 219953 w 665736"/>
              <a:gd name="connsiteY10" fmla="*/ 260817 h 1011818"/>
              <a:gd name="connsiteX11" fmla="*/ 2239 w 665736"/>
              <a:gd name="connsiteY11" fmla="*/ 86645 h 101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5736" h="1011818">
                <a:moveTo>
                  <a:pt x="2239" y="86645"/>
                </a:moveTo>
                <a:cubicBezTo>
                  <a:pt x="28365" y="122931"/>
                  <a:pt x="266399" y="324680"/>
                  <a:pt x="376707" y="478531"/>
                </a:cubicBezTo>
                <a:cubicBezTo>
                  <a:pt x="487015" y="632382"/>
                  <a:pt x="646673" y="982177"/>
                  <a:pt x="664090" y="1009754"/>
                </a:cubicBezTo>
                <a:cubicBezTo>
                  <a:pt x="681507" y="1037331"/>
                  <a:pt x="556684" y="781880"/>
                  <a:pt x="481210" y="643994"/>
                </a:cubicBezTo>
                <a:cubicBezTo>
                  <a:pt x="405736" y="506108"/>
                  <a:pt x="244628" y="244851"/>
                  <a:pt x="211245" y="182439"/>
                </a:cubicBezTo>
                <a:cubicBezTo>
                  <a:pt x="177862" y="120028"/>
                  <a:pt x="273656" y="295651"/>
                  <a:pt x="280913" y="269525"/>
                </a:cubicBezTo>
                <a:cubicBezTo>
                  <a:pt x="288170" y="243399"/>
                  <a:pt x="198181" y="69228"/>
                  <a:pt x="254787" y="25685"/>
                </a:cubicBezTo>
                <a:cubicBezTo>
                  <a:pt x="311393" y="-17858"/>
                  <a:pt x="597324" y="6817"/>
                  <a:pt x="620547" y="8268"/>
                </a:cubicBezTo>
                <a:cubicBezTo>
                  <a:pt x="643770" y="9719"/>
                  <a:pt x="460891" y="19880"/>
                  <a:pt x="394125" y="34394"/>
                </a:cubicBezTo>
                <a:cubicBezTo>
                  <a:pt x="327359" y="48908"/>
                  <a:pt x="248982" y="57617"/>
                  <a:pt x="219953" y="95354"/>
                </a:cubicBezTo>
                <a:cubicBezTo>
                  <a:pt x="190924" y="133091"/>
                  <a:pt x="253336" y="262268"/>
                  <a:pt x="219953" y="260817"/>
                </a:cubicBezTo>
                <a:cubicBezTo>
                  <a:pt x="186570" y="259366"/>
                  <a:pt x="-23887" y="50359"/>
                  <a:pt x="2239" y="86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DDB33884-3FAE-F726-6479-9E7267664F64}"/>
              </a:ext>
            </a:extLst>
          </p:cNvPr>
          <p:cNvSpPr/>
          <p:nvPr/>
        </p:nvSpPr>
        <p:spPr>
          <a:xfrm>
            <a:off x="4244747" y="2257855"/>
            <a:ext cx="2139215" cy="3644582"/>
          </a:xfrm>
          <a:custGeom>
            <a:avLst/>
            <a:gdLst>
              <a:gd name="connsiteX0" fmla="*/ 31162 w 2139215"/>
              <a:gd name="connsiteY0" fmla="*/ 49916 h 3644582"/>
              <a:gd name="connsiteX1" fmla="*/ 74704 w 2139215"/>
              <a:gd name="connsiteY1" fmla="*/ 110876 h 3644582"/>
              <a:gd name="connsiteX2" fmla="*/ 1372282 w 2139215"/>
              <a:gd name="connsiteY2" fmla="*/ 2105139 h 3644582"/>
              <a:gd name="connsiteX3" fmla="*/ 1267779 w 2139215"/>
              <a:gd name="connsiteY3" fmla="*/ 1904842 h 3644582"/>
              <a:gd name="connsiteX4" fmla="*/ 1851253 w 2139215"/>
              <a:gd name="connsiteY4" fmla="*/ 2897619 h 3644582"/>
              <a:gd name="connsiteX5" fmla="*/ 2138636 w 2139215"/>
              <a:gd name="connsiteY5" fmla="*/ 3637848 h 3644582"/>
              <a:gd name="connsiteX6" fmla="*/ 1903504 w 2139215"/>
              <a:gd name="connsiteY6" fmla="*/ 3193711 h 3644582"/>
              <a:gd name="connsiteX7" fmla="*/ 1215527 w 2139215"/>
              <a:gd name="connsiteY7" fmla="*/ 2052888 h 3644582"/>
              <a:gd name="connsiteX8" fmla="*/ 1668373 w 2139215"/>
              <a:gd name="connsiteY8" fmla="*/ 2636362 h 3644582"/>
              <a:gd name="connsiteX9" fmla="*/ 1459367 w 2139215"/>
              <a:gd name="connsiteY9" fmla="*/ 2052888 h 3644582"/>
              <a:gd name="connsiteX10" fmla="*/ 884602 w 2139215"/>
              <a:gd name="connsiteY10" fmla="*/ 903356 h 3644582"/>
              <a:gd name="connsiteX11" fmla="*/ 1293904 w 2139215"/>
              <a:gd name="connsiteY11" fmla="*/ 1835174 h 3644582"/>
              <a:gd name="connsiteX12" fmla="*/ 971687 w 2139215"/>
              <a:gd name="connsiteY12" fmla="*/ 1408454 h 3644582"/>
              <a:gd name="connsiteX13" fmla="*/ 31162 w 2139215"/>
              <a:gd name="connsiteY13" fmla="*/ 49916 h 364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9215" h="3644582">
                <a:moveTo>
                  <a:pt x="31162" y="49916"/>
                </a:moveTo>
                <a:cubicBezTo>
                  <a:pt x="-58827" y="-90873"/>
                  <a:pt x="74704" y="110876"/>
                  <a:pt x="74704" y="110876"/>
                </a:cubicBezTo>
                <a:lnTo>
                  <a:pt x="1372282" y="2105139"/>
                </a:lnTo>
                <a:cubicBezTo>
                  <a:pt x="1571128" y="2404133"/>
                  <a:pt x="1187951" y="1772762"/>
                  <a:pt x="1267779" y="1904842"/>
                </a:cubicBezTo>
                <a:cubicBezTo>
                  <a:pt x="1347608" y="2036922"/>
                  <a:pt x="1706110" y="2608785"/>
                  <a:pt x="1851253" y="2897619"/>
                </a:cubicBezTo>
                <a:cubicBezTo>
                  <a:pt x="1996396" y="3186453"/>
                  <a:pt x="2129928" y="3588499"/>
                  <a:pt x="2138636" y="3637848"/>
                </a:cubicBezTo>
                <a:cubicBezTo>
                  <a:pt x="2147344" y="3687197"/>
                  <a:pt x="2057355" y="3457871"/>
                  <a:pt x="1903504" y="3193711"/>
                </a:cubicBezTo>
                <a:cubicBezTo>
                  <a:pt x="1749653" y="2929551"/>
                  <a:pt x="1254716" y="2145780"/>
                  <a:pt x="1215527" y="2052888"/>
                </a:cubicBezTo>
                <a:cubicBezTo>
                  <a:pt x="1176338" y="1959996"/>
                  <a:pt x="1627733" y="2636362"/>
                  <a:pt x="1668373" y="2636362"/>
                </a:cubicBezTo>
                <a:cubicBezTo>
                  <a:pt x="1709013" y="2636362"/>
                  <a:pt x="1589996" y="2341722"/>
                  <a:pt x="1459367" y="2052888"/>
                </a:cubicBezTo>
                <a:cubicBezTo>
                  <a:pt x="1328739" y="1764054"/>
                  <a:pt x="912179" y="939642"/>
                  <a:pt x="884602" y="903356"/>
                </a:cubicBezTo>
                <a:cubicBezTo>
                  <a:pt x="857025" y="867070"/>
                  <a:pt x="1279390" y="1750991"/>
                  <a:pt x="1293904" y="1835174"/>
                </a:cubicBezTo>
                <a:cubicBezTo>
                  <a:pt x="1308418" y="1919357"/>
                  <a:pt x="1185047" y="1698740"/>
                  <a:pt x="971687" y="1408454"/>
                </a:cubicBezTo>
                <a:cubicBezTo>
                  <a:pt x="758327" y="1118168"/>
                  <a:pt x="386035" y="605813"/>
                  <a:pt x="31162" y="49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B10B90D-51FA-7402-AC0F-584C94E7A546}"/>
              </a:ext>
            </a:extLst>
          </p:cNvPr>
          <p:cNvSpPr/>
          <p:nvPr/>
        </p:nvSpPr>
        <p:spPr>
          <a:xfrm>
            <a:off x="3968392" y="2353711"/>
            <a:ext cx="1962249" cy="485310"/>
          </a:xfrm>
          <a:custGeom>
            <a:avLst/>
            <a:gdLst>
              <a:gd name="connsiteX0" fmla="*/ 2717 w 1962249"/>
              <a:gd name="connsiteY0" fmla="*/ 58563 h 485310"/>
              <a:gd name="connsiteX1" fmla="*/ 899699 w 1962249"/>
              <a:gd name="connsiteY1" fmla="*/ 15020 h 485310"/>
              <a:gd name="connsiteX2" fmla="*/ 1639928 w 1962249"/>
              <a:gd name="connsiteY2" fmla="*/ 363363 h 485310"/>
              <a:gd name="connsiteX3" fmla="*/ 1552842 w 1962249"/>
              <a:gd name="connsiteY3" fmla="*/ 241443 h 485310"/>
              <a:gd name="connsiteX4" fmla="*/ 1962145 w 1962249"/>
              <a:gd name="connsiteY4" fmla="*/ 485283 h 485310"/>
              <a:gd name="connsiteX5" fmla="*/ 1596385 w 1962249"/>
              <a:gd name="connsiteY5" fmla="*/ 258860 h 485310"/>
              <a:gd name="connsiteX6" fmla="*/ 1204499 w 1962249"/>
              <a:gd name="connsiteY6" fmla="*/ 15020 h 485310"/>
              <a:gd name="connsiteX7" fmla="*/ 2717 w 1962249"/>
              <a:gd name="connsiteY7" fmla="*/ 58563 h 48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2249" h="485310">
                <a:moveTo>
                  <a:pt x="2717" y="58563"/>
                </a:moveTo>
                <a:cubicBezTo>
                  <a:pt x="-48083" y="58563"/>
                  <a:pt x="626831" y="-35780"/>
                  <a:pt x="899699" y="15020"/>
                </a:cubicBezTo>
                <a:cubicBezTo>
                  <a:pt x="1172567" y="65820"/>
                  <a:pt x="1531071" y="325626"/>
                  <a:pt x="1639928" y="363363"/>
                </a:cubicBezTo>
                <a:cubicBezTo>
                  <a:pt x="1748785" y="401100"/>
                  <a:pt x="1499139" y="221123"/>
                  <a:pt x="1552842" y="241443"/>
                </a:cubicBezTo>
                <a:cubicBezTo>
                  <a:pt x="1606545" y="261763"/>
                  <a:pt x="1954888" y="482380"/>
                  <a:pt x="1962145" y="485283"/>
                </a:cubicBezTo>
                <a:cubicBezTo>
                  <a:pt x="1969402" y="488186"/>
                  <a:pt x="1596385" y="258860"/>
                  <a:pt x="1596385" y="258860"/>
                </a:cubicBezTo>
                <a:cubicBezTo>
                  <a:pt x="1470111" y="180483"/>
                  <a:pt x="1467207" y="51306"/>
                  <a:pt x="1204499" y="15020"/>
                </a:cubicBezTo>
                <a:cubicBezTo>
                  <a:pt x="941791" y="-21266"/>
                  <a:pt x="53517" y="58563"/>
                  <a:pt x="2717" y="58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4CF938F-64A8-F4C5-D304-37E5B8F1554C}"/>
              </a:ext>
            </a:extLst>
          </p:cNvPr>
          <p:cNvSpPr/>
          <p:nvPr/>
        </p:nvSpPr>
        <p:spPr>
          <a:xfrm>
            <a:off x="4876653" y="2340722"/>
            <a:ext cx="1751390" cy="3053835"/>
          </a:xfrm>
          <a:custGeom>
            <a:avLst/>
            <a:gdLst>
              <a:gd name="connsiteX0" fmla="*/ 147 w 1751390"/>
              <a:gd name="connsiteY0" fmla="*/ 1884 h 3053835"/>
              <a:gd name="connsiteX1" fmla="*/ 1315141 w 1751390"/>
              <a:gd name="connsiteY1" fmla="*/ 2152901 h 3053835"/>
              <a:gd name="connsiteX2" fmla="*/ 1733153 w 1751390"/>
              <a:gd name="connsiteY2" fmla="*/ 3023758 h 3053835"/>
              <a:gd name="connsiteX3" fmla="*/ 1619941 w 1751390"/>
              <a:gd name="connsiteY3" fmla="*/ 2727667 h 3053835"/>
              <a:gd name="connsiteX4" fmla="*/ 1114844 w 1751390"/>
              <a:gd name="connsiteY4" fmla="*/ 1525884 h 3053835"/>
              <a:gd name="connsiteX5" fmla="*/ 1228056 w 1751390"/>
              <a:gd name="connsiteY5" fmla="*/ 1769724 h 3053835"/>
              <a:gd name="connsiteX6" fmla="*/ 147 w 1751390"/>
              <a:gd name="connsiteY6" fmla="*/ 1884 h 30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1390" h="3053835">
                <a:moveTo>
                  <a:pt x="147" y="1884"/>
                </a:moveTo>
                <a:cubicBezTo>
                  <a:pt x="14661" y="65747"/>
                  <a:pt x="1026307" y="1649255"/>
                  <a:pt x="1315141" y="2152901"/>
                </a:cubicBezTo>
                <a:cubicBezTo>
                  <a:pt x="1603975" y="2656547"/>
                  <a:pt x="1682353" y="2927964"/>
                  <a:pt x="1733153" y="3023758"/>
                </a:cubicBezTo>
                <a:cubicBezTo>
                  <a:pt x="1783953" y="3119552"/>
                  <a:pt x="1722992" y="2977313"/>
                  <a:pt x="1619941" y="2727667"/>
                </a:cubicBezTo>
                <a:cubicBezTo>
                  <a:pt x="1516890" y="2478021"/>
                  <a:pt x="1180158" y="1685541"/>
                  <a:pt x="1114844" y="1525884"/>
                </a:cubicBezTo>
                <a:cubicBezTo>
                  <a:pt x="1049530" y="1366227"/>
                  <a:pt x="1406582" y="2022273"/>
                  <a:pt x="1228056" y="1769724"/>
                </a:cubicBezTo>
                <a:cubicBezTo>
                  <a:pt x="1049530" y="1517175"/>
                  <a:pt x="-14367" y="-61979"/>
                  <a:pt x="147" y="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C24AA092-2B9A-62CD-F5B3-9FCCC31BDB0C}"/>
              </a:ext>
            </a:extLst>
          </p:cNvPr>
          <p:cNvSpPr/>
          <p:nvPr/>
        </p:nvSpPr>
        <p:spPr>
          <a:xfrm>
            <a:off x="5293795" y="2593406"/>
            <a:ext cx="1558073" cy="1643242"/>
          </a:xfrm>
          <a:custGeom>
            <a:avLst/>
            <a:gdLst>
              <a:gd name="connsiteX0" fmla="*/ 79394 w 1558073"/>
              <a:gd name="connsiteY0" fmla="*/ 71417 h 1643242"/>
              <a:gd name="connsiteX1" fmla="*/ 131645 w 1558073"/>
              <a:gd name="connsiteY1" fmla="*/ 106251 h 1643242"/>
              <a:gd name="connsiteX2" fmla="*/ 950251 w 1558073"/>
              <a:gd name="connsiteY2" fmla="*/ 863897 h 1643242"/>
              <a:gd name="connsiteX3" fmla="*/ 915416 w 1558073"/>
              <a:gd name="connsiteY3" fmla="*/ 759394 h 1643242"/>
              <a:gd name="connsiteX4" fmla="*/ 1525016 w 1558073"/>
              <a:gd name="connsiteY4" fmla="*/ 1612834 h 1643242"/>
              <a:gd name="connsiteX5" fmla="*/ 1385679 w 1558073"/>
              <a:gd name="connsiteY5" fmla="*/ 1334160 h 1643242"/>
              <a:gd name="connsiteX6" fmla="*/ 619325 w 1558073"/>
              <a:gd name="connsiteY6" fmla="*/ 210754 h 1643242"/>
              <a:gd name="connsiteX7" fmla="*/ 906708 w 1558073"/>
              <a:gd name="connsiteY7" fmla="*/ 724560 h 1643242"/>
              <a:gd name="connsiteX8" fmla="*/ 79394 w 1558073"/>
              <a:gd name="connsiteY8" fmla="*/ 71417 h 16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073" h="1643242">
                <a:moveTo>
                  <a:pt x="79394" y="71417"/>
                </a:moveTo>
                <a:cubicBezTo>
                  <a:pt x="-49783" y="-31634"/>
                  <a:pt x="-13498" y="-25829"/>
                  <a:pt x="131645" y="106251"/>
                </a:cubicBezTo>
                <a:cubicBezTo>
                  <a:pt x="276788" y="238331"/>
                  <a:pt x="819623" y="755040"/>
                  <a:pt x="950251" y="863897"/>
                </a:cubicBezTo>
                <a:cubicBezTo>
                  <a:pt x="1080879" y="972754"/>
                  <a:pt x="819622" y="634571"/>
                  <a:pt x="915416" y="759394"/>
                </a:cubicBezTo>
                <a:cubicBezTo>
                  <a:pt x="1011210" y="884217"/>
                  <a:pt x="1446639" y="1517040"/>
                  <a:pt x="1525016" y="1612834"/>
                </a:cubicBezTo>
                <a:cubicBezTo>
                  <a:pt x="1603393" y="1708628"/>
                  <a:pt x="1536627" y="1567840"/>
                  <a:pt x="1385679" y="1334160"/>
                </a:cubicBezTo>
                <a:cubicBezTo>
                  <a:pt x="1234731" y="1100480"/>
                  <a:pt x="699153" y="312354"/>
                  <a:pt x="619325" y="210754"/>
                </a:cubicBezTo>
                <a:cubicBezTo>
                  <a:pt x="539497" y="109154"/>
                  <a:pt x="998148" y="755040"/>
                  <a:pt x="906708" y="724560"/>
                </a:cubicBezTo>
                <a:cubicBezTo>
                  <a:pt x="815268" y="694080"/>
                  <a:pt x="208571" y="174468"/>
                  <a:pt x="79394" y="7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50D4CCA6-0B62-BF45-E813-9E8F824402CD}"/>
              </a:ext>
            </a:extLst>
          </p:cNvPr>
          <p:cNvSpPr/>
          <p:nvPr/>
        </p:nvSpPr>
        <p:spPr>
          <a:xfrm>
            <a:off x="5646374" y="2640737"/>
            <a:ext cx="1312497" cy="2636892"/>
          </a:xfrm>
          <a:custGeom>
            <a:avLst/>
            <a:gdLst>
              <a:gd name="connsiteX0" fmla="*/ 49032 w 1312497"/>
              <a:gd name="connsiteY0" fmla="*/ 85046 h 2636892"/>
              <a:gd name="connsiteX1" fmla="*/ 1198563 w 1312497"/>
              <a:gd name="connsiteY1" fmla="*/ 2262189 h 2636892"/>
              <a:gd name="connsiteX2" fmla="*/ 1207272 w 1312497"/>
              <a:gd name="connsiteY2" fmla="*/ 2079309 h 2636892"/>
              <a:gd name="connsiteX3" fmla="*/ 1311775 w 1312497"/>
              <a:gd name="connsiteY3" fmla="*/ 2636657 h 2636892"/>
              <a:gd name="connsiteX4" fmla="*/ 1250815 w 1312497"/>
              <a:gd name="connsiteY4" fmla="*/ 2140269 h 2636892"/>
              <a:gd name="connsiteX5" fmla="*/ 1198563 w 1312497"/>
              <a:gd name="connsiteY5" fmla="*/ 1521960 h 2636892"/>
              <a:gd name="connsiteX6" fmla="*/ 1233397 w 1312497"/>
              <a:gd name="connsiteY6" fmla="*/ 2148977 h 2636892"/>
              <a:gd name="connsiteX7" fmla="*/ 876346 w 1312497"/>
              <a:gd name="connsiteY7" fmla="*/ 1609046 h 2636892"/>
              <a:gd name="connsiteX8" fmla="*/ 275455 w 1312497"/>
              <a:gd name="connsiteY8" fmla="*/ 555309 h 2636892"/>
              <a:gd name="connsiteX9" fmla="*/ 49032 w 1312497"/>
              <a:gd name="connsiteY9" fmla="*/ 85046 h 26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2497" h="2636892">
                <a:moveTo>
                  <a:pt x="49032" y="85046"/>
                </a:moveTo>
                <a:cubicBezTo>
                  <a:pt x="202883" y="369526"/>
                  <a:pt x="1005523" y="1929812"/>
                  <a:pt x="1198563" y="2262189"/>
                </a:cubicBezTo>
                <a:cubicBezTo>
                  <a:pt x="1391603" y="2594566"/>
                  <a:pt x="1188403" y="2016898"/>
                  <a:pt x="1207272" y="2079309"/>
                </a:cubicBezTo>
                <a:cubicBezTo>
                  <a:pt x="1226141" y="2141720"/>
                  <a:pt x="1304518" y="2626497"/>
                  <a:pt x="1311775" y="2636657"/>
                </a:cubicBezTo>
                <a:cubicBezTo>
                  <a:pt x="1319032" y="2646817"/>
                  <a:pt x="1269684" y="2326052"/>
                  <a:pt x="1250815" y="2140269"/>
                </a:cubicBezTo>
                <a:cubicBezTo>
                  <a:pt x="1231946" y="1954486"/>
                  <a:pt x="1201466" y="1520509"/>
                  <a:pt x="1198563" y="1521960"/>
                </a:cubicBezTo>
                <a:cubicBezTo>
                  <a:pt x="1195660" y="1523411"/>
                  <a:pt x="1287100" y="2134463"/>
                  <a:pt x="1233397" y="2148977"/>
                </a:cubicBezTo>
                <a:cubicBezTo>
                  <a:pt x="1179694" y="2163491"/>
                  <a:pt x="1036003" y="1874657"/>
                  <a:pt x="876346" y="1609046"/>
                </a:cubicBezTo>
                <a:cubicBezTo>
                  <a:pt x="716689" y="1343435"/>
                  <a:pt x="410438" y="810760"/>
                  <a:pt x="275455" y="555309"/>
                </a:cubicBezTo>
                <a:cubicBezTo>
                  <a:pt x="140472" y="299858"/>
                  <a:pt x="-104819" y="-199434"/>
                  <a:pt x="49032" y="85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19A4776B-4710-ADDA-395F-8262F277D71E}"/>
              </a:ext>
            </a:extLst>
          </p:cNvPr>
          <p:cNvSpPr/>
          <p:nvPr/>
        </p:nvSpPr>
        <p:spPr>
          <a:xfrm>
            <a:off x="5703724" y="2924076"/>
            <a:ext cx="974146" cy="2553392"/>
          </a:xfrm>
          <a:custGeom>
            <a:avLst/>
            <a:gdLst>
              <a:gd name="connsiteX0" fmla="*/ 390 w 974146"/>
              <a:gd name="connsiteY0" fmla="*/ 2004 h 2553392"/>
              <a:gd name="connsiteX1" fmla="*/ 714493 w 974146"/>
              <a:gd name="connsiteY1" fmla="*/ 1586964 h 2553392"/>
              <a:gd name="connsiteX2" fmla="*/ 967042 w 974146"/>
              <a:gd name="connsiteY2" fmla="*/ 2544907 h 2553392"/>
              <a:gd name="connsiteX3" fmla="*/ 818996 w 974146"/>
              <a:gd name="connsiteY3" fmla="*/ 1935307 h 2553392"/>
              <a:gd name="connsiteX4" fmla="*/ 390 w 974146"/>
              <a:gd name="connsiteY4" fmla="*/ 2004 h 25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146" h="2553392">
                <a:moveTo>
                  <a:pt x="390" y="2004"/>
                </a:moveTo>
                <a:cubicBezTo>
                  <a:pt x="-17027" y="-56053"/>
                  <a:pt x="553384" y="1163147"/>
                  <a:pt x="714493" y="1586964"/>
                </a:cubicBezTo>
                <a:cubicBezTo>
                  <a:pt x="875602" y="2010781"/>
                  <a:pt x="949625" y="2486850"/>
                  <a:pt x="967042" y="2544907"/>
                </a:cubicBezTo>
                <a:cubicBezTo>
                  <a:pt x="984459" y="2602964"/>
                  <a:pt x="981556" y="2359124"/>
                  <a:pt x="818996" y="1935307"/>
                </a:cubicBezTo>
                <a:cubicBezTo>
                  <a:pt x="656436" y="1511490"/>
                  <a:pt x="17807" y="60061"/>
                  <a:pt x="390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692C019-3CCB-3598-B6C7-0DD9E0F74790}"/>
              </a:ext>
            </a:extLst>
          </p:cNvPr>
          <p:cNvSpPr/>
          <p:nvPr/>
        </p:nvSpPr>
        <p:spPr>
          <a:xfrm>
            <a:off x="2866621" y="3219876"/>
            <a:ext cx="742366" cy="1524685"/>
          </a:xfrm>
          <a:custGeom>
            <a:avLst/>
            <a:gdLst>
              <a:gd name="connsiteX0" fmla="*/ 741993 w 742366"/>
              <a:gd name="connsiteY0" fmla="*/ 5017 h 1524685"/>
              <a:gd name="connsiteX1" fmla="*/ 260300 w 742366"/>
              <a:gd name="connsiteY1" fmla="*/ 1001060 h 1524685"/>
              <a:gd name="connsiteX2" fmla="*/ 350108 w 742366"/>
              <a:gd name="connsiteY2" fmla="*/ 715310 h 1524685"/>
              <a:gd name="connsiteX3" fmla="*/ 15372 w 742366"/>
              <a:gd name="connsiteY3" fmla="*/ 1499081 h 1524685"/>
              <a:gd name="connsiteX4" fmla="*/ 97015 w 742366"/>
              <a:gd name="connsiteY4" fmla="*/ 1237824 h 1524685"/>
              <a:gd name="connsiteX5" fmla="*/ 456243 w 742366"/>
              <a:gd name="connsiteY5" fmla="*/ 290767 h 1524685"/>
              <a:gd name="connsiteX6" fmla="*/ 341943 w 742366"/>
              <a:gd name="connsiteY6" fmla="*/ 601010 h 1524685"/>
              <a:gd name="connsiteX7" fmla="*/ 741993 w 742366"/>
              <a:gd name="connsiteY7" fmla="*/ 5017 h 152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366" h="1524685">
                <a:moveTo>
                  <a:pt x="741993" y="5017"/>
                </a:moveTo>
                <a:cubicBezTo>
                  <a:pt x="728386" y="71692"/>
                  <a:pt x="325614" y="882678"/>
                  <a:pt x="260300" y="1001060"/>
                </a:cubicBezTo>
                <a:cubicBezTo>
                  <a:pt x="194986" y="1119442"/>
                  <a:pt x="390929" y="632307"/>
                  <a:pt x="350108" y="715310"/>
                </a:cubicBezTo>
                <a:cubicBezTo>
                  <a:pt x="309287" y="798314"/>
                  <a:pt x="57554" y="1411995"/>
                  <a:pt x="15372" y="1499081"/>
                </a:cubicBezTo>
                <a:cubicBezTo>
                  <a:pt x="-26810" y="1586167"/>
                  <a:pt x="23537" y="1439210"/>
                  <a:pt x="97015" y="1237824"/>
                </a:cubicBezTo>
                <a:cubicBezTo>
                  <a:pt x="170493" y="1036438"/>
                  <a:pt x="415422" y="396903"/>
                  <a:pt x="456243" y="290767"/>
                </a:cubicBezTo>
                <a:cubicBezTo>
                  <a:pt x="497064" y="184631"/>
                  <a:pt x="290236" y="644553"/>
                  <a:pt x="341943" y="601010"/>
                </a:cubicBezTo>
                <a:cubicBezTo>
                  <a:pt x="393650" y="557467"/>
                  <a:pt x="755600" y="-61658"/>
                  <a:pt x="741993" y="5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4727D5AD-1046-E739-4883-7C509804524A}"/>
              </a:ext>
            </a:extLst>
          </p:cNvPr>
          <p:cNvSpPr/>
          <p:nvPr/>
        </p:nvSpPr>
        <p:spPr>
          <a:xfrm>
            <a:off x="2089448" y="2610643"/>
            <a:ext cx="1627353" cy="3297226"/>
          </a:xfrm>
          <a:custGeom>
            <a:avLst/>
            <a:gdLst>
              <a:gd name="connsiteX0" fmla="*/ 1617138 w 1627353"/>
              <a:gd name="connsiteY0" fmla="*/ 10093 h 3297226"/>
              <a:gd name="connsiteX1" fmla="*/ 319016 w 1627353"/>
              <a:gd name="connsiteY1" fmla="*/ 1193914 h 3297226"/>
              <a:gd name="connsiteX2" fmla="*/ 465973 w 1627353"/>
              <a:gd name="connsiteY2" fmla="*/ 1087778 h 3297226"/>
              <a:gd name="connsiteX3" fmla="*/ 65923 w 1627353"/>
              <a:gd name="connsiteY3" fmla="*/ 2075657 h 3297226"/>
              <a:gd name="connsiteX4" fmla="*/ 609 w 1627353"/>
              <a:gd name="connsiteY4" fmla="*/ 2728800 h 3297226"/>
              <a:gd name="connsiteX5" fmla="*/ 33266 w 1627353"/>
              <a:gd name="connsiteY5" fmla="*/ 2353243 h 3297226"/>
              <a:gd name="connsiteX6" fmla="*/ 33266 w 1627353"/>
              <a:gd name="connsiteY6" fmla="*/ 3251314 h 3297226"/>
              <a:gd name="connsiteX7" fmla="*/ 33266 w 1627353"/>
              <a:gd name="connsiteY7" fmla="*/ 3047207 h 3297226"/>
              <a:gd name="connsiteX8" fmla="*/ 57759 w 1627353"/>
              <a:gd name="connsiteY8" fmla="*/ 2026671 h 3297226"/>
              <a:gd name="connsiteX9" fmla="*/ 629259 w 1627353"/>
              <a:gd name="connsiteY9" fmla="*/ 867343 h 3297226"/>
              <a:gd name="connsiteX10" fmla="*/ 539452 w 1627353"/>
              <a:gd name="connsiteY10" fmla="*/ 1030628 h 3297226"/>
              <a:gd name="connsiteX11" fmla="*/ 1086459 w 1627353"/>
              <a:gd name="connsiteY11" fmla="*/ 287678 h 3297226"/>
              <a:gd name="connsiteX12" fmla="*/ 931338 w 1627353"/>
              <a:gd name="connsiteY12" fmla="*/ 606086 h 3297226"/>
              <a:gd name="connsiteX13" fmla="*/ 1617138 w 1627353"/>
              <a:gd name="connsiteY13" fmla="*/ 10093 h 329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53" h="3297226">
                <a:moveTo>
                  <a:pt x="1617138" y="10093"/>
                </a:moveTo>
                <a:cubicBezTo>
                  <a:pt x="1515085" y="108064"/>
                  <a:pt x="510877" y="1014300"/>
                  <a:pt x="319016" y="1193914"/>
                </a:cubicBezTo>
                <a:cubicBezTo>
                  <a:pt x="127155" y="1373528"/>
                  <a:pt x="508155" y="940821"/>
                  <a:pt x="465973" y="1087778"/>
                </a:cubicBezTo>
                <a:cubicBezTo>
                  <a:pt x="423791" y="1234735"/>
                  <a:pt x="143484" y="1802153"/>
                  <a:pt x="65923" y="2075657"/>
                </a:cubicBezTo>
                <a:cubicBezTo>
                  <a:pt x="-11638" y="2349161"/>
                  <a:pt x="6052" y="2682536"/>
                  <a:pt x="609" y="2728800"/>
                </a:cubicBezTo>
                <a:cubicBezTo>
                  <a:pt x="-4834" y="2775064"/>
                  <a:pt x="27823" y="2266157"/>
                  <a:pt x="33266" y="2353243"/>
                </a:cubicBezTo>
                <a:cubicBezTo>
                  <a:pt x="38709" y="2440329"/>
                  <a:pt x="33266" y="3251314"/>
                  <a:pt x="33266" y="3251314"/>
                </a:cubicBezTo>
                <a:cubicBezTo>
                  <a:pt x="33266" y="3366975"/>
                  <a:pt x="29184" y="3251314"/>
                  <a:pt x="33266" y="3047207"/>
                </a:cubicBezTo>
                <a:cubicBezTo>
                  <a:pt x="37348" y="2843100"/>
                  <a:pt x="-41573" y="2389982"/>
                  <a:pt x="57759" y="2026671"/>
                </a:cubicBezTo>
                <a:cubicBezTo>
                  <a:pt x="157091" y="1663360"/>
                  <a:pt x="548977" y="1033350"/>
                  <a:pt x="629259" y="867343"/>
                </a:cubicBezTo>
                <a:cubicBezTo>
                  <a:pt x="709541" y="701336"/>
                  <a:pt x="463252" y="1127239"/>
                  <a:pt x="539452" y="1030628"/>
                </a:cubicBezTo>
                <a:cubicBezTo>
                  <a:pt x="615652" y="934017"/>
                  <a:pt x="1021145" y="358435"/>
                  <a:pt x="1086459" y="287678"/>
                </a:cubicBezTo>
                <a:cubicBezTo>
                  <a:pt x="1151773" y="216921"/>
                  <a:pt x="837449" y="653711"/>
                  <a:pt x="931338" y="606086"/>
                </a:cubicBezTo>
                <a:cubicBezTo>
                  <a:pt x="1025227" y="558461"/>
                  <a:pt x="1719191" y="-87878"/>
                  <a:pt x="1617138" y="10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6CF2DF1B-92C4-21FC-60ED-731984A018F2}"/>
              </a:ext>
            </a:extLst>
          </p:cNvPr>
          <p:cNvSpPr/>
          <p:nvPr/>
        </p:nvSpPr>
        <p:spPr>
          <a:xfrm>
            <a:off x="2322752" y="2713670"/>
            <a:ext cx="1535107" cy="3560793"/>
          </a:xfrm>
          <a:custGeom>
            <a:avLst/>
            <a:gdLst>
              <a:gd name="connsiteX0" fmla="*/ 1530791 w 1535107"/>
              <a:gd name="connsiteY0" fmla="*/ 5037 h 3560793"/>
              <a:gd name="connsiteX1" fmla="*/ 469434 w 1535107"/>
              <a:gd name="connsiteY1" fmla="*/ 1082723 h 3560793"/>
              <a:gd name="connsiteX2" fmla="*/ 232669 w 1535107"/>
              <a:gd name="connsiteY2" fmla="*/ 1384801 h 3560793"/>
              <a:gd name="connsiteX3" fmla="*/ 4069 w 1535107"/>
              <a:gd name="connsiteY3" fmla="*/ 2282873 h 3560793"/>
              <a:gd name="connsiteX4" fmla="*/ 93877 w 1535107"/>
              <a:gd name="connsiteY4" fmla="*/ 2062437 h 3560793"/>
              <a:gd name="connsiteX5" fmla="*/ 191848 w 1535107"/>
              <a:gd name="connsiteY5" fmla="*/ 2552294 h 3560793"/>
              <a:gd name="connsiteX6" fmla="*/ 338805 w 1535107"/>
              <a:gd name="connsiteY6" fmla="*/ 3507516 h 3560793"/>
              <a:gd name="connsiteX7" fmla="*/ 314312 w 1535107"/>
              <a:gd name="connsiteY7" fmla="*/ 3295244 h 3560793"/>
              <a:gd name="connsiteX8" fmla="*/ 224505 w 1535107"/>
              <a:gd name="connsiteY8" fmla="*/ 2095094 h 3560793"/>
              <a:gd name="connsiteX9" fmla="*/ 248998 w 1535107"/>
              <a:gd name="connsiteY9" fmla="*/ 2601280 h 3560793"/>
              <a:gd name="connsiteX10" fmla="*/ 102041 w 1535107"/>
              <a:gd name="connsiteY10" fmla="*/ 2013451 h 3560793"/>
              <a:gd name="connsiteX11" fmla="*/ 240834 w 1535107"/>
              <a:gd name="connsiteY11" fmla="*/ 1188859 h 3560793"/>
              <a:gd name="connsiteX12" fmla="*/ 200012 w 1535107"/>
              <a:gd name="connsiteY12" fmla="*/ 1417459 h 3560793"/>
              <a:gd name="connsiteX13" fmla="*/ 1081755 w 1535107"/>
              <a:gd name="connsiteY13" fmla="*/ 184651 h 3560793"/>
              <a:gd name="connsiteX14" fmla="*/ 747019 w 1535107"/>
              <a:gd name="connsiteY14" fmla="*/ 633687 h 3560793"/>
              <a:gd name="connsiteX15" fmla="*/ 1073591 w 1535107"/>
              <a:gd name="connsiteY15" fmla="*/ 364266 h 3560793"/>
              <a:gd name="connsiteX16" fmla="*/ 853155 w 1535107"/>
              <a:gd name="connsiteY16" fmla="*/ 666344 h 3560793"/>
              <a:gd name="connsiteX17" fmla="*/ 1530791 w 1535107"/>
              <a:gd name="connsiteY17" fmla="*/ 5037 h 356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5107" h="3560793">
                <a:moveTo>
                  <a:pt x="1530791" y="5037"/>
                </a:moveTo>
                <a:cubicBezTo>
                  <a:pt x="1466837" y="74434"/>
                  <a:pt x="685788" y="852762"/>
                  <a:pt x="469434" y="1082723"/>
                </a:cubicBezTo>
                <a:cubicBezTo>
                  <a:pt x="253080" y="1312684"/>
                  <a:pt x="310230" y="1184776"/>
                  <a:pt x="232669" y="1384801"/>
                </a:cubicBezTo>
                <a:cubicBezTo>
                  <a:pt x="155108" y="1584826"/>
                  <a:pt x="27201" y="2169934"/>
                  <a:pt x="4069" y="2282873"/>
                </a:cubicBezTo>
                <a:cubicBezTo>
                  <a:pt x="-19063" y="2395812"/>
                  <a:pt x="62580" y="2017533"/>
                  <a:pt x="93877" y="2062437"/>
                </a:cubicBezTo>
                <a:cubicBezTo>
                  <a:pt x="125174" y="2107341"/>
                  <a:pt x="151027" y="2311448"/>
                  <a:pt x="191848" y="2552294"/>
                </a:cubicBezTo>
                <a:cubicBezTo>
                  <a:pt x="232669" y="2793141"/>
                  <a:pt x="318394" y="3383691"/>
                  <a:pt x="338805" y="3507516"/>
                </a:cubicBezTo>
                <a:cubicBezTo>
                  <a:pt x="359216" y="3631341"/>
                  <a:pt x="333362" y="3530648"/>
                  <a:pt x="314312" y="3295244"/>
                </a:cubicBezTo>
                <a:cubicBezTo>
                  <a:pt x="295262" y="3059840"/>
                  <a:pt x="235391" y="2210755"/>
                  <a:pt x="224505" y="2095094"/>
                </a:cubicBezTo>
                <a:cubicBezTo>
                  <a:pt x="213619" y="1979433"/>
                  <a:pt x="269409" y="2614887"/>
                  <a:pt x="248998" y="2601280"/>
                </a:cubicBezTo>
                <a:cubicBezTo>
                  <a:pt x="228587" y="2587673"/>
                  <a:pt x="103402" y="2248854"/>
                  <a:pt x="102041" y="2013451"/>
                </a:cubicBezTo>
                <a:cubicBezTo>
                  <a:pt x="100680" y="1778048"/>
                  <a:pt x="224506" y="1288191"/>
                  <a:pt x="240834" y="1188859"/>
                </a:cubicBezTo>
                <a:cubicBezTo>
                  <a:pt x="257162" y="1089527"/>
                  <a:pt x="59858" y="1584827"/>
                  <a:pt x="200012" y="1417459"/>
                </a:cubicBezTo>
                <a:cubicBezTo>
                  <a:pt x="340165" y="1250091"/>
                  <a:pt x="990587" y="315280"/>
                  <a:pt x="1081755" y="184651"/>
                </a:cubicBezTo>
                <a:cubicBezTo>
                  <a:pt x="1172923" y="54022"/>
                  <a:pt x="748380" y="603751"/>
                  <a:pt x="747019" y="633687"/>
                </a:cubicBezTo>
                <a:cubicBezTo>
                  <a:pt x="745658" y="663623"/>
                  <a:pt x="1055902" y="358823"/>
                  <a:pt x="1073591" y="364266"/>
                </a:cubicBezTo>
                <a:cubicBezTo>
                  <a:pt x="1091280" y="369709"/>
                  <a:pt x="778316" y="727576"/>
                  <a:pt x="853155" y="666344"/>
                </a:cubicBezTo>
                <a:cubicBezTo>
                  <a:pt x="927994" y="605112"/>
                  <a:pt x="1594745" y="-64360"/>
                  <a:pt x="1530791" y="5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9745F097-A393-05E8-7B96-5718F49376C5}"/>
              </a:ext>
            </a:extLst>
          </p:cNvPr>
          <p:cNvSpPr/>
          <p:nvPr/>
        </p:nvSpPr>
        <p:spPr>
          <a:xfrm>
            <a:off x="3012544" y="2567517"/>
            <a:ext cx="851211" cy="486019"/>
          </a:xfrm>
          <a:custGeom>
            <a:avLst/>
            <a:gdLst>
              <a:gd name="connsiteX0" fmla="*/ 849163 w 851211"/>
              <a:gd name="connsiteY0" fmla="*/ 4233 h 486019"/>
              <a:gd name="connsiteX1" fmla="*/ 253170 w 851211"/>
              <a:gd name="connsiteY1" fmla="*/ 273654 h 486019"/>
              <a:gd name="connsiteX2" fmla="*/ 77 w 851211"/>
              <a:gd name="connsiteY2" fmla="*/ 485926 h 486019"/>
              <a:gd name="connsiteX3" fmla="*/ 228677 w 851211"/>
              <a:gd name="connsiteY3" fmla="*/ 298147 h 486019"/>
              <a:gd name="connsiteX4" fmla="*/ 440949 w 851211"/>
              <a:gd name="connsiteY4" fmla="*/ 118533 h 486019"/>
              <a:gd name="connsiteX5" fmla="*/ 849163 w 851211"/>
              <a:gd name="connsiteY5" fmla="*/ 4233 h 48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211" h="486019">
                <a:moveTo>
                  <a:pt x="849163" y="4233"/>
                </a:moveTo>
                <a:cubicBezTo>
                  <a:pt x="817867" y="30086"/>
                  <a:pt x="394684" y="193372"/>
                  <a:pt x="253170" y="273654"/>
                </a:cubicBezTo>
                <a:cubicBezTo>
                  <a:pt x="111656" y="353936"/>
                  <a:pt x="4159" y="481844"/>
                  <a:pt x="77" y="485926"/>
                </a:cubicBezTo>
                <a:cubicBezTo>
                  <a:pt x="-4005" y="490008"/>
                  <a:pt x="155198" y="359379"/>
                  <a:pt x="228677" y="298147"/>
                </a:cubicBezTo>
                <a:cubicBezTo>
                  <a:pt x="302156" y="236915"/>
                  <a:pt x="337535" y="159354"/>
                  <a:pt x="440949" y="118533"/>
                </a:cubicBezTo>
                <a:cubicBezTo>
                  <a:pt x="544363" y="77712"/>
                  <a:pt x="880459" y="-21620"/>
                  <a:pt x="849163" y="4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DE98667F-E514-5111-D3C6-87006FBE9251}"/>
              </a:ext>
            </a:extLst>
          </p:cNvPr>
          <p:cNvSpPr/>
          <p:nvPr/>
        </p:nvSpPr>
        <p:spPr>
          <a:xfrm>
            <a:off x="3049978" y="2683820"/>
            <a:ext cx="894266" cy="888736"/>
          </a:xfrm>
          <a:custGeom>
            <a:avLst/>
            <a:gdLst>
              <a:gd name="connsiteX0" fmla="*/ 893372 w 894266"/>
              <a:gd name="connsiteY0" fmla="*/ 2230 h 888736"/>
              <a:gd name="connsiteX1" fmla="*/ 362693 w 894266"/>
              <a:gd name="connsiteY1" fmla="*/ 483923 h 888736"/>
              <a:gd name="connsiteX2" fmla="*/ 3465 w 894266"/>
              <a:gd name="connsiteY2" fmla="*/ 883973 h 888736"/>
              <a:gd name="connsiteX3" fmla="*/ 207572 w 894266"/>
              <a:gd name="connsiteY3" fmla="*/ 663537 h 888736"/>
              <a:gd name="connsiteX4" fmla="*/ 640279 w 894266"/>
              <a:gd name="connsiteY4" fmla="*/ 75709 h 888736"/>
              <a:gd name="connsiteX5" fmla="*/ 3465 w 894266"/>
              <a:gd name="connsiteY5" fmla="*/ 728851 h 888736"/>
              <a:gd name="connsiteX6" fmla="*/ 476993 w 894266"/>
              <a:gd name="connsiteY6" fmla="*/ 320637 h 888736"/>
              <a:gd name="connsiteX7" fmla="*/ 893372 w 894266"/>
              <a:gd name="connsiteY7" fmla="*/ 2230 h 88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266" h="888736">
                <a:moveTo>
                  <a:pt x="893372" y="2230"/>
                </a:moveTo>
                <a:cubicBezTo>
                  <a:pt x="874322" y="29444"/>
                  <a:pt x="511011" y="336966"/>
                  <a:pt x="362693" y="483923"/>
                </a:cubicBezTo>
                <a:cubicBezTo>
                  <a:pt x="214375" y="630880"/>
                  <a:pt x="29318" y="854037"/>
                  <a:pt x="3465" y="883973"/>
                </a:cubicBezTo>
                <a:cubicBezTo>
                  <a:pt x="-22388" y="913909"/>
                  <a:pt x="101436" y="798248"/>
                  <a:pt x="207572" y="663537"/>
                </a:cubicBezTo>
                <a:cubicBezTo>
                  <a:pt x="313708" y="528826"/>
                  <a:pt x="674297" y="64823"/>
                  <a:pt x="640279" y="75709"/>
                </a:cubicBezTo>
                <a:cubicBezTo>
                  <a:pt x="606261" y="86595"/>
                  <a:pt x="30679" y="688030"/>
                  <a:pt x="3465" y="728851"/>
                </a:cubicBezTo>
                <a:cubicBezTo>
                  <a:pt x="-23749" y="769672"/>
                  <a:pt x="331397" y="437658"/>
                  <a:pt x="476993" y="320637"/>
                </a:cubicBezTo>
                <a:cubicBezTo>
                  <a:pt x="622589" y="203616"/>
                  <a:pt x="912422" y="-24984"/>
                  <a:pt x="893372" y="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B651E78D-EEF6-622C-1C2A-33019A34BCB4}"/>
              </a:ext>
            </a:extLst>
          </p:cNvPr>
          <p:cNvSpPr/>
          <p:nvPr/>
        </p:nvSpPr>
        <p:spPr>
          <a:xfrm>
            <a:off x="4004296" y="2633295"/>
            <a:ext cx="318473" cy="1699494"/>
          </a:xfrm>
          <a:custGeom>
            <a:avLst/>
            <a:gdLst>
              <a:gd name="connsiteX0" fmla="*/ 37025 w 318473"/>
              <a:gd name="connsiteY0" fmla="*/ 3769 h 1699494"/>
              <a:gd name="connsiteX1" fmla="*/ 134997 w 318473"/>
              <a:gd name="connsiteY1" fmla="*/ 746719 h 1699494"/>
              <a:gd name="connsiteX2" fmla="*/ 151325 w 318473"/>
              <a:gd name="connsiteY2" fmla="*/ 640584 h 1699494"/>
              <a:gd name="connsiteX3" fmla="*/ 298283 w 318473"/>
              <a:gd name="connsiteY3" fmla="*/ 1579476 h 1699494"/>
              <a:gd name="connsiteX4" fmla="*/ 314611 w 318473"/>
              <a:gd name="connsiteY4" fmla="*/ 1669284 h 1699494"/>
              <a:gd name="connsiteX5" fmla="*/ 273790 w 318473"/>
              <a:gd name="connsiteY5" fmla="*/ 1416191 h 1699494"/>
              <a:gd name="connsiteX6" fmla="*/ 20697 w 318473"/>
              <a:gd name="connsiteY6" fmla="*/ 346669 h 1699494"/>
              <a:gd name="connsiteX7" fmla="*/ 20697 w 318473"/>
              <a:gd name="connsiteY7" fmla="*/ 452805 h 1699494"/>
              <a:gd name="connsiteX8" fmla="*/ 37025 w 318473"/>
              <a:gd name="connsiteY8" fmla="*/ 3769 h 169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73" h="1699494">
                <a:moveTo>
                  <a:pt x="37025" y="3769"/>
                </a:moveTo>
                <a:cubicBezTo>
                  <a:pt x="56075" y="52754"/>
                  <a:pt x="115947" y="640583"/>
                  <a:pt x="134997" y="746719"/>
                </a:cubicBezTo>
                <a:cubicBezTo>
                  <a:pt x="154047" y="852855"/>
                  <a:pt x="124111" y="501791"/>
                  <a:pt x="151325" y="640584"/>
                </a:cubicBezTo>
                <a:cubicBezTo>
                  <a:pt x="178539" y="779377"/>
                  <a:pt x="271069" y="1408026"/>
                  <a:pt x="298283" y="1579476"/>
                </a:cubicBezTo>
                <a:cubicBezTo>
                  <a:pt x="325497" y="1750926"/>
                  <a:pt x="318693" y="1696498"/>
                  <a:pt x="314611" y="1669284"/>
                </a:cubicBezTo>
                <a:cubicBezTo>
                  <a:pt x="310529" y="1642070"/>
                  <a:pt x="322776" y="1636627"/>
                  <a:pt x="273790" y="1416191"/>
                </a:cubicBezTo>
                <a:cubicBezTo>
                  <a:pt x="224804" y="1195755"/>
                  <a:pt x="62879" y="507233"/>
                  <a:pt x="20697" y="346669"/>
                </a:cubicBezTo>
                <a:cubicBezTo>
                  <a:pt x="-21485" y="186105"/>
                  <a:pt x="12533" y="507233"/>
                  <a:pt x="20697" y="452805"/>
                </a:cubicBezTo>
                <a:cubicBezTo>
                  <a:pt x="28861" y="398377"/>
                  <a:pt x="17975" y="-45216"/>
                  <a:pt x="37025" y="3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72B8DD4-11C9-3854-DBDF-74D57EBC0B48}"/>
              </a:ext>
            </a:extLst>
          </p:cNvPr>
          <p:cNvSpPr/>
          <p:nvPr/>
        </p:nvSpPr>
        <p:spPr>
          <a:xfrm>
            <a:off x="3993593" y="2416502"/>
            <a:ext cx="1410514" cy="2436420"/>
          </a:xfrm>
          <a:custGeom>
            <a:avLst/>
            <a:gdLst>
              <a:gd name="connsiteX0" fmla="*/ 6907 w 1410514"/>
              <a:gd name="connsiteY0" fmla="*/ 16455 h 2436420"/>
              <a:gd name="connsiteX1" fmla="*/ 790678 w 1410514"/>
              <a:gd name="connsiteY1" fmla="*/ 1143127 h 2436420"/>
              <a:gd name="connsiteX2" fmla="*/ 684543 w 1410514"/>
              <a:gd name="connsiteY2" fmla="*/ 988005 h 2436420"/>
              <a:gd name="connsiteX3" fmla="*/ 1084593 w 1410514"/>
              <a:gd name="connsiteY3" fmla="*/ 1771777 h 2436420"/>
              <a:gd name="connsiteX4" fmla="*/ 1403000 w 1410514"/>
              <a:gd name="connsiteY4" fmla="*/ 2433084 h 2436420"/>
              <a:gd name="connsiteX5" fmla="*/ 1231550 w 1410514"/>
              <a:gd name="connsiteY5" fmla="*/ 1967719 h 2436420"/>
              <a:gd name="connsiteX6" fmla="*/ 406957 w 1410514"/>
              <a:gd name="connsiteY6" fmla="*/ 710419 h 2436420"/>
              <a:gd name="connsiteX7" fmla="*/ 537586 w 1410514"/>
              <a:gd name="connsiteY7" fmla="*/ 881869 h 2436420"/>
              <a:gd name="connsiteX8" fmla="*/ 415121 w 1410514"/>
              <a:gd name="connsiteY8" fmla="*/ 498148 h 2436420"/>
              <a:gd name="connsiteX9" fmla="*/ 6907 w 1410514"/>
              <a:gd name="connsiteY9" fmla="*/ 16455 h 24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0514" h="2436420">
                <a:moveTo>
                  <a:pt x="6907" y="16455"/>
                </a:moveTo>
                <a:cubicBezTo>
                  <a:pt x="69500" y="123951"/>
                  <a:pt x="677739" y="981202"/>
                  <a:pt x="790678" y="1143127"/>
                </a:cubicBezTo>
                <a:cubicBezTo>
                  <a:pt x="903617" y="1305052"/>
                  <a:pt x="635557" y="883230"/>
                  <a:pt x="684543" y="988005"/>
                </a:cubicBezTo>
                <a:cubicBezTo>
                  <a:pt x="733529" y="1092780"/>
                  <a:pt x="964850" y="1530931"/>
                  <a:pt x="1084593" y="1771777"/>
                </a:cubicBezTo>
                <a:cubicBezTo>
                  <a:pt x="1204336" y="2012623"/>
                  <a:pt x="1378507" y="2400427"/>
                  <a:pt x="1403000" y="2433084"/>
                </a:cubicBezTo>
                <a:cubicBezTo>
                  <a:pt x="1427493" y="2465741"/>
                  <a:pt x="1397557" y="2254830"/>
                  <a:pt x="1231550" y="1967719"/>
                </a:cubicBezTo>
                <a:cubicBezTo>
                  <a:pt x="1065543" y="1680608"/>
                  <a:pt x="522618" y="891394"/>
                  <a:pt x="406957" y="710419"/>
                </a:cubicBezTo>
                <a:cubicBezTo>
                  <a:pt x="291296" y="529444"/>
                  <a:pt x="536225" y="917247"/>
                  <a:pt x="537586" y="881869"/>
                </a:cubicBezTo>
                <a:cubicBezTo>
                  <a:pt x="538947" y="846491"/>
                  <a:pt x="504928" y="638302"/>
                  <a:pt x="415121" y="498148"/>
                </a:cubicBezTo>
                <a:cubicBezTo>
                  <a:pt x="325314" y="357995"/>
                  <a:pt x="-55686" y="-91041"/>
                  <a:pt x="6907" y="16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C203BC93-D4DB-A956-35B7-7482136252DB}"/>
              </a:ext>
            </a:extLst>
          </p:cNvPr>
          <p:cNvSpPr/>
          <p:nvPr/>
        </p:nvSpPr>
        <p:spPr>
          <a:xfrm>
            <a:off x="4269393" y="2348425"/>
            <a:ext cx="2320111" cy="3036968"/>
          </a:xfrm>
          <a:custGeom>
            <a:avLst/>
            <a:gdLst>
              <a:gd name="connsiteX0" fmla="*/ 528 w 2320111"/>
              <a:gd name="connsiteY0" fmla="*/ 2889 h 3036968"/>
              <a:gd name="connsiteX1" fmla="*/ 906764 w 2320111"/>
              <a:gd name="connsiteY1" fmla="*/ 794825 h 3036968"/>
              <a:gd name="connsiteX2" fmla="*/ 1372128 w 2320111"/>
              <a:gd name="connsiteY2" fmla="*/ 1888839 h 3036968"/>
              <a:gd name="connsiteX3" fmla="*/ 1380293 w 2320111"/>
              <a:gd name="connsiteY3" fmla="*/ 1692896 h 3036968"/>
              <a:gd name="connsiteX4" fmla="*/ 2164064 w 2320111"/>
              <a:gd name="connsiteY4" fmla="*/ 2901211 h 3036968"/>
              <a:gd name="connsiteX5" fmla="*/ 2319186 w 2320111"/>
              <a:gd name="connsiteY5" fmla="*/ 2999182 h 3036968"/>
              <a:gd name="connsiteX6" fmla="*/ 2139571 w 2320111"/>
              <a:gd name="connsiteY6" fmla="*/ 2819568 h 3036968"/>
              <a:gd name="connsiteX7" fmla="*/ 1559907 w 2320111"/>
              <a:gd name="connsiteY7" fmla="*/ 2199082 h 3036968"/>
              <a:gd name="connsiteX8" fmla="*/ 1788507 w 2320111"/>
              <a:gd name="connsiteY8" fmla="*/ 2476668 h 3036968"/>
              <a:gd name="connsiteX9" fmla="*/ 1421114 w 2320111"/>
              <a:gd name="connsiteY9" fmla="*/ 1807196 h 3036968"/>
              <a:gd name="connsiteX10" fmla="*/ 947586 w 2320111"/>
              <a:gd name="connsiteY10" fmla="*/ 876468 h 3036968"/>
              <a:gd name="connsiteX11" fmla="*/ 865943 w 2320111"/>
              <a:gd name="connsiteY11" fmla="*/ 688689 h 3036968"/>
              <a:gd name="connsiteX12" fmla="*/ 776136 w 2320111"/>
              <a:gd name="connsiteY12" fmla="*/ 533568 h 3036968"/>
              <a:gd name="connsiteX13" fmla="*/ 528 w 2320111"/>
              <a:gd name="connsiteY13" fmla="*/ 2889 h 303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0111" h="3036968">
                <a:moveTo>
                  <a:pt x="528" y="2889"/>
                </a:moveTo>
                <a:cubicBezTo>
                  <a:pt x="22299" y="46432"/>
                  <a:pt x="678164" y="480500"/>
                  <a:pt x="906764" y="794825"/>
                </a:cubicBezTo>
                <a:cubicBezTo>
                  <a:pt x="1135364" y="1109150"/>
                  <a:pt x="1293207" y="1739161"/>
                  <a:pt x="1372128" y="1888839"/>
                </a:cubicBezTo>
                <a:cubicBezTo>
                  <a:pt x="1451050" y="2038518"/>
                  <a:pt x="1248304" y="1524167"/>
                  <a:pt x="1380293" y="1692896"/>
                </a:cubicBezTo>
                <a:cubicBezTo>
                  <a:pt x="1512282" y="1861625"/>
                  <a:pt x="2007582" y="2683497"/>
                  <a:pt x="2164064" y="2901211"/>
                </a:cubicBezTo>
                <a:cubicBezTo>
                  <a:pt x="2320546" y="3118925"/>
                  <a:pt x="2323268" y="3012789"/>
                  <a:pt x="2319186" y="2999182"/>
                </a:cubicBezTo>
                <a:cubicBezTo>
                  <a:pt x="2315104" y="2985575"/>
                  <a:pt x="2266118" y="2952918"/>
                  <a:pt x="2139571" y="2819568"/>
                </a:cubicBezTo>
                <a:cubicBezTo>
                  <a:pt x="2013025" y="2686218"/>
                  <a:pt x="1618418" y="2256232"/>
                  <a:pt x="1559907" y="2199082"/>
                </a:cubicBezTo>
                <a:cubicBezTo>
                  <a:pt x="1501396" y="2141932"/>
                  <a:pt x="1811639" y="2541982"/>
                  <a:pt x="1788507" y="2476668"/>
                </a:cubicBezTo>
                <a:cubicBezTo>
                  <a:pt x="1765375" y="2411354"/>
                  <a:pt x="1561268" y="2073896"/>
                  <a:pt x="1421114" y="1807196"/>
                </a:cubicBezTo>
                <a:cubicBezTo>
                  <a:pt x="1280961" y="1540496"/>
                  <a:pt x="1040114" y="1062886"/>
                  <a:pt x="947586" y="876468"/>
                </a:cubicBezTo>
                <a:cubicBezTo>
                  <a:pt x="855058" y="690050"/>
                  <a:pt x="894518" y="745839"/>
                  <a:pt x="865943" y="688689"/>
                </a:cubicBezTo>
                <a:cubicBezTo>
                  <a:pt x="837368" y="631539"/>
                  <a:pt x="916289" y="646507"/>
                  <a:pt x="776136" y="533568"/>
                </a:cubicBezTo>
                <a:cubicBezTo>
                  <a:pt x="635983" y="420629"/>
                  <a:pt x="-21243" y="-40654"/>
                  <a:pt x="528" y="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7B86BBDB-AB1A-95FE-666D-839C8EF23079}"/>
              </a:ext>
            </a:extLst>
          </p:cNvPr>
          <p:cNvSpPr/>
          <p:nvPr/>
        </p:nvSpPr>
        <p:spPr>
          <a:xfrm>
            <a:off x="5888582" y="4907846"/>
            <a:ext cx="681260" cy="681930"/>
          </a:xfrm>
          <a:custGeom>
            <a:avLst/>
            <a:gdLst>
              <a:gd name="connsiteX0" fmla="*/ 1043 w 681260"/>
              <a:gd name="connsiteY0" fmla="*/ 704 h 681930"/>
              <a:gd name="connsiteX1" fmla="*/ 467768 w 681260"/>
              <a:gd name="connsiteY1" fmla="*/ 378529 h 681930"/>
              <a:gd name="connsiteX2" fmla="*/ 670968 w 681260"/>
              <a:gd name="connsiteY2" fmla="*/ 661104 h 681930"/>
              <a:gd name="connsiteX3" fmla="*/ 626518 w 681260"/>
              <a:gd name="connsiteY3" fmla="*/ 597604 h 681930"/>
              <a:gd name="connsiteX4" fmla="*/ 413793 w 681260"/>
              <a:gd name="connsiteY4" fmla="*/ 95954 h 681930"/>
              <a:gd name="connsiteX5" fmla="*/ 559843 w 681260"/>
              <a:gd name="connsiteY5" fmla="*/ 372179 h 681930"/>
              <a:gd name="connsiteX6" fmla="*/ 347118 w 681260"/>
              <a:gd name="connsiteY6" fmla="*/ 286454 h 681930"/>
              <a:gd name="connsiteX7" fmla="*/ 1043 w 681260"/>
              <a:gd name="connsiteY7" fmla="*/ 704 h 6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260" h="681930">
                <a:moveTo>
                  <a:pt x="1043" y="704"/>
                </a:moveTo>
                <a:cubicBezTo>
                  <a:pt x="21151" y="16050"/>
                  <a:pt x="356114" y="268462"/>
                  <a:pt x="467768" y="378529"/>
                </a:cubicBezTo>
                <a:cubicBezTo>
                  <a:pt x="579422" y="488596"/>
                  <a:pt x="644510" y="624592"/>
                  <a:pt x="670968" y="661104"/>
                </a:cubicBezTo>
                <a:cubicBezTo>
                  <a:pt x="697426" y="697616"/>
                  <a:pt x="669381" y="691796"/>
                  <a:pt x="626518" y="597604"/>
                </a:cubicBezTo>
                <a:cubicBezTo>
                  <a:pt x="583656" y="503412"/>
                  <a:pt x="424906" y="133525"/>
                  <a:pt x="413793" y="95954"/>
                </a:cubicBezTo>
                <a:cubicBezTo>
                  <a:pt x="402681" y="58383"/>
                  <a:pt x="570955" y="340429"/>
                  <a:pt x="559843" y="372179"/>
                </a:cubicBezTo>
                <a:cubicBezTo>
                  <a:pt x="548731" y="403929"/>
                  <a:pt x="437076" y="347837"/>
                  <a:pt x="347118" y="286454"/>
                </a:cubicBezTo>
                <a:cubicBezTo>
                  <a:pt x="257160" y="225071"/>
                  <a:pt x="-19065" y="-14642"/>
                  <a:pt x="1043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4310CEF5-199B-DF41-8BF5-334DE9BB40D9}"/>
              </a:ext>
            </a:extLst>
          </p:cNvPr>
          <p:cNvSpPr/>
          <p:nvPr/>
        </p:nvSpPr>
        <p:spPr>
          <a:xfrm>
            <a:off x="6012284" y="4824940"/>
            <a:ext cx="522168" cy="1355039"/>
          </a:xfrm>
          <a:custGeom>
            <a:avLst/>
            <a:gdLst>
              <a:gd name="connsiteX0" fmla="*/ 1166 w 522168"/>
              <a:gd name="connsiteY0" fmla="*/ 7410 h 1355039"/>
              <a:gd name="connsiteX1" fmla="*/ 340891 w 522168"/>
              <a:gd name="connsiteY1" fmla="*/ 636060 h 1355039"/>
              <a:gd name="connsiteX2" fmla="*/ 404391 w 522168"/>
              <a:gd name="connsiteY2" fmla="*/ 972610 h 1355039"/>
              <a:gd name="connsiteX3" fmla="*/ 423441 w 522168"/>
              <a:gd name="connsiteY3" fmla="*/ 801160 h 1355039"/>
              <a:gd name="connsiteX4" fmla="*/ 337716 w 522168"/>
              <a:gd name="connsiteY4" fmla="*/ 1344085 h 1355039"/>
              <a:gd name="connsiteX5" fmla="*/ 350416 w 522168"/>
              <a:gd name="connsiteY5" fmla="*/ 1109135 h 1355039"/>
              <a:gd name="connsiteX6" fmla="*/ 518691 w 522168"/>
              <a:gd name="connsiteY6" fmla="*/ 451910 h 1355039"/>
              <a:gd name="connsiteX7" fmla="*/ 458366 w 522168"/>
              <a:gd name="connsiteY7" fmla="*/ 721785 h 1355039"/>
              <a:gd name="connsiteX8" fmla="*/ 388516 w 522168"/>
              <a:gd name="connsiteY8" fmla="*/ 607485 h 1355039"/>
              <a:gd name="connsiteX9" fmla="*/ 296441 w 522168"/>
              <a:gd name="connsiteY9" fmla="*/ 366185 h 1355039"/>
              <a:gd name="connsiteX10" fmla="*/ 293266 w 522168"/>
              <a:gd name="connsiteY10" fmla="*/ 401110 h 1355039"/>
              <a:gd name="connsiteX11" fmla="*/ 353591 w 522168"/>
              <a:gd name="connsiteY11" fmla="*/ 588435 h 1355039"/>
              <a:gd name="connsiteX12" fmla="*/ 232941 w 522168"/>
              <a:gd name="connsiteY12" fmla="*/ 309035 h 1355039"/>
              <a:gd name="connsiteX13" fmla="*/ 1166 w 522168"/>
              <a:gd name="connsiteY13" fmla="*/ 7410 h 135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168" h="1355039">
                <a:moveTo>
                  <a:pt x="1166" y="7410"/>
                </a:moveTo>
                <a:cubicBezTo>
                  <a:pt x="19158" y="61914"/>
                  <a:pt x="273687" y="475193"/>
                  <a:pt x="340891" y="636060"/>
                </a:cubicBezTo>
                <a:cubicBezTo>
                  <a:pt x="408095" y="796927"/>
                  <a:pt x="390633" y="945093"/>
                  <a:pt x="404391" y="972610"/>
                </a:cubicBezTo>
                <a:cubicBezTo>
                  <a:pt x="418149" y="1000127"/>
                  <a:pt x="434554" y="739247"/>
                  <a:pt x="423441" y="801160"/>
                </a:cubicBezTo>
                <a:cubicBezTo>
                  <a:pt x="412328" y="863073"/>
                  <a:pt x="349887" y="1292756"/>
                  <a:pt x="337716" y="1344085"/>
                </a:cubicBezTo>
                <a:cubicBezTo>
                  <a:pt x="325545" y="1395414"/>
                  <a:pt x="320254" y="1257831"/>
                  <a:pt x="350416" y="1109135"/>
                </a:cubicBezTo>
                <a:cubicBezTo>
                  <a:pt x="380578" y="960439"/>
                  <a:pt x="500699" y="516468"/>
                  <a:pt x="518691" y="451910"/>
                </a:cubicBezTo>
                <a:cubicBezTo>
                  <a:pt x="536683" y="387352"/>
                  <a:pt x="480062" y="695856"/>
                  <a:pt x="458366" y="721785"/>
                </a:cubicBezTo>
                <a:cubicBezTo>
                  <a:pt x="436670" y="747714"/>
                  <a:pt x="415503" y="666752"/>
                  <a:pt x="388516" y="607485"/>
                </a:cubicBezTo>
                <a:cubicBezTo>
                  <a:pt x="361529" y="548218"/>
                  <a:pt x="312316" y="400581"/>
                  <a:pt x="296441" y="366185"/>
                </a:cubicBezTo>
                <a:cubicBezTo>
                  <a:pt x="280566" y="331789"/>
                  <a:pt x="283741" y="364068"/>
                  <a:pt x="293266" y="401110"/>
                </a:cubicBezTo>
                <a:cubicBezTo>
                  <a:pt x="302791" y="438152"/>
                  <a:pt x="363645" y="603781"/>
                  <a:pt x="353591" y="588435"/>
                </a:cubicBezTo>
                <a:cubicBezTo>
                  <a:pt x="343537" y="573089"/>
                  <a:pt x="287445" y="404285"/>
                  <a:pt x="232941" y="309035"/>
                </a:cubicBezTo>
                <a:cubicBezTo>
                  <a:pt x="178437" y="213785"/>
                  <a:pt x="-16826" y="-47094"/>
                  <a:pt x="1166" y="7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218F6D5C-3315-2C2B-6214-252B6BC25320}"/>
              </a:ext>
            </a:extLst>
          </p:cNvPr>
          <p:cNvSpPr/>
          <p:nvPr/>
        </p:nvSpPr>
        <p:spPr>
          <a:xfrm>
            <a:off x="4371803" y="2283839"/>
            <a:ext cx="911216" cy="182296"/>
          </a:xfrm>
          <a:custGeom>
            <a:avLst/>
            <a:gdLst>
              <a:gd name="connsiteX0" fmla="*/ 172 w 911216"/>
              <a:gd name="connsiteY0" fmla="*/ 56136 h 182296"/>
              <a:gd name="connsiteX1" fmla="*/ 527222 w 911216"/>
              <a:gd name="connsiteY1" fmla="*/ 43436 h 182296"/>
              <a:gd name="connsiteX2" fmla="*/ 895522 w 911216"/>
              <a:gd name="connsiteY2" fmla="*/ 176786 h 182296"/>
              <a:gd name="connsiteX3" fmla="*/ 822497 w 911216"/>
              <a:gd name="connsiteY3" fmla="*/ 141861 h 182296"/>
              <a:gd name="connsiteX4" fmla="*/ 631997 w 911216"/>
              <a:gd name="connsiteY4" fmla="*/ 5336 h 182296"/>
              <a:gd name="connsiteX5" fmla="*/ 327197 w 911216"/>
              <a:gd name="connsiteY5" fmla="*/ 30736 h 182296"/>
              <a:gd name="connsiteX6" fmla="*/ 584372 w 911216"/>
              <a:gd name="connsiteY6" fmla="*/ 59311 h 182296"/>
              <a:gd name="connsiteX7" fmla="*/ 172 w 911216"/>
              <a:gd name="connsiteY7" fmla="*/ 56136 h 1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216" h="182296">
                <a:moveTo>
                  <a:pt x="172" y="56136"/>
                </a:moveTo>
                <a:cubicBezTo>
                  <a:pt x="-9353" y="53490"/>
                  <a:pt x="377997" y="23328"/>
                  <a:pt x="527222" y="43436"/>
                </a:cubicBezTo>
                <a:cubicBezTo>
                  <a:pt x="676447" y="63544"/>
                  <a:pt x="846310" y="160382"/>
                  <a:pt x="895522" y="176786"/>
                </a:cubicBezTo>
                <a:cubicBezTo>
                  <a:pt x="944735" y="193190"/>
                  <a:pt x="866418" y="170436"/>
                  <a:pt x="822497" y="141861"/>
                </a:cubicBezTo>
                <a:cubicBezTo>
                  <a:pt x="778576" y="113286"/>
                  <a:pt x="714547" y="23857"/>
                  <a:pt x="631997" y="5336"/>
                </a:cubicBezTo>
                <a:cubicBezTo>
                  <a:pt x="549447" y="-13185"/>
                  <a:pt x="335135" y="21740"/>
                  <a:pt x="327197" y="30736"/>
                </a:cubicBezTo>
                <a:cubicBezTo>
                  <a:pt x="319260" y="39732"/>
                  <a:pt x="636759" y="56136"/>
                  <a:pt x="584372" y="59311"/>
                </a:cubicBezTo>
                <a:cubicBezTo>
                  <a:pt x="531985" y="62486"/>
                  <a:pt x="9697" y="58782"/>
                  <a:pt x="172" y="56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A24DD8BA-E9FF-673B-A931-E6BB4B52A75E}"/>
              </a:ext>
            </a:extLst>
          </p:cNvPr>
          <p:cNvSpPr/>
          <p:nvPr/>
        </p:nvSpPr>
        <p:spPr>
          <a:xfrm>
            <a:off x="5083175" y="2346325"/>
            <a:ext cx="786106" cy="1175341"/>
          </a:xfrm>
          <a:custGeom>
            <a:avLst/>
            <a:gdLst>
              <a:gd name="connsiteX0" fmla="*/ 0 w 786106"/>
              <a:gd name="connsiteY0" fmla="*/ 0 h 1175341"/>
              <a:gd name="connsiteX1" fmla="*/ 736600 w 786106"/>
              <a:gd name="connsiteY1" fmla="*/ 1104900 h 1175341"/>
              <a:gd name="connsiteX2" fmla="*/ 679450 w 786106"/>
              <a:gd name="connsiteY2" fmla="*/ 1009650 h 1175341"/>
              <a:gd name="connsiteX3" fmla="*/ 361950 w 786106"/>
              <a:gd name="connsiteY3" fmla="*/ 571500 h 1175341"/>
              <a:gd name="connsiteX4" fmla="*/ 447675 w 786106"/>
              <a:gd name="connsiteY4" fmla="*/ 711200 h 1175341"/>
              <a:gd name="connsiteX5" fmla="*/ 0 w 786106"/>
              <a:gd name="connsiteY5" fmla="*/ 0 h 117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106" h="1175341">
                <a:moveTo>
                  <a:pt x="0" y="0"/>
                </a:moveTo>
                <a:lnTo>
                  <a:pt x="736600" y="1104900"/>
                </a:lnTo>
                <a:cubicBezTo>
                  <a:pt x="849842" y="1273175"/>
                  <a:pt x="741892" y="1098550"/>
                  <a:pt x="679450" y="1009650"/>
                </a:cubicBezTo>
                <a:cubicBezTo>
                  <a:pt x="617008" y="920750"/>
                  <a:pt x="400579" y="621242"/>
                  <a:pt x="361950" y="571500"/>
                </a:cubicBezTo>
                <a:cubicBezTo>
                  <a:pt x="323321" y="521758"/>
                  <a:pt x="447675" y="711200"/>
                  <a:pt x="447675" y="711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0CC88CF5-6E29-B21D-FF77-86755206CED8}"/>
              </a:ext>
            </a:extLst>
          </p:cNvPr>
          <p:cNvSpPr/>
          <p:nvPr/>
        </p:nvSpPr>
        <p:spPr>
          <a:xfrm>
            <a:off x="6237011" y="3585947"/>
            <a:ext cx="423265" cy="1366296"/>
          </a:xfrm>
          <a:custGeom>
            <a:avLst/>
            <a:gdLst>
              <a:gd name="connsiteX0" fmla="*/ 5039 w 423265"/>
              <a:gd name="connsiteY0" fmla="*/ 11328 h 1366296"/>
              <a:gd name="connsiteX1" fmla="*/ 411439 w 423265"/>
              <a:gd name="connsiteY1" fmla="*/ 1322603 h 1366296"/>
              <a:gd name="connsiteX2" fmla="*/ 322539 w 423265"/>
              <a:gd name="connsiteY2" fmla="*/ 1078128 h 1366296"/>
              <a:gd name="connsiteX3" fmla="*/ 68539 w 423265"/>
              <a:gd name="connsiteY3" fmla="*/ 370103 h 1366296"/>
              <a:gd name="connsiteX4" fmla="*/ 176489 w 423265"/>
              <a:gd name="connsiteY4" fmla="*/ 668553 h 1366296"/>
              <a:gd name="connsiteX5" fmla="*/ 5039 w 423265"/>
              <a:gd name="connsiteY5" fmla="*/ 11328 h 136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65" h="1366296">
                <a:moveTo>
                  <a:pt x="5039" y="11328"/>
                </a:moveTo>
                <a:cubicBezTo>
                  <a:pt x="44197" y="120336"/>
                  <a:pt x="358522" y="1144803"/>
                  <a:pt x="411439" y="1322603"/>
                </a:cubicBezTo>
                <a:cubicBezTo>
                  <a:pt x="464356" y="1500403"/>
                  <a:pt x="322539" y="1078128"/>
                  <a:pt x="322539" y="1078128"/>
                </a:cubicBezTo>
                <a:lnTo>
                  <a:pt x="68539" y="370103"/>
                </a:lnTo>
                <a:cubicBezTo>
                  <a:pt x="44197" y="301841"/>
                  <a:pt x="185485" y="722528"/>
                  <a:pt x="176489" y="668553"/>
                </a:cubicBezTo>
                <a:cubicBezTo>
                  <a:pt x="167493" y="614578"/>
                  <a:pt x="-34119" y="-97680"/>
                  <a:pt x="5039" y="11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403067CF-310C-EB77-A032-4071D3600520}"/>
              </a:ext>
            </a:extLst>
          </p:cNvPr>
          <p:cNvSpPr/>
          <p:nvPr/>
        </p:nvSpPr>
        <p:spPr>
          <a:xfrm>
            <a:off x="6503107" y="3814646"/>
            <a:ext cx="305485" cy="1254732"/>
          </a:xfrm>
          <a:custGeom>
            <a:avLst/>
            <a:gdLst>
              <a:gd name="connsiteX0" fmla="*/ 2468 w 305485"/>
              <a:gd name="connsiteY0" fmla="*/ 1704 h 1254732"/>
              <a:gd name="connsiteX1" fmla="*/ 135818 w 305485"/>
              <a:gd name="connsiteY1" fmla="*/ 681154 h 1254732"/>
              <a:gd name="connsiteX2" fmla="*/ 285043 w 305485"/>
              <a:gd name="connsiteY2" fmla="*/ 1211379 h 1254732"/>
              <a:gd name="connsiteX3" fmla="*/ 275518 w 305485"/>
              <a:gd name="connsiteY3" fmla="*/ 1132004 h 1254732"/>
              <a:gd name="connsiteX4" fmla="*/ 21518 w 305485"/>
              <a:gd name="connsiteY4" fmla="*/ 404929 h 1254732"/>
              <a:gd name="connsiteX5" fmla="*/ 46918 w 305485"/>
              <a:gd name="connsiteY5" fmla="*/ 484304 h 1254732"/>
              <a:gd name="connsiteX6" fmla="*/ 2468 w 305485"/>
              <a:gd name="connsiteY6" fmla="*/ 1704 h 125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485" h="1254732">
                <a:moveTo>
                  <a:pt x="2468" y="1704"/>
                </a:moveTo>
                <a:cubicBezTo>
                  <a:pt x="17285" y="34512"/>
                  <a:pt x="88722" y="479542"/>
                  <a:pt x="135818" y="681154"/>
                </a:cubicBezTo>
                <a:cubicBezTo>
                  <a:pt x="182914" y="882766"/>
                  <a:pt x="261760" y="1136237"/>
                  <a:pt x="285043" y="1211379"/>
                </a:cubicBezTo>
                <a:cubicBezTo>
                  <a:pt x="308326" y="1286521"/>
                  <a:pt x="319439" y="1266412"/>
                  <a:pt x="275518" y="1132004"/>
                </a:cubicBezTo>
                <a:cubicBezTo>
                  <a:pt x="231597" y="997596"/>
                  <a:pt x="59618" y="512879"/>
                  <a:pt x="21518" y="404929"/>
                </a:cubicBezTo>
                <a:cubicBezTo>
                  <a:pt x="-16582" y="296979"/>
                  <a:pt x="49564" y="548862"/>
                  <a:pt x="46918" y="484304"/>
                </a:cubicBezTo>
                <a:cubicBezTo>
                  <a:pt x="44272" y="419746"/>
                  <a:pt x="-12349" y="-31104"/>
                  <a:pt x="2468" y="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57DBB591-E76B-0884-A667-08128EE6B616}"/>
              </a:ext>
            </a:extLst>
          </p:cNvPr>
          <p:cNvSpPr/>
          <p:nvPr/>
        </p:nvSpPr>
        <p:spPr>
          <a:xfrm>
            <a:off x="6483570" y="4547340"/>
            <a:ext cx="398923" cy="901821"/>
          </a:xfrm>
          <a:custGeom>
            <a:avLst/>
            <a:gdLst>
              <a:gd name="connsiteX0" fmla="*/ 2955 w 398923"/>
              <a:gd name="connsiteY0" fmla="*/ 5610 h 901821"/>
              <a:gd name="connsiteX1" fmla="*/ 266480 w 398923"/>
              <a:gd name="connsiteY1" fmla="*/ 761260 h 901821"/>
              <a:gd name="connsiteX2" fmla="*/ 256955 w 398923"/>
              <a:gd name="connsiteY2" fmla="*/ 650135 h 901821"/>
              <a:gd name="connsiteX3" fmla="*/ 393480 w 398923"/>
              <a:gd name="connsiteY3" fmla="*/ 900960 h 901821"/>
              <a:gd name="connsiteX4" fmla="*/ 368080 w 398923"/>
              <a:gd name="connsiteY4" fmla="*/ 710460 h 901821"/>
              <a:gd name="connsiteX5" fmla="*/ 333155 w 398923"/>
              <a:gd name="connsiteY5" fmla="*/ 170710 h 901821"/>
              <a:gd name="connsiteX6" fmla="*/ 364905 w 398923"/>
              <a:gd name="connsiteY6" fmla="*/ 821585 h 901821"/>
              <a:gd name="connsiteX7" fmla="*/ 266480 w 398923"/>
              <a:gd name="connsiteY7" fmla="*/ 700935 h 901821"/>
              <a:gd name="connsiteX8" fmla="*/ 133130 w 398923"/>
              <a:gd name="connsiteY8" fmla="*/ 431060 h 901821"/>
              <a:gd name="connsiteX9" fmla="*/ 2955 w 398923"/>
              <a:gd name="connsiteY9" fmla="*/ 5610 h 90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923" h="901821">
                <a:moveTo>
                  <a:pt x="2955" y="5610"/>
                </a:moveTo>
                <a:cubicBezTo>
                  <a:pt x="25180" y="60643"/>
                  <a:pt x="224147" y="653839"/>
                  <a:pt x="266480" y="761260"/>
                </a:cubicBezTo>
                <a:cubicBezTo>
                  <a:pt x="308813" y="868681"/>
                  <a:pt x="235788" y="626852"/>
                  <a:pt x="256955" y="650135"/>
                </a:cubicBezTo>
                <a:cubicBezTo>
                  <a:pt x="278122" y="673418"/>
                  <a:pt x="374959" y="890906"/>
                  <a:pt x="393480" y="900960"/>
                </a:cubicBezTo>
                <a:cubicBezTo>
                  <a:pt x="412001" y="911014"/>
                  <a:pt x="378134" y="832168"/>
                  <a:pt x="368080" y="710460"/>
                </a:cubicBezTo>
                <a:cubicBezTo>
                  <a:pt x="358026" y="588752"/>
                  <a:pt x="333684" y="152189"/>
                  <a:pt x="333155" y="170710"/>
                </a:cubicBezTo>
                <a:cubicBezTo>
                  <a:pt x="332626" y="189231"/>
                  <a:pt x="376017" y="733214"/>
                  <a:pt x="364905" y="821585"/>
                </a:cubicBezTo>
                <a:cubicBezTo>
                  <a:pt x="353793" y="909956"/>
                  <a:pt x="305109" y="766022"/>
                  <a:pt x="266480" y="700935"/>
                </a:cubicBezTo>
                <a:cubicBezTo>
                  <a:pt x="227851" y="635848"/>
                  <a:pt x="176522" y="546418"/>
                  <a:pt x="133130" y="431060"/>
                </a:cubicBezTo>
                <a:cubicBezTo>
                  <a:pt x="89738" y="315702"/>
                  <a:pt x="-19270" y="-49423"/>
                  <a:pt x="2955" y="5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E6BEE392-0E06-EAA9-F015-006B6AB61D04}"/>
              </a:ext>
            </a:extLst>
          </p:cNvPr>
          <p:cNvSpPr/>
          <p:nvPr/>
        </p:nvSpPr>
        <p:spPr>
          <a:xfrm>
            <a:off x="3287164" y="6213268"/>
            <a:ext cx="78031" cy="397624"/>
          </a:xfrm>
          <a:custGeom>
            <a:avLst/>
            <a:gdLst>
              <a:gd name="connsiteX0" fmla="*/ 5311 w 78031"/>
              <a:gd name="connsiteY0" fmla="*/ 207 h 397624"/>
              <a:gd name="connsiteX1" fmla="*/ 5311 w 78031"/>
              <a:gd name="connsiteY1" fmla="*/ 209757 h 397624"/>
              <a:gd name="connsiteX2" fmla="*/ 71986 w 78031"/>
              <a:gd name="connsiteY2" fmla="*/ 390732 h 397624"/>
              <a:gd name="connsiteX3" fmla="*/ 68811 w 78031"/>
              <a:gd name="connsiteY3" fmla="*/ 349457 h 397624"/>
              <a:gd name="connsiteX4" fmla="*/ 18011 w 78031"/>
              <a:gd name="connsiteY4" fmla="*/ 251032 h 397624"/>
              <a:gd name="connsiteX5" fmla="*/ 14836 w 78031"/>
              <a:gd name="connsiteY5" fmla="*/ 171657 h 397624"/>
              <a:gd name="connsiteX6" fmla="*/ 5311 w 78031"/>
              <a:gd name="connsiteY6" fmla="*/ 207 h 39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31" h="397624">
                <a:moveTo>
                  <a:pt x="5311" y="207"/>
                </a:moveTo>
                <a:cubicBezTo>
                  <a:pt x="3723" y="6557"/>
                  <a:pt x="-5802" y="144669"/>
                  <a:pt x="5311" y="209757"/>
                </a:cubicBezTo>
                <a:cubicBezTo>
                  <a:pt x="16424" y="274845"/>
                  <a:pt x="61403" y="367449"/>
                  <a:pt x="71986" y="390732"/>
                </a:cubicBezTo>
                <a:cubicBezTo>
                  <a:pt x="82569" y="414015"/>
                  <a:pt x="77807" y="372740"/>
                  <a:pt x="68811" y="349457"/>
                </a:cubicBezTo>
                <a:cubicBezTo>
                  <a:pt x="59815" y="326174"/>
                  <a:pt x="27007" y="280665"/>
                  <a:pt x="18011" y="251032"/>
                </a:cubicBezTo>
                <a:cubicBezTo>
                  <a:pt x="9015" y="221399"/>
                  <a:pt x="16953" y="208169"/>
                  <a:pt x="14836" y="171657"/>
                </a:cubicBezTo>
                <a:cubicBezTo>
                  <a:pt x="12719" y="135145"/>
                  <a:pt x="6899" y="-6143"/>
                  <a:pt x="5311" y="2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8909669-5C0D-7538-043C-D46297BC07F3}"/>
              </a:ext>
            </a:extLst>
          </p:cNvPr>
          <p:cNvSpPr/>
          <p:nvPr/>
        </p:nvSpPr>
        <p:spPr>
          <a:xfrm>
            <a:off x="5387964" y="6067425"/>
            <a:ext cx="92632" cy="241300"/>
          </a:xfrm>
          <a:custGeom>
            <a:avLst/>
            <a:gdLst>
              <a:gd name="connsiteX0" fmla="*/ 11 w 92632"/>
              <a:gd name="connsiteY0" fmla="*/ 0 h 241300"/>
              <a:gd name="connsiteX1" fmla="*/ 82561 w 92632"/>
              <a:gd name="connsiteY1" fmla="*/ 152400 h 241300"/>
              <a:gd name="connsiteX2" fmla="*/ 85736 w 92632"/>
              <a:gd name="connsiteY2" fmla="*/ 241300 h 241300"/>
              <a:gd name="connsiteX3" fmla="*/ 88911 w 92632"/>
              <a:gd name="connsiteY3" fmla="*/ 152400 h 241300"/>
              <a:gd name="connsiteX4" fmla="*/ 11 w 92632"/>
              <a:gd name="connsiteY4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32" h="241300">
                <a:moveTo>
                  <a:pt x="11" y="0"/>
                </a:moveTo>
                <a:cubicBezTo>
                  <a:pt x="-1047" y="0"/>
                  <a:pt x="68274" y="112183"/>
                  <a:pt x="82561" y="152400"/>
                </a:cubicBezTo>
                <a:cubicBezTo>
                  <a:pt x="96848" y="192617"/>
                  <a:pt x="84678" y="241300"/>
                  <a:pt x="85736" y="241300"/>
                </a:cubicBezTo>
                <a:cubicBezTo>
                  <a:pt x="86794" y="241300"/>
                  <a:pt x="98436" y="191558"/>
                  <a:pt x="88911" y="152400"/>
                </a:cubicBezTo>
                <a:cubicBezTo>
                  <a:pt x="79386" y="113242"/>
                  <a:pt x="1069" y="0"/>
                  <a:pt x="1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3BF8F974-97AF-8626-3D62-E8249CF098EE}"/>
              </a:ext>
            </a:extLst>
          </p:cNvPr>
          <p:cNvSpPr/>
          <p:nvPr/>
        </p:nvSpPr>
        <p:spPr>
          <a:xfrm>
            <a:off x="5667350" y="5606799"/>
            <a:ext cx="76225" cy="187914"/>
          </a:xfrm>
          <a:custGeom>
            <a:avLst/>
            <a:gdLst>
              <a:gd name="connsiteX0" fmla="*/ 76225 w 76225"/>
              <a:gd name="connsiteY0" fmla="*/ 251 h 187914"/>
              <a:gd name="connsiteX1" fmla="*/ 6375 w 76225"/>
              <a:gd name="connsiteY1" fmla="*/ 114551 h 187914"/>
              <a:gd name="connsiteX2" fmla="*/ 3200 w 76225"/>
              <a:gd name="connsiteY2" fmla="*/ 187576 h 187914"/>
              <a:gd name="connsiteX3" fmla="*/ 6375 w 76225"/>
              <a:gd name="connsiteY3" fmla="*/ 85976 h 187914"/>
              <a:gd name="connsiteX4" fmla="*/ 76225 w 76225"/>
              <a:gd name="connsiteY4" fmla="*/ 251 h 18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5" h="187914">
                <a:moveTo>
                  <a:pt x="76225" y="251"/>
                </a:moveTo>
                <a:cubicBezTo>
                  <a:pt x="76225" y="5013"/>
                  <a:pt x="18546" y="83330"/>
                  <a:pt x="6375" y="114551"/>
                </a:cubicBezTo>
                <a:cubicBezTo>
                  <a:pt x="-5796" y="145772"/>
                  <a:pt x="3200" y="192338"/>
                  <a:pt x="3200" y="187576"/>
                </a:cubicBezTo>
                <a:cubicBezTo>
                  <a:pt x="3200" y="182814"/>
                  <a:pt x="-3150" y="112434"/>
                  <a:pt x="6375" y="85976"/>
                </a:cubicBezTo>
                <a:cubicBezTo>
                  <a:pt x="15900" y="59518"/>
                  <a:pt x="76225" y="-4511"/>
                  <a:pt x="76225" y="2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5D493DB9-CC79-1A4D-3766-8405CE45832D}"/>
              </a:ext>
            </a:extLst>
          </p:cNvPr>
          <p:cNvSpPr/>
          <p:nvPr/>
        </p:nvSpPr>
        <p:spPr>
          <a:xfrm>
            <a:off x="5708480" y="5390993"/>
            <a:ext cx="127986" cy="200350"/>
          </a:xfrm>
          <a:custGeom>
            <a:avLst/>
            <a:gdLst>
              <a:gd name="connsiteX0" fmla="*/ 170 w 127986"/>
              <a:gd name="connsiteY0" fmla="*/ 157 h 200350"/>
              <a:gd name="connsiteX1" fmla="*/ 92245 w 127986"/>
              <a:gd name="connsiteY1" fmla="*/ 92232 h 200350"/>
              <a:gd name="connsiteX2" fmla="*/ 123995 w 127986"/>
              <a:gd name="connsiteY2" fmla="*/ 200182 h 200350"/>
              <a:gd name="connsiteX3" fmla="*/ 117645 w 127986"/>
              <a:gd name="connsiteY3" fmla="*/ 114457 h 200350"/>
              <a:gd name="connsiteX4" fmla="*/ 170 w 127986"/>
              <a:gd name="connsiteY4" fmla="*/ 157 h 2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86" h="200350">
                <a:moveTo>
                  <a:pt x="170" y="157"/>
                </a:moveTo>
                <a:cubicBezTo>
                  <a:pt x="-4063" y="-3547"/>
                  <a:pt x="71608" y="58895"/>
                  <a:pt x="92245" y="92232"/>
                </a:cubicBezTo>
                <a:cubicBezTo>
                  <a:pt x="112883" y="125570"/>
                  <a:pt x="119762" y="196478"/>
                  <a:pt x="123995" y="200182"/>
                </a:cubicBezTo>
                <a:cubicBezTo>
                  <a:pt x="128228" y="203886"/>
                  <a:pt x="132462" y="145678"/>
                  <a:pt x="117645" y="114457"/>
                </a:cubicBezTo>
                <a:cubicBezTo>
                  <a:pt x="102828" y="83236"/>
                  <a:pt x="4403" y="3861"/>
                  <a:pt x="170" y="1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E09F70DF-D064-8CEA-6571-42B7B602780F}"/>
              </a:ext>
            </a:extLst>
          </p:cNvPr>
          <p:cNvSpPr/>
          <p:nvPr/>
        </p:nvSpPr>
        <p:spPr>
          <a:xfrm>
            <a:off x="2977109" y="5138131"/>
            <a:ext cx="103066" cy="235604"/>
          </a:xfrm>
          <a:custGeom>
            <a:avLst/>
            <a:gdLst>
              <a:gd name="connsiteX0" fmla="*/ 102641 w 103066"/>
              <a:gd name="connsiteY0" fmla="*/ 2194 h 235604"/>
              <a:gd name="connsiteX1" fmla="*/ 4216 w 103066"/>
              <a:gd name="connsiteY1" fmla="*/ 230794 h 235604"/>
              <a:gd name="connsiteX2" fmla="*/ 20091 w 103066"/>
              <a:gd name="connsiteY2" fmla="*/ 154594 h 235604"/>
              <a:gd name="connsiteX3" fmla="*/ 39141 w 103066"/>
              <a:gd name="connsiteY3" fmla="*/ 116494 h 235604"/>
              <a:gd name="connsiteX4" fmla="*/ 102641 w 103066"/>
              <a:gd name="connsiteY4" fmla="*/ 2194 h 23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66" h="235604">
                <a:moveTo>
                  <a:pt x="102641" y="2194"/>
                </a:moveTo>
                <a:cubicBezTo>
                  <a:pt x="96820" y="21244"/>
                  <a:pt x="17974" y="205394"/>
                  <a:pt x="4216" y="230794"/>
                </a:cubicBezTo>
                <a:cubicBezTo>
                  <a:pt x="-9542" y="256194"/>
                  <a:pt x="14270" y="173644"/>
                  <a:pt x="20091" y="154594"/>
                </a:cubicBezTo>
                <a:cubicBezTo>
                  <a:pt x="25912" y="135544"/>
                  <a:pt x="25383" y="139248"/>
                  <a:pt x="39141" y="116494"/>
                </a:cubicBezTo>
                <a:cubicBezTo>
                  <a:pt x="52899" y="93740"/>
                  <a:pt x="108462" y="-16856"/>
                  <a:pt x="102641" y="2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7B64A2F0-76ED-4F8F-4209-5B27B32656D4}"/>
              </a:ext>
            </a:extLst>
          </p:cNvPr>
          <p:cNvSpPr/>
          <p:nvPr/>
        </p:nvSpPr>
        <p:spPr>
          <a:xfrm>
            <a:off x="3689181" y="5995486"/>
            <a:ext cx="149742" cy="88137"/>
          </a:xfrm>
          <a:custGeom>
            <a:avLst/>
            <a:gdLst>
              <a:gd name="connsiteX0" fmla="*/ 169 w 149742"/>
              <a:gd name="connsiteY0" fmla="*/ 87814 h 88137"/>
              <a:gd name="connsiteX1" fmla="*/ 143044 w 149742"/>
              <a:gd name="connsiteY1" fmla="*/ 2089 h 88137"/>
              <a:gd name="connsiteX2" fmla="*/ 114469 w 149742"/>
              <a:gd name="connsiteY2" fmla="*/ 30664 h 88137"/>
              <a:gd name="connsiteX3" fmla="*/ 169 w 149742"/>
              <a:gd name="connsiteY3" fmla="*/ 87814 h 8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42" h="88137">
                <a:moveTo>
                  <a:pt x="169" y="87814"/>
                </a:moveTo>
                <a:cubicBezTo>
                  <a:pt x="4931" y="83052"/>
                  <a:pt x="123994" y="11614"/>
                  <a:pt x="143044" y="2089"/>
                </a:cubicBezTo>
                <a:cubicBezTo>
                  <a:pt x="162094" y="-7436"/>
                  <a:pt x="136694" y="17964"/>
                  <a:pt x="114469" y="30664"/>
                </a:cubicBezTo>
                <a:cubicBezTo>
                  <a:pt x="92244" y="43364"/>
                  <a:pt x="-4593" y="92576"/>
                  <a:pt x="169" y="878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523FB6BE-078A-0641-68E3-D0D863C58EC0}"/>
              </a:ext>
            </a:extLst>
          </p:cNvPr>
          <p:cNvSpPr/>
          <p:nvPr/>
        </p:nvSpPr>
        <p:spPr>
          <a:xfrm>
            <a:off x="3394765" y="5622725"/>
            <a:ext cx="46940" cy="130724"/>
          </a:xfrm>
          <a:custGeom>
            <a:avLst/>
            <a:gdLst>
              <a:gd name="connsiteX0" fmla="*/ 46935 w 46940"/>
              <a:gd name="connsiteY0" fmla="*/ 200 h 130724"/>
              <a:gd name="connsiteX1" fmla="*/ 2485 w 46940"/>
              <a:gd name="connsiteY1" fmla="*/ 85925 h 130724"/>
              <a:gd name="connsiteX2" fmla="*/ 5660 w 46940"/>
              <a:gd name="connsiteY2" fmla="*/ 130375 h 130724"/>
              <a:gd name="connsiteX3" fmla="*/ 5660 w 46940"/>
              <a:gd name="connsiteY3" fmla="*/ 63700 h 130724"/>
              <a:gd name="connsiteX4" fmla="*/ 46935 w 46940"/>
              <a:gd name="connsiteY4" fmla="*/ 200 h 13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40" h="130724">
                <a:moveTo>
                  <a:pt x="46935" y="200"/>
                </a:moveTo>
                <a:cubicBezTo>
                  <a:pt x="46406" y="3904"/>
                  <a:pt x="9364" y="64229"/>
                  <a:pt x="2485" y="85925"/>
                </a:cubicBezTo>
                <a:cubicBezTo>
                  <a:pt x="-4394" y="107621"/>
                  <a:pt x="5131" y="134079"/>
                  <a:pt x="5660" y="130375"/>
                </a:cubicBezTo>
                <a:cubicBezTo>
                  <a:pt x="6189" y="126671"/>
                  <a:pt x="368" y="82221"/>
                  <a:pt x="5660" y="63700"/>
                </a:cubicBezTo>
                <a:cubicBezTo>
                  <a:pt x="10952" y="45179"/>
                  <a:pt x="47464" y="-3504"/>
                  <a:pt x="46935" y="2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D0F181E5-E682-7C11-FC60-6A8D49F6C755}"/>
              </a:ext>
            </a:extLst>
          </p:cNvPr>
          <p:cNvSpPr/>
          <p:nvPr/>
        </p:nvSpPr>
        <p:spPr>
          <a:xfrm>
            <a:off x="5305225" y="5375103"/>
            <a:ext cx="216398" cy="45420"/>
          </a:xfrm>
          <a:custGeom>
            <a:avLst/>
            <a:gdLst>
              <a:gd name="connsiteX0" fmla="*/ 200 w 216398"/>
              <a:gd name="connsiteY0" fmla="*/ 172 h 45420"/>
              <a:gd name="connsiteX1" fmla="*/ 206575 w 216398"/>
              <a:gd name="connsiteY1" fmla="*/ 44622 h 45420"/>
              <a:gd name="connsiteX2" fmla="*/ 168475 w 216398"/>
              <a:gd name="connsiteY2" fmla="*/ 28747 h 45420"/>
              <a:gd name="connsiteX3" fmla="*/ 200 w 216398"/>
              <a:gd name="connsiteY3" fmla="*/ 172 h 4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98" h="45420">
                <a:moveTo>
                  <a:pt x="200" y="172"/>
                </a:moveTo>
                <a:cubicBezTo>
                  <a:pt x="6550" y="2818"/>
                  <a:pt x="178529" y="39860"/>
                  <a:pt x="206575" y="44622"/>
                </a:cubicBezTo>
                <a:cubicBezTo>
                  <a:pt x="234621" y="49384"/>
                  <a:pt x="196521" y="31393"/>
                  <a:pt x="168475" y="28747"/>
                </a:cubicBezTo>
                <a:cubicBezTo>
                  <a:pt x="140429" y="26101"/>
                  <a:pt x="-6150" y="-2474"/>
                  <a:pt x="200" y="1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8BF91035-9F1E-5665-3D4B-151B26714261}"/>
              </a:ext>
            </a:extLst>
          </p:cNvPr>
          <p:cNvSpPr/>
          <p:nvPr/>
        </p:nvSpPr>
        <p:spPr>
          <a:xfrm>
            <a:off x="3927229" y="5492693"/>
            <a:ext cx="127269" cy="95373"/>
          </a:xfrm>
          <a:custGeom>
            <a:avLst/>
            <a:gdLst>
              <a:gd name="connsiteX0" fmla="*/ 127246 w 127269"/>
              <a:gd name="connsiteY0" fmla="*/ 57 h 95373"/>
              <a:gd name="connsiteX1" fmla="*/ 25646 w 127269"/>
              <a:gd name="connsiteY1" fmla="*/ 54032 h 95373"/>
              <a:gd name="connsiteX2" fmla="*/ 246 w 127269"/>
              <a:gd name="connsiteY2" fmla="*/ 95307 h 95373"/>
              <a:gd name="connsiteX3" fmla="*/ 35171 w 127269"/>
              <a:gd name="connsiteY3" fmla="*/ 44507 h 95373"/>
              <a:gd name="connsiteX4" fmla="*/ 127246 w 127269"/>
              <a:gd name="connsiteY4" fmla="*/ 57 h 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69" h="95373">
                <a:moveTo>
                  <a:pt x="127246" y="57"/>
                </a:moveTo>
                <a:cubicBezTo>
                  <a:pt x="125659" y="1644"/>
                  <a:pt x="46813" y="38157"/>
                  <a:pt x="25646" y="54032"/>
                </a:cubicBezTo>
                <a:cubicBezTo>
                  <a:pt x="4479" y="69907"/>
                  <a:pt x="-1341" y="96894"/>
                  <a:pt x="246" y="95307"/>
                </a:cubicBezTo>
                <a:cubicBezTo>
                  <a:pt x="1833" y="93720"/>
                  <a:pt x="19825" y="58795"/>
                  <a:pt x="35171" y="44507"/>
                </a:cubicBezTo>
                <a:cubicBezTo>
                  <a:pt x="50517" y="30220"/>
                  <a:pt x="128833" y="-1530"/>
                  <a:pt x="12724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B4EBCE3E-9E27-4859-5ADE-910945E5FA79}"/>
              </a:ext>
            </a:extLst>
          </p:cNvPr>
          <p:cNvSpPr/>
          <p:nvPr/>
        </p:nvSpPr>
        <p:spPr>
          <a:xfrm>
            <a:off x="3742722" y="5308563"/>
            <a:ext cx="279128" cy="28719"/>
          </a:xfrm>
          <a:custGeom>
            <a:avLst/>
            <a:gdLst>
              <a:gd name="connsiteX0" fmla="*/ 603 w 279128"/>
              <a:gd name="connsiteY0" fmla="*/ 9562 h 28719"/>
              <a:gd name="connsiteX1" fmla="*/ 140303 w 279128"/>
              <a:gd name="connsiteY1" fmla="*/ 22262 h 28719"/>
              <a:gd name="connsiteX2" fmla="*/ 124428 w 279128"/>
              <a:gd name="connsiteY2" fmla="*/ 37 h 28719"/>
              <a:gd name="connsiteX3" fmla="*/ 273653 w 279128"/>
              <a:gd name="connsiteY3" fmla="*/ 28612 h 28719"/>
              <a:gd name="connsiteX4" fmla="*/ 232378 w 279128"/>
              <a:gd name="connsiteY4" fmla="*/ 9562 h 28719"/>
              <a:gd name="connsiteX5" fmla="*/ 95853 w 279128"/>
              <a:gd name="connsiteY5" fmla="*/ 3212 h 28719"/>
              <a:gd name="connsiteX6" fmla="*/ 603 w 279128"/>
              <a:gd name="connsiteY6" fmla="*/ 9562 h 2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128" h="28719">
                <a:moveTo>
                  <a:pt x="603" y="9562"/>
                </a:moveTo>
                <a:cubicBezTo>
                  <a:pt x="8011" y="12737"/>
                  <a:pt x="119666" y="23849"/>
                  <a:pt x="140303" y="22262"/>
                </a:cubicBezTo>
                <a:cubicBezTo>
                  <a:pt x="160940" y="20675"/>
                  <a:pt x="102203" y="-1021"/>
                  <a:pt x="124428" y="37"/>
                </a:cubicBezTo>
                <a:cubicBezTo>
                  <a:pt x="146653" y="1095"/>
                  <a:pt x="255661" y="27025"/>
                  <a:pt x="273653" y="28612"/>
                </a:cubicBezTo>
                <a:cubicBezTo>
                  <a:pt x="291645" y="30200"/>
                  <a:pt x="262011" y="13795"/>
                  <a:pt x="232378" y="9562"/>
                </a:cubicBezTo>
                <a:cubicBezTo>
                  <a:pt x="202745" y="5329"/>
                  <a:pt x="136070" y="2683"/>
                  <a:pt x="95853" y="3212"/>
                </a:cubicBezTo>
                <a:cubicBezTo>
                  <a:pt x="55636" y="3741"/>
                  <a:pt x="-6805" y="6387"/>
                  <a:pt x="603" y="9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A3029AEE-98D4-F85D-FB58-1883D0B215F5}"/>
              </a:ext>
            </a:extLst>
          </p:cNvPr>
          <p:cNvSpPr/>
          <p:nvPr/>
        </p:nvSpPr>
        <p:spPr>
          <a:xfrm>
            <a:off x="3010407" y="6424246"/>
            <a:ext cx="203816" cy="403274"/>
          </a:xfrm>
          <a:custGeom>
            <a:avLst/>
            <a:gdLst>
              <a:gd name="connsiteX0" fmla="*/ 79 w 203816"/>
              <a:gd name="connsiteY0" fmla="*/ 0 h 403274"/>
              <a:gd name="connsiteX1" fmla="*/ 168891 w 203816"/>
              <a:gd name="connsiteY1" fmla="*/ 239151 h 403274"/>
              <a:gd name="connsiteX2" fmla="*/ 187648 w 203816"/>
              <a:gd name="connsiteY2" fmla="*/ 403274 h 403274"/>
              <a:gd name="connsiteX3" fmla="*/ 192338 w 203816"/>
              <a:gd name="connsiteY3" fmla="*/ 239151 h 403274"/>
              <a:gd name="connsiteX4" fmla="*/ 79 w 203816"/>
              <a:gd name="connsiteY4" fmla="*/ 0 h 40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16" h="403274">
                <a:moveTo>
                  <a:pt x="79" y="0"/>
                </a:moveTo>
                <a:cubicBezTo>
                  <a:pt x="-3829" y="0"/>
                  <a:pt x="137629" y="171939"/>
                  <a:pt x="168891" y="239151"/>
                </a:cubicBezTo>
                <a:cubicBezTo>
                  <a:pt x="200153" y="306363"/>
                  <a:pt x="183740" y="403274"/>
                  <a:pt x="187648" y="403274"/>
                </a:cubicBezTo>
                <a:cubicBezTo>
                  <a:pt x="191556" y="403274"/>
                  <a:pt x="218910" y="303237"/>
                  <a:pt x="192338" y="239151"/>
                </a:cubicBezTo>
                <a:cubicBezTo>
                  <a:pt x="165766" y="175065"/>
                  <a:pt x="3987" y="0"/>
                  <a:pt x="79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5903784E-FCF4-7015-B78C-9B3EADEA4500}"/>
              </a:ext>
            </a:extLst>
          </p:cNvPr>
          <p:cNvSpPr/>
          <p:nvPr/>
        </p:nvSpPr>
        <p:spPr>
          <a:xfrm>
            <a:off x="4012466" y="7633910"/>
            <a:ext cx="175086" cy="277087"/>
          </a:xfrm>
          <a:custGeom>
            <a:avLst/>
            <a:gdLst>
              <a:gd name="connsiteX0" fmla="*/ 1516 w 175086"/>
              <a:gd name="connsiteY0" fmla="*/ 158 h 277087"/>
              <a:gd name="connsiteX1" fmla="*/ 71854 w 175086"/>
              <a:gd name="connsiteY1" fmla="*/ 178348 h 277087"/>
              <a:gd name="connsiteX2" fmla="*/ 137503 w 175086"/>
              <a:gd name="connsiteY2" fmla="*/ 276822 h 277087"/>
              <a:gd name="connsiteX3" fmla="*/ 137503 w 175086"/>
              <a:gd name="connsiteY3" fmla="*/ 201795 h 277087"/>
              <a:gd name="connsiteX4" fmla="*/ 175017 w 175086"/>
              <a:gd name="connsiteY4" fmla="*/ 42361 h 277087"/>
              <a:gd name="connsiteX5" fmla="*/ 142192 w 175086"/>
              <a:gd name="connsiteY5" fmla="*/ 211173 h 277087"/>
              <a:gd name="connsiteX6" fmla="*/ 1516 w 175086"/>
              <a:gd name="connsiteY6" fmla="*/ 158 h 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86" h="277087">
                <a:moveTo>
                  <a:pt x="1516" y="158"/>
                </a:moveTo>
                <a:cubicBezTo>
                  <a:pt x="-10207" y="-5313"/>
                  <a:pt x="49190" y="132237"/>
                  <a:pt x="71854" y="178348"/>
                </a:cubicBezTo>
                <a:cubicBezTo>
                  <a:pt x="94519" y="224459"/>
                  <a:pt x="126562" y="272914"/>
                  <a:pt x="137503" y="276822"/>
                </a:cubicBezTo>
                <a:cubicBezTo>
                  <a:pt x="148444" y="280730"/>
                  <a:pt x="131251" y="240872"/>
                  <a:pt x="137503" y="201795"/>
                </a:cubicBezTo>
                <a:cubicBezTo>
                  <a:pt x="143755" y="162718"/>
                  <a:pt x="174236" y="40798"/>
                  <a:pt x="175017" y="42361"/>
                </a:cubicBezTo>
                <a:cubicBezTo>
                  <a:pt x="175799" y="43924"/>
                  <a:pt x="170327" y="211173"/>
                  <a:pt x="142192" y="211173"/>
                </a:cubicBezTo>
                <a:cubicBezTo>
                  <a:pt x="114057" y="211173"/>
                  <a:pt x="13239" y="5629"/>
                  <a:pt x="1516" y="1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60269BA5-3488-DC91-C6A1-D7864BAD6EB1}"/>
              </a:ext>
            </a:extLst>
          </p:cNvPr>
          <p:cNvSpPr/>
          <p:nvPr/>
        </p:nvSpPr>
        <p:spPr>
          <a:xfrm>
            <a:off x="4337416" y="7708989"/>
            <a:ext cx="455560" cy="180572"/>
          </a:xfrm>
          <a:custGeom>
            <a:avLst/>
            <a:gdLst>
              <a:gd name="connsiteX0" fmla="*/ 122 w 455560"/>
              <a:gd name="connsiteY0" fmla="*/ 178297 h 180572"/>
              <a:gd name="connsiteX1" fmla="*/ 304922 w 455560"/>
              <a:gd name="connsiteY1" fmla="*/ 154851 h 180572"/>
              <a:gd name="connsiteX2" fmla="*/ 454978 w 455560"/>
              <a:gd name="connsiteY2" fmla="*/ 106 h 180572"/>
              <a:gd name="connsiteX3" fmla="*/ 342436 w 455560"/>
              <a:gd name="connsiteY3" fmla="*/ 131405 h 180572"/>
              <a:gd name="connsiteX4" fmla="*/ 122 w 455560"/>
              <a:gd name="connsiteY4" fmla="*/ 178297 h 1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560" h="180572">
                <a:moveTo>
                  <a:pt x="122" y="178297"/>
                </a:moveTo>
                <a:cubicBezTo>
                  <a:pt x="-6130" y="182205"/>
                  <a:pt x="229113" y="184549"/>
                  <a:pt x="304922" y="154851"/>
                </a:cubicBezTo>
                <a:cubicBezTo>
                  <a:pt x="380731" y="125153"/>
                  <a:pt x="448726" y="4014"/>
                  <a:pt x="454978" y="106"/>
                </a:cubicBezTo>
                <a:cubicBezTo>
                  <a:pt x="461230" y="-3802"/>
                  <a:pt x="416682" y="100925"/>
                  <a:pt x="342436" y="131405"/>
                </a:cubicBezTo>
                <a:cubicBezTo>
                  <a:pt x="268190" y="161885"/>
                  <a:pt x="6374" y="174389"/>
                  <a:pt x="122" y="1782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C1B30A0C-E479-8068-1941-44C3F11DE789}"/>
              </a:ext>
            </a:extLst>
          </p:cNvPr>
          <p:cNvSpPr/>
          <p:nvPr/>
        </p:nvSpPr>
        <p:spPr>
          <a:xfrm>
            <a:off x="2936727" y="6208227"/>
            <a:ext cx="111788" cy="459872"/>
          </a:xfrm>
          <a:custGeom>
            <a:avLst/>
            <a:gdLst>
              <a:gd name="connsiteX0" fmla="*/ 78448 w 111788"/>
              <a:gd name="connsiteY0" fmla="*/ 315 h 459872"/>
              <a:gd name="connsiteX1" fmla="*/ 45624 w 111788"/>
              <a:gd name="connsiteY1" fmla="*/ 253533 h 459872"/>
              <a:gd name="connsiteX2" fmla="*/ 111273 w 111788"/>
              <a:gd name="connsiteY2" fmla="*/ 459859 h 459872"/>
              <a:gd name="connsiteX3" fmla="*/ 3421 w 111788"/>
              <a:gd name="connsiteY3" fmla="*/ 244155 h 459872"/>
              <a:gd name="connsiteX4" fmla="*/ 26867 w 111788"/>
              <a:gd name="connsiteY4" fmla="*/ 281668 h 459872"/>
              <a:gd name="connsiteX5" fmla="*/ 26867 w 111788"/>
              <a:gd name="connsiteY5" fmla="*/ 201951 h 459872"/>
              <a:gd name="connsiteX6" fmla="*/ 78448 w 111788"/>
              <a:gd name="connsiteY6" fmla="*/ 315 h 45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88" h="459872">
                <a:moveTo>
                  <a:pt x="78448" y="315"/>
                </a:moveTo>
                <a:cubicBezTo>
                  <a:pt x="81574" y="8912"/>
                  <a:pt x="40153" y="176942"/>
                  <a:pt x="45624" y="253533"/>
                </a:cubicBezTo>
                <a:cubicBezTo>
                  <a:pt x="51095" y="330124"/>
                  <a:pt x="118307" y="461422"/>
                  <a:pt x="111273" y="459859"/>
                </a:cubicBezTo>
                <a:cubicBezTo>
                  <a:pt x="104239" y="458296"/>
                  <a:pt x="17489" y="273853"/>
                  <a:pt x="3421" y="244155"/>
                </a:cubicBezTo>
                <a:cubicBezTo>
                  <a:pt x="-10647" y="214457"/>
                  <a:pt x="22959" y="288702"/>
                  <a:pt x="26867" y="281668"/>
                </a:cubicBezTo>
                <a:cubicBezTo>
                  <a:pt x="30775" y="274634"/>
                  <a:pt x="19052" y="242591"/>
                  <a:pt x="26867" y="201951"/>
                </a:cubicBezTo>
                <a:cubicBezTo>
                  <a:pt x="34682" y="161311"/>
                  <a:pt x="75322" y="-8282"/>
                  <a:pt x="78448" y="3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50433914-1A81-7EBB-D446-A2A3853E5740}"/>
              </a:ext>
            </a:extLst>
          </p:cNvPr>
          <p:cNvSpPr/>
          <p:nvPr/>
        </p:nvSpPr>
        <p:spPr>
          <a:xfrm>
            <a:off x="3868612" y="7539981"/>
            <a:ext cx="154257" cy="269950"/>
          </a:xfrm>
          <a:custGeom>
            <a:avLst/>
            <a:gdLst>
              <a:gd name="connsiteX0" fmla="*/ 3 w 154257"/>
              <a:gd name="connsiteY0" fmla="*/ 302 h 269950"/>
              <a:gd name="connsiteX1" fmla="*/ 140680 w 154257"/>
              <a:gd name="connsiteY1" fmla="*/ 258210 h 269950"/>
              <a:gd name="connsiteX2" fmla="*/ 135991 w 154257"/>
              <a:gd name="connsiteY2" fmla="*/ 206628 h 269950"/>
              <a:gd name="connsiteX3" fmla="*/ 3 w 154257"/>
              <a:gd name="connsiteY3" fmla="*/ 302 h 2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57" h="269950">
                <a:moveTo>
                  <a:pt x="3" y="302"/>
                </a:moveTo>
                <a:cubicBezTo>
                  <a:pt x="784" y="8899"/>
                  <a:pt x="118015" y="223822"/>
                  <a:pt x="140680" y="258210"/>
                </a:cubicBezTo>
                <a:cubicBezTo>
                  <a:pt x="163345" y="292598"/>
                  <a:pt x="154748" y="244142"/>
                  <a:pt x="135991" y="206628"/>
                </a:cubicBezTo>
                <a:cubicBezTo>
                  <a:pt x="117234" y="169114"/>
                  <a:pt x="-778" y="-8295"/>
                  <a:pt x="3" y="3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40B14F60-CBCC-BED3-0563-788597AC347D}"/>
              </a:ext>
            </a:extLst>
          </p:cNvPr>
          <p:cNvSpPr/>
          <p:nvPr/>
        </p:nvSpPr>
        <p:spPr>
          <a:xfrm>
            <a:off x="3164859" y="6860025"/>
            <a:ext cx="216158" cy="431729"/>
          </a:xfrm>
          <a:custGeom>
            <a:avLst/>
            <a:gdLst>
              <a:gd name="connsiteX0" fmla="*/ 372 w 216158"/>
              <a:gd name="connsiteY0" fmla="*/ 320 h 431729"/>
              <a:gd name="connsiteX1" fmla="*/ 28507 w 216158"/>
              <a:gd name="connsiteY1" fmla="*/ 206646 h 431729"/>
              <a:gd name="connsiteX2" fmla="*/ 216076 w 216158"/>
              <a:gd name="connsiteY2" fmla="*/ 431729 h 431729"/>
              <a:gd name="connsiteX3" fmla="*/ 51953 w 216158"/>
              <a:gd name="connsiteY3" fmla="*/ 206646 h 431729"/>
              <a:gd name="connsiteX4" fmla="*/ 23818 w 216158"/>
              <a:gd name="connsiteY4" fmla="*/ 159753 h 431729"/>
              <a:gd name="connsiteX5" fmla="*/ 372 w 216158"/>
              <a:gd name="connsiteY5" fmla="*/ 320 h 4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58" h="431729">
                <a:moveTo>
                  <a:pt x="372" y="320"/>
                </a:moveTo>
                <a:cubicBezTo>
                  <a:pt x="1154" y="8136"/>
                  <a:pt x="-7444" y="134745"/>
                  <a:pt x="28507" y="206646"/>
                </a:cubicBezTo>
                <a:cubicBezTo>
                  <a:pt x="64458" y="278548"/>
                  <a:pt x="212168" y="431729"/>
                  <a:pt x="216076" y="431729"/>
                </a:cubicBezTo>
                <a:cubicBezTo>
                  <a:pt x="219984" y="431729"/>
                  <a:pt x="83996" y="251975"/>
                  <a:pt x="51953" y="206646"/>
                </a:cubicBezTo>
                <a:cubicBezTo>
                  <a:pt x="19910" y="161317"/>
                  <a:pt x="29289" y="189451"/>
                  <a:pt x="23818" y="159753"/>
                </a:cubicBezTo>
                <a:cubicBezTo>
                  <a:pt x="18347" y="130055"/>
                  <a:pt x="-410" y="-7496"/>
                  <a:pt x="372" y="3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4F62163D-0232-B58C-6D40-41C096EE6254}"/>
              </a:ext>
            </a:extLst>
          </p:cNvPr>
          <p:cNvSpPr/>
          <p:nvPr/>
        </p:nvSpPr>
        <p:spPr>
          <a:xfrm>
            <a:off x="3783828" y="7548190"/>
            <a:ext cx="149839" cy="268835"/>
          </a:xfrm>
          <a:custGeom>
            <a:avLst/>
            <a:gdLst>
              <a:gd name="connsiteX0" fmla="*/ 381 w 149839"/>
              <a:gd name="connsiteY0" fmla="*/ 1472 h 268835"/>
              <a:gd name="connsiteX1" fmla="*/ 145747 w 149839"/>
              <a:gd name="connsiteY1" fmla="*/ 264068 h 268835"/>
              <a:gd name="connsiteX2" fmla="*/ 103544 w 149839"/>
              <a:gd name="connsiteY2" fmla="*/ 160905 h 268835"/>
              <a:gd name="connsiteX3" fmla="*/ 381 w 149839"/>
              <a:gd name="connsiteY3" fmla="*/ 1472 h 26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39" h="268835">
                <a:moveTo>
                  <a:pt x="381" y="1472"/>
                </a:moveTo>
                <a:cubicBezTo>
                  <a:pt x="7415" y="18666"/>
                  <a:pt x="128553" y="237496"/>
                  <a:pt x="145747" y="264068"/>
                </a:cubicBezTo>
                <a:cubicBezTo>
                  <a:pt x="162941" y="290640"/>
                  <a:pt x="121519" y="199200"/>
                  <a:pt x="103544" y="160905"/>
                </a:cubicBezTo>
                <a:cubicBezTo>
                  <a:pt x="85569" y="122610"/>
                  <a:pt x="-6653" y="-15722"/>
                  <a:pt x="381" y="14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863B258E-C510-CB26-6A59-9ED2DB782500}"/>
              </a:ext>
            </a:extLst>
          </p:cNvPr>
          <p:cNvSpPr/>
          <p:nvPr/>
        </p:nvSpPr>
        <p:spPr>
          <a:xfrm>
            <a:off x="5312886" y="7188567"/>
            <a:ext cx="225100" cy="483369"/>
          </a:xfrm>
          <a:custGeom>
            <a:avLst/>
            <a:gdLst>
              <a:gd name="connsiteX0" fmla="*/ 225096 w 225100"/>
              <a:gd name="connsiteY0" fmla="*/ 24 h 483369"/>
              <a:gd name="connsiteX1" fmla="*/ 75040 w 225100"/>
              <a:gd name="connsiteY1" fmla="*/ 389230 h 483369"/>
              <a:gd name="connsiteX2" fmla="*/ 12 w 225100"/>
              <a:gd name="connsiteY2" fmla="*/ 483015 h 483369"/>
              <a:gd name="connsiteX3" fmla="*/ 70351 w 225100"/>
              <a:gd name="connsiteY3" fmla="*/ 370473 h 483369"/>
              <a:gd name="connsiteX4" fmla="*/ 225096 w 225100"/>
              <a:gd name="connsiteY4" fmla="*/ 24 h 4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00" h="483369">
                <a:moveTo>
                  <a:pt x="225096" y="24"/>
                </a:moveTo>
                <a:cubicBezTo>
                  <a:pt x="225878" y="3150"/>
                  <a:pt x="112554" y="308732"/>
                  <a:pt x="75040" y="389230"/>
                </a:cubicBezTo>
                <a:cubicBezTo>
                  <a:pt x="37526" y="469729"/>
                  <a:pt x="793" y="486141"/>
                  <a:pt x="12" y="483015"/>
                </a:cubicBezTo>
                <a:cubicBezTo>
                  <a:pt x="-770" y="479889"/>
                  <a:pt x="35182" y="448627"/>
                  <a:pt x="70351" y="370473"/>
                </a:cubicBezTo>
                <a:cubicBezTo>
                  <a:pt x="105520" y="292319"/>
                  <a:pt x="224314" y="-3102"/>
                  <a:pt x="22509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9DB6B10A-03C8-CC1A-5E1A-E081284C7AF8}"/>
              </a:ext>
            </a:extLst>
          </p:cNvPr>
          <p:cNvSpPr/>
          <p:nvPr/>
        </p:nvSpPr>
        <p:spPr>
          <a:xfrm>
            <a:off x="4838311" y="7610341"/>
            <a:ext cx="391018" cy="263174"/>
          </a:xfrm>
          <a:custGeom>
            <a:avLst/>
            <a:gdLst>
              <a:gd name="connsiteX0" fmla="*/ 390181 w 391018"/>
              <a:gd name="connsiteY0" fmla="*/ 281 h 263174"/>
              <a:gd name="connsiteX1" fmla="*/ 254194 w 391018"/>
              <a:gd name="connsiteY1" fmla="*/ 94065 h 263174"/>
              <a:gd name="connsiteX2" fmla="*/ 975 w 391018"/>
              <a:gd name="connsiteY2" fmla="*/ 262877 h 263174"/>
              <a:gd name="connsiteX3" fmla="*/ 174477 w 391018"/>
              <a:gd name="connsiteY3" fmla="*/ 131579 h 263174"/>
              <a:gd name="connsiteX4" fmla="*/ 390181 w 391018"/>
              <a:gd name="connsiteY4" fmla="*/ 281 h 26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18" h="263174">
                <a:moveTo>
                  <a:pt x="390181" y="281"/>
                </a:moveTo>
                <a:cubicBezTo>
                  <a:pt x="403467" y="-5971"/>
                  <a:pt x="254194" y="94065"/>
                  <a:pt x="254194" y="94065"/>
                </a:cubicBezTo>
                <a:cubicBezTo>
                  <a:pt x="189326" y="137831"/>
                  <a:pt x="14261" y="256625"/>
                  <a:pt x="975" y="262877"/>
                </a:cubicBezTo>
                <a:cubicBezTo>
                  <a:pt x="-12311" y="269129"/>
                  <a:pt x="113517" y="175345"/>
                  <a:pt x="174477" y="131579"/>
                </a:cubicBezTo>
                <a:cubicBezTo>
                  <a:pt x="235437" y="87813"/>
                  <a:pt x="376895" y="6533"/>
                  <a:pt x="390181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FD0E7EDE-CDFB-34B7-732A-248C41291483}"/>
              </a:ext>
            </a:extLst>
          </p:cNvPr>
          <p:cNvSpPr/>
          <p:nvPr/>
        </p:nvSpPr>
        <p:spPr>
          <a:xfrm>
            <a:off x="5486065" y="6647279"/>
            <a:ext cx="525261" cy="954198"/>
          </a:xfrm>
          <a:custGeom>
            <a:avLst/>
            <a:gdLst>
              <a:gd name="connsiteX0" fmla="*/ 525121 w 525261"/>
              <a:gd name="connsiteY0" fmla="*/ 11 h 954198"/>
              <a:gd name="connsiteX1" fmla="*/ 215020 w 525261"/>
              <a:gd name="connsiteY1" fmla="*/ 612262 h 954198"/>
              <a:gd name="connsiteX2" fmla="*/ 335 w 525261"/>
              <a:gd name="connsiteY2" fmla="*/ 954168 h 954198"/>
              <a:gd name="connsiteX3" fmla="*/ 175264 w 525261"/>
              <a:gd name="connsiteY3" fmla="*/ 628164 h 954198"/>
              <a:gd name="connsiteX4" fmla="*/ 525121 w 525261"/>
              <a:gd name="connsiteY4" fmla="*/ 11 h 95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61" h="954198">
                <a:moveTo>
                  <a:pt x="525121" y="11"/>
                </a:moveTo>
                <a:cubicBezTo>
                  <a:pt x="531747" y="-2639"/>
                  <a:pt x="302484" y="453236"/>
                  <a:pt x="215020" y="612262"/>
                </a:cubicBezTo>
                <a:cubicBezTo>
                  <a:pt x="127556" y="771288"/>
                  <a:pt x="6961" y="951518"/>
                  <a:pt x="335" y="954168"/>
                </a:cubicBezTo>
                <a:cubicBezTo>
                  <a:pt x="-6291" y="956818"/>
                  <a:pt x="86475" y="784540"/>
                  <a:pt x="175264" y="628164"/>
                </a:cubicBezTo>
                <a:cubicBezTo>
                  <a:pt x="264053" y="471788"/>
                  <a:pt x="518495" y="2661"/>
                  <a:pt x="52512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B7A232D0-93B5-3B99-3A22-BE85EC20065F}"/>
              </a:ext>
            </a:extLst>
          </p:cNvPr>
          <p:cNvSpPr/>
          <p:nvPr/>
        </p:nvSpPr>
        <p:spPr>
          <a:xfrm>
            <a:off x="3068090" y="6770978"/>
            <a:ext cx="184396" cy="510125"/>
          </a:xfrm>
          <a:custGeom>
            <a:avLst/>
            <a:gdLst>
              <a:gd name="connsiteX0" fmla="*/ 1113 w 184396"/>
              <a:gd name="connsiteY0" fmla="*/ 3533 h 510125"/>
              <a:gd name="connsiteX1" fmla="*/ 48821 w 184396"/>
              <a:gd name="connsiteY1" fmla="*/ 202316 h 510125"/>
              <a:gd name="connsiteX2" fmla="*/ 183993 w 184396"/>
              <a:gd name="connsiteY2" fmla="*/ 504465 h 510125"/>
              <a:gd name="connsiteX3" fmla="*/ 88578 w 184396"/>
              <a:gd name="connsiteY3" fmla="*/ 369293 h 510125"/>
              <a:gd name="connsiteX4" fmla="*/ 1113 w 184396"/>
              <a:gd name="connsiteY4" fmla="*/ 3533 h 5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96" h="510125">
                <a:moveTo>
                  <a:pt x="1113" y="3533"/>
                </a:moveTo>
                <a:cubicBezTo>
                  <a:pt x="-5513" y="-24296"/>
                  <a:pt x="18341" y="118827"/>
                  <a:pt x="48821" y="202316"/>
                </a:cubicBezTo>
                <a:cubicBezTo>
                  <a:pt x="79301" y="285805"/>
                  <a:pt x="177367" y="476636"/>
                  <a:pt x="183993" y="504465"/>
                </a:cubicBezTo>
                <a:cubicBezTo>
                  <a:pt x="190619" y="532294"/>
                  <a:pt x="113757" y="452782"/>
                  <a:pt x="88578" y="369293"/>
                </a:cubicBezTo>
                <a:cubicBezTo>
                  <a:pt x="63399" y="285804"/>
                  <a:pt x="7739" y="31362"/>
                  <a:pt x="1113" y="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C8C7E9BE-C099-195B-5FC9-36EFDD393E32}"/>
              </a:ext>
            </a:extLst>
          </p:cNvPr>
          <p:cNvSpPr/>
          <p:nvPr/>
        </p:nvSpPr>
        <p:spPr>
          <a:xfrm>
            <a:off x="5261801" y="6114534"/>
            <a:ext cx="206048" cy="281003"/>
          </a:xfrm>
          <a:custGeom>
            <a:avLst/>
            <a:gdLst>
              <a:gd name="connsiteX0" fmla="*/ 248 w 206048"/>
              <a:gd name="connsiteY0" fmla="*/ 728 h 281003"/>
              <a:gd name="connsiteX1" fmla="*/ 197405 w 206048"/>
              <a:gd name="connsiteY1" fmla="*/ 272669 h 281003"/>
              <a:gd name="connsiteX2" fmla="*/ 156614 w 206048"/>
              <a:gd name="connsiteY2" fmla="*/ 194486 h 281003"/>
              <a:gd name="connsiteX3" fmla="*/ 248 w 206048"/>
              <a:gd name="connsiteY3" fmla="*/ 728 h 28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48" h="281003">
                <a:moveTo>
                  <a:pt x="248" y="728"/>
                </a:moveTo>
                <a:cubicBezTo>
                  <a:pt x="7046" y="13758"/>
                  <a:pt x="171344" y="240376"/>
                  <a:pt x="197405" y="272669"/>
                </a:cubicBezTo>
                <a:cubicBezTo>
                  <a:pt x="223466" y="304962"/>
                  <a:pt x="184941" y="235844"/>
                  <a:pt x="156614" y="194486"/>
                </a:cubicBezTo>
                <a:cubicBezTo>
                  <a:pt x="128287" y="153128"/>
                  <a:pt x="-6550" y="-12302"/>
                  <a:pt x="248" y="7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480349CE-C7CF-9CEA-2B40-82131C79430A}"/>
              </a:ext>
            </a:extLst>
          </p:cNvPr>
          <p:cNvSpPr/>
          <p:nvPr/>
        </p:nvSpPr>
        <p:spPr>
          <a:xfrm>
            <a:off x="4310109" y="5132862"/>
            <a:ext cx="88529" cy="606521"/>
          </a:xfrm>
          <a:custGeom>
            <a:avLst/>
            <a:gdLst>
              <a:gd name="connsiteX0" fmla="*/ 88529 w 88529"/>
              <a:gd name="connsiteY0" fmla="*/ 15 h 606521"/>
              <a:gd name="connsiteX1" fmla="*/ 51137 w 88529"/>
              <a:gd name="connsiteY1" fmla="*/ 326344 h 606521"/>
              <a:gd name="connsiteX2" fmla="*/ 37540 w 88529"/>
              <a:gd name="connsiteY2" fmla="*/ 469113 h 606521"/>
              <a:gd name="connsiteX3" fmla="*/ 44339 w 88529"/>
              <a:gd name="connsiteY3" fmla="*/ 333142 h 606521"/>
              <a:gd name="connsiteX4" fmla="*/ 148 w 88529"/>
              <a:gd name="connsiteY4" fmla="*/ 605083 h 606521"/>
              <a:gd name="connsiteX5" fmla="*/ 30742 w 88529"/>
              <a:gd name="connsiteY5" fmla="*/ 435120 h 606521"/>
              <a:gd name="connsiteX6" fmla="*/ 51137 w 88529"/>
              <a:gd name="connsiteY6" fmla="*/ 312747 h 606521"/>
              <a:gd name="connsiteX7" fmla="*/ 88529 w 88529"/>
              <a:gd name="connsiteY7" fmla="*/ 15 h 60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529" h="606521">
                <a:moveTo>
                  <a:pt x="88529" y="15"/>
                </a:moveTo>
                <a:cubicBezTo>
                  <a:pt x="88529" y="2281"/>
                  <a:pt x="59635" y="248161"/>
                  <a:pt x="51137" y="326344"/>
                </a:cubicBezTo>
                <a:cubicBezTo>
                  <a:pt x="42639" y="404527"/>
                  <a:pt x="38673" y="467980"/>
                  <a:pt x="37540" y="469113"/>
                </a:cubicBezTo>
                <a:cubicBezTo>
                  <a:pt x="36407" y="470246"/>
                  <a:pt x="50571" y="310480"/>
                  <a:pt x="44339" y="333142"/>
                </a:cubicBezTo>
                <a:cubicBezTo>
                  <a:pt x="38107" y="355804"/>
                  <a:pt x="2414" y="588087"/>
                  <a:pt x="148" y="605083"/>
                </a:cubicBezTo>
                <a:cubicBezTo>
                  <a:pt x="-2118" y="622079"/>
                  <a:pt x="22244" y="483843"/>
                  <a:pt x="30742" y="435120"/>
                </a:cubicBezTo>
                <a:cubicBezTo>
                  <a:pt x="39240" y="386397"/>
                  <a:pt x="42072" y="382998"/>
                  <a:pt x="51137" y="312747"/>
                </a:cubicBezTo>
                <a:cubicBezTo>
                  <a:pt x="60202" y="242496"/>
                  <a:pt x="88529" y="-2251"/>
                  <a:pt x="8852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B265E038-9E0E-772E-9A26-D4A6A154E998}"/>
              </a:ext>
            </a:extLst>
          </p:cNvPr>
          <p:cNvSpPr/>
          <p:nvPr/>
        </p:nvSpPr>
        <p:spPr>
          <a:xfrm>
            <a:off x="4374233" y="4714463"/>
            <a:ext cx="61907" cy="418416"/>
          </a:xfrm>
          <a:custGeom>
            <a:avLst/>
            <a:gdLst>
              <a:gd name="connsiteX0" fmla="*/ 610 w 61907"/>
              <a:gd name="connsiteY0" fmla="*/ 306 h 418416"/>
              <a:gd name="connsiteX1" fmla="*/ 31203 w 61907"/>
              <a:gd name="connsiteY1" fmla="*/ 234854 h 418416"/>
              <a:gd name="connsiteX2" fmla="*/ 44800 w 61907"/>
              <a:gd name="connsiteY2" fmla="*/ 292642 h 418416"/>
              <a:gd name="connsiteX3" fmla="*/ 27804 w 61907"/>
              <a:gd name="connsiteY3" fmla="*/ 418414 h 418416"/>
              <a:gd name="connsiteX4" fmla="*/ 61797 w 61907"/>
              <a:gd name="connsiteY4" fmla="*/ 289243 h 418416"/>
              <a:gd name="connsiteX5" fmla="*/ 610 w 61907"/>
              <a:gd name="connsiteY5" fmla="*/ 306 h 41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07" h="418416">
                <a:moveTo>
                  <a:pt x="610" y="306"/>
                </a:moveTo>
                <a:cubicBezTo>
                  <a:pt x="-4489" y="-8759"/>
                  <a:pt x="23838" y="186131"/>
                  <a:pt x="31203" y="234854"/>
                </a:cubicBezTo>
                <a:cubicBezTo>
                  <a:pt x="38568" y="283577"/>
                  <a:pt x="45366" y="262049"/>
                  <a:pt x="44800" y="292642"/>
                </a:cubicBezTo>
                <a:cubicBezTo>
                  <a:pt x="44234" y="323235"/>
                  <a:pt x="24971" y="418981"/>
                  <a:pt x="27804" y="418414"/>
                </a:cubicBezTo>
                <a:cubicBezTo>
                  <a:pt x="30637" y="417848"/>
                  <a:pt x="64063" y="359494"/>
                  <a:pt x="61797" y="289243"/>
                </a:cubicBezTo>
                <a:cubicBezTo>
                  <a:pt x="59531" y="218992"/>
                  <a:pt x="5709" y="9371"/>
                  <a:pt x="610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1F28E51E-0728-7F33-8560-9BEE8AFDCDDE}"/>
              </a:ext>
            </a:extLst>
          </p:cNvPr>
          <p:cNvSpPr/>
          <p:nvPr/>
        </p:nvSpPr>
        <p:spPr>
          <a:xfrm>
            <a:off x="4582194" y="4687569"/>
            <a:ext cx="62482" cy="261780"/>
          </a:xfrm>
          <a:custGeom>
            <a:avLst/>
            <a:gdLst>
              <a:gd name="connsiteX0" fmla="*/ 4 w 62482"/>
              <a:gd name="connsiteY0" fmla="*/ 6 h 261780"/>
              <a:gd name="connsiteX1" fmla="*/ 57791 w 62482"/>
              <a:gd name="connsiteY1" fmla="*/ 190364 h 261780"/>
              <a:gd name="connsiteX2" fmla="*/ 37396 w 62482"/>
              <a:gd name="connsiteY2" fmla="*/ 261748 h 261780"/>
              <a:gd name="connsiteX3" fmla="*/ 61190 w 62482"/>
              <a:gd name="connsiteY3" fmla="*/ 183566 h 261780"/>
              <a:gd name="connsiteX4" fmla="*/ 4 w 62482"/>
              <a:gd name="connsiteY4" fmla="*/ 6 h 26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2" h="261780">
                <a:moveTo>
                  <a:pt x="4" y="6"/>
                </a:moveTo>
                <a:cubicBezTo>
                  <a:pt x="-563" y="1139"/>
                  <a:pt x="51559" y="146740"/>
                  <a:pt x="57791" y="190364"/>
                </a:cubicBezTo>
                <a:cubicBezTo>
                  <a:pt x="64023" y="233988"/>
                  <a:pt x="36830" y="262881"/>
                  <a:pt x="37396" y="261748"/>
                </a:cubicBezTo>
                <a:cubicBezTo>
                  <a:pt x="37963" y="260615"/>
                  <a:pt x="69122" y="222091"/>
                  <a:pt x="61190" y="183566"/>
                </a:cubicBezTo>
                <a:cubicBezTo>
                  <a:pt x="53258" y="145041"/>
                  <a:pt x="571" y="-1127"/>
                  <a:pt x="4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A53B433F-4D5D-61D8-BA68-8643722F9AEB}"/>
              </a:ext>
            </a:extLst>
          </p:cNvPr>
          <p:cNvSpPr/>
          <p:nvPr/>
        </p:nvSpPr>
        <p:spPr>
          <a:xfrm>
            <a:off x="3888689" y="4524410"/>
            <a:ext cx="183964" cy="57788"/>
          </a:xfrm>
          <a:custGeom>
            <a:avLst/>
            <a:gdLst>
              <a:gd name="connsiteX0" fmla="*/ 60 w 183964"/>
              <a:gd name="connsiteY0" fmla="*/ 0 h 57788"/>
              <a:gd name="connsiteX1" fmla="*/ 125833 w 183964"/>
              <a:gd name="connsiteY1" fmla="*/ 27194 h 57788"/>
              <a:gd name="connsiteX2" fmla="*/ 183620 w 183964"/>
              <a:gd name="connsiteY2" fmla="*/ 57788 h 57788"/>
              <a:gd name="connsiteX3" fmla="*/ 142829 w 183964"/>
              <a:gd name="connsiteY3" fmla="*/ 27194 h 57788"/>
              <a:gd name="connsiteX4" fmla="*/ 60 w 183964"/>
              <a:gd name="connsiteY4" fmla="*/ 0 h 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4" h="57788">
                <a:moveTo>
                  <a:pt x="60" y="0"/>
                </a:moveTo>
                <a:cubicBezTo>
                  <a:pt x="-2773" y="0"/>
                  <a:pt x="95240" y="17563"/>
                  <a:pt x="125833" y="27194"/>
                </a:cubicBezTo>
                <a:cubicBezTo>
                  <a:pt x="156426" y="36825"/>
                  <a:pt x="180787" y="57788"/>
                  <a:pt x="183620" y="57788"/>
                </a:cubicBezTo>
                <a:cubicBezTo>
                  <a:pt x="186453" y="57788"/>
                  <a:pt x="171723" y="36825"/>
                  <a:pt x="142829" y="27194"/>
                </a:cubicBezTo>
                <a:cubicBezTo>
                  <a:pt x="113935" y="17563"/>
                  <a:pt x="2893" y="0"/>
                  <a:pt x="6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5F16B133-6C37-D1B7-A621-F74BA10D2A73}"/>
              </a:ext>
            </a:extLst>
          </p:cNvPr>
          <p:cNvSpPr/>
          <p:nvPr/>
        </p:nvSpPr>
        <p:spPr>
          <a:xfrm>
            <a:off x="3471359" y="3602260"/>
            <a:ext cx="152807" cy="401721"/>
          </a:xfrm>
          <a:custGeom>
            <a:avLst/>
            <a:gdLst>
              <a:gd name="connsiteX0" fmla="*/ 148849 w 152807"/>
              <a:gd name="connsiteY0" fmla="*/ 7750 h 401721"/>
              <a:gd name="connsiteX1" fmla="*/ 12879 w 152807"/>
              <a:gd name="connsiteY1" fmla="*/ 340878 h 401721"/>
              <a:gd name="connsiteX2" fmla="*/ 9480 w 152807"/>
              <a:gd name="connsiteY2" fmla="*/ 391866 h 401721"/>
              <a:gd name="connsiteX3" fmla="*/ 46871 w 152807"/>
              <a:gd name="connsiteY3" fmla="*/ 221904 h 401721"/>
              <a:gd name="connsiteX4" fmla="*/ 111457 w 152807"/>
              <a:gd name="connsiteY4" fmla="*/ 113127 h 401721"/>
              <a:gd name="connsiteX5" fmla="*/ 148849 w 152807"/>
              <a:gd name="connsiteY5" fmla="*/ 7750 h 40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07" h="401721">
                <a:moveTo>
                  <a:pt x="148849" y="7750"/>
                </a:moveTo>
                <a:cubicBezTo>
                  <a:pt x="132419" y="45708"/>
                  <a:pt x="36107" y="276859"/>
                  <a:pt x="12879" y="340878"/>
                </a:cubicBezTo>
                <a:cubicBezTo>
                  <a:pt x="-10349" y="404897"/>
                  <a:pt x="3815" y="411695"/>
                  <a:pt x="9480" y="391866"/>
                </a:cubicBezTo>
                <a:cubicBezTo>
                  <a:pt x="15145" y="372037"/>
                  <a:pt x="29875" y="268361"/>
                  <a:pt x="46871" y="221904"/>
                </a:cubicBezTo>
                <a:cubicBezTo>
                  <a:pt x="63867" y="175448"/>
                  <a:pt x="96727" y="144287"/>
                  <a:pt x="111457" y="113127"/>
                </a:cubicBezTo>
                <a:cubicBezTo>
                  <a:pt x="126187" y="81967"/>
                  <a:pt x="165279" y="-30208"/>
                  <a:pt x="148849" y="77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863C4095-147C-D93C-623E-A86E27F102A0}"/>
              </a:ext>
            </a:extLst>
          </p:cNvPr>
          <p:cNvSpPr/>
          <p:nvPr/>
        </p:nvSpPr>
        <p:spPr>
          <a:xfrm>
            <a:off x="4024716" y="3748912"/>
            <a:ext cx="74387" cy="405891"/>
          </a:xfrm>
          <a:custGeom>
            <a:avLst/>
            <a:gdLst>
              <a:gd name="connsiteX0" fmla="*/ 4 w 74387"/>
              <a:gd name="connsiteY0" fmla="*/ 468 h 405891"/>
              <a:gd name="connsiteX1" fmla="*/ 67989 w 74387"/>
              <a:gd name="connsiteY1" fmla="*/ 387983 h 405891"/>
              <a:gd name="connsiteX2" fmla="*/ 64590 w 74387"/>
              <a:gd name="connsiteY2" fmla="*/ 309800 h 405891"/>
              <a:gd name="connsiteX3" fmla="*/ 4 w 74387"/>
              <a:gd name="connsiteY3" fmla="*/ 468 h 4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7" h="405891">
                <a:moveTo>
                  <a:pt x="4" y="468"/>
                </a:moveTo>
                <a:cubicBezTo>
                  <a:pt x="570" y="13498"/>
                  <a:pt x="57225" y="336428"/>
                  <a:pt x="67989" y="387983"/>
                </a:cubicBezTo>
                <a:cubicBezTo>
                  <a:pt x="78753" y="439538"/>
                  <a:pt x="74788" y="369287"/>
                  <a:pt x="64590" y="309800"/>
                </a:cubicBezTo>
                <a:cubicBezTo>
                  <a:pt x="54392" y="250313"/>
                  <a:pt x="-562" y="-12562"/>
                  <a:pt x="4" y="4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AD32C198-00B3-AB70-A8DB-B00D4B6C606F}"/>
              </a:ext>
            </a:extLst>
          </p:cNvPr>
          <p:cNvSpPr/>
          <p:nvPr/>
        </p:nvSpPr>
        <p:spPr>
          <a:xfrm>
            <a:off x="4506904" y="4081979"/>
            <a:ext cx="88886" cy="252215"/>
          </a:xfrm>
          <a:custGeom>
            <a:avLst/>
            <a:gdLst>
              <a:gd name="connsiteX0" fmla="*/ 510 w 88886"/>
              <a:gd name="connsiteY0" fmla="*/ 528 h 252215"/>
              <a:gd name="connsiteX1" fmla="*/ 51499 w 88886"/>
              <a:gd name="connsiteY1" fmla="*/ 143297 h 252215"/>
              <a:gd name="connsiteX2" fmla="*/ 82092 w 88886"/>
              <a:gd name="connsiteY2" fmla="*/ 252073 h 252215"/>
              <a:gd name="connsiteX3" fmla="*/ 82092 w 88886"/>
              <a:gd name="connsiteY3" fmla="*/ 167092 h 252215"/>
              <a:gd name="connsiteX4" fmla="*/ 85492 w 88886"/>
              <a:gd name="connsiteY4" fmla="*/ 197685 h 252215"/>
              <a:gd name="connsiteX5" fmla="*/ 510 w 88886"/>
              <a:gd name="connsiteY5" fmla="*/ 528 h 2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86" h="252215">
                <a:moveTo>
                  <a:pt x="510" y="528"/>
                </a:moveTo>
                <a:cubicBezTo>
                  <a:pt x="-5155" y="-8537"/>
                  <a:pt x="37902" y="101373"/>
                  <a:pt x="51499" y="143297"/>
                </a:cubicBezTo>
                <a:cubicBezTo>
                  <a:pt x="65096" y="185221"/>
                  <a:pt x="76993" y="248107"/>
                  <a:pt x="82092" y="252073"/>
                </a:cubicBezTo>
                <a:cubicBezTo>
                  <a:pt x="87191" y="256039"/>
                  <a:pt x="81525" y="176157"/>
                  <a:pt x="82092" y="167092"/>
                </a:cubicBezTo>
                <a:cubicBezTo>
                  <a:pt x="82659" y="158027"/>
                  <a:pt x="94557" y="219780"/>
                  <a:pt x="85492" y="197685"/>
                </a:cubicBezTo>
                <a:cubicBezTo>
                  <a:pt x="76427" y="175590"/>
                  <a:pt x="6175" y="9593"/>
                  <a:pt x="510" y="5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18C5EF62-9E7A-874B-8EDE-2EAB7891BE8A}"/>
              </a:ext>
            </a:extLst>
          </p:cNvPr>
          <p:cNvSpPr/>
          <p:nvPr/>
        </p:nvSpPr>
        <p:spPr>
          <a:xfrm>
            <a:off x="4055303" y="4243019"/>
            <a:ext cx="33125" cy="198051"/>
          </a:xfrm>
          <a:custGeom>
            <a:avLst/>
            <a:gdLst>
              <a:gd name="connsiteX0" fmla="*/ 27204 w 33125"/>
              <a:gd name="connsiteY0" fmla="*/ 2652 h 198051"/>
              <a:gd name="connsiteX1" fmla="*/ 10 w 33125"/>
              <a:gd name="connsiteY1" fmla="*/ 196410 h 198051"/>
              <a:gd name="connsiteX2" fmla="*/ 30603 w 33125"/>
              <a:gd name="connsiteY2" fmla="*/ 91033 h 198051"/>
              <a:gd name="connsiteX3" fmla="*/ 27204 w 33125"/>
              <a:gd name="connsiteY3" fmla="*/ 2652 h 19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25" h="198051">
                <a:moveTo>
                  <a:pt x="27204" y="2652"/>
                </a:moveTo>
                <a:cubicBezTo>
                  <a:pt x="22105" y="20215"/>
                  <a:pt x="-556" y="181680"/>
                  <a:pt x="10" y="196410"/>
                </a:cubicBezTo>
                <a:cubicBezTo>
                  <a:pt x="576" y="211140"/>
                  <a:pt x="25504" y="122759"/>
                  <a:pt x="30603" y="91033"/>
                </a:cubicBezTo>
                <a:cubicBezTo>
                  <a:pt x="35702" y="59307"/>
                  <a:pt x="32303" y="-14911"/>
                  <a:pt x="27204" y="26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F02EABE6-A23C-D2B1-76FC-5E1ECAD39DDE}"/>
              </a:ext>
            </a:extLst>
          </p:cNvPr>
          <p:cNvSpPr/>
          <p:nvPr/>
        </p:nvSpPr>
        <p:spPr>
          <a:xfrm>
            <a:off x="3450130" y="6172989"/>
            <a:ext cx="180293" cy="285729"/>
          </a:xfrm>
          <a:custGeom>
            <a:avLst/>
            <a:gdLst>
              <a:gd name="connsiteX0" fmla="*/ 180276 w 180293"/>
              <a:gd name="connsiteY0" fmla="*/ 61 h 285729"/>
              <a:gd name="connsiteX1" fmla="*/ 37507 w 180293"/>
              <a:gd name="connsiteY1" fmla="*/ 166624 h 285729"/>
              <a:gd name="connsiteX2" fmla="*/ 30709 w 180293"/>
              <a:gd name="connsiteY2" fmla="*/ 285598 h 285729"/>
              <a:gd name="connsiteX3" fmla="*/ 115 w 180293"/>
              <a:gd name="connsiteY3" fmla="*/ 190419 h 285729"/>
              <a:gd name="connsiteX4" fmla="*/ 20511 w 180293"/>
              <a:gd name="connsiteY4" fmla="*/ 210815 h 285729"/>
              <a:gd name="connsiteX5" fmla="*/ 27309 w 180293"/>
              <a:gd name="connsiteY5" fmla="*/ 142830 h 285729"/>
              <a:gd name="connsiteX6" fmla="*/ 102093 w 180293"/>
              <a:gd name="connsiteY6" fmla="*/ 71445 h 285729"/>
              <a:gd name="connsiteX7" fmla="*/ 47705 w 180293"/>
              <a:gd name="connsiteY7" fmla="*/ 146229 h 285729"/>
              <a:gd name="connsiteX8" fmla="*/ 180276 w 180293"/>
              <a:gd name="connsiteY8" fmla="*/ 61 h 28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93" h="285729">
                <a:moveTo>
                  <a:pt x="180276" y="61"/>
                </a:moveTo>
                <a:cubicBezTo>
                  <a:pt x="178576" y="3460"/>
                  <a:pt x="62435" y="119035"/>
                  <a:pt x="37507" y="166624"/>
                </a:cubicBezTo>
                <a:cubicBezTo>
                  <a:pt x="12579" y="214214"/>
                  <a:pt x="36941" y="281632"/>
                  <a:pt x="30709" y="285598"/>
                </a:cubicBezTo>
                <a:cubicBezTo>
                  <a:pt x="24477" y="289564"/>
                  <a:pt x="1815" y="202883"/>
                  <a:pt x="115" y="190419"/>
                </a:cubicBezTo>
                <a:cubicBezTo>
                  <a:pt x="-1585" y="177955"/>
                  <a:pt x="15979" y="218747"/>
                  <a:pt x="20511" y="210815"/>
                </a:cubicBezTo>
                <a:cubicBezTo>
                  <a:pt x="25043" y="202884"/>
                  <a:pt x="13712" y="166058"/>
                  <a:pt x="27309" y="142830"/>
                </a:cubicBezTo>
                <a:cubicBezTo>
                  <a:pt x="40906" y="119602"/>
                  <a:pt x="98694" y="70879"/>
                  <a:pt x="102093" y="71445"/>
                </a:cubicBezTo>
                <a:cubicBezTo>
                  <a:pt x="105492" y="72011"/>
                  <a:pt x="37507" y="156427"/>
                  <a:pt x="47705" y="146229"/>
                </a:cubicBezTo>
                <a:cubicBezTo>
                  <a:pt x="57903" y="136031"/>
                  <a:pt x="181976" y="-3338"/>
                  <a:pt x="180276" y="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C52A86C7-FF06-8014-367C-BB0C81B936DB}"/>
              </a:ext>
            </a:extLst>
          </p:cNvPr>
          <p:cNvSpPr/>
          <p:nvPr/>
        </p:nvSpPr>
        <p:spPr>
          <a:xfrm>
            <a:off x="5538845" y="6711320"/>
            <a:ext cx="63280" cy="312721"/>
          </a:xfrm>
          <a:custGeom>
            <a:avLst/>
            <a:gdLst>
              <a:gd name="connsiteX0" fmla="*/ 63130 w 63280"/>
              <a:gd name="connsiteY0" fmla="*/ 2212 h 312721"/>
              <a:gd name="connsiteX1" fmla="*/ 1943 w 63280"/>
              <a:gd name="connsiteY1" fmla="*/ 308145 h 312721"/>
              <a:gd name="connsiteX2" fmla="*/ 18939 w 63280"/>
              <a:gd name="connsiteY2" fmla="*/ 175574 h 312721"/>
              <a:gd name="connsiteX3" fmla="*/ 63130 w 63280"/>
              <a:gd name="connsiteY3" fmla="*/ 2212 h 31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80" h="312721">
                <a:moveTo>
                  <a:pt x="63130" y="2212"/>
                </a:moveTo>
                <a:cubicBezTo>
                  <a:pt x="60297" y="24307"/>
                  <a:pt x="9308" y="279251"/>
                  <a:pt x="1943" y="308145"/>
                </a:cubicBezTo>
                <a:cubicBezTo>
                  <a:pt x="-5422" y="337039"/>
                  <a:pt x="9874" y="221464"/>
                  <a:pt x="18939" y="175574"/>
                </a:cubicBezTo>
                <a:cubicBezTo>
                  <a:pt x="28004" y="129684"/>
                  <a:pt x="65963" y="-19883"/>
                  <a:pt x="63130" y="22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F90C73B5-A9B7-5846-5169-C0EE56758EEC}"/>
              </a:ext>
            </a:extLst>
          </p:cNvPr>
          <p:cNvSpPr/>
          <p:nvPr/>
        </p:nvSpPr>
        <p:spPr>
          <a:xfrm>
            <a:off x="3524538" y="5891172"/>
            <a:ext cx="171000" cy="119176"/>
          </a:xfrm>
          <a:custGeom>
            <a:avLst/>
            <a:gdLst>
              <a:gd name="connsiteX0" fmla="*/ 491 w 171000"/>
              <a:gd name="connsiteY0" fmla="*/ 118714 h 119176"/>
              <a:gd name="connsiteX1" fmla="*/ 163655 w 171000"/>
              <a:gd name="connsiteY1" fmla="*/ 3139 h 119176"/>
              <a:gd name="connsiteX2" fmla="*/ 139861 w 171000"/>
              <a:gd name="connsiteY2" fmla="*/ 33732 h 119176"/>
              <a:gd name="connsiteX3" fmla="*/ 112666 w 171000"/>
              <a:gd name="connsiteY3" fmla="*/ 43930 h 119176"/>
              <a:gd name="connsiteX4" fmla="*/ 491 w 171000"/>
              <a:gd name="connsiteY4" fmla="*/ 118714 h 1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00" h="119176">
                <a:moveTo>
                  <a:pt x="491" y="118714"/>
                </a:moveTo>
                <a:cubicBezTo>
                  <a:pt x="8989" y="111916"/>
                  <a:pt x="140427" y="17303"/>
                  <a:pt x="163655" y="3139"/>
                </a:cubicBezTo>
                <a:cubicBezTo>
                  <a:pt x="186883" y="-11025"/>
                  <a:pt x="148359" y="26934"/>
                  <a:pt x="139861" y="33732"/>
                </a:cubicBezTo>
                <a:cubicBezTo>
                  <a:pt x="131363" y="40530"/>
                  <a:pt x="129096" y="32599"/>
                  <a:pt x="112666" y="43930"/>
                </a:cubicBezTo>
                <a:cubicBezTo>
                  <a:pt x="96236" y="55261"/>
                  <a:pt x="-8007" y="125512"/>
                  <a:pt x="491" y="1187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4B45CCAE-6F1B-17AC-AD45-459A112A5FA0}"/>
              </a:ext>
            </a:extLst>
          </p:cNvPr>
          <p:cNvSpPr/>
          <p:nvPr/>
        </p:nvSpPr>
        <p:spPr>
          <a:xfrm>
            <a:off x="5397949" y="5690613"/>
            <a:ext cx="66239" cy="74526"/>
          </a:xfrm>
          <a:custGeom>
            <a:avLst/>
            <a:gdLst>
              <a:gd name="connsiteX0" fmla="*/ 70 w 66239"/>
              <a:gd name="connsiteY0" fmla="*/ 74526 h 74526"/>
              <a:gd name="connsiteX1" fmla="*/ 51059 w 66239"/>
              <a:gd name="connsiteY1" fmla="*/ 6541 h 74526"/>
              <a:gd name="connsiteX2" fmla="*/ 64656 w 66239"/>
              <a:gd name="connsiteY2" fmla="*/ 6541 h 74526"/>
              <a:gd name="connsiteX3" fmla="*/ 70 w 66239"/>
              <a:gd name="connsiteY3" fmla="*/ 74526 h 7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39" h="74526">
                <a:moveTo>
                  <a:pt x="70" y="74526"/>
                </a:moveTo>
                <a:cubicBezTo>
                  <a:pt x="-2196" y="74526"/>
                  <a:pt x="51059" y="6541"/>
                  <a:pt x="51059" y="6541"/>
                </a:cubicBezTo>
                <a:cubicBezTo>
                  <a:pt x="61823" y="-4790"/>
                  <a:pt x="69755" y="876"/>
                  <a:pt x="64656" y="6541"/>
                </a:cubicBezTo>
                <a:cubicBezTo>
                  <a:pt x="59557" y="12206"/>
                  <a:pt x="2336" y="74526"/>
                  <a:pt x="70" y="745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CF20BDE6-44B8-97DB-4A0E-BE2591C944CE}"/>
              </a:ext>
            </a:extLst>
          </p:cNvPr>
          <p:cNvSpPr/>
          <p:nvPr/>
        </p:nvSpPr>
        <p:spPr>
          <a:xfrm>
            <a:off x="3524829" y="5547525"/>
            <a:ext cx="65221" cy="95320"/>
          </a:xfrm>
          <a:custGeom>
            <a:avLst/>
            <a:gdLst>
              <a:gd name="connsiteX0" fmla="*/ 200 w 65221"/>
              <a:gd name="connsiteY0" fmla="*/ 62 h 95320"/>
              <a:gd name="connsiteX1" fmla="*/ 44390 w 65221"/>
              <a:gd name="connsiteY1" fmla="*/ 47651 h 95320"/>
              <a:gd name="connsiteX2" fmla="*/ 40991 w 65221"/>
              <a:gd name="connsiteY2" fmla="*/ 95241 h 95320"/>
              <a:gd name="connsiteX3" fmla="*/ 64786 w 65221"/>
              <a:gd name="connsiteY3" fmla="*/ 57849 h 95320"/>
              <a:gd name="connsiteX4" fmla="*/ 200 w 65221"/>
              <a:gd name="connsiteY4" fmla="*/ 62 h 9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21" h="95320">
                <a:moveTo>
                  <a:pt x="200" y="62"/>
                </a:moveTo>
                <a:cubicBezTo>
                  <a:pt x="-3199" y="-1638"/>
                  <a:pt x="37592" y="31788"/>
                  <a:pt x="44390" y="47651"/>
                </a:cubicBezTo>
                <a:cubicBezTo>
                  <a:pt x="51189" y="63514"/>
                  <a:pt x="37592" y="93541"/>
                  <a:pt x="40991" y="95241"/>
                </a:cubicBezTo>
                <a:cubicBezTo>
                  <a:pt x="44390" y="96941"/>
                  <a:pt x="68752" y="70879"/>
                  <a:pt x="64786" y="57849"/>
                </a:cubicBezTo>
                <a:cubicBezTo>
                  <a:pt x="60820" y="44819"/>
                  <a:pt x="3599" y="1762"/>
                  <a:pt x="200" y="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199466FA-DE43-775B-20CB-BA4F729A5A98}"/>
              </a:ext>
            </a:extLst>
          </p:cNvPr>
          <p:cNvSpPr/>
          <p:nvPr/>
        </p:nvSpPr>
        <p:spPr>
          <a:xfrm>
            <a:off x="3314102" y="5465923"/>
            <a:ext cx="88558" cy="143233"/>
          </a:xfrm>
          <a:custGeom>
            <a:avLst/>
            <a:gdLst>
              <a:gd name="connsiteX0" fmla="*/ 88554 w 88558"/>
              <a:gd name="connsiteY0" fmla="*/ 81 h 143233"/>
              <a:gd name="connsiteX1" fmla="*/ 17169 w 88558"/>
              <a:gd name="connsiteY1" fmla="*/ 108858 h 143233"/>
              <a:gd name="connsiteX2" fmla="*/ 173 w 88558"/>
              <a:gd name="connsiteY2" fmla="*/ 142850 h 143233"/>
              <a:gd name="connsiteX3" fmla="*/ 13770 w 88558"/>
              <a:gd name="connsiteY3" fmla="*/ 91861 h 143233"/>
              <a:gd name="connsiteX4" fmla="*/ 88554 w 88558"/>
              <a:gd name="connsiteY4" fmla="*/ 81 h 14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8" h="143233">
                <a:moveTo>
                  <a:pt x="88554" y="81"/>
                </a:moveTo>
                <a:cubicBezTo>
                  <a:pt x="89121" y="2914"/>
                  <a:pt x="31899" y="85063"/>
                  <a:pt x="17169" y="108858"/>
                </a:cubicBezTo>
                <a:cubicBezTo>
                  <a:pt x="2439" y="132653"/>
                  <a:pt x="739" y="145683"/>
                  <a:pt x="173" y="142850"/>
                </a:cubicBezTo>
                <a:cubicBezTo>
                  <a:pt x="-394" y="140017"/>
                  <a:pt x="-394" y="114523"/>
                  <a:pt x="13770" y="91861"/>
                </a:cubicBezTo>
                <a:cubicBezTo>
                  <a:pt x="27934" y="69199"/>
                  <a:pt x="87987" y="-2752"/>
                  <a:pt x="88554" y="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984E3702-96D1-6255-BFF1-E638950C9BF7}"/>
              </a:ext>
            </a:extLst>
          </p:cNvPr>
          <p:cNvSpPr/>
          <p:nvPr/>
        </p:nvSpPr>
        <p:spPr>
          <a:xfrm>
            <a:off x="4578610" y="5333362"/>
            <a:ext cx="151878" cy="520297"/>
          </a:xfrm>
          <a:custGeom>
            <a:avLst/>
            <a:gdLst>
              <a:gd name="connsiteX0" fmla="*/ 189 w 151878"/>
              <a:gd name="connsiteY0" fmla="*/ 71 h 520297"/>
              <a:gd name="connsiteX1" fmla="*/ 98767 w 151878"/>
              <a:gd name="connsiteY1" fmla="*/ 227822 h 520297"/>
              <a:gd name="connsiteX2" fmla="*/ 149756 w 151878"/>
              <a:gd name="connsiteY2" fmla="*/ 414781 h 520297"/>
              <a:gd name="connsiteX3" fmla="*/ 142957 w 151878"/>
              <a:gd name="connsiteY3" fmla="*/ 339997 h 520297"/>
              <a:gd name="connsiteX4" fmla="*/ 149756 w 151878"/>
              <a:gd name="connsiteY4" fmla="*/ 520158 h 520297"/>
              <a:gd name="connsiteX5" fmla="*/ 142957 w 151878"/>
              <a:gd name="connsiteY5" fmla="*/ 306005 h 520297"/>
              <a:gd name="connsiteX6" fmla="*/ 125961 w 151878"/>
              <a:gd name="connsiteY6" fmla="*/ 251616 h 520297"/>
              <a:gd name="connsiteX7" fmla="*/ 189 w 151878"/>
              <a:gd name="connsiteY7" fmla="*/ 71 h 52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878" h="520297">
                <a:moveTo>
                  <a:pt x="189" y="71"/>
                </a:moveTo>
                <a:cubicBezTo>
                  <a:pt x="-4343" y="-3895"/>
                  <a:pt x="73839" y="158704"/>
                  <a:pt x="98767" y="227822"/>
                </a:cubicBezTo>
                <a:cubicBezTo>
                  <a:pt x="123695" y="296940"/>
                  <a:pt x="142391" y="396085"/>
                  <a:pt x="149756" y="414781"/>
                </a:cubicBezTo>
                <a:cubicBezTo>
                  <a:pt x="157121" y="433477"/>
                  <a:pt x="142957" y="322434"/>
                  <a:pt x="142957" y="339997"/>
                </a:cubicBezTo>
                <a:cubicBezTo>
                  <a:pt x="142957" y="357560"/>
                  <a:pt x="149756" y="525823"/>
                  <a:pt x="149756" y="520158"/>
                </a:cubicBezTo>
                <a:cubicBezTo>
                  <a:pt x="149756" y="514493"/>
                  <a:pt x="146923" y="350762"/>
                  <a:pt x="142957" y="306005"/>
                </a:cubicBezTo>
                <a:cubicBezTo>
                  <a:pt x="138991" y="261248"/>
                  <a:pt x="147490" y="296940"/>
                  <a:pt x="125961" y="251616"/>
                </a:cubicBezTo>
                <a:cubicBezTo>
                  <a:pt x="104433" y="206293"/>
                  <a:pt x="4721" y="4037"/>
                  <a:pt x="189" y="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A7075006-09C2-2F34-ADEC-CBEA98610926}"/>
              </a:ext>
            </a:extLst>
          </p:cNvPr>
          <p:cNvSpPr/>
          <p:nvPr/>
        </p:nvSpPr>
        <p:spPr>
          <a:xfrm>
            <a:off x="4269463" y="4782100"/>
            <a:ext cx="105441" cy="317340"/>
          </a:xfrm>
          <a:custGeom>
            <a:avLst/>
            <a:gdLst>
              <a:gd name="connsiteX0" fmla="*/ 3 w 105441"/>
              <a:gd name="connsiteY0" fmla="*/ 654 h 317340"/>
              <a:gd name="connsiteX1" fmla="*/ 84985 w 105441"/>
              <a:gd name="connsiteY1" fmla="*/ 306587 h 317340"/>
              <a:gd name="connsiteX2" fmla="*/ 88384 w 105441"/>
              <a:gd name="connsiteY2" fmla="*/ 235203 h 317340"/>
              <a:gd name="connsiteX3" fmla="*/ 105380 w 105441"/>
              <a:gd name="connsiteY3" fmla="*/ 109430 h 317340"/>
              <a:gd name="connsiteX4" fmla="*/ 81585 w 105441"/>
              <a:gd name="connsiteY4" fmla="*/ 221606 h 317340"/>
              <a:gd name="connsiteX5" fmla="*/ 3 w 105441"/>
              <a:gd name="connsiteY5" fmla="*/ 654 h 31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41" h="317340">
                <a:moveTo>
                  <a:pt x="3" y="654"/>
                </a:moveTo>
                <a:cubicBezTo>
                  <a:pt x="570" y="14817"/>
                  <a:pt x="70255" y="267496"/>
                  <a:pt x="84985" y="306587"/>
                </a:cubicBezTo>
                <a:cubicBezTo>
                  <a:pt x="99715" y="345679"/>
                  <a:pt x="84985" y="268062"/>
                  <a:pt x="88384" y="235203"/>
                </a:cubicBezTo>
                <a:cubicBezTo>
                  <a:pt x="91783" y="202344"/>
                  <a:pt x="106513" y="111696"/>
                  <a:pt x="105380" y="109430"/>
                </a:cubicBezTo>
                <a:cubicBezTo>
                  <a:pt x="104247" y="107164"/>
                  <a:pt x="99148" y="236336"/>
                  <a:pt x="81585" y="221606"/>
                </a:cubicBezTo>
                <a:cubicBezTo>
                  <a:pt x="64022" y="206876"/>
                  <a:pt x="-564" y="-13509"/>
                  <a:pt x="3" y="6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F9047E23-EB60-F041-5FCF-BECAB3A7B91E}"/>
              </a:ext>
            </a:extLst>
          </p:cNvPr>
          <p:cNvSpPr/>
          <p:nvPr/>
        </p:nvSpPr>
        <p:spPr>
          <a:xfrm>
            <a:off x="4219159" y="7148360"/>
            <a:ext cx="627581" cy="37659"/>
          </a:xfrm>
          <a:custGeom>
            <a:avLst/>
            <a:gdLst>
              <a:gd name="connsiteX0" fmla="*/ 16291 w 627581"/>
              <a:gd name="connsiteY0" fmla="*/ 33490 h 37659"/>
              <a:gd name="connsiteX1" fmla="*/ 279816 w 627581"/>
              <a:gd name="connsiteY1" fmla="*/ 1740 h 37659"/>
              <a:gd name="connsiteX2" fmla="*/ 625891 w 627581"/>
              <a:gd name="connsiteY2" fmla="*/ 4915 h 37659"/>
              <a:gd name="connsiteX3" fmla="*/ 397291 w 627581"/>
              <a:gd name="connsiteY3" fmla="*/ 11265 h 37659"/>
              <a:gd name="connsiteX4" fmla="*/ 67091 w 627581"/>
              <a:gd name="connsiteY4" fmla="*/ 33490 h 37659"/>
              <a:gd name="connsiteX5" fmla="*/ 16291 w 627581"/>
              <a:gd name="connsiteY5" fmla="*/ 33490 h 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581" h="37659">
                <a:moveTo>
                  <a:pt x="16291" y="33490"/>
                </a:moveTo>
                <a:cubicBezTo>
                  <a:pt x="51745" y="28198"/>
                  <a:pt x="178216" y="6502"/>
                  <a:pt x="279816" y="1740"/>
                </a:cubicBezTo>
                <a:cubicBezTo>
                  <a:pt x="381416" y="-3023"/>
                  <a:pt x="606312" y="3328"/>
                  <a:pt x="625891" y="4915"/>
                </a:cubicBezTo>
                <a:cubicBezTo>
                  <a:pt x="645470" y="6502"/>
                  <a:pt x="490424" y="6503"/>
                  <a:pt x="397291" y="11265"/>
                </a:cubicBezTo>
                <a:cubicBezTo>
                  <a:pt x="304158" y="16027"/>
                  <a:pt x="128474" y="27669"/>
                  <a:pt x="67091" y="33490"/>
                </a:cubicBezTo>
                <a:cubicBezTo>
                  <a:pt x="5708" y="39311"/>
                  <a:pt x="-19163" y="38782"/>
                  <a:pt x="16291" y="33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63496E0D-D982-443F-332D-F10D94F50578}"/>
              </a:ext>
            </a:extLst>
          </p:cNvPr>
          <p:cNvSpPr/>
          <p:nvPr/>
        </p:nvSpPr>
        <p:spPr>
          <a:xfrm>
            <a:off x="4076672" y="7083391"/>
            <a:ext cx="317711" cy="92366"/>
          </a:xfrm>
          <a:custGeom>
            <a:avLst/>
            <a:gdLst>
              <a:gd name="connsiteX0" fmla="*/ 28 w 317711"/>
              <a:gd name="connsiteY0" fmla="*/ 34 h 92366"/>
              <a:gd name="connsiteX1" fmla="*/ 241328 w 317711"/>
              <a:gd name="connsiteY1" fmla="*/ 66709 h 92366"/>
              <a:gd name="connsiteX2" fmla="*/ 317528 w 317711"/>
              <a:gd name="connsiteY2" fmla="*/ 92109 h 92366"/>
              <a:gd name="connsiteX3" fmla="*/ 225453 w 317711"/>
              <a:gd name="connsiteY3" fmla="*/ 76234 h 92366"/>
              <a:gd name="connsiteX4" fmla="*/ 28 w 317711"/>
              <a:gd name="connsiteY4" fmla="*/ 34 h 9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11" h="92366">
                <a:moveTo>
                  <a:pt x="28" y="34"/>
                </a:moveTo>
                <a:cubicBezTo>
                  <a:pt x="2674" y="-1554"/>
                  <a:pt x="188411" y="51363"/>
                  <a:pt x="241328" y="66709"/>
                </a:cubicBezTo>
                <a:cubicBezTo>
                  <a:pt x="294245" y="82055"/>
                  <a:pt x="320174" y="90522"/>
                  <a:pt x="317528" y="92109"/>
                </a:cubicBezTo>
                <a:cubicBezTo>
                  <a:pt x="314882" y="93697"/>
                  <a:pt x="273607" y="87876"/>
                  <a:pt x="225453" y="76234"/>
                </a:cubicBezTo>
                <a:cubicBezTo>
                  <a:pt x="177299" y="64592"/>
                  <a:pt x="-2618" y="1622"/>
                  <a:pt x="2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88A7FE87-385D-433F-7CDE-5DF54CF654A7}"/>
              </a:ext>
            </a:extLst>
          </p:cNvPr>
          <p:cNvSpPr/>
          <p:nvPr/>
        </p:nvSpPr>
        <p:spPr>
          <a:xfrm>
            <a:off x="4882804" y="6784154"/>
            <a:ext cx="380068" cy="359873"/>
          </a:xfrm>
          <a:custGeom>
            <a:avLst/>
            <a:gdLst>
              <a:gd name="connsiteX0" fmla="*/ 355946 w 380068"/>
              <a:gd name="connsiteY0" fmla="*/ 821 h 359873"/>
              <a:gd name="connsiteX1" fmla="*/ 359121 w 380068"/>
              <a:gd name="connsiteY1" fmla="*/ 83371 h 359873"/>
              <a:gd name="connsiteX2" fmla="*/ 187671 w 380068"/>
              <a:gd name="connsiteY2" fmla="*/ 277046 h 359873"/>
              <a:gd name="connsiteX3" fmla="*/ 146396 w 380068"/>
              <a:gd name="connsiteY3" fmla="*/ 321496 h 359873"/>
              <a:gd name="connsiteX4" fmla="*/ 165446 w 380068"/>
              <a:gd name="connsiteY4" fmla="*/ 286571 h 359873"/>
              <a:gd name="connsiteX5" fmla="*/ 346 w 380068"/>
              <a:gd name="connsiteY5" fmla="*/ 359596 h 359873"/>
              <a:gd name="connsiteX6" fmla="*/ 216246 w 380068"/>
              <a:gd name="connsiteY6" fmla="*/ 254821 h 359873"/>
              <a:gd name="connsiteX7" fmla="*/ 374996 w 380068"/>
              <a:gd name="connsiteY7" fmla="*/ 99246 h 359873"/>
              <a:gd name="connsiteX8" fmla="*/ 343246 w 380068"/>
              <a:gd name="connsiteY8" fmla="*/ 127821 h 359873"/>
              <a:gd name="connsiteX9" fmla="*/ 355946 w 380068"/>
              <a:gd name="connsiteY9" fmla="*/ 821 h 35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068" h="359873">
                <a:moveTo>
                  <a:pt x="355946" y="821"/>
                </a:moveTo>
                <a:cubicBezTo>
                  <a:pt x="358592" y="-6587"/>
                  <a:pt x="387167" y="37333"/>
                  <a:pt x="359121" y="83371"/>
                </a:cubicBezTo>
                <a:cubicBezTo>
                  <a:pt x="331075" y="129409"/>
                  <a:pt x="223125" y="237359"/>
                  <a:pt x="187671" y="277046"/>
                </a:cubicBezTo>
                <a:cubicBezTo>
                  <a:pt x="152217" y="316733"/>
                  <a:pt x="150100" y="319909"/>
                  <a:pt x="146396" y="321496"/>
                </a:cubicBezTo>
                <a:cubicBezTo>
                  <a:pt x="142692" y="323083"/>
                  <a:pt x="189788" y="280221"/>
                  <a:pt x="165446" y="286571"/>
                </a:cubicBezTo>
                <a:cubicBezTo>
                  <a:pt x="141104" y="292921"/>
                  <a:pt x="-8121" y="364888"/>
                  <a:pt x="346" y="359596"/>
                </a:cubicBezTo>
                <a:cubicBezTo>
                  <a:pt x="8813" y="354304"/>
                  <a:pt x="153804" y="298213"/>
                  <a:pt x="216246" y="254821"/>
                </a:cubicBezTo>
                <a:cubicBezTo>
                  <a:pt x="278688" y="211429"/>
                  <a:pt x="353829" y="120413"/>
                  <a:pt x="374996" y="99246"/>
                </a:cubicBezTo>
                <a:cubicBezTo>
                  <a:pt x="396163" y="78079"/>
                  <a:pt x="344304" y="144225"/>
                  <a:pt x="343246" y="127821"/>
                </a:cubicBezTo>
                <a:cubicBezTo>
                  <a:pt x="342188" y="111417"/>
                  <a:pt x="353300" y="8229"/>
                  <a:pt x="355946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BB0B6476-EC98-4815-08D9-A61023CBB4F3}"/>
              </a:ext>
            </a:extLst>
          </p:cNvPr>
          <p:cNvSpPr/>
          <p:nvPr/>
        </p:nvSpPr>
        <p:spPr>
          <a:xfrm>
            <a:off x="3818134" y="6702390"/>
            <a:ext cx="83941" cy="212782"/>
          </a:xfrm>
          <a:custGeom>
            <a:avLst/>
            <a:gdLst>
              <a:gd name="connsiteX0" fmla="*/ 29966 w 83941"/>
              <a:gd name="connsiteY0" fmla="*/ 35 h 212782"/>
              <a:gd name="connsiteX1" fmla="*/ 1391 w 83941"/>
              <a:gd name="connsiteY1" fmla="*/ 95285 h 212782"/>
              <a:gd name="connsiteX2" fmla="*/ 83941 w 83941"/>
              <a:gd name="connsiteY2" fmla="*/ 212760 h 212782"/>
              <a:gd name="connsiteX3" fmla="*/ 1391 w 83941"/>
              <a:gd name="connsiteY3" fmla="*/ 85760 h 212782"/>
              <a:gd name="connsiteX4" fmla="*/ 29966 w 83941"/>
              <a:gd name="connsiteY4" fmla="*/ 35 h 2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41" h="212782">
                <a:moveTo>
                  <a:pt x="29966" y="35"/>
                </a:moveTo>
                <a:cubicBezTo>
                  <a:pt x="29966" y="1622"/>
                  <a:pt x="-7605" y="59831"/>
                  <a:pt x="1391" y="95285"/>
                </a:cubicBezTo>
                <a:cubicBezTo>
                  <a:pt x="10387" y="130739"/>
                  <a:pt x="83941" y="214347"/>
                  <a:pt x="83941" y="212760"/>
                </a:cubicBezTo>
                <a:cubicBezTo>
                  <a:pt x="83941" y="211173"/>
                  <a:pt x="3508" y="121214"/>
                  <a:pt x="1391" y="85760"/>
                </a:cubicBezTo>
                <a:cubicBezTo>
                  <a:pt x="-726" y="50306"/>
                  <a:pt x="29966" y="-1552"/>
                  <a:pt x="29966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A6F2875C-E107-1421-9184-F68B9A65A3E6}"/>
              </a:ext>
            </a:extLst>
          </p:cNvPr>
          <p:cNvSpPr/>
          <p:nvPr/>
        </p:nvSpPr>
        <p:spPr>
          <a:xfrm>
            <a:off x="4057554" y="7386732"/>
            <a:ext cx="833799" cy="134250"/>
          </a:xfrm>
          <a:custGeom>
            <a:avLst/>
            <a:gdLst>
              <a:gd name="connsiteX0" fmla="*/ 96 w 833799"/>
              <a:gd name="connsiteY0" fmla="*/ 30068 h 134250"/>
              <a:gd name="connsiteX1" fmla="*/ 203296 w 833799"/>
              <a:gd name="connsiteY1" fmla="*/ 103093 h 134250"/>
              <a:gd name="connsiteX2" fmla="*/ 352521 w 833799"/>
              <a:gd name="connsiteY2" fmla="*/ 74518 h 134250"/>
              <a:gd name="connsiteX3" fmla="*/ 631921 w 833799"/>
              <a:gd name="connsiteY3" fmla="*/ 87218 h 134250"/>
              <a:gd name="connsiteX4" fmla="*/ 565246 w 833799"/>
              <a:gd name="connsiteY4" fmla="*/ 131668 h 134250"/>
              <a:gd name="connsiteX5" fmla="*/ 831946 w 833799"/>
              <a:gd name="connsiteY5" fmla="*/ 1493 h 134250"/>
              <a:gd name="connsiteX6" fmla="*/ 685896 w 833799"/>
              <a:gd name="connsiteY6" fmla="*/ 58643 h 134250"/>
              <a:gd name="connsiteX7" fmla="*/ 733521 w 833799"/>
              <a:gd name="connsiteY7" fmla="*/ 20543 h 134250"/>
              <a:gd name="connsiteX8" fmla="*/ 555721 w 833799"/>
              <a:gd name="connsiteY8" fmla="*/ 52293 h 134250"/>
              <a:gd name="connsiteX9" fmla="*/ 676371 w 833799"/>
              <a:gd name="connsiteY9" fmla="*/ 42768 h 134250"/>
              <a:gd name="connsiteX10" fmla="*/ 501746 w 833799"/>
              <a:gd name="connsiteY10" fmla="*/ 87218 h 134250"/>
              <a:gd name="connsiteX11" fmla="*/ 292196 w 833799"/>
              <a:gd name="connsiteY11" fmla="*/ 61818 h 134250"/>
              <a:gd name="connsiteX12" fmla="*/ 203296 w 833799"/>
              <a:gd name="connsiteY12" fmla="*/ 33243 h 134250"/>
              <a:gd name="connsiteX13" fmla="*/ 298546 w 833799"/>
              <a:gd name="connsiteY13" fmla="*/ 80868 h 134250"/>
              <a:gd name="connsiteX14" fmla="*/ 177896 w 833799"/>
              <a:gd name="connsiteY14" fmla="*/ 77693 h 134250"/>
              <a:gd name="connsiteX15" fmla="*/ 96 w 833799"/>
              <a:gd name="connsiteY15" fmla="*/ 30068 h 13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3799" h="134250">
                <a:moveTo>
                  <a:pt x="96" y="30068"/>
                </a:moveTo>
                <a:cubicBezTo>
                  <a:pt x="4329" y="34301"/>
                  <a:pt x="144559" y="95685"/>
                  <a:pt x="203296" y="103093"/>
                </a:cubicBezTo>
                <a:cubicBezTo>
                  <a:pt x="262033" y="110501"/>
                  <a:pt x="281084" y="77164"/>
                  <a:pt x="352521" y="74518"/>
                </a:cubicBezTo>
                <a:cubicBezTo>
                  <a:pt x="423958" y="71872"/>
                  <a:pt x="596467" y="77693"/>
                  <a:pt x="631921" y="87218"/>
                </a:cubicBezTo>
                <a:cubicBezTo>
                  <a:pt x="667375" y="96743"/>
                  <a:pt x="531909" y="145955"/>
                  <a:pt x="565246" y="131668"/>
                </a:cubicBezTo>
                <a:cubicBezTo>
                  <a:pt x="598583" y="117381"/>
                  <a:pt x="811838" y="13664"/>
                  <a:pt x="831946" y="1493"/>
                </a:cubicBezTo>
                <a:cubicBezTo>
                  <a:pt x="852054" y="-10678"/>
                  <a:pt x="702300" y="55468"/>
                  <a:pt x="685896" y="58643"/>
                </a:cubicBezTo>
                <a:cubicBezTo>
                  <a:pt x="669492" y="61818"/>
                  <a:pt x="755217" y="21601"/>
                  <a:pt x="733521" y="20543"/>
                </a:cubicBezTo>
                <a:cubicBezTo>
                  <a:pt x="711825" y="19485"/>
                  <a:pt x="565246" y="48589"/>
                  <a:pt x="555721" y="52293"/>
                </a:cubicBezTo>
                <a:cubicBezTo>
                  <a:pt x="546196" y="55997"/>
                  <a:pt x="685367" y="36947"/>
                  <a:pt x="676371" y="42768"/>
                </a:cubicBezTo>
                <a:cubicBezTo>
                  <a:pt x="667375" y="48589"/>
                  <a:pt x="565775" y="84043"/>
                  <a:pt x="501746" y="87218"/>
                </a:cubicBezTo>
                <a:cubicBezTo>
                  <a:pt x="437717" y="90393"/>
                  <a:pt x="341938" y="70814"/>
                  <a:pt x="292196" y="61818"/>
                </a:cubicBezTo>
                <a:cubicBezTo>
                  <a:pt x="242454" y="52822"/>
                  <a:pt x="202238" y="30068"/>
                  <a:pt x="203296" y="33243"/>
                </a:cubicBezTo>
                <a:cubicBezTo>
                  <a:pt x="204354" y="36418"/>
                  <a:pt x="302779" y="73460"/>
                  <a:pt x="298546" y="80868"/>
                </a:cubicBezTo>
                <a:cubicBezTo>
                  <a:pt x="294313" y="88276"/>
                  <a:pt x="223404" y="86160"/>
                  <a:pt x="177896" y="77693"/>
                </a:cubicBezTo>
                <a:cubicBezTo>
                  <a:pt x="132388" y="69226"/>
                  <a:pt x="-4137" y="25835"/>
                  <a:pt x="96" y="300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C3AABAE1-D249-2E74-6CBD-5F2D2D7C46AF}"/>
              </a:ext>
            </a:extLst>
          </p:cNvPr>
          <p:cNvSpPr/>
          <p:nvPr/>
        </p:nvSpPr>
        <p:spPr>
          <a:xfrm>
            <a:off x="2805591" y="4855017"/>
            <a:ext cx="265640" cy="839513"/>
          </a:xfrm>
          <a:custGeom>
            <a:avLst/>
            <a:gdLst>
              <a:gd name="connsiteX0" fmla="*/ 265532 w 265640"/>
              <a:gd name="connsiteY0" fmla="*/ 762 h 839513"/>
              <a:gd name="connsiteX1" fmla="*/ 82652 w 265640"/>
              <a:gd name="connsiteY1" fmla="*/ 524177 h 839513"/>
              <a:gd name="connsiteX2" fmla="*/ 158326 w 265640"/>
              <a:gd name="connsiteY2" fmla="*/ 398053 h 839513"/>
              <a:gd name="connsiteX3" fmla="*/ 671 w 265640"/>
              <a:gd name="connsiteY3" fmla="*/ 839488 h 839513"/>
              <a:gd name="connsiteX4" fmla="*/ 107877 w 265640"/>
              <a:gd name="connsiteY4" fmla="*/ 416972 h 839513"/>
              <a:gd name="connsiteX5" fmla="*/ 265532 w 265640"/>
              <a:gd name="connsiteY5" fmla="*/ 762 h 83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640" h="839513">
                <a:moveTo>
                  <a:pt x="265532" y="762"/>
                </a:moveTo>
                <a:cubicBezTo>
                  <a:pt x="261328" y="18630"/>
                  <a:pt x="100520" y="457962"/>
                  <a:pt x="82652" y="524177"/>
                </a:cubicBezTo>
                <a:cubicBezTo>
                  <a:pt x="64784" y="590392"/>
                  <a:pt x="171989" y="345501"/>
                  <a:pt x="158326" y="398053"/>
                </a:cubicBezTo>
                <a:cubicBezTo>
                  <a:pt x="144663" y="450605"/>
                  <a:pt x="9079" y="836335"/>
                  <a:pt x="671" y="839488"/>
                </a:cubicBezTo>
                <a:cubicBezTo>
                  <a:pt x="-7737" y="842641"/>
                  <a:pt x="64785" y="550453"/>
                  <a:pt x="107877" y="416972"/>
                </a:cubicBezTo>
                <a:cubicBezTo>
                  <a:pt x="150969" y="283491"/>
                  <a:pt x="269736" y="-17106"/>
                  <a:pt x="265532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FF5FD553-B90C-1E47-E848-25489345DA54}"/>
              </a:ext>
            </a:extLst>
          </p:cNvPr>
          <p:cNvSpPr/>
          <p:nvPr/>
        </p:nvSpPr>
        <p:spPr>
          <a:xfrm>
            <a:off x="3054767" y="4225157"/>
            <a:ext cx="85777" cy="567569"/>
          </a:xfrm>
          <a:custGeom>
            <a:avLst/>
            <a:gdLst>
              <a:gd name="connsiteX0" fmla="*/ 85724 w 85777"/>
              <a:gd name="connsiteY0" fmla="*/ 2 h 567569"/>
              <a:gd name="connsiteX1" fmla="*/ 16356 w 85777"/>
              <a:gd name="connsiteY1" fmla="*/ 384680 h 567569"/>
              <a:gd name="connsiteX2" fmla="*/ 16356 w 85777"/>
              <a:gd name="connsiteY2" fmla="*/ 567560 h 567569"/>
              <a:gd name="connsiteX3" fmla="*/ 3743 w 85777"/>
              <a:gd name="connsiteY3" fmla="*/ 378374 h 567569"/>
              <a:gd name="connsiteX4" fmla="*/ 85724 w 85777"/>
              <a:gd name="connsiteY4" fmla="*/ 2 h 56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77" h="567569">
                <a:moveTo>
                  <a:pt x="85724" y="2"/>
                </a:moveTo>
                <a:cubicBezTo>
                  <a:pt x="87826" y="1053"/>
                  <a:pt x="27917" y="290087"/>
                  <a:pt x="16356" y="384680"/>
                </a:cubicBezTo>
                <a:cubicBezTo>
                  <a:pt x="4795" y="479273"/>
                  <a:pt x="18458" y="568611"/>
                  <a:pt x="16356" y="567560"/>
                </a:cubicBezTo>
                <a:cubicBezTo>
                  <a:pt x="14254" y="566509"/>
                  <a:pt x="-8869" y="468763"/>
                  <a:pt x="3743" y="378374"/>
                </a:cubicBezTo>
                <a:cubicBezTo>
                  <a:pt x="16355" y="287985"/>
                  <a:pt x="83622" y="-1049"/>
                  <a:pt x="8572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AC420C9D-808A-36DC-26AD-AAD9F8BEEAF2}"/>
              </a:ext>
            </a:extLst>
          </p:cNvPr>
          <p:cNvSpPr/>
          <p:nvPr/>
        </p:nvSpPr>
        <p:spPr>
          <a:xfrm>
            <a:off x="5826935" y="5316055"/>
            <a:ext cx="102869" cy="233542"/>
          </a:xfrm>
          <a:custGeom>
            <a:avLst/>
            <a:gdLst>
              <a:gd name="connsiteX0" fmla="*/ 0 w 102869"/>
              <a:gd name="connsiteY0" fmla="*/ 77 h 233542"/>
              <a:gd name="connsiteX1" fmla="*/ 100899 w 102869"/>
              <a:gd name="connsiteY1" fmla="*/ 145120 h 233542"/>
              <a:gd name="connsiteX2" fmla="*/ 69368 w 102869"/>
              <a:gd name="connsiteY2" fmla="*/ 233407 h 233542"/>
              <a:gd name="connsiteX3" fmla="*/ 100899 w 102869"/>
              <a:gd name="connsiteY3" fmla="*/ 126202 h 233542"/>
              <a:gd name="connsiteX4" fmla="*/ 0 w 102869"/>
              <a:gd name="connsiteY4" fmla="*/ 77 h 23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69" h="233542">
                <a:moveTo>
                  <a:pt x="0" y="77"/>
                </a:moveTo>
                <a:cubicBezTo>
                  <a:pt x="0" y="3230"/>
                  <a:pt x="89338" y="106232"/>
                  <a:pt x="100899" y="145120"/>
                </a:cubicBezTo>
                <a:cubicBezTo>
                  <a:pt x="112460" y="184008"/>
                  <a:pt x="69368" y="236560"/>
                  <a:pt x="69368" y="233407"/>
                </a:cubicBezTo>
                <a:cubicBezTo>
                  <a:pt x="69368" y="230254"/>
                  <a:pt x="107205" y="161937"/>
                  <a:pt x="100899" y="126202"/>
                </a:cubicBezTo>
                <a:cubicBezTo>
                  <a:pt x="94593" y="90467"/>
                  <a:pt x="0" y="-3076"/>
                  <a:pt x="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C6696A45-6171-472B-7C66-B204AD67D865}"/>
              </a:ext>
            </a:extLst>
          </p:cNvPr>
          <p:cNvSpPr/>
          <p:nvPr/>
        </p:nvSpPr>
        <p:spPr>
          <a:xfrm>
            <a:off x="4689421" y="4906141"/>
            <a:ext cx="84430" cy="397500"/>
          </a:xfrm>
          <a:custGeom>
            <a:avLst/>
            <a:gdLst>
              <a:gd name="connsiteX0" fmla="*/ 21316 w 84430"/>
              <a:gd name="connsiteY0" fmla="*/ 88 h 397500"/>
              <a:gd name="connsiteX1" fmla="*/ 2397 w 84430"/>
              <a:gd name="connsiteY1" fmla="*/ 208193 h 397500"/>
              <a:gd name="connsiteX2" fmla="*/ 84378 w 84430"/>
              <a:gd name="connsiteY2" fmla="*/ 397379 h 397500"/>
              <a:gd name="connsiteX3" fmla="*/ 15009 w 84430"/>
              <a:gd name="connsiteY3" fmla="*/ 233418 h 397500"/>
              <a:gd name="connsiteX4" fmla="*/ 21316 w 84430"/>
              <a:gd name="connsiteY4" fmla="*/ 88 h 39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30" h="397500">
                <a:moveTo>
                  <a:pt x="21316" y="88"/>
                </a:moveTo>
                <a:cubicBezTo>
                  <a:pt x="19214" y="-4116"/>
                  <a:pt x="-8113" y="141978"/>
                  <a:pt x="2397" y="208193"/>
                </a:cubicBezTo>
                <a:cubicBezTo>
                  <a:pt x="12907" y="274408"/>
                  <a:pt x="82276" y="393175"/>
                  <a:pt x="84378" y="397379"/>
                </a:cubicBezTo>
                <a:cubicBezTo>
                  <a:pt x="86480" y="401583"/>
                  <a:pt x="24468" y="295429"/>
                  <a:pt x="15009" y="233418"/>
                </a:cubicBezTo>
                <a:cubicBezTo>
                  <a:pt x="5550" y="171407"/>
                  <a:pt x="23418" y="4292"/>
                  <a:pt x="21316" y="8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83176731-1EE6-BBE2-3B2E-042802E573C7}"/>
              </a:ext>
            </a:extLst>
          </p:cNvPr>
          <p:cNvSpPr/>
          <p:nvPr/>
        </p:nvSpPr>
        <p:spPr>
          <a:xfrm>
            <a:off x="4829939" y="4880236"/>
            <a:ext cx="398635" cy="461352"/>
          </a:xfrm>
          <a:custGeom>
            <a:avLst/>
            <a:gdLst>
              <a:gd name="connsiteX0" fmla="*/ 397907 w 398635"/>
              <a:gd name="connsiteY0" fmla="*/ 768 h 461352"/>
              <a:gd name="connsiteX1" fmla="*/ 145658 w 398635"/>
              <a:gd name="connsiteY1" fmla="*/ 183648 h 461352"/>
              <a:gd name="connsiteX2" fmla="*/ 69984 w 398635"/>
              <a:gd name="connsiteY2" fmla="*/ 297160 h 461352"/>
              <a:gd name="connsiteX3" fmla="*/ 615 w 398635"/>
              <a:gd name="connsiteY3" fmla="*/ 461121 h 461352"/>
              <a:gd name="connsiteX4" fmla="*/ 57371 w 398635"/>
              <a:gd name="connsiteY4" fmla="*/ 259323 h 461352"/>
              <a:gd name="connsiteX5" fmla="*/ 397907 w 398635"/>
              <a:gd name="connsiteY5" fmla="*/ 768 h 46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635" h="461352">
                <a:moveTo>
                  <a:pt x="397907" y="768"/>
                </a:moveTo>
                <a:cubicBezTo>
                  <a:pt x="412621" y="-11844"/>
                  <a:pt x="200312" y="134249"/>
                  <a:pt x="145658" y="183648"/>
                </a:cubicBezTo>
                <a:cubicBezTo>
                  <a:pt x="91004" y="233047"/>
                  <a:pt x="94158" y="250915"/>
                  <a:pt x="69984" y="297160"/>
                </a:cubicBezTo>
                <a:cubicBezTo>
                  <a:pt x="45810" y="343405"/>
                  <a:pt x="2717" y="467427"/>
                  <a:pt x="615" y="461121"/>
                </a:cubicBezTo>
                <a:cubicBezTo>
                  <a:pt x="-1487" y="454815"/>
                  <a:pt x="-1487" y="337100"/>
                  <a:pt x="57371" y="259323"/>
                </a:cubicBezTo>
                <a:cubicBezTo>
                  <a:pt x="116229" y="181547"/>
                  <a:pt x="383193" y="13380"/>
                  <a:pt x="397907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C70292D7-9F7E-CDC6-B831-E61F9FA347FB}"/>
              </a:ext>
            </a:extLst>
          </p:cNvPr>
          <p:cNvSpPr/>
          <p:nvPr/>
        </p:nvSpPr>
        <p:spPr>
          <a:xfrm>
            <a:off x="4978916" y="4873409"/>
            <a:ext cx="287432" cy="199887"/>
          </a:xfrm>
          <a:custGeom>
            <a:avLst/>
            <a:gdLst>
              <a:gd name="connsiteX0" fmla="*/ 286767 w 287432"/>
              <a:gd name="connsiteY0" fmla="*/ 1289 h 199887"/>
              <a:gd name="connsiteX1" fmla="*/ 9294 w 287432"/>
              <a:gd name="connsiteY1" fmla="*/ 196781 h 199887"/>
              <a:gd name="connsiteX2" fmla="*/ 84968 w 287432"/>
              <a:gd name="connsiteY2" fmla="*/ 114801 h 199887"/>
              <a:gd name="connsiteX3" fmla="*/ 286767 w 287432"/>
              <a:gd name="connsiteY3" fmla="*/ 1289 h 19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32" h="199887">
                <a:moveTo>
                  <a:pt x="286767" y="1289"/>
                </a:moveTo>
                <a:cubicBezTo>
                  <a:pt x="274155" y="14952"/>
                  <a:pt x="42927" y="177862"/>
                  <a:pt x="9294" y="196781"/>
                </a:cubicBezTo>
                <a:cubicBezTo>
                  <a:pt x="-24339" y="215700"/>
                  <a:pt x="40825" y="143179"/>
                  <a:pt x="84968" y="114801"/>
                </a:cubicBezTo>
                <a:cubicBezTo>
                  <a:pt x="129111" y="86423"/>
                  <a:pt x="299379" y="-12374"/>
                  <a:pt x="286767" y="12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F5C37C18-7C64-AF77-73C2-A56BAA96D1A7}"/>
              </a:ext>
            </a:extLst>
          </p:cNvPr>
          <p:cNvSpPr/>
          <p:nvPr/>
        </p:nvSpPr>
        <p:spPr>
          <a:xfrm>
            <a:off x="3367127" y="4880217"/>
            <a:ext cx="731944" cy="234536"/>
          </a:xfrm>
          <a:custGeom>
            <a:avLst/>
            <a:gdLst>
              <a:gd name="connsiteX0" fmla="*/ 387 w 731944"/>
              <a:gd name="connsiteY0" fmla="*/ 126911 h 234536"/>
              <a:gd name="connsiteX1" fmla="*/ 378760 w 731944"/>
              <a:gd name="connsiteY1" fmla="*/ 787 h 234536"/>
              <a:gd name="connsiteX2" fmla="*/ 574252 w 731944"/>
              <a:gd name="connsiteY2" fmla="*/ 70155 h 234536"/>
              <a:gd name="connsiteX3" fmla="*/ 586865 w 731944"/>
              <a:gd name="connsiteY3" fmla="*/ 70155 h 234536"/>
              <a:gd name="connsiteX4" fmla="*/ 731907 w 731944"/>
              <a:gd name="connsiteY4" fmla="*/ 234117 h 234536"/>
              <a:gd name="connsiteX5" fmla="*/ 599477 w 731944"/>
              <a:gd name="connsiteY5" fmla="*/ 114299 h 234536"/>
              <a:gd name="connsiteX6" fmla="*/ 448128 w 731944"/>
              <a:gd name="connsiteY6" fmla="*/ 19706 h 234536"/>
              <a:gd name="connsiteX7" fmla="*/ 309392 w 731944"/>
              <a:gd name="connsiteY7" fmla="*/ 32318 h 234536"/>
              <a:gd name="connsiteX8" fmla="*/ 387 w 731944"/>
              <a:gd name="connsiteY8" fmla="*/ 126911 h 23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944" h="234536">
                <a:moveTo>
                  <a:pt x="387" y="126911"/>
                </a:moveTo>
                <a:cubicBezTo>
                  <a:pt x="11948" y="121656"/>
                  <a:pt x="283116" y="10246"/>
                  <a:pt x="378760" y="787"/>
                </a:cubicBezTo>
                <a:cubicBezTo>
                  <a:pt x="474404" y="-8672"/>
                  <a:pt x="574252" y="70155"/>
                  <a:pt x="574252" y="70155"/>
                </a:cubicBezTo>
                <a:cubicBezTo>
                  <a:pt x="608936" y="81716"/>
                  <a:pt x="560589" y="42828"/>
                  <a:pt x="586865" y="70155"/>
                </a:cubicBezTo>
                <a:cubicBezTo>
                  <a:pt x="613141" y="97482"/>
                  <a:pt x="729805" y="226760"/>
                  <a:pt x="731907" y="234117"/>
                </a:cubicBezTo>
                <a:cubicBezTo>
                  <a:pt x="734009" y="241474"/>
                  <a:pt x="646774" y="150034"/>
                  <a:pt x="599477" y="114299"/>
                </a:cubicBezTo>
                <a:cubicBezTo>
                  <a:pt x="552180" y="78564"/>
                  <a:pt x="496475" y="33369"/>
                  <a:pt x="448128" y="19706"/>
                </a:cubicBezTo>
                <a:cubicBezTo>
                  <a:pt x="399781" y="6043"/>
                  <a:pt x="379811" y="8144"/>
                  <a:pt x="309392" y="32318"/>
                </a:cubicBezTo>
                <a:cubicBezTo>
                  <a:pt x="238973" y="56492"/>
                  <a:pt x="-11174" y="132166"/>
                  <a:pt x="387" y="1269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4BA30123-EAB6-9013-4245-6FBDB16B3DE1}"/>
              </a:ext>
            </a:extLst>
          </p:cNvPr>
          <p:cNvSpPr/>
          <p:nvPr/>
        </p:nvSpPr>
        <p:spPr>
          <a:xfrm>
            <a:off x="5769121" y="7484831"/>
            <a:ext cx="36329" cy="1001132"/>
          </a:xfrm>
          <a:custGeom>
            <a:avLst/>
            <a:gdLst>
              <a:gd name="connsiteX0" fmla="*/ 29975 w 36329"/>
              <a:gd name="connsiteY0" fmla="*/ 10406 h 1001132"/>
              <a:gd name="connsiteX1" fmla="*/ 6286 w 36329"/>
              <a:gd name="connsiteY1" fmla="*/ 616848 h 1001132"/>
              <a:gd name="connsiteX2" fmla="*/ 29975 w 36329"/>
              <a:gd name="connsiteY2" fmla="*/ 517353 h 1001132"/>
              <a:gd name="connsiteX3" fmla="*/ 34713 w 36329"/>
              <a:gd name="connsiteY3" fmla="*/ 1000611 h 1001132"/>
              <a:gd name="connsiteX4" fmla="*/ 6286 w 36329"/>
              <a:gd name="connsiteY4" fmla="*/ 607372 h 1001132"/>
              <a:gd name="connsiteX5" fmla="*/ 11024 w 36329"/>
              <a:gd name="connsiteY5" fmla="*/ 427335 h 1001132"/>
              <a:gd name="connsiteX6" fmla="*/ 1548 w 36329"/>
              <a:gd name="connsiteY6" fmla="*/ 247297 h 1001132"/>
              <a:gd name="connsiteX7" fmla="*/ 29975 w 36329"/>
              <a:gd name="connsiteY7" fmla="*/ 10406 h 100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9" h="1001132">
                <a:moveTo>
                  <a:pt x="29975" y="10406"/>
                </a:moveTo>
                <a:cubicBezTo>
                  <a:pt x="30765" y="71998"/>
                  <a:pt x="6286" y="532357"/>
                  <a:pt x="6286" y="616848"/>
                </a:cubicBezTo>
                <a:cubicBezTo>
                  <a:pt x="6286" y="701339"/>
                  <a:pt x="25237" y="453393"/>
                  <a:pt x="29975" y="517353"/>
                </a:cubicBezTo>
                <a:cubicBezTo>
                  <a:pt x="34713" y="581314"/>
                  <a:pt x="38661" y="985608"/>
                  <a:pt x="34713" y="1000611"/>
                </a:cubicBezTo>
                <a:cubicBezTo>
                  <a:pt x="30765" y="1015614"/>
                  <a:pt x="10234" y="702918"/>
                  <a:pt x="6286" y="607372"/>
                </a:cubicBezTo>
                <a:cubicBezTo>
                  <a:pt x="2338" y="511826"/>
                  <a:pt x="11814" y="487347"/>
                  <a:pt x="11024" y="427335"/>
                </a:cubicBezTo>
                <a:cubicBezTo>
                  <a:pt x="10234" y="367323"/>
                  <a:pt x="-4769" y="316785"/>
                  <a:pt x="1548" y="247297"/>
                </a:cubicBezTo>
                <a:cubicBezTo>
                  <a:pt x="7865" y="177809"/>
                  <a:pt x="29185" y="-51186"/>
                  <a:pt x="29975" y="10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FA316369-6799-0E1A-E7DA-84BC8615BD8D}"/>
              </a:ext>
            </a:extLst>
          </p:cNvPr>
          <p:cNvSpPr/>
          <p:nvPr/>
        </p:nvSpPr>
        <p:spPr>
          <a:xfrm>
            <a:off x="3576965" y="7871298"/>
            <a:ext cx="133032" cy="535797"/>
          </a:xfrm>
          <a:custGeom>
            <a:avLst/>
            <a:gdLst>
              <a:gd name="connsiteX0" fmla="*/ 4830 w 133032"/>
              <a:gd name="connsiteY0" fmla="*/ 12441 h 535797"/>
              <a:gd name="connsiteX1" fmla="*/ 132751 w 133032"/>
              <a:gd name="connsiteY1" fmla="*/ 533601 h 535797"/>
              <a:gd name="connsiteX2" fmla="*/ 37995 w 133032"/>
              <a:gd name="connsiteY2" fmla="*/ 192478 h 535797"/>
              <a:gd name="connsiteX3" fmla="*/ 4830 w 133032"/>
              <a:gd name="connsiteY3" fmla="*/ 12441 h 53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32" h="535797">
                <a:moveTo>
                  <a:pt x="4830" y="12441"/>
                </a:moveTo>
                <a:cubicBezTo>
                  <a:pt x="20623" y="69295"/>
                  <a:pt x="127223" y="503595"/>
                  <a:pt x="132751" y="533601"/>
                </a:cubicBezTo>
                <a:cubicBezTo>
                  <a:pt x="138279" y="563607"/>
                  <a:pt x="60894" y="277759"/>
                  <a:pt x="37995" y="192478"/>
                </a:cubicBezTo>
                <a:cubicBezTo>
                  <a:pt x="15096" y="107197"/>
                  <a:pt x="-10963" y="-44413"/>
                  <a:pt x="4830" y="124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2A71B268-FE72-7867-9B3A-89DCC1E4F8BA}"/>
              </a:ext>
            </a:extLst>
          </p:cNvPr>
          <p:cNvSpPr/>
          <p:nvPr/>
        </p:nvSpPr>
        <p:spPr>
          <a:xfrm>
            <a:off x="3500734" y="7879545"/>
            <a:ext cx="77335" cy="1051169"/>
          </a:xfrm>
          <a:custGeom>
            <a:avLst/>
            <a:gdLst>
              <a:gd name="connsiteX0" fmla="*/ 518 w 77335"/>
              <a:gd name="connsiteY0" fmla="*/ 23145 h 1051169"/>
              <a:gd name="connsiteX1" fmla="*/ 76323 w 77335"/>
              <a:gd name="connsiteY1" fmla="*/ 1046515 h 1051169"/>
              <a:gd name="connsiteX2" fmla="*/ 43158 w 77335"/>
              <a:gd name="connsiteY2" fmla="*/ 387958 h 1051169"/>
              <a:gd name="connsiteX3" fmla="*/ 518 w 77335"/>
              <a:gd name="connsiteY3" fmla="*/ 23145 h 10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35" h="1051169">
                <a:moveTo>
                  <a:pt x="518" y="23145"/>
                </a:moveTo>
                <a:cubicBezTo>
                  <a:pt x="6045" y="132904"/>
                  <a:pt x="69216" y="985713"/>
                  <a:pt x="76323" y="1046515"/>
                </a:cubicBezTo>
                <a:cubicBezTo>
                  <a:pt x="83430" y="1107317"/>
                  <a:pt x="51054" y="555361"/>
                  <a:pt x="43158" y="387958"/>
                </a:cubicBezTo>
                <a:cubicBezTo>
                  <a:pt x="35262" y="220555"/>
                  <a:pt x="-5009" y="-86614"/>
                  <a:pt x="518" y="231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94567310-9C04-C483-92B1-D41A549FD61E}"/>
              </a:ext>
            </a:extLst>
          </p:cNvPr>
          <p:cNvSpPr/>
          <p:nvPr/>
        </p:nvSpPr>
        <p:spPr>
          <a:xfrm>
            <a:off x="4213702" y="8128513"/>
            <a:ext cx="28810" cy="243832"/>
          </a:xfrm>
          <a:custGeom>
            <a:avLst/>
            <a:gdLst>
              <a:gd name="connsiteX0" fmla="*/ 2961 w 28810"/>
              <a:gd name="connsiteY0" fmla="*/ 1593 h 243832"/>
              <a:gd name="connsiteX1" fmla="*/ 2961 w 28810"/>
              <a:gd name="connsiteY1" fmla="*/ 243222 h 243832"/>
              <a:gd name="connsiteX2" fmla="*/ 26650 w 28810"/>
              <a:gd name="connsiteY2" fmla="*/ 72660 h 243832"/>
              <a:gd name="connsiteX3" fmla="*/ 26650 w 28810"/>
              <a:gd name="connsiteY3" fmla="*/ 134252 h 243832"/>
              <a:gd name="connsiteX4" fmla="*/ 2961 w 28810"/>
              <a:gd name="connsiteY4" fmla="*/ 1593 h 2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10" h="243832">
                <a:moveTo>
                  <a:pt x="2961" y="1593"/>
                </a:moveTo>
                <a:cubicBezTo>
                  <a:pt x="-987" y="19755"/>
                  <a:pt x="-987" y="231378"/>
                  <a:pt x="2961" y="243222"/>
                </a:cubicBezTo>
                <a:cubicBezTo>
                  <a:pt x="6909" y="255066"/>
                  <a:pt x="22702" y="90822"/>
                  <a:pt x="26650" y="72660"/>
                </a:cubicBezTo>
                <a:cubicBezTo>
                  <a:pt x="30598" y="54498"/>
                  <a:pt x="28229" y="142148"/>
                  <a:pt x="26650" y="134252"/>
                </a:cubicBezTo>
                <a:cubicBezTo>
                  <a:pt x="25071" y="126356"/>
                  <a:pt x="6909" y="-16569"/>
                  <a:pt x="2961" y="15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53652C21-AD93-0360-F2FE-2DAED8C24B47}"/>
              </a:ext>
            </a:extLst>
          </p:cNvPr>
          <p:cNvSpPr/>
          <p:nvPr/>
        </p:nvSpPr>
        <p:spPr>
          <a:xfrm>
            <a:off x="4123420" y="8101717"/>
            <a:ext cx="74375" cy="697987"/>
          </a:xfrm>
          <a:custGeom>
            <a:avLst/>
            <a:gdLst>
              <a:gd name="connsiteX0" fmla="*/ 3225 w 74375"/>
              <a:gd name="connsiteY0" fmla="*/ 23651 h 697987"/>
              <a:gd name="connsiteX1" fmla="*/ 74292 w 74375"/>
              <a:gd name="connsiteY1" fmla="*/ 696422 h 697987"/>
              <a:gd name="connsiteX2" fmla="*/ 17438 w 74375"/>
              <a:gd name="connsiteY2" fmla="*/ 203688 h 697987"/>
              <a:gd name="connsiteX3" fmla="*/ 3225 w 74375"/>
              <a:gd name="connsiteY3" fmla="*/ 23651 h 6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75" h="697987">
                <a:moveTo>
                  <a:pt x="3225" y="23651"/>
                </a:moveTo>
                <a:cubicBezTo>
                  <a:pt x="12701" y="105773"/>
                  <a:pt x="71923" y="666416"/>
                  <a:pt x="74292" y="696422"/>
                </a:cubicBezTo>
                <a:cubicBezTo>
                  <a:pt x="76661" y="726428"/>
                  <a:pt x="27703" y="316606"/>
                  <a:pt x="17438" y="203688"/>
                </a:cubicBezTo>
                <a:cubicBezTo>
                  <a:pt x="7173" y="90770"/>
                  <a:pt x="-6251" y="-58471"/>
                  <a:pt x="3225" y="23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14C1D89D-D519-B12A-2CAB-E87C5FFCCFD4}"/>
              </a:ext>
            </a:extLst>
          </p:cNvPr>
          <p:cNvSpPr/>
          <p:nvPr/>
        </p:nvSpPr>
        <p:spPr>
          <a:xfrm>
            <a:off x="4069560" y="8134552"/>
            <a:ext cx="52362" cy="493229"/>
          </a:xfrm>
          <a:custGeom>
            <a:avLst/>
            <a:gdLst>
              <a:gd name="connsiteX0" fmla="*/ 231 w 52362"/>
              <a:gd name="connsiteY0" fmla="*/ 292 h 493229"/>
              <a:gd name="connsiteX1" fmla="*/ 14444 w 52362"/>
              <a:gd name="connsiteY1" fmla="*/ 199280 h 493229"/>
              <a:gd name="connsiteX2" fmla="*/ 52347 w 52362"/>
              <a:gd name="connsiteY2" fmla="*/ 493025 h 493229"/>
              <a:gd name="connsiteX3" fmla="*/ 9706 w 52362"/>
              <a:gd name="connsiteY3" fmla="*/ 241921 h 493229"/>
              <a:gd name="connsiteX4" fmla="*/ 231 w 52362"/>
              <a:gd name="connsiteY4" fmla="*/ 292 h 4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62" h="493229">
                <a:moveTo>
                  <a:pt x="231" y="292"/>
                </a:moveTo>
                <a:cubicBezTo>
                  <a:pt x="1021" y="-6815"/>
                  <a:pt x="5758" y="117158"/>
                  <a:pt x="14444" y="199280"/>
                </a:cubicBezTo>
                <a:cubicBezTo>
                  <a:pt x="23130" y="281402"/>
                  <a:pt x="53137" y="485918"/>
                  <a:pt x="52347" y="493025"/>
                </a:cubicBezTo>
                <a:cubicBezTo>
                  <a:pt x="51557" y="500132"/>
                  <a:pt x="19182" y="320095"/>
                  <a:pt x="9706" y="241921"/>
                </a:cubicBezTo>
                <a:cubicBezTo>
                  <a:pt x="230" y="163747"/>
                  <a:pt x="-559" y="7399"/>
                  <a:pt x="231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4E26D7A2-5ED5-3970-E4B3-28EE61801D4E}"/>
              </a:ext>
            </a:extLst>
          </p:cNvPr>
          <p:cNvSpPr/>
          <p:nvPr/>
        </p:nvSpPr>
        <p:spPr>
          <a:xfrm>
            <a:off x="3792472" y="8027914"/>
            <a:ext cx="230489" cy="831252"/>
          </a:xfrm>
          <a:custGeom>
            <a:avLst/>
            <a:gdLst>
              <a:gd name="connsiteX0" fmla="*/ 7263 w 230489"/>
              <a:gd name="connsiteY0" fmla="*/ 16911 h 831252"/>
              <a:gd name="connsiteX1" fmla="*/ 229940 w 230489"/>
              <a:gd name="connsiteY1" fmla="*/ 827079 h 831252"/>
              <a:gd name="connsiteX2" fmla="*/ 68854 w 230489"/>
              <a:gd name="connsiteY2" fmla="*/ 320132 h 831252"/>
              <a:gd name="connsiteX3" fmla="*/ 7263 w 230489"/>
              <a:gd name="connsiteY3" fmla="*/ 16911 h 83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89" h="831252">
                <a:moveTo>
                  <a:pt x="7263" y="16911"/>
                </a:moveTo>
                <a:cubicBezTo>
                  <a:pt x="34111" y="101402"/>
                  <a:pt x="219675" y="776542"/>
                  <a:pt x="229940" y="827079"/>
                </a:cubicBezTo>
                <a:cubicBezTo>
                  <a:pt x="240205" y="877616"/>
                  <a:pt x="103598" y="455160"/>
                  <a:pt x="68854" y="320132"/>
                </a:cubicBezTo>
                <a:cubicBezTo>
                  <a:pt x="34110" y="185104"/>
                  <a:pt x="-19585" y="-67580"/>
                  <a:pt x="7263" y="169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5015BE7D-6A15-350D-7A27-1AEBAC25DD19}"/>
              </a:ext>
            </a:extLst>
          </p:cNvPr>
          <p:cNvSpPr/>
          <p:nvPr/>
        </p:nvSpPr>
        <p:spPr>
          <a:xfrm>
            <a:off x="4629531" y="8362251"/>
            <a:ext cx="231520" cy="606460"/>
          </a:xfrm>
          <a:custGeom>
            <a:avLst/>
            <a:gdLst>
              <a:gd name="connsiteX0" fmla="*/ 231476 w 231520"/>
              <a:gd name="connsiteY0" fmla="*/ 8 h 606460"/>
              <a:gd name="connsiteX1" fmla="*/ 32488 w 231520"/>
              <a:gd name="connsiteY1" fmla="*/ 326918 h 606460"/>
              <a:gd name="connsiteX2" fmla="*/ 18274 w 231520"/>
              <a:gd name="connsiteY2" fmla="*/ 606450 h 606460"/>
              <a:gd name="connsiteX3" fmla="*/ 13536 w 231520"/>
              <a:gd name="connsiteY3" fmla="*/ 317442 h 606460"/>
              <a:gd name="connsiteX4" fmla="*/ 231476 w 231520"/>
              <a:gd name="connsiteY4" fmla="*/ 8 h 6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20" h="606460">
                <a:moveTo>
                  <a:pt x="231476" y="8"/>
                </a:moveTo>
                <a:cubicBezTo>
                  <a:pt x="234635" y="1587"/>
                  <a:pt x="68022" y="225844"/>
                  <a:pt x="32488" y="326918"/>
                </a:cubicBezTo>
                <a:cubicBezTo>
                  <a:pt x="-3046" y="427992"/>
                  <a:pt x="21433" y="608029"/>
                  <a:pt x="18274" y="606450"/>
                </a:cubicBezTo>
                <a:cubicBezTo>
                  <a:pt x="15115" y="604871"/>
                  <a:pt x="-18049" y="414567"/>
                  <a:pt x="13536" y="317442"/>
                </a:cubicBezTo>
                <a:cubicBezTo>
                  <a:pt x="45121" y="220317"/>
                  <a:pt x="228317" y="-1571"/>
                  <a:pt x="231476" y="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BCBCD8DE-BF63-B0D0-43C0-E6A62DEF071F}"/>
              </a:ext>
            </a:extLst>
          </p:cNvPr>
          <p:cNvSpPr/>
          <p:nvPr/>
        </p:nvSpPr>
        <p:spPr>
          <a:xfrm>
            <a:off x="4306245" y="8565792"/>
            <a:ext cx="225407" cy="621055"/>
          </a:xfrm>
          <a:custGeom>
            <a:avLst/>
            <a:gdLst>
              <a:gd name="connsiteX0" fmla="*/ 437 w 225407"/>
              <a:gd name="connsiteY0" fmla="*/ 193 h 621055"/>
              <a:gd name="connsiteX1" fmla="*/ 147309 w 225407"/>
              <a:gd name="connsiteY1" fmla="*/ 293939 h 621055"/>
              <a:gd name="connsiteX2" fmla="*/ 194688 w 225407"/>
              <a:gd name="connsiteY2" fmla="*/ 393433 h 621055"/>
              <a:gd name="connsiteX3" fmla="*/ 223115 w 225407"/>
              <a:gd name="connsiteY3" fmla="*/ 620848 h 621055"/>
              <a:gd name="connsiteX4" fmla="*/ 223115 w 225407"/>
              <a:gd name="connsiteY4" fmla="*/ 426598 h 621055"/>
              <a:gd name="connsiteX5" fmla="*/ 218377 w 225407"/>
              <a:gd name="connsiteY5" fmla="*/ 57047 h 621055"/>
              <a:gd name="connsiteX6" fmla="*/ 199425 w 225407"/>
              <a:gd name="connsiteY6" fmla="*/ 341317 h 621055"/>
              <a:gd name="connsiteX7" fmla="*/ 437 w 225407"/>
              <a:gd name="connsiteY7" fmla="*/ 193 h 62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407" h="621055">
                <a:moveTo>
                  <a:pt x="437" y="193"/>
                </a:moveTo>
                <a:cubicBezTo>
                  <a:pt x="-8249" y="-7703"/>
                  <a:pt x="114934" y="228399"/>
                  <a:pt x="147309" y="293939"/>
                </a:cubicBezTo>
                <a:cubicBezTo>
                  <a:pt x="179684" y="359479"/>
                  <a:pt x="182054" y="338948"/>
                  <a:pt x="194688" y="393433"/>
                </a:cubicBezTo>
                <a:cubicBezTo>
                  <a:pt x="207322" y="447918"/>
                  <a:pt x="218377" y="615321"/>
                  <a:pt x="223115" y="620848"/>
                </a:cubicBezTo>
                <a:cubicBezTo>
                  <a:pt x="227853" y="626375"/>
                  <a:pt x="223905" y="520565"/>
                  <a:pt x="223115" y="426598"/>
                </a:cubicBezTo>
                <a:cubicBezTo>
                  <a:pt x="222325" y="332631"/>
                  <a:pt x="222325" y="71261"/>
                  <a:pt x="218377" y="57047"/>
                </a:cubicBezTo>
                <a:cubicBezTo>
                  <a:pt x="214429" y="42833"/>
                  <a:pt x="231800" y="344476"/>
                  <a:pt x="199425" y="341317"/>
                </a:cubicBezTo>
                <a:cubicBezTo>
                  <a:pt x="167050" y="338159"/>
                  <a:pt x="9123" y="8089"/>
                  <a:pt x="437" y="1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7EE0D1D6-7180-C2F4-FF09-1D3265319EC0}"/>
              </a:ext>
            </a:extLst>
          </p:cNvPr>
          <p:cNvSpPr/>
          <p:nvPr/>
        </p:nvSpPr>
        <p:spPr>
          <a:xfrm>
            <a:off x="5751900" y="8476043"/>
            <a:ext cx="118286" cy="693116"/>
          </a:xfrm>
          <a:custGeom>
            <a:avLst/>
            <a:gdLst>
              <a:gd name="connsiteX0" fmla="*/ 9294 w 118286"/>
              <a:gd name="connsiteY0" fmla="*/ 23613 h 693116"/>
              <a:gd name="connsiteX1" fmla="*/ 118264 w 118286"/>
              <a:gd name="connsiteY1" fmla="*/ 691646 h 693116"/>
              <a:gd name="connsiteX2" fmla="*/ 18769 w 118286"/>
              <a:gd name="connsiteY2" fmla="*/ 198912 h 693116"/>
              <a:gd name="connsiteX3" fmla="*/ 9294 w 118286"/>
              <a:gd name="connsiteY3" fmla="*/ 23613 h 69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86" h="693116">
                <a:moveTo>
                  <a:pt x="9294" y="23613"/>
                </a:moveTo>
                <a:cubicBezTo>
                  <a:pt x="25876" y="105735"/>
                  <a:pt x="116685" y="662430"/>
                  <a:pt x="118264" y="691646"/>
                </a:cubicBezTo>
                <a:cubicBezTo>
                  <a:pt x="119843" y="720862"/>
                  <a:pt x="37720" y="306303"/>
                  <a:pt x="18769" y="198912"/>
                </a:cubicBezTo>
                <a:cubicBezTo>
                  <a:pt x="-182" y="91521"/>
                  <a:pt x="-7288" y="-58509"/>
                  <a:pt x="9294" y="236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153B81BB-AE02-6BD3-9520-DEBA65D46375}"/>
              </a:ext>
            </a:extLst>
          </p:cNvPr>
          <p:cNvSpPr/>
          <p:nvPr/>
        </p:nvSpPr>
        <p:spPr>
          <a:xfrm>
            <a:off x="5893805" y="8471035"/>
            <a:ext cx="47426" cy="725405"/>
          </a:xfrm>
          <a:custGeom>
            <a:avLst/>
            <a:gdLst>
              <a:gd name="connsiteX0" fmla="*/ 48 w 47426"/>
              <a:gd name="connsiteY0" fmla="*/ 194 h 725405"/>
              <a:gd name="connsiteX1" fmla="*/ 47426 w 47426"/>
              <a:gd name="connsiteY1" fmla="*/ 445549 h 725405"/>
              <a:gd name="connsiteX2" fmla="*/ 48 w 47426"/>
              <a:gd name="connsiteY2" fmla="*/ 725081 h 725405"/>
              <a:gd name="connsiteX3" fmla="*/ 37950 w 47426"/>
              <a:gd name="connsiteY3" fmla="*/ 393433 h 725405"/>
              <a:gd name="connsiteX4" fmla="*/ 48 w 47426"/>
              <a:gd name="connsiteY4" fmla="*/ 194 h 72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26" h="725405">
                <a:moveTo>
                  <a:pt x="48" y="194"/>
                </a:moveTo>
                <a:cubicBezTo>
                  <a:pt x="1627" y="8880"/>
                  <a:pt x="47426" y="324735"/>
                  <a:pt x="47426" y="445549"/>
                </a:cubicBezTo>
                <a:cubicBezTo>
                  <a:pt x="47426" y="566363"/>
                  <a:pt x="1627" y="733767"/>
                  <a:pt x="48" y="725081"/>
                </a:cubicBezTo>
                <a:cubicBezTo>
                  <a:pt x="-1531" y="716395"/>
                  <a:pt x="35581" y="510299"/>
                  <a:pt x="37950" y="393433"/>
                </a:cubicBezTo>
                <a:cubicBezTo>
                  <a:pt x="40319" y="276567"/>
                  <a:pt x="-1531" y="-8492"/>
                  <a:pt x="4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FF3D37FE-F5D1-73AD-C710-41A5B7047C31}"/>
              </a:ext>
            </a:extLst>
          </p:cNvPr>
          <p:cNvSpPr/>
          <p:nvPr/>
        </p:nvSpPr>
        <p:spPr>
          <a:xfrm>
            <a:off x="4050629" y="8873257"/>
            <a:ext cx="116766" cy="738229"/>
          </a:xfrm>
          <a:custGeom>
            <a:avLst/>
            <a:gdLst>
              <a:gd name="connsiteX0" fmla="*/ 61802 w 116766"/>
              <a:gd name="connsiteY0" fmla="*/ 687 h 738229"/>
              <a:gd name="connsiteX1" fmla="*/ 80753 w 116766"/>
              <a:gd name="connsiteY1" fmla="*/ 422353 h 738229"/>
              <a:gd name="connsiteX2" fmla="*/ 113918 w 116766"/>
              <a:gd name="connsiteY2" fmla="*/ 735050 h 738229"/>
              <a:gd name="connsiteX3" fmla="*/ 210 w 116766"/>
              <a:gd name="connsiteY3" fmla="*/ 228103 h 738229"/>
              <a:gd name="connsiteX4" fmla="*/ 85491 w 116766"/>
              <a:gd name="connsiteY4" fmla="*/ 526585 h 738229"/>
              <a:gd name="connsiteX5" fmla="*/ 61802 w 116766"/>
              <a:gd name="connsiteY5" fmla="*/ 687 h 7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66" h="738229">
                <a:moveTo>
                  <a:pt x="61802" y="687"/>
                </a:moveTo>
                <a:cubicBezTo>
                  <a:pt x="61012" y="-16685"/>
                  <a:pt x="72067" y="299959"/>
                  <a:pt x="80753" y="422353"/>
                </a:cubicBezTo>
                <a:cubicBezTo>
                  <a:pt x="89439" y="544747"/>
                  <a:pt x="127342" y="767425"/>
                  <a:pt x="113918" y="735050"/>
                </a:cubicBezTo>
                <a:cubicBezTo>
                  <a:pt x="100494" y="702675"/>
                  <a:pt x="4948" y="262847"/>
                  <a:pt x="210" y="228103"/>
                </a:cubicBezTo>
                <a:cubicBezTo>
                  <a:pt x="-4528" y="193359"/>
                  <a:pt x="72067" y="562119"/>
                  <a:pt x="85491" y="526585"/>
                </a:cubicBezTo>
                <a:cubicBezTo>
                  <a:pt x="98915" y="491051"/>
                  <a:pt x="62592" y="18059"/>
                  <a:pt x="61802" y="6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CFC1DEE5-9D59-23B6-8520-24B031EA0E1D}"/>
              </a:ext>
            </a:extLst>
          </p:cNvPr>
          <p:cNvSpPr/>
          <p:nvPr/>
        </p:nvSpPr>
        <p:spPr>
          <a:xfrm>
            <a:off x="4174916" y="9255377"/>
            <a:ext cx="305284" cy="730950"/>
          </a:xfrm>
          <a:custGeom>
            <a:avLst/>
            <a:gdLst>
              <a:gd name="connsiteX0" fmla="*/ 3845 w 305284"/>
              <a:gd name="connsiteY0" fmla="*/ 7069 h 730950"/>
              <a:gd name="connsiteX1" fmla="*/ 302328 w 305284"/>
              <a:gd name="connsiteY1" fmla="*/ 722480 h 730950"/>
              <a:gd name="connsiteX2" fmla="*/ 145979 w 305284"/>
              <a:gd name="connsiteY2" fmla="*/ 376619 h 730950"/>
              <a:gd name="connsiteX3" fmla="*/ 3845 w 305284"/>
              <a:gd name="connsiteY3" fmla="*/ 7069 h 7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84" h="730950">
                <a:moveTo>
                  <a:pt x="3845" y="7069"/>
                </a:moveTo>
                <a:cubicBezTo>
                  <a:pt x="29903" y="64712"/>
                  <a:pt x="278639" y="660888"/>
                  <a:pt x="302328" y="722480"/>
                </a:cubicBezTo>
                <a:cubicBezTo>
                  <a:pt x="326017" y="784072"/>
                  <a:pt x="201254" y="493485"/>
                  <a:pt x="145979" y="376619"/>
                </a:cubicBezTo>
                <a:cubicBezTo>
                  <a:pt x="90704" y="259753"/>
                  <a:pt x="-22213" y="-50574"/>
                  <a:pt x="3845" y="7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376866CC-5846-1BB7-D252-D76280265EE4}"/>
              </a:ext>
            </a:extLst>
          </p:cNvPr>
          <p:cNvSpPr/>
          <p:nvPr/>
        </p:nvSpPr>
        <p:spPr>
          <a:xfrm>
            <a:off x="4789755" y="8061680"/>
            <a:ext cx="331971" cy="1283109"/>
          </a:xfrm>
          <a:custGeom>
            <a:avLst/>
            <a:gdLst>
              <a:gd name="connsiteX0" fmla="*/ 331833 w 331971"/>
              <a:gd name="connsiteY0" fmla="*/ 2096 h 1283109"/>
              <a:gd name="connsiteX1" fmla="*/ 137582 w 331971"/>
              <a:gd name="connsiteY1" fmla="*/ 708032 h 1283109"/>
              <a:gd name="connsiteX2" fmla="*/ 185 w 331971"/>
              <a:gd name="connsiteY2" fmla="*/ 1281309 h 1283109"/>
              <a:gd name="connsiteX3" fmla="*/ 166009 w 331971"/>
              <a:gd name="connsiteY3" fmla="*/ 518519 h 1283109"/>
              <a:gd name="connsiteX4" fmla="*/ 331833 w 331971"/>
              <a:gd name="connsiteY4" fmla="*/ 2096 h 12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971" h="1283109">
                <a:moveTo>
                  <a:pt x="331833" y="2096"/>
                </a:moveTo>
                <a:cubicBezTo>
                  <a:pt x="327095" y="33682"/>
                  <a:pt x="192857" y="494830"/>
                  <a:pt x="137582" y="708032"/>
                </a:cubicBezTo>
                <a:cubicBezTo>
                  <a:pt x="82307" y="921234"/>
                  <a:pt x="-4553" y="1312895"/>
                  <a:pt x="185" y="1281309"/>
                </a:cubicBezTo>
                <a:cubicBezTo>
                  <a:pt x="4923" y="1249723"/>
                  <a:pt x="113893" y="734090"/>
                  <a:pt x="166009" y="518519"/>
                </a:cubicBezTo>
                <a:cubicBezTo>
                  <a:pt x="218125" y="302948"/>
                  <a:pt x="336571" y="-29490"/>
                  <a:pt x="331833" y="20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C154A4A1-4026-C148-FA39-06684388B3A2}"/>
              </a:ext>
            </a:extLst>
          </p:cNvPr>
          <p:cNvSpPr/>
          <p:nvPr/>
        </p:nvSpPr>
        <p:spPr>
          <a:xfrm>
            <a:off x="4566655" y="7821446"/>
            <a:ext cx="657143" cy="309383"/>
          </a:xfrm>
          <a:custGeom>
            <a:avLst/>
            <a:gdLst>
              <a:gd name="connsiteX0" fmla="*/ 14821 w 657143"/>
              <a:gd name="connsiteY0" fmla="*/ 299184 h 309383"/>
              <a:gd name="connsiteX1" fmla="*/ 654427 w 657143"/>
              <a:gd name="connsiteY1" fmla="*/ 701 h 309383"/>
              <a:gd name="connsiteX2" fmla="*/ 237498 w 657143"/>
              <a:gd name="connsiteY2" fmla="*/ 218641 h 309383"/>
              <a:gd name="connsiteX3" fmla="*/ 14821 w 657143"/>
              <a:gd name="connsiteY3" fmla="*/ 299184 h 30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143" h="309383">
                <a:moveTo>
                  <a:pt x="14821" y="299184"/>
                </a:moveTo>
                <a:cubicBezTo>
                  <a:pt x="84309" y="262861"/>
                  <a:pt x="617314" y="14125"/>
                  <a:pt x="654427" y="701"/>
                </a:cubicBezTo>
                <a:cubicBezTo>
                  <a:pt x="691540" y="-12723"/>
                  <a:pt x="337782" y="170473"/>
                  <a:pt x="237498" y="218641"/>
                </a:cubicBezTo>
                <a:cubicBezTo>
                  <a:pt x="137214" y="266809"/>
                  <a:pt x="-54667" y="335507"/>
                  <a:pt x="14821" y="299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C4FC6348-FE5C-CFD7-BCE6-9BB8F4035D53}"/>
              </a:ext>
            </a:extLst>
          </p:cNvPr>
          <p:cNvSpPr/>
          <p:nvPr/>
        </p:nvSpPr>
        <p:spPr>
          <a:xfrm>
            <a:off x="3782832" y="7778249"/>
            <a:ext cx="513587" cy="296160"/>
          </a:xfrm>
          <a:custGeom>
            <a:avLst/>
            <a:gdLst>
              <a:gd name="connsiteX0" fmla="*/ 2689 w 513587"/>
              <a:gd name="connsiteY0" fmla="*/ 1258 h 296160"/>
              <a:gd name="connsiteX1" fmla="*/ 211153 w 513587"/>
              <a:gd name="connsiteY1" fmla="*/ 157606 h 296160"/>
              <a:gd name="connsiteX2" fmla="*/ 509636 w 513587"/>
              <a:gd name="connsiteY2" fmla="*/ 290265 h 296160"/>
              <a:gd name="connsiteX3" fmla="*/ 358026 w 513587"/>
              <a:gd name="connsiteY3" fmla="*/ 247625 h 296160"/>
              <a:gd name="connsiteX4" fmla="*/ 2689 w 513587"/>
              <a:gd name="connsiteY4" fmla="*/ 1258 h 2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587" h="296160">
                <a:moveTo>
                  <a:pt x="2689" y="1258"/>
                </a:moveTo>
                <a:cubicBezTo>
                  <a:pt x="-21790" y="-13745"/>
                  <a:pt x="126662" y="109438"/>
                  <a:pt x="211153" y="157606"/>
                </a:cubicBezTo>
                <a:cubicBezTo>
                  <a:pt x="295644" y="205774"/>
                  <a:pt x="485157" y="275262"/>
                  <a:pt x="509636" y="290265"/>
                </a:cubicBezTo>
                <a:cubicBezTo>
                  <a:pt x="534115" y="305268"/>
                  <a:pt x="440148" y="291845"/>
                  <a:pt x="358026" y="247625"/>
                </a:cubicBezTo>
                <a:cubicBezTo>
                  <a:pt x="275904" y="203405"/>
                  <a:pt x="27168" y="16261"/>
                  <a:pt x="2689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05C9A2A2-894E-FFC1-1349-D511DE6D32B3}"/>
              </a:ext>
            </a:extLst>
          </p:cNvPr>
          <p:cNvSpPr/>
          <p:nvPr/>
        </p:nvSpPr>
        <p:spPr>
          <a:xfrm>
            <a:off x="3491738" y="7300563"/>
            <a:ext cx="227458" cy="453285"/>
          </a:xfrm>
          <a:custGeom>
            <a:avLst/>
            <a:gdLst>
              <a:gd name="connsiteX0" fmla="*/ 38 w 227458"/>
              <a:gd name="connsiteY0" fmla="*/ 424 h 453285"/>
              <a:gd name="connsiteX1" fmla="*/ 142173 w 227458"/>
              <a:gd name="connsiteY1" fmla="*/ 208888 h 453285"/>
              <a:gd name="connsiteX2" fmla="*/ 213240 w 227458"/>
              <a:gd name="connsiteY2" fmla="*/ 398401 h 453285"/>
              <a:gd name="connsiteX3" fmla="*/ 222716 w 227458"/>
              <a:gd name="connsiteY3" fmla="*/ 445779 h 453285"/>
              <a:gd name="connsiteX4" fmla="*/ 156386 w 227458"/>
              <a:gd name="connsiteY4" fmla="*/ 265742 h 453285"/>
              <a:gd name="connsiteX5" fmla="*/ 38 w 227458"/>
              <a:gd name="connsiteY5" fmla="*/ 424 h 45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58" h="453285">
                <a:moveTo>
                  <a:pt x="38" y="424"/>
                </a:moveTo>
                <a:cubicBezTo>
                  <a:pt x="-2331" y="-9052"/>
                  <a:pt x="106639" y="142559"/>
                  <a:pt x="142173" y="208888"/>
                </a:cubicBezTo>
                <a:cubicBezTo>
                  <a:pt x="177707" y="275217"/>
                  <a:pt x="199816" y="358919"/>
                  <a:pt x="213240" y="398401"/>
                </a:cubicBezTo>
                <a:cubicBezTo>
                  <a:pt x="226664" y="437883"/>
                  <a:pt x="232192" y="467889"/>
                  <a:pt x="222716" y="445779"/>
                </a:cubicBezTo>
                <a:cubicBezTo>
                  <a:pt x="213240" y="423669"/>
                  <a:pt x="195868" y="336020"/>
                  <a:pt x="156386" y="265742"/>
                </a:cubicBezTo>
                <a:cubicBezTo>
                  <a:pt x="116904" y="195464"/>
                  <a:pt x="2407" y="9900"/>
                  <a:pt x="38" y="4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8B9696FE-7C1C-8709-F8AE-EA5D2A4EEF9B}"/>
              </a:ext>
            </a:extLst>
          </p:cNvPr>
          <p:cNvSpPr/>
          <p:nvPr/>
        </p:nvSpPr>
        <p:spPr>
          <a:xfrm>
            <a:off x="5457787" y="6528464"/>
            <a:ext cx="64549" cy="578521"/>
          </a:xfrm>
          <a:custGeom>
            <a:avLst/>
            <a:gdLst>
              <a:gd name="connsiteX0" fmla="*/ 47564 w 64549"/>
              <a:gd name="connsiteY0" fmla="*/ 257 h 578521"/>
              <a:gd name="connsiteX1" fmla="*/ 42826 w 64549"/>
              <a:gd name="connsiteY1" fmla="*/ 308216 h 578521"/>
              <a:gd name="connsiteX2" fmla="*/ 186 w 64549"/>
              <a:gd name="connsiteY2" fmla="*/ 578272 h 578521"/>
              <a:gd name="connsiteX3" fmla="*/ 61778 w 64549"/>
              <a:gd name="connsiteY3" fmla="*/ 260838 h 578521"/>
              <a:gd name="connsiteX4" fmla="*/ 47564 w 64549"/>
              <a:gd name="connsiteY4" fmla="*/ 257 h 57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9" h="578521">
                <a:moveTo>
                  <a:pt x="47564" y="257"/>
                </a:moveTo>
                <a:cubicBezTo>
                  <a:pt x="44405" y="8153"/>
                  <a:pt x="50722" y="211880"/>
                  <a:pt x="42826" y="308216"/>
                </a:cubicBezTo>
                <a:cubicBezTo>
                  <a:pt x="34930" y="404552"/>
                  <a:pt x="-2973" y="586168"/>
                  <a:pt x="186" y="578272"/>
                </a:cubicBezTo>
                <a:cubicBezTo>
                  <a:pt x="3345" y="570376"/>
                  <a:pt x="51513" y="354015"/>
                  <a:pt x="61778" y="260838"/>
                </a:cubicBezTo>
                <a:cubicBezTo>
                  <a:pt x="72043" y="167661"/>
                  <a:pt x="50723" y="-7639"/>
                  <a:pt x="47564" y="2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FB628DE1-2ED3-04B1-B0DD-4107E6ECBE95}"/>
              </a:ext>
            </a:extLst>
          </p:cNvPr>
          <p:cNvSpPr/>
          <p:nvPr/>
        </p:nvSpPr>
        <p:spPr>
          <a:xfrm>
            <a:off x="3363844" y="7400323"/>
            <a:ext cx="317887" cy="398135"/>
          </a:xfrm>
          <a:custGeom>
            <a:avLst/>
            <a:gdLst>
              <a:gd name="connsiteX0" fmla="*/ 11 w 317887"/>
              <a:gd name="connsiteY0" fmla="*/ 158 h 398135"/>
              <a:gd name="connsiteX1" fmla="*/ 208475 w 317887"/>
              <a:gd name="connsiteY1" fmla="*/ 317592 h 398135"/>
              <a:gd name="connsiteX2" fmla="*/ 317445 w 317887"/>
              <a:gd name="connsiteY2" fmla="*/ 398135 h 398135"/>
              <a:gd name="connsiteX3" fmla="*/ 246378 w 317887"/>
              <a:gd name="connsiteY3" fmla="*/ 317592 h 398135"/>
              <a:gd name="connsiteX4" fmla="*/ 232164 w 317887"/>
              <a:gd name="connsiteY4" fmla="*/ 298641 h 398135"/>
              <a:gd name="connsiteX5" fmla="*/ 199000 w 317887"/>
              <a:gd name="connsiteY5" fmla="*/ 274952 h 398135"/>
              <a:gd name="connsiteX6" fmla="*/ 11 w 317887"/>
              <a:gd name="connsiteY6" fmla="*/ 158 h 39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87" h="398135">
                <a:moveTo>
                  <a:pt x="11" y="158"/>
                </a:moveTo>
                <a:cubicBezTo>
                  <a:pt x="1590" y="7265"/>
                  <a:pt x="155569" y="251263"/>
                  <a:pt x="208475" y="317592"/>
                </a:cubicBezTo>
                <a:cubicBezTo>
                  <a:pt x="261381" y="383921"/>
                  <a:pt x="311128" y="398135"/>
                  <a:pt x="317445" y="398135"/>
                </a:cubicBezTo>
                <a:cubicBezTo>
                  <a:pt x="323762" y="398135"/>
                  <a:pt x="260591" y="334174"/>
                  <a:pt x="246378" y="317592"/>
                </a:cubicBezTo>
                <a:cubicBezTo>
                  <a:pt x="232165" y="301010"/>
                  <a:pt x="240060" y="305748"/>
                  <a:pt x="232164" y="298641"/>
                </a:cubicBezTo>
                <a:cubicBezTo>
                  <a:pt x="224268" y="291534"/>
                  <a:pt x="232165" y="322330"/>
                  <a:pt x="199000" y="274952"/>
                </a:cubicBezTo>
                <a:cubicBezTo>
                  <a:pt x="165835" y="227574"/>
                  <a:pt x="-1568" y="-6949"/>
                  <a:pt x="11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A7A8BC7D-A073-C070-7FC4-75074DFD508A}"/>
              </a:ext>
            </a:extLst>
          </p:cNvPr>
          <p:cNvSpPr/>
          <p:nvPr/>
        </p:nvSpPr>
        <p:spPr>
          <a:xfrm>
            <a:off x="5508462" y="7024837"/>
            <a:ext cx="364673" cy="616195"/>
          </a:xfrm>
          <a:custGeom>
            <a:avLst/>
            <a:gdLst>
              <a:gd name="connsiteX0" fmla="*/ 356964 w 364673"/>
              <a:gd name="connsiteY0" fmla="*/ 10831 h 616195"/>
              <a:gd name="connsiteX1" fmla="*/ 1627 w 364673"/>
              <a:gd name="connsiteY1" fmla="*/ 612535 h 616195"/>
              <a:gd name="connsiteX2" fmla="*/ 229043 w 364673"/>
              <a:gd name="connsiteY2" fmla="*/ 252460 h 616195"/>
              <a:gd name="connsiteX3" fmla="*/ 356964 w 364673"/>
              <a:gd name="connsiteY3" fmla="*/ 10831 h 61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673" h="616195">
                <a:moveTo>
                  <a:pt x="356964" y="10831"/>
                </a:moveTo>
                <a:cubicBezTo>
                  <a:pt x="319061" y="70843"/>
                  <a:pt x="22947" y="572264"/>
                  <a:pt x="1627" y="612535"/>
                </a:cubicBezTo>
                <a:cubicBezTo>
                  <a:pt x="-19693" y="652806"/>
                  <a:pt x="174558" y="349585"/>
                  <a:pt x="229043" y="252460"/>
                </a:cubicBezTo>
                <a:cubicBezTo>
                  <a:pt x="283528" y="155335"/>
                  <a:pt x="394867" y="-49181"/>
                  <a:pt x="356964" y="10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A447C91A-FFF1-83C1-87D3-768FAE6EF848}"/>
              </a:ext>
            </a:extLst>
          </p:cNvPr>
          <p:cNvSpPr/>
          <p:nvPr/>
        </p:nvSpPr>
        <p:spPr>
          <a:xfrm>
            <a:off x="5513775" y="5893803"/>
            <a:ext cx="86367" cy="180109"/>
          </a:xfrm>
          <a:custGeom>
            <a:avLst/>
            <a:gdLst>
              <a:gd name="connsiteX0" fmla="*/ 86333 w 86367"/>
              <a:gd name="connsiteY0" fmla="*/ 50 h 180109"/>
              <a:gd name="connsiteX1" fmla="*/ 20003 w 86367"/>
              <a:gd name="connsiteY1" fmla="*/ 71117 h 180109"/>
              <a:gd name="connsiteX2" fmla="*/ 1052 w 86367"/>
              <a:gd name="connsiteY2" fmla="*/ 180087 h 180109"/>
              <a:gd name="connsiteX3" fmla="*/ 10528 w 86367"/>
              <a:gd name="connsiteY3" fmla="*/ 61642 h 180109"/>
              <a:gd name="connsiteX4" fmla="*/ 86333 w 86367"/>
              <a:gd name="connsiteY4" fmla="*/ 50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7" h="180109">
                <a:moveTo>
                  <a:pt x="86333" y="50"/>
                </a:moveTo>
                <a:cubicBezTo>
                  <a:pt x="87912" y="1629"/>
                  <a:pt x="34216" y="41111"/>
                  <a:pt x="20003" y="71117"/>
                </a:cubicBezTo>
                <a:cubicBezTo>
                  <a:pt x="5789" y="101123"/>
                  <a:pt x="2631" y="181666"/>
                  <a:pt x="1052" y="180087"/>
                </a:cubicBezTo>
                <a:cubicBezTo>
                  <a:pt x="-527" y="178508"/>
                  <a:pt x="-2106" y="89279"/>
                  <a:pt x="10528" y="61642"/>
                </a:cubicBezTo>
                <a:cubicBezTo>
                  <a:pt x="23162" y="34005"/>
                  <a:pt x="84754" y="-1529"/>
                  <a:pt x="86333" y="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1EBAD77F-051C-6CD9-7786-51A8FF8DC3E7}"/>
              </a:ext>
            </a:extLst>
          </p:cNvPr>
          <p:cNvSpPr/>
          <p:nvPr/>
        </p:nvSpPr>
        <p:spPr>
          <a:xfrm>
            <a:off x="3319171" y="5860428"/>
            <a:ext cx="44697" cy="152113"/>
          </a:xfrm>
          <a:custGeom>
            <a:avLst/>
            <a:gdLst>
              <a:gd name="connsiteX0" fmla="*/ 44684 w 44697"/>
              <a:gd name="connsiteY0" fmla="*/ 260 h 152113"/>
              <a:gd name="connsiteX1" fmla="*/ 2044 w 44697"/>
              <a:gd name="connsiteY1" fmla="*/ 85541 h 152113"/>
              <a:gd name="connsiteX2" fmla="*/ 6781 w 44697"/>
              <a:gd name="connsiteY2" fmla="*/ 151870 h 152113"/>
              <a:gd name="connsiteX3" fmla="*/ 6781 w 44697"/>
              <a:gd name="connsiteY3" fmla="*/ 61852 h 152113"/>
              <a:gd name="connsiteX4" fmla="*/ 44684 w 44697"/>
              <a:gd name="connsiteY4" fmla="*/ 260 h 1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97" h="152113">
                <a:moveTo>
                  <a:pt x="44684" y="260"/>
                </a:moveTo>
                <a:cubicBezTo>
                  <a:pt x="43895" y="4208"/>
                  <a:pt x="8361" y="60273"/>
                  <a:pt x="2044" y="85541"/>
                </a:cubicBezTo>
                <a:cubicBezTo>
                  <a:pt x="-4273" y="110809"/>
                  <a:pt x="5992" y="155818"/>
                  <a:pt x="6781" y="151870"/>
                </a:cubicBezTo>
                <a:cubicBezTo>
                  <a:pt x="7570" y="147922"/>
                  <a:pt x="2043" y="85541"/>
                  <a:pt x="6781" y="61852"/>
                </a:cubicBezTo>
                <a:cubicBezTo>
                  <a:pt x="11519" y="38163"/>
                  <a:pt x="45473" y="-3688"/>
                  <a:pt x="44684" y="2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6E3B9A4A-374C-7279-8EE0-AC3A7FEEF489}"/>
              </a:ext>
            </a:extLst>
          </p:cNvPr>
          <p:cNvSpPr/>
          <p:nvPr/>
        </p:nvSpPr>
        <p:spPr>
          <a:xfrm>
            <a:off x="3427347" y="5893779"/>
            <a:ext cx="102393" cy="184915"/>
          </a:xfrm>
          <a:custGeom>
            <a:avLst/>
            <a:gdLst>
              <a:gd name="connsiteX0" fmla="*/ 102332 w 102393"/>
              <a:gd name="connsiteY0" fmla="*/ 74 h 184915"/>
              <a:gd name="connsiteX1" fmla="*/ 21789 w 102393"/>
              <a:gd name="connsiteY1" fmla="*/ 94830 h 184915"/>
              <a:gd name="connsiteX2" fmla="*/ 7575 w 102393"/>
              <a:gd name="connsiteY2" fmla="*/ 184849 h 184915"/>
              <a:gd name="connsiteX3" fmla="*/ 7575 w 102393"/>
              <a:gd name="connsiteY3" fmla="*/ 80617 h 184915"/>
              <a:gd name="connsiteX4" fmla="*/ 102332 w 102393"/>
              <a:gd name="connsiteY4" fmla="*/ 74 h 1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93" h="184915">
                <a:moveTo>
                  <a:pt x="102332" y="74"/>
                </a:moveTo>
                <a:cubicBezTo>
                  <a:pt x="104701" y="2443"/>
                  <a:pt x="37582" y="64034"/>
                  <a:pt x="21789" y="94830"/>
                </a:cubicBezTo>
                <a:cubicBezTo>
                  <a:pt x="5996" y="125626"/>
                  <a:pt x="9944" y="187218"/>
                  <a:pt x="7575" y="184849"/>
                </a:cubicBezTo>
                <a:cubicBezTo>
                  <a:pt x="5206" y="182480"/>
                  <a:pt x="-8218" y="109044"/>
                  <a:pt x="7575" y="80617"/>
                </a:cubicBezTo>
                <a:cubicBezTo>
                  <a:pt x="23368" y="52190"/>
                  <a:pt x="99963" y="-2295"/>
                  <a:pt x="102332" y="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CB77C7EC-C789-E0A0-8E0C-02F707CAC62E}"/>
              </a:ext>
            </a:extLst>
          </p:cNvPr>
          <p:cNvSpPr/>
          <p:nvPr/>
        </p:nvSpPr>
        <p:spPr>
          <a:xfrm>
            <a:off x="5145081" y="5718420"/>
            <a:ext cx="139454" cy="180308"/>
          </a:xfrm>
          <a:custGeom>
            <a:avLst/>
            <a:gdLst>
              <a:gd name="connsiteX0" fmla="*/ 196 w 139454"/>
              <a:gd name="connsiteY0" fmla="*/ 133 h 180308"/>
              <a:gd name="connsiteX1" fmla="*/ 99690 w 139454"/>
              <a:gd name="connsiteY1" fmla="*/ 80676 h 180308"/>
              <a:gd name="connsiteX2" fmla="*/ 132855 w 139454"/>
              <a:gd name="connsiteY2" fmla="*/ 180171 h 180308"/>
              <a:gd name="connsiteX3" fmla="*/ 128117 w 139454"/>
              <a:gd name="connsiteY3" fmla="*/ 99628 h 180308"/>
              <a:gd name="connsiteX4" fmla="*/ 196 w 139454"/>
              <a:gd name="connsiteY4" fmla="*/ 133 h 18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54" h="180308">
                <a:moveTo>
                  <a:pt x="196" y="133"/>
                </a:moveTo>
                <a:cubicBezTo>
                  <a:pt x="-4542" y="-3026"/>
                  <a:pt x="77580" y="50670"/>
                  <a:pt x="99690" y="80676"/>
                </a:cubicBezTo>
                <a:cubicBezTo>
                  <a:pt x="121800" y="110682"/>
                  <a:pt x="128117" y="177012"/>
                  <a:pt x="132855" y="180171"/>
                </a:cubicBezTo>
                <a:cubicBezTo>
                  <a:pt x="137593" y="183330"/>
                  <a:pt x="147068" y="131214"/>
                  <a:pt x="128117" y="99628"/>
                </a:cubicBezTo>
                <a:cubicBezTo>
                  <a:pt x="109166" y="68043"/>
                  <a:pt x="4934" y="3292"/>
                  <a:pt x="196" y="1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79ABB249-C1AD-88D3-0A93-E0B2F71C356A}"/>
              </a:ext>
            </a:extLst>
          </p:cNvPr>
          <p:cNvSpPr/>
          <p:nvPr/>
        </p:nvSpPr>
        <p:spPr>
          <a:xfrm>
            <a:off x="3717910" y="5270500"/>
            <a:ext cx="388037" cy="76517"/>
          </a:xfrm>
          <a:custGeom>
            <a:avLst/>
            <a:gdLst>
              <a:gd name="connsiteX0" fmla="*/ 15 w 388037"/>
              <a:gd name="connsiteY0" fmla="*/ 0 h 76517"/>
              <a:gd name="connsiteX1" fmla="*/ 171465 w 388037"/>
              <a:gd name="connsiteY1" fmla="*/ 19050 h 76517"/>
              <a:gd name="connsiteX2" fmla="*/ 298465 w 388037"/>
              <a:gd name="connsiteY2" fmla="*/ 57150 h 76517"/>
              <a:gd name="connsiteX3" fmla="*/ 276240 w 388037"/>
              <a:gd name="connsiteY3" fmla="*/ 15875 h 76517"/>
              <a:gd name="connsiteX4" fmla="*/ 387365 w 388037"/>
              <a:gd name="connsiteY4" fmla="*/ 76200 h 76517"/>
              <a:gd name="connsiteX5" fmla="*/ 314340 w 388037"/>
              <a:gd name="connsiteY5" fmla="*/ 38100 h 76517"/>
              <a:gd name="connsiteX6" fmla="*/ 149240 w 388037"/>
              <a:gd name="connsiteY6" fmla="*/ 3175 h 76517"/>
              <a:gd name="connsiteX7" fmla="*/ 180990 w 388037"/>
              <a:gd name="connsiteY7" fmla="*/ 15875 h 76517"/>
              <a:gd name="connsiteX8" fmla="*/ 15 w 388037"/>
              <a:gd name="connsiteY8" fmla="*/ 0 h 7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037" h="76517">
                <a:moveTo>
                  <a:pt x="15" y="0"/>
                </a:moveTo>
                <a:cubicBezTo>
                  <a:pt x="-1572" y="529"/>
                  <a:pt x="121723" y="9525"/>
                  <a:pt x="171465" y="19050"/>
                </a:cubicBezTo>
                <a:cubicBezTo>
                  <a:pt x="221207" y="28575"/>
                  <a:pt x="281003" y="57679"/>
                  <a:pt x="298465" y="57150"/>
                </a:cubicBezTo>
                <a:cubicBezTo>
                  <a:pt x="315927" y="56621"/>
                  <a:pt x="261423" y="12700"/>
                  <a:pt x="276240" y="15875"/>
                </a:cubicBezTo>
                <a:cubicBezTo>
                  <a:pt x="291057" y="19050"/>
                  <a:pt x="381015" y="72496"/>
                  <a:pt x="387365" y="76200"/>
                </a:cubicBezTo>
                <a:cubicBezTo>
                  <a:pt x="393715" y="79904"/>
                  <a:pt x="354027" y="50271"/>
                  <a:pt x="314340" y="38100"/>
                </a:cubicBezTo>
                <a:cubicBezTo>
                  <a:pt x="274653" y="25929"/>
                  <a:pt x="171465" y="6879"/>
                  <a:pt x="149240" y="3175"/>
                </a:cubicBezTo>
                <a:cubicBezTo>
                  <a:pt x="127015" y="-529"/>
                  <a:pt x="200040" y="17462"/>
                  <a:pt x="180990" y="15875"/>
                </a:cubicBezTo>
                <a:lnTo>
                  <a:pt x="1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66CB9E51-42A9-A6EF-1C5D-61A8887DD324}"/>
              </a:ext>
            </a:extLst>
          </p:cNvPr>
          <p:cNvSpPr/>
          <p:nvPr/>
        </p:nvSpPr>
        <p:spPr>
          <a:xfrm>
            <a:off x="3752530" y="5279415"/>
            <a:ext cx="167764" cy="6960"/>
          </a:xfrm>
          <a:custGeom>
            <a:avLst/>
            <a:gdLst>
              <a:gd name="connsiteX0" fmla="*/ 320 w 167764"/>
              <a:gd name="connsiteY0" fmla="*/ 610 h 6960"/>
              <a:gd name="connsiteX1" fmla="*/ 162245 w 167764"/>
              <a:gd name="connsiteY1" fmla="*/ 6960 h 6960"/>
              <a:gd name="connsiteX2" fmla="*/ 120970 w 167764"/>
              <a:gd name="connsiteY2" fmla="*/ 610 h 6960"/>
              <a:gd name="connsiteX3" fmla="*/ 320 w 167764"/>
              <a:gd name="connsiteY3" fmla="*/ 610 h 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64" h="6960">
                <a:moveTo>
                  <a:pt x="320" y="610"/>
                </a:moveTo>
                <a:cubicBezTo>
                  <a:pt x="7199" y="1668"/>
                  <a:pt x="142137" y="6960"/>
                  <a:pt x="162245" y="6960"/>
                </a:cubicBezTo>
                <a:cubicBezTo>
                  <a:pt x="182353" y="6960"/>
                  <a:pt x="142666" y="1139"/>
                  <a:pt x="120970" y="610"/>
                </a:cubicBezTo>
                <a:cubicBezTo>
                  <a:pt x="99274" y="81"/>
                  <a:pt x="-6559" y="-448"/>
                  <a:pt x="320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FB8B4E85-D09D-8168-4548-656460861019}"/>
              </a:ext>
            </a:extLst>
          </p:cNvPr>
          <p:cNvSpPr/>
          <p:nvPr/>
        </p:nvSpPr>
        <p:spPr>
          <a:xfrm>
            <a:off x="3359433" y="5289535"/>
            <a:ext cx="236246" cy="73763"/>
          </a:xfrm>
          <a:custGeom>
            <a:avLst/>
            <a:gdLst>
              <a:gd name="connsiteX0" fmla="*/ 2892 w 236246"/>
              <a:gd name="connsiteY0" fmla="*/ 15 h 73763"/>
              <a:gd name="connsiteX1" fmla="*/ 202917 w 236246"/>
              <a:gd name="connsiteY1" fmla="*/ 60340 h 73763"/>
              <a:gd name="connsiteX2" fmla="*/ 228317 w 236246"/>
              <a:gd name="connsiteY2" fmla="*/ 60340 h 73763"/>
              <a:gd name="connsiteX3" fmla="*/ 120367 w 236246"/>
              <a:gd name="connsiteY3" fmla="*/ 50815 h 73763"/>
              <a:gd name="connsiteX4" fmla="*/ 139417 w 236246"/>
              <a:gd name="connsiteY4" fmla="*/ 73040 h 73763"/>
              <a:gd name="connsiteX5" fmla="*/ 91792 w 236246"/>
              <a:gd name="connsiteY5" fmla="*/ 19065 h 73763"/>
              <a:gd name="connsiteX6" fmla="*/ 82267 w 236246"/>
              <a:gd name="connsiteY6" fmla="*/ 53990 h 73763"/>
              <a:gd name="connsiteX7" fmla="*/ 2892 w 236246"/>
              <a:gd name="connsiteY7" fmla="*/ 15 h 7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46" h="73763">
                <a:moveTo>
                  <a:pt x="2892" y="15"/>
                </a:moveTo>
                <a:cubicBezTo>
                  <a:pt x="23000" y="1073"/>
                  <a:pt x="165346" y="50286"/>
                  <a:pt x="202917" y="60340"/>
                </a:cubicBezTo>
                <a:cubicBezTo>
                  <a:pt x="240488" y="70394"/>
                  <a:pt x="242075" y="61927"/>
                  <a:pt x="228317" y="60340"/>
                </a:cubicBezTo>
                <a:cubicBezTo>
                  <a:pt x="214559" y="58753"/>
                  <a:pt x="135184" y="48698"/>
                  <a:pt x="120367" y="50815"/>
                </a:cubicBezTo>
                <a:cubicBezTo>
                  <a:pt x="105550" y="52932"/>
                  <a:pt x="144180" y="78332"/>
                  <a:pt x="139417" y="73040"/>
                </a:cubicBezTo>
                <a:cubicBezTo>
                  <a:pt x="134655" y="67748"/>
                  <a:pt x="101317" y="22240"/>
                  <a:pt x="91792" y="19065"/>
                </a:cubicBezTo>
                <a:cubicBezTo>
                  <a:pt x="82267" y="15890"/>
                  <a:pt x="90734" y="53990"/>
                  <a:pt x="82267" y="53990"/>
                </a:cubicBezTo>
                <a:cubicBezTo>
                  <a:pt x="73800" y="53990"/>
                  <a:pt x="-17216" y="-1043"/>
                  <a:pt x="289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3531DD1C-1642-D035-F0C4-4953EF4B5730}"/>
              </a:ext>
            </a:extLst>
          </p:cNvPr>
          <p:cNvSpPr/>
          <p:nvPr/>
        </p:nvSpPr>
        <p:spPr>
          <a:xfrm>
            <a:off x="3619468" y="5301890"/>
            <a:ext cx="482654" cy="60694"/>
          </a:xfrm>
          <a:custGeom>
            <a:avLst/>
            <a:gdLst>
              <a:gd name="connsiteX0" fmla="*/ 32 w 482654"/>
              <a:gd name="connsiteY0" fmla="*/ 360 h 60694"/>
              <a:gd name="connsiteX1" fmla="*/ 181007 w 482654"/>
              <a:gd name="connsiteY1" fmla="*/ 57510 h 60694"/>
              <a:gd name="connsiteX2" fmla="*/ 155607 w 482654"/>
              <a:gd name="connsiteY2" fmla="*/ 44810 h 60694"/>
              <a:gd name="connsiteX3" fmla="*/ 308007 w 482654"/>
              <a:gd name="connsiteY3" fmla="*/ 41635 h 60694"/>
              <a:gd name="connsiteX4" fmla="*/ 292132 w 482654"/>
              <a:gd name="connsiteY4" fmla="*/ 32110 h 60694"/>
              <a:gd name="connsiteX5" fmla="*/ 415957 w 482654"/>
              <a:gd name="connsiteY5" fmla="*/ 35285 h 60694"/>
              <a:gd name="connsiteX6" fmla="*/ 482632 w 482654"/>
              <a:gd name="connsiteY6" fmla="*/ 60685 h 60694"/>
              <a:gd name="connsiteX7" fmla="*/ 409607 w 482654"/>
              <a:gd name="connsiteY7" fmla="*/ 32110 h 60694"/>
              <a:gd name="connsiteX8" fmla="*/ 282607 w 482654"/>
              <a:gd name="connsiteY8" fmla="*/ 32110 h 60694"/>
              <a:gd name="connsiteX9" fmla="*/ 196882 w 482654"/>
              <a:gd name="connsiteY9" fmla="*/ 32110 h 60694"/>
              <a:gd name="connsiteX10" fmla="*/ 32 w 482654"/>
              <a:gd name="connsiteY10" fmla="*/ 360 h 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654" h="60694">
                <a:moveTo>
                  <a:pt x="32" y="360"/>
                </a:moveTo>
                <a:cubicBezTo>
                  <a:pt x="-2614" y="4593"/>
                  <a:pt x="155078" y="50102"/>
                  <a:pt x="181007" y="57510"/>
                </a:cubicBezTo>
                <a:cubicBezTo>
                  <a:pt x="206936" y="64918"/>
                  <a:pt x="134440" y="47456"/>
                  <a:pt x="155607" y="44810"/>
                </a:cubicBezTo>
                <a:cubicBezTo>
                  <a:pt x="176774" y="42164"/>
                  <a:pt x="308007" y="41635"/>
                  <a:pt x="308007" y="41635"/>
                </a:cubicBezTo>
                <a:cubicBezTo>
                  <a:pt x="330761" y="39518"/>
                  <a:pt x="274141" y="33168"/>
                  <a:pt x="292132" y="32110"/>
                </a:cubicBezTo>
                <a:cubicBezTo>
                  <a:pt x="310123" y="31052"/>
                  <a:pt x="384207" y="30523"/>
                  <a:pt x="415957" y="35285"/>
                </a:cubicBezTo>
                <a:cubicBezTo>
                  <a:pt x="447707" y="40047"/>
                  <a:pt x="483690" y="61214"/>
                  <a:pt x="482632" y="60685"/>
                </a:cubicBezTo>
                <a:cubicBezTo>
                  <a:pt x="481574" y="60156"/>
                  <a:pt x="442944" y="36872"/>
                  <a:pt x="409607" y="32110"/>
                </a:cubicBezTo>
                <a:cubicBezTo>
                  <a:pt x="376270" y="27348"/>
                  <a:pt x="282607" y="32110"/>
                  <a:pt x="282607" y="32110"/>
                </a:cubicBezTo>
                <a:cubicBezTo>
                  <a:pt x="247153" y="32110"/>
                  <a:pt x="238686" y="33697"/>
                  <a:pt x="196882" y="32110"/>
                </a:cubicBezTo>
                <a:cubicBezTo>
                  <a:pt x="155078" y="30523"/>
                  <a:pt x="2678" y="-3873"/>
                  <a:pt x="32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B982DB1A-D04F-1B3D-F0FD-030F0B63EE1B}"/>
              </a:ext>
            </a:extLst>
          </p:cNvPr>
          <p:cNvSpPr/>
          <p:nvPr/>
        </p:nvSpPr>
        <p:spPr>
          <a:xfrm>
            <a:off x="4892551" y="5167943"/>
            <a:ext cx="214870" cy="183024"/>
          </a:xfrm>
          <a:custGeom>
            <a:avLst/>
            <a:gdLst>
              <a:gd name="connsiteX0" fmla="*/ 212849 w 214870"/>
              <a:gd name="connsiteY0" fmla="*/ 957 h 183024"/>
              <a:gd name="connsiteX1" fmla="*/ 41399 w 214870"/>
              <a:gd name="connsiteY1" fmla="*/ 112082 h 183024"/>
              <a:gd name="connsiteX2" fmla="*/ 124 w 214870"/>
              <a:gd name="connsiteY2" fmla="*/ 181932 h 183024"/>
              <a:gd name="connsiteX3" fmla="*/ 31874 w 214870"/>
              <a:gd name="connsiteY3" fmla="*/ 150182 h 183024"/>
              <a:gd name="connsiteX4" fmla="*/ 117599 w 214870"/>
              <a:gd name="connsiteY4" fmla="*/ 89857 h 183024"/>
              <a:gd name="connsiteX5" fmla="*/ 76324 w 214870"/>
              <a:gd name="connsiteY5" fmla="*/ 99382 h 183024"/>
              <a:gd name="connsiteX6" fmla="*/ 165224 w 214870"/>
              <a:gd name="connsiteY6" fmla="*/ 54932 h 183024"/>
              <a:gd name="connsiteX7" fmla="*/ 136649 w 214870"/>
              <a:gd name="connsiteY7" fmla="*/ 58107 h 183024"/>
              <a:gd name="connsiteX8" fmla="*/ 212849 w 214870"/>
              <a:gd name="connsiteY8" fmla="*/ 957 h 18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870" h="183024">
                <a:moveTo>
                  <a:pt x="212849" y="957"/>
                </a:moveTo>
                <a:cubicBezTo>
                  <a:pt x="196974" y="9953"/>
                  <a:pt x="76853" y="81920"/>
                  <a:pt x="41399" y="112082"/>
                </a:cubicBezTo>
                <a:cubicBezTo>
                  <a:pt x="5945" y="142244"/>
                  <a:pt x="1711" y="175582"/>
                  <a:pt x="124" y="181932"/>
                </a:cubicBezTo>
                <a:cubicBezTo>
                  <a:pt x="-1464" y="188282"/>
                  <a:pt x="12295" y="165528"/>
                  <a:pt x="31874" y="150182"/>
                </a:cubicBezTo>
                <a:cubicBezTo>
                  <a:pt x="51453" y="134836"/>
                  <a:pt x="110191" y="98324"/>
                  <a:pt x="117599" y="89857"/>
                </a:cubicBezTo>
                <a:cubicBezTo>
                  <a:pt x="125007" y="81390"/>
                  <a:pt x="68387" y="105203"/>
                  <a:pt x="76324" y="99382"/>
                </a:cubicBezTo>
                <a:cubicBezTo>
                  <a:pt x="84261" y="93561"/>
                  <a:pt x="155170" y="61811"/>
                  <a:pt x="165224" y="54932"/>
                </a:cubicBezTo>
                <a:cubicBezTo>
                  <a:pt x="175278" y="48053"/>
                  <a:pt x="127124" y="67103"/>
                  <a:pt x="136649" y="58107"/>
                </a:cubicBezTo>
                <a:cubicBezTo>
                  <a:pt x="146174" y="49111"/>
                  <a:pt x="228724" y="-8039"/>
                  <a:pt x="212849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9C474693-09EE-CCBC-C7B9-B78F97559E02}"/>
              </a:ext>
            </a:extLst>
          </p:cNvPr>
          <p:cNvSpPr/>
          <p:nvPr/>
        </p:nvSpPr>
        <p:spPr>
          <a:xfrm>
            <a:off x="4806727" y="4981518"/>
            <a:ext cx="130407" cy="314427"/>
          </a:xfrm>
          <a:custGeom>
            <a:avLst/>
            <a:gdLst>
              <a:gd name="connsiteX0" fmla="*/ 130398 w 130407"/>
              <a:gd name="connsiteY0" fmla="*/ 57 h 314427"/>
              <a:gd name="connsiteX1" fmla="*/ 25623 w 130407"/>
              <a:gd name="connsiteY1" fmla="*/ 152457 h 314427"/>
              <a:gd name="connsiteX2" fmla="*/ 223 w 130407"/>
              <a:gd name="connsiteY2" fmla="*/ 314382 h 314427"/>
              <a:gd name="connsiteX3" fmla="*/ 19273 w 130407"/>
              <a:gd name="connsiteY3" fmla="*/ 136582 h 314427"/>
              <a:gd name="connsiteX4" fmla="*/ 130398 w 130407"/>
              <a:gd name="connsiteY4" fmla="*/ 57 h 31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07" h="314427">
                <a:moveTo>
                  <a:pt x="130398" y="57"/>
                </a:moveTo>
                <a:cubicBezTo>
                  <a:pt x="131456" y="2703"/>
                  <a:pt x="47319" y="100070"/>
                  <a:pt x="25623" y="152457"/>
                </a:cubicBezTo>
                <a:cubicBezTo>
                  <a:pt x="3927" y="204844"/>
                  <a:pt x="1281" y="317028"/>
                  <a:pt x="223" y="314382"/>
                </a:cubicBezTo>
                <a:cubicBezTo>
                  <a:pt x="-835" y="311736"/>
                  <a:pt x="1281" y="185794"/>
                  <a:pt x="19273" y="136582"/>
                </a:cubicBezTo>
                <a:cubicBezTo>
                  <a:pt x="37265" y="87370"/>
                  <a:pt x="129340" y="-2589"/>
                  <a:pt x="13039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D0B97EED-4F00-6711-3400-E49A38E5117E}"/>
              </a:ext>
            </a:extLst>
          </p:cNvPr>
          <p:cNvSpPr/>
          <p:nvPr/>
        </p:nvSpPr>
        <p:spPr>
          <a:xfrm>
            <a:off x="4587817" y="4467188"/>
            <a:ext cx="87096" cy="250909"/>
          </a:xfrm>
          <a:custGeom>
            <a:avLst/>
            <a:gdLst>
              <a:gd name="connsiteX0" fmla="*/ 58 w 87096"/>
              <a:gd name="connsiteY0" fmla="*/ 37 h 250909"/>
              <a:gd name="connsiteX1" fmla="*/ 66733 w 87096"/>
              <a:gd name="connsiteY1" fmla="*/ 127037 h 250909"/>
              <a:gd name="connsiteX2" fmla="*/ 76258 w 87096"/>
              <a:gd name="connsiteY2" fmla="*/ 250862 h 250909"/>
              <a:gd name="connsiteX3" fmla="*/ 79433 w 87096"/>
              <a:gd name="connsiteY3" fmla="*/ 139737 h 250909"/>
              <a:gd name="connsiteX4" fmla="*/ 58 w 87096"/>
              <a:gd name="connsiteY4" fmla="*/ 37 h 25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96" h="250909">
                <a:moveTo>
                  <a:pt x="58" y="37"/>
                </a:moveTo>
                <a:cubicBezTo>
                  <a:pt x="-2059" y="-2080"/>
                  <a:pt x="54033" y="85233"/>
                  <a:pt x="66733" y="127037"/>
                </a:cubicBezTo>
                <a:cubicBezTo>
                  <a:pt x="79433" y="168841"/>
                  <a:pt x="74141" y="248745"/>
                  <a:pt x="76258" y="250862"/>
                </a:cubicBezTo>
                <a:cubicBezTo>
                  <a:pt x="78375" y="252979"/>
                  <a:pt x="97425" y="183129"/>
                  <a:pt x="79433" y="139737"/>
                </a:cubicBezTo>
                <a:cubicBezTo>
                  <a:pt x="61441" y="96345"/>
                  <a:pt x="2175" y="2154"/>
                  <a:pt x="58" y="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31B03B1A-2BCB-5BB2-3CE5-2FAB7A7819BC}"/>
              </a:ext>
            </a:extLst>
          </p:cNvPr>
          <p:cNvSpPr/>
          <p:nvPr/>
        </p:nvSpPr>
        <p:spPr>
          <a:xfrm>
            <a:off x="4651375" y="5356023"/>
            <a:ext cx="129028" cy="476869"/>
          </a:xfrm>
          <a:custGeom>
            <a:avLst/>
            <a:gdLst>
              <a:gd name="connsiteX0" fmla="*/ 0 w 129028"/>
              <a:gd name="connsiteY0" fmla="*/ 202 h 476869"/>
              <a:gd name="connsiteX1" fmla="*/ 114300 w 129028"/>
              <a:gd name="connsiteY1" fmla="*/ 270077 h 476869"/>
              <a:gd name="connsiteX2" fmla="*/ 127000 w 129028"/>
              <a:gd name="connsiteY2" fmla="*/ 476452 h 476869"/>
              <a:gd name="connsiteX3" fmla="*/ 114300 w 129028"/>
              <a:gd name="connsiteY3" fmla="*/ 314527 h 476869"/>
              <a:gd name="connsiteX4" fmla="*/ 0 w 129028"/>
              <a:gd name="connsiteY4" fmla="*/ 202 h 47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28" h="476869">
                <a:moveTo>
                  <a:pt x="0" y="202"/>
                </a:moveTo>
                <a:cubicBezTo>
                  <a:pt x="0" y="-7206"/>
                  <a:pt x="93133" y="190702"/>
                  <a:pt x="114300" y="270077"/>
                </a:cubicBezTo>
                <a:cubicBezTo>
                  <a:pt x="135467" y="349452"/>
                  <a:pt x="127000" y="469044"/>
                  <a:pt x="127000" y="476452"/>
                </a:cubicBezTo>
                <a:cubicBezTo>
                  <a:pt x="127000" y="483860"/>
                  <a:pt x="136525" y="391256"/>
                  <a:pt x="114300" y="314527"/>
                </a:cubicBezTo>
                <a:cubicBezTo>
                  <a:pt x="92075" y="237798"/>
                  <a:pt x="0" y="7610"/>
                  <a:pt x="0" y="2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477E57C-532F-762C-85B7-BA5890FF0745}"/>
              </a:ext>
            </a:extLst>
          </p:cNvPr>
          <p:cNvSpPr/>
          <p:nvPr/>
        </p:nvSpPr>
        <p:spPr>
          <a:xfrm>
            <a:off x="4298541" y="5151233"/>
            <a:ext cx="82975" cy="614239"/>
          </a:xfrm>
          <a:custGeom>
            <a:avLst/>
            <a:gdLst>
              <a:gd name="connsiteX0" fmla="*/ 82959 w 82975"/>
              <a:gd name="connsiteY0" fmla="*/ 1792 h 614239"/>
              <a:gd name="connsiteX1" fmla="*/ 13109 w 82975"/>
              <a:gd name="connsiteY1" fmla="*/ 414542 h 614239"/>
              <a:gd name="connsiteX2" fmla="*/ 409 w 82975"/>
              <a:gd name="connsiteY2" fmla="*/ 611392 h 614239"/>
              <a:gd name="connsiteX3" fmla="*/ 19459 w 82975"/>
              <a:gd name="connsiteY3" fmla="*/ 278017 h 614239"/>
              <a:gd name="connsiteX4" fmla="*/ 82959 w 82975"/>
              <a:gd name="connsiteY4" fmla="*/ 1792 h 6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75" h="614239">
                <a:moveTo>
                  <a:pt x="82959" y="1792"/>
                </a:moveTo>
                <a:cubicBezTo>
                  <a:pt x="81901" y="24546"/>
                  <a:pt x="26867" y="312942"/>
                  <a:pt x="13109" y="414542"/>
                </a:cubicBezTo>
                <a:cubicBezTo>
                  <a:pt x="-649" y="516142"/>
                  <a:pt x="-649" y="634146"/>
                  <a:pt x="409" y="611392"/>
                </a:cubicBezTo>
                <a:cubicBezTo>
                  <a:pt x="1467" y="588638"/>
                  <a:pt x="4642" y="377500"/>
                  <a:pt x="19459" y="278017"/>
                </a:cubicBezTo>
                <a:cubicBezTo>
                  <a:pt x="34276" y="178534"/>
                  <a:pt x="84017" y="-20962"/>
                  <a:pt x="82959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ACFD939E-E518-6852-2A00-49F2EAEEA497}"/>
              </a:ext>
            </a:extLst>
          </p:cNvPr>
          <p:cNvSpPr/>
          <p:nvPr/>
        </p:nvSpPr>
        <p:spPr>
          <a:xfrm>
            <a:off x="4089355" y="5003786"/>
            <a:ext cx="116789" cy="276677"/>
          </a:xfrm>
          <a:custGeom>
            <a:avLst/>
            <a:gdLst>
              <a:gd name="connsiteX0" fmla="*/ 45 w 116789"/>
              <a:gd name="connsiteY0" fmla="*/ 14 h 276677"/>
              <a:gd name="connsiteX1" fmla="*/ 88945 w 116789"/>
              <a:gd name="connsiteY1" fmla="*/ 136539 h 276677"/>
              <a:gd name="connsiteX2" fmla="*/ 114345 w 116789"/>
              <a:gd name="connsiteY2" fmla="*/ 276239 h 276677"/>
              <a:gd name="connsiteX3" fmla="*/ 114345 w 116789"/>
              <a:gd name="connsiteY3" fmla="*/ 174639 h 276677"/>
              <a:gd name="connsiteX4" fmla="*/ 101645 w 116789"/>
              <a:gd name="connsiteY4" fmla="*/ 12714 h 276677"/>
              <a:gd name="connsiteX5" fmla="*/ 101645 w 116789"/>
              <a:gd name="connsiteY5" fmla="*/ 127014 h 276677"/>
              <a:gd name="connsiteX6" fmla="*/ 45 w 116789"/>
              <a:gd name="connsiteY6" fmla="*/ 14 h 27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89" h="276677">
                <a:moveTo>
                  <a:pt x="45" y="14"/>
                </a:moveTo>
                <a:cubicBezTo>
                  <a:pt x="-2072" y="1602"/>
                  <a:pt x="69895" y="90502"/>
                  <a:pt x="88945" y="136539"/>
                </a:cubicBezTo>
                <a:cubicBezTo>
                  <a:pt x="107995" y="182576"/>
                  <a:pt x="110112" y="269889"/>
                  <a:pt x="114345" y="276239"/>
                </a:cubicBezTo>
                <a:cubicBezTo>
                  <a:pt x="118578" y="282589"/>
                  <a:pt x="116462" y="218560"/>
                  <a:pt x="114345" y="174639"/>
                </a:cubicBezTo>
                <a:cubicBezTo>
                  <a:pt x="112228" y="130718"/>
                  <a:pt x="103762" y="20651"/>
                  <a:pt x="101645" y="12714"/>
                </a:cubicBezTo>
                <a:cubicBezTo>
                  <a:pt x="99528" y="4777"/>
                  <a:pt x="113287" y="125956"/>
                  <a:pt x="101645" y="127014"/>
                </a:cubicBezTo>
                <a:cubicBezTo>
                  <a:pt x="90003" y="128072"/>
                  <a:pt x="2162" y="-1574"/>
                  <a:pt x="45" y="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F9BD112E-1D0F-2A46-91FF-E3460CC94ACE}"/>
              </a:ext>
            </a:extLst>
          </p:cNvPr>
          <p:cNvSpPr/>
          <p:nvPr/>
        </p:nvSpPr>
        <p:spPr>
          <a:xfrm>
            <a:off x="4787900" y="6149705"/>
            <a:ext cx="222265" cy="216170"/>
          </a:xfrm>
          <a:custGeom>
            <a:avLst/>
            <a:gdLst>
              <a:gd name="connsiteX0" fmla="*/ 0 w 222265"/>
              <a:gd name="connsiteY0" fmla="*/ 216170 h 216170"/>
              <a:gd name="connsiteX1" fmla="*/ 88900 w 222265"/>
              <a:gd name="connsiteY1" fmla="*/ 159020 h 216170"/>
              <a:gd name="connsiteX2" fmla="*/ 184150 w 222265"/>
              <a:gd name="connsiteY2" fmla="*/ 101870 h 216170"/>
              <a:gd name="connsiteX3" fmla="*/ 203200 w 222265"/>
              <a:gd name="connsiteY3" fmla="*/ 89170 h 216170"/>
              <a:gd name="connsiteX4" fmla="*/ 222250 w 222265"/>
              <a:gd name="connsiteY4" fmla="*/ 270 h 216170"/>
              <a:gd name="connsiteX5" fmla="*/ 200025 w 222265"/>
              <a:gd name="connsiteY5" fmla="*/ 63770 h 216170"/>
              <a:gd name="connsiteX6" fmla="*/ 120650 w 222265"/>
              <a:gd name="connsiteY6" fmla="*/ 127270 h 216170"/>
              <a:gd name="connsiteX7" fmla="*/ 0 w 222265"/>
              <a:gd name="connsiteY7" fmla="*/ 216170 h 2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65" h="216170">
                <a:moveTo>
                  <a:pt x="0" y="216170"/>
                </a:moveTo>
                <a:cubicBezTo>
                  <a:pt x="29104" y="197120"/>
                  <a:pt x="58208" y="178070"/>
                  <a:pt x="88900" y="159020"/>
                </a:cubicBezTo>
                <a:cubicBezTo>
                  <a:pt x="119592" y="139970"/>
                  <a:pt x="184150" y="101870"/>
                  <a:pt x="184150" y="101870"/>
                </a:cubicBezTo>
                <a:cubicBezTo>
                  <a:pt x="203200" y="90228"/>
                  <a:pt x="196850" y="106103"/>
                  <a:pt x="203200" y="89170"/>
                </a:cubicBezTo>
                <a:cubicBezTo>
                  <a:pt x="209550" y="72237"/>
                  <a:pt x="222779" y="4503"/>
                  <a:pt x="222250" y="270"/>
                </a:cubicBezTo>
                <a:cubicBezTo>
                  <a:pt x="221721" y="-3963"/>
                  <a:pt x="216958" y="42603"/>
                  <a:pt x="200025" y="63770"/>
                </a:cubicBezTo>
                <a:cubicBezTo>
                  <a:pt x="183092" y="84937"/>
                  <a:pt x="120650" y="127270"/>
                  <a:pt x="120650" y="127270"/>
                </a:cubicBezTo>
                <a:lnTo>
                  <a:pt x="0" y="21617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E5574284-4600-FD66-F4A4-7472A8CC4AA5}"/>
              </a:ext>
            </a:extLst>
          </p:cNvPr>
          <p:cNvSpPr/>
          <p:nvPr/>
        </p:nvSpPr>
        <p:spPr>
          <a:xfrm>
            <a:off x="3974658" y="6013150"/>
            <a:ext cx="76731" cy="264299"/>
          </a:xfrm>
          <a:custGeom>
            <a:avLst/>
            <a:gdLst>
              <a:gd name="connsiteX0" fmla="*/ 76642 w 76731"/>
              <a:gd name="connsiteY0" fmla="*/ 300 h 264299"/>
              <a:gd name="connsiteX1" fmla="*/ 16317 w 76731"/>
              <a:gd name="connsiteY1" fmla="*/ 133650 h 264299"/>
              <a:gd name="connsiteX2" fmla="*/ 41717 w 76731"/>
              <a:gd name="connsiteY2" fmla="*/ 263825 h 264299"/>
              <a:gd name="connsiteX3" fmla="*/ 442 w 76731"/>
              <a:gd name="connsiteY3" fmla="*/ 171750 h 264299"/>
              <a:gd name="connsiteX4" fmla="*/ 76642 w 76731"/>
              <a:gd name="connsiteY4" fmla="*/ 300 h 26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1" h="264299">
                <a:moveTo>
                  <a:pt x="76642" y="300"/>
                </a:moveTo>
                <a:cubicBezTo>
                  <a:pt x="79288" y="-6050"/>
                  <a:pt x="22138" y="89729"/>
                  <a:pt x="16317" y="133650"/>
                </a:cubicBezTo>
                <a:cubicBezTo>
                  <a:pt x="10496" y="177571"/>
                  <a:pt x="44363" y="257475"/>
                  <a:pt x="41717" y="263825"/>
                </a:cubicBezTo>
                <a:cubicBezTo>
                  <a:pt x="39071" y="270175"/>
                  <a:pt x="-4850" y="211438"/>
                  <a:pt x="442" y="171750"/>
                </a:cubicBezTo>
                <a:cubicBezTo>
                  <a:pt x="5734" y="132063"/>
                  <a:pt x="73996" y="6650"/>
                  <a:pt x="7664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4F051A3F-C944-4585-C194-EC7999E7CC43}"/>
              </a:ext>
            </a:extLst>
          </p:cNvPr>
          <p:cNvSpPr/>
          <p:nvPr/>
        </p:nvSpPr>
        <p:spPr>
          <a:xfrm>
            <a:off x="4057642" y="6232515"/>
            <a:ext cx="212759" cy="73314"/>
          </a:xfrm>
          <a:custGeom>
            <a:avLst/>
            <a:gdLst>
              <a:gd name="connsiteX0" fmla="*/ 8 w 212759"/>
              <a:gd name="connsiteY0" fmla="*/ 69860 h 73314"/>
              <a:gd name="connsiteX1" fmla="*/ 111133 w 212759"/>
              <a:gd name="connsiteY1" fmla="*/ 50810 h 73314"/>
              <a:gd name="connsiteX2" fmla="*/ 212733 w 212759"/>
              <a:gd name="connsiteY2" fmla="*/ 73035 h 73314"/>
              <a:gd name="connsiteX3" fmla="*/ 120658 w 212759"/>
              <a:gd name="connsiteY3" fmla="*/ 31760 h 73314"/>
              <a:gd name="connsiteX4" fmla="*/ 66683 w 212759"/>
              <a:gd name="connsiteY4" fmla="*/ 10 h 73314"/>
              <a:gd name="connsiteX5" fmla="*/ 104783 w 212759"/>
              <a:gd name="connsiteY5" fmla="*/ 28585 h 73314"/>
              <a:gd name="connsiteX6" fmla="*/ 8 w 212759"/>
              <a:gd name="connsiteY6" fmla="*/ 69860 h 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59" h="73314">
                <a:moveTo>
                  <a:pt x="8" y="69860"/>
                </a:moveTo>
                <a:cubicBezTo>
                  <a:pt x="1066" y="73564"/>
                  <a:pt x="75679" y="50281"/>
                  <a:pt x="111133" y="50810"/>
                </a:cubicBezTo>
                <a:cubicBezTo>
                  <a:pt x="146587" y="51339"/>
                  <a:pt x="211146" y="76210"/>
                  <a:pt x="212733" y="73035"/>
                </a:cubicBezTo>
                <a:cubicBezTo>
                  <a:pt x="214320" y="69860"/>
                  <a:pt x="145000" y="43931"/>
                  <a:pt x="120658" y="31760"/>
                </a:cubicBezTo>
                <a:cubicBezTo>
                  <a:pt x="96316" y="19589"/>
                  <a:pt x="69329" y="539"/>
                  <a:pt x="66683" y="10"/>
                </a:cubicBezTo>
                <a:cubicBezTo>
                  <a:pt x="64037" y="-519"/>
                  <a:pt x="111662" y="19060"/>
                  <a:pt x="104783" y="28585"/>
                </a:cubicBezTo>
                <a:cubicBezTo>
                  <a:pt x="97904" y="38110"/>
                  <a:pt x="-1050" y="66156"/>
                  <a:pt x="8" y="69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25315C0F-219F-FA60-0692-464BD0410FBF}"/>
              </a:ext>
            </a:extLst>
          </p:cNvPr>
          <p:cNvSpPr/>
          <p:nvPr/>
        </p:nvSpPr>
        <p:spPr>
          <a:xfrm>
            <a:off x="4311579" y="6318160"/>
            <a:ext cx="323984" cy="115246"/>
          </a:xfrm>
          <a:custGeom>
            <a:avLst/>
            <a:gdLst>
              <a:gd name="connsiteX0" fmla="*/ 71 w 323984"/>
              <a:gd name="connsiteY0" fmla="*/ 90 h 115246"/>
              <a:gd name="connsiteX1" fmla="*/ 120721 w 323984"/>
              <a:gd name="connsiteY1" fmla="*/ 111215 h 115246"/>
              <a:gd name="connsiteX2" fmla="*/ 133421 w 323984"/>
              <a:gd name="connsiteY2" fmla="*/ 92165 h 115246"/>
              <a:gd name="connsiteX3" fmla="*/ 225496 w 323984"/>
              <a:gd name="connsiteY3" fmla="*/ 104865 h 115246"/>
              <a:gd name="connsiteX4" fmla="*/ 323921 w 323984"/>
              <a:gd name="connsiteY4" fmla="*/ 35015 h 115246"/>
              <a:gd name="connsiteX5" fmla="*/ 238196 w 323984"/>
              <a:gd name="connsiteY5" fmla="*/ 82640 h 115246"/>
              <a:gd name="connsiteX6" fmla="*/ 104846 w 323984"/>
              <a:gd name="connsiteY6" fmla="*/ 92165 h 115246"/>
              <a:gd name="connsiteX7" fmla="*/ 71 w 323984"/>
              <a:gd name="connsiteY7" fmla="*/ 90 h 11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984" h="115246">
                <a:moveTo>
                  <a:pt x="71" y="90"/>
                </a:moveTo>
                <a:cubicBezTo>
                  <a:pt x="2717" y="3265"/>
                  <a:pt x="98496" y="95869"/>
                  <a:pt x="120721" y="111215"/>
                </a:cubicBezTo>
                <a:cubicBezTo>
                  <a:pt x="142946" y="126561"/>
                  <a:pt x="115959" y="93223"/>
                  <a:pt x="133421" y="92165"/>
                </a:cubicBezTo>
                <a:cubicBezTo>
                  <a:pt x="150883" y="91107"/>
                  <a:pt x="193746" y="114390"/>
                  <a:pt x="225496" y="104865"/>
                </a:cubicBezTo>
                <a:cubicBezTo>
                  <a:pt x="257246" y="95340"/>
                  <a:pt x="321804" y="38719"/>
                  <a:pt x="323921" y="35015"/>
                </a:cubicBezTo>
                <a:cubicBezTo>
                  <a:pt x="326038" y="31311"/>
                  <a:pt x="274708" y="73115"/>
                  <a:pt x="238196" y="82640"/>
                </a:cubicBezTo>
                <a:cubicBezTo>
                  <a:pt x="201684" y="92165"/>
                  <a:pt x="140829" y="105923"/>
                  <a:pt x="104846" y="92165"/>
                </a:cubicBezTo>
                <a:cubicBezTo>
                  <a:pt x="68863" y="78407"/>
                  <a:pt x="-2575" y="-3085"/>
                  <a:pt x="7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67999DF9-37E4-5C3C-EDEE-AB6A69D39B16}"/>
              </a:ext>
            </a:extLst>
          </p:cNvPr>
          <p:cNvSpPr/>
          <p:nvPr/>
        </p:nvSpPr>
        <p:spPr>
          <a:xfrm>
            <a:off x="4276607" y="5083170"/>
            <a:ext cx="79614" cy="290260"/>
          </a:xfrm>
          <a:custGeom>
            <a:avLst/>
            <a:gdLst>
              <a:gd name="connsiteX0" fmla="*/ 79493 w 79614"/>
              <a:gd name="connsiteY0" fmla="*/ 5 h 290260"/>
              <a:gd name="connsiteX1" fmla="*/ 28693 w 79614"/>
              <a:gd name="connsiteY1" fmla="*/ 158755 h 290260"/>
              <a:gd name="connsiteX2" fmla="*/ 6468 w 79614"/>
              <a:gd name="connsiteY2" fmla="*/ 288930 h 290260"/>
              <a:gd name="connsiteX3" fmla="*/ 6468 w 79614"/>
              <a:gd name="connsiteY3" fmla="*/ 215905 h 290260"/>
              <a:gd name="connsiteX4" fmla="*/ 118 w 79614"/>
              <a:gd name="connsiteY4" fmla="*/ 53980 h 290260"/>
              <a:gd name="connsiteX5" fmla="*/ 12818 w 79614"/>
              <a:gd name="connsiteY5" fmla="*/ 152405 h 290260"/>
              <a:gd name="connsiteX6" fmla="*/ 79493 w 79614"/>
              <a:gd name="connsiteY6" fmla="*/ 5 h 2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14" h="290260">
                <a:moveTo>
                  <a:pt x="79493" y="5"/>
                </a:moveTo>
                <a:cubicBezTo>
                  <a:pt x="82139" y="1063"/>
                  <a:pt x="40864" y="110601"/>
                  <a:pt x="28693" y="158755"/>
                </a:cubicBezTo>
                <a:cubicBezTo>
                  <a:pt x="16522" y="206909"/>
                  <a:pt x="10172" y="279405"/>
                  <a:pt x="6468" y="288930"/>
                </a:cubicBezTo>
                <a:cubicBezTo>
                  <a:pt x="2764" y="298455"/>
                  <a:pt x="7526" y="255063"/>
                  <a:pt x="6468" y="215905"/>
                </a:cubicBezTo>
                <a:cubicBezTo>
                  <a:pt x="5410" y="176747"/>
                  <a:pt x="-940" y="64563"/>
                  <a:pt x="118" y="53980"/>
                </a:cubicBezTo>
                <a:cubicBezTo>
                  <a:pt x="1176" y="43397"/>
                  <a:pt x="1706" y="158755"/>
                  <a:pt x="12818" y="152405"/>
                </a:cubicBezTo>
                <a:cubicBezTo>
                  <a:pt x="23930" y="146055"/>
                  <a:pt x="76847" y="-1053"/>
                  <a:pt x="7949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F3C6CE4E-F382-8A30-E817-3BE968725ACE}"/>
              </a:ext>
            </a:extLst>
          </p:cNvPr>
          <p:cNvSpPr/>
          <p:nvPr/>
        </p:nvSpPr>
        <p:spPr>
          <a:xfrm>
            <a:off x="4254493" y="5413325"/>
            <a:ext cx="31786" cy="393819"/>
          </a:xfrm>
          <a:custGeom>
            <a:avLst/>
            <a:gdLst>
              <a:gd name="connsiteX0" fmla="*/ 28582 w 31786"/>
              <a:gd name="connsiteY0" fmla="*/ 50 h 393819"/>
              <a:gd name="connsiteX1" fmla="*/ 7 w 31786"/>
              <a:gd name="connsiteY1" fmla="*/ 209600 h 393819"/>
              <a:gd name="connsiteX2" fmla="*/ 31757 w 31786"/>
              <a:gd name="connsiteY2" fmla="*/ 393750 h 393819"/>
              <a:gd name="connsiteX3" fmla="*/ 6357 w 31786"/>
              <a:gd name="connsiteY3" fmla="*/ 228650 h 393819"/>
              <a:gd name="connsiteX4" fmla="*/ 28582 w 31786"/>
              <a:gd name="connsiteY4" fmla="*/ 50 h 39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6" h="393819">
                <a:moveTo>
                  <a:pt x="28582" y="50"/>
                </a:moveTo>
                <a:cubicBezTo>
                  <a:pt x="27524" y="-3125"/>
                  <a:pt x="-522" y="143983"/>
                  <a:pt x="7" y="209600"/>
                </a:cubicBezTo>
                <a:cubicBezTo>
                  <a:pt x="536" y="275217"/>
                  <a:pt x="30699" y="390575"/>
                  <a:pt x="31757" y="393750"/>
                </a:cubicBezTo>
                <a:cubicBezTo>
                  <a:pt x="32815" y="396925"/>
                  <a:pt x="5299" y="291092"/>
                  <a:pt x="6357" y="228650"/>
                </a:cubicBezTo>
                <a:cubicBezTo>
                  <a:pt x="7415" y="166208"/>
                  <a:pt x="29640" y="3225"/>
                  <a:pt x="2858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B38F17A8-AAF4-1767-6433-FA1CDD3DAD8C}"/>
              </a:ext>
            </a:extLst>
          </p:cNvPr>
          <p:cNvSpPr/>
          <p:nvPr/>
        </p:nvSpPr>
        <p:spPr>
          <a:xfrm>
            <a:off x="4756012" y="4867109"/>
            <a:ext cx="57330" cy="327635"/>
          </a:xfrm>
          <a:custGeom>
            <a:avLst/>
            <a:gdLst>
              <a:gd name="connsiteX0" fmla="*/ 57288 w 57330"/>
              <a:gd name="connsiteY0" fmla="*/ 166 h 327635"/>
              <a:gd name="connsiteX1" fmla="*/ 9663 w 57330"/>
              <a:gd name="connsiteY1" fmla="*/ 197016 h 327635"/>
              <a:gd name="connsiteX2" fmla="*/ 22363 w 57330"/>
              <a:gd name="connsiteY2" fmla="*/ 327191 h 327635"/>
              <a:gd name="connsiteX3" fmla="*/ 138 w 57330"/>
              <a:gd name="connsiteY3" fmla="*/ 231941 h 327635"/>
              <a:gd name="connsiteX4" fmla="*/ 57288 w 57330"/>
              <a:gd name="connsiteY4" fmla="*/ 166 h 3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30" h="327635">
                <a:moveTo>
                  <a:pt x="57288" y="166"/>
                </a:moveTo>
                <a:cubicBezTo>
                  <a:pt x="58876" y="-5655"/>
                  <a:pt x="15484" y="142512"/>
                  <a:pt x="9663" y="197016"/>
                </a:cubicBezTo>
                <a:cubicBezTo>
                  <a:pt x="3842" y="251520"/>
                  <a:pt x="23950" y="321370"/>
                  <a:pt x="22363" y="327191"/>
                </a:cubicBezTo>
                <a:cubicBezTo>
                  <a:pt x="20775" y="333012"/>
                  <a:pt x="-1979" y="280624"/>
                  <a:pt x="138" y="231941"/>
                </a:cubicBezTo>
                <a:cubicBezTo>
                  <a:pt x="2255" y="183258"/>
                  <a:pt x="55700" y="5987"/>
                  <a:pt x="57288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0BBA1271-64A3-A0CA-307E-726EE277F650}"/>
              </a:ext>
            </a:extLst>
          </p:cNvPr>
          <p:cNvSpPr/>
          <p:nvPr/>
        </p:nvSpPr>
        <p:spPr>
          <a:xfrm>
            <a:off x="3552601" y="4162047"/>
            <a:ext cx="60553" cy="254575"/>
          </a:xfrm>
          <a:custGeom>
            <a:avLst/>
            <a:gdLst>
              <a:gd name="connsiteX0" fmla="*/ 60549 w 60553"/>
              <a:gd name="connsiteY0" fmla="*/ 378 h 254575"/>
              <a:gd name="connsiteX1" fmla="*/ 3399 w 60553"/>
              <a:gd name="connsiteY1" fmla="*/ 114678 h 254575"/>
              <a:gd name="connsiteX2" fmla="*/ 6574 w 60553"/>
              <a:gd name="connsiteY2" fmla="*/ 254378 h 254575"/>
              <a:gd name="connsiteX3" fmla="*/ 6574 w 60553"/>
              <a:gd name="connsiteY3" fmla="*/ 82928 h 254575"/>
              <a:gd name="connsiteX4" fmla="*/ 60549 w 60553"/>
              <a:gd name="connsiteY4" fmla="*/ 378 h 2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3" h="254575">
                <a:moveTo>
                  <a:pt x="60549" y="378"/>
                </a:moveTo>
                <a:cubicBezTo>
                  <a:pt x="60020" y="5670"/>
                  <a:pt x="12395" y="72345"/>
                  <a:pt x="3399" y="114678"/>
                </a:cubicBezTo>
                <a:cubicBezTo>
                  <a:pt x="-5597" y="157011"/>
                  <a:pt x="6045" y="259670"/>
                  <a:pt x="6574" y="254378"/>
                </a:cubicBezTo>
                <a:cubicBezTo>
                  <a:pt x="7103" y="249086"/>
                  <a:pt x="-834" y="119440"/>
                  <a:pt x="6574" y="82928"/>
                </a:cubicBezTo>
                <a:cubicBezTo>
                  <a:pt x="13982" y="46416"/>
                  <a:pt x="61078" y="-4914"/>
                  <a:pt x="60549" y="37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80F5E1D8-66E7-5207-4041-1F3EBF3794A4}"/>
              </a:ext>
            </a:extLst>
          </p:cNvPr>
          <p:cNvSpPr/>
          <p:nvPr/>
        </p:nvSpPr>
        <p:spPr>
          <a:xfrm>
            <a:off x="3228918" y="4521192"/>
            <a:ext cx="651763" cy="155598"/>
          </a:xfrm>
          <a:custGeom>
            <a:avLst/>
            <a:gdLst>
              <a:gd name="connsiteX0" fmla="*/ 57 w 651763"/>
              <a:gd name="connsiteY0" fmla="*/ 155583 h 155598"/>
              <a:gd name="connsiteX1" fmla="*/ 209607 w 651763"/>
              <a:gd name="connsiteY1" fmla="*/ 6358 h 155598"/>
              <a:gd name="connsiteX2" fmla="*/ 219132 w 651763"/>
              <a:gd name="connsiteY2" fmla="*/ 34933 h 155598"/>
              <a:gd name="connsiteX3" fmla="*/ 415982 w 651763"/>
              <a:gd name="connsiteY3" fmla="*/ 38108 h 155598"/>
              <a:gd name="connsiteX4" fmla="*/ 381057 w 651763"/>
              <a:gd name="connsiteY4" fmla="*/ 41283 h 155598"/>
              <a:gd name="connsiteX5" fmla="*/ 650932 w 651763"/>
              <a:gd name="connsiteY5" fmla="*/ 6358 h 155598"/>
              <a:gd name="connsiteX6" fmla="*/ 460432 w 651763"/>
              <a:gd name="connsiteY6" fmla="*/ 25408 h 155598"/>
              <a:gd name="connsiteX7" fmla="*/ 317557 w 651763"/>
              <a:gd name="connsiteY7" fmla="*/ 8 h 155598"/>
              <a:gd name="connsiteX8" fmla="*/ 374707 w 651763"/>
              <a:gd name="connsiteY8" fmla="*/ 28583 h 155598"/>
              <a:gd name="connsiteX9" fmla="*/ 231832 w 651763"/>
              <a:gd name="connsiteY9" fmla="*/ 15883 h 155598"/>
              <a:gd name="connsiteX10" fmla="*/ 57 w 651763"/>
              <a:gd name="connsiteY10" fmla="*/ 155583 h 15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763" h="155598">
                <a:moveTo>
                  <a:pt x="57" y="155583"/>
                </a:moveTo>
                <a:cubicBezTo>
                  <a:pt x="-3647" y="153996"/>
                  <a:pt x="173094" y="26466"/>
                  <a:pt x="209607" y="6358"/>
                </a:cubicBezTo>
                <a:cubicBezTo>
                  <a:pt x="246120" y="-13750"/>
                  <a:pt x="184736" y="29641"/>
                  <a:pt x="219132" y="34933"/>
                </a:cubicBezTo>
                <a:cubicBezTo>
                  <a:pt x="253528" y="40225"/>
                  <a:pt x="388995" y="37050"/>
                  <a:pt x="415982" y="38108"/>
                </a:cubicBezTo>
                <a:cubicBezTo>
                  <a:pt x="442969" y="39166"/>
                  <a:pt x="381057" y="41283"/>
                  <a:pt x="381057" y="41283"/>
                </a:cubicBezTo>
                <a:lnTo>
                  <a:pt x="650932" y="6358"/>
                </a:lnTo>
                <a:cubicBezTo>
                  <a:pt x="664161" y="3712"/>
                  <a:pt x="515994" y="26466"/>
                  <a:pt x="460432" y="25408"/>
                </a:cubicBezTo>
                <a:cubicBezTo>
                  <a:pt x="404870" y="24350"/>
                  <a:pt x="331845" y="-521"/>
                  <a:pt x="317557" y="8"/>
                </a:cubicBezTo>
                <a:cubicBezTo>
                  <a:pt x="303270" y="537"/>
                  <a:pt x="388994" y="25937"/>
                  <a:pt x="374707" y="28583"/>
                </a:cubicBezTo>
                <a:cubicBezTo>
                  <a:pt x="360420" y="31229"/>
                  <a:pt x="288453" y="-3167"/>
                  <a:pt x="231832" y="15883"/>
                </a:cubicBezTo>
                <a:cubicBezTo>
                  <a:pt x="175211" y="34933"/>
                  <a:pt x="3761" y="157170"/>
                  <a:pt x="57" y="1555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917D8209-9BA1-0A5B-C9DF-7632E31CCE7F}"/>
              </a:ext>
            </a:extLst>
          </p:cNvPr>
          <p:cNvSpPr/>
          <p:nvPr/>
        </p:nvSpPr>
        <p:spPr>
          <a:xfrm>
            <a:off x="2984418" y="5238383"/>
            <a:ext cx="146345" cy="451271"/>
          </a:xfrm>
          <a:custGeom>
            <a:avLst/>
            <a:gdLst>
              <a:gd name="connsiteX0" fmla="*/ 146132 w 146345"/>
              <a:gd name="connsiteY0" fmla="*/ 367 h 451271"/>
              <a:gd name="connsiteX1" fmla="*/ 123907 w 146345"/>
              <a:gd name="connsiteY1" fmla="*/ 149592 h 451271"/>
              <a:gd name="connsiteX2" fmla="*/ 133432 w 146345"/>
              <a:gd name="connsiteY2" fmla="*/ 206742 h 451271"/>
              <a:gd name="connsiteX3" fmla="*/ 127082 w 146345"/>
              <a:gd name="connsiteY3" fmla="*/ 174992 h 451271"/>
              <a:gd name="connsiteX4" fmla="*/ 82 w 146345"/>
              <a:gd name="connsiteY4" fmla="*/ 451217 h 451271"/>
              <a:gd name="connsiteX5" fmla="*/ 108032 w 146345"/>
              <a:gd name="connsiteY5" fmla="*/ 197217 h 451271"/>
              <a:gd name="connsiteX6" fmla="*/ 146132 w 146345"/>
              <a:gd name="connsiteY6" fmla="*/ 367 h 45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45" h="451271">
                <a:moveTo>
                  <a:pt x="146132" y="367"/>
                </a:moveTo>
                <a:cubicBezTo>
                  <a:pt x="148778" y="-7570"/>
                  <a:pt x="126024" y="115196"/>
                  <a:pt x="123907" y="149592"/>
                </a:cubicBezTo>
                <a:cubicBezTo>
                  <a:pt x="121790" y="183988"/>
                  <a:pt x="132903" y="202509"/>
                  <a:pt x="133432" y="206742"/>
                </a:cubicBezTo>
                <a:cubicBezTo>
                  <a:pt x="133961" y="210975"/>
                  <a:pt x="149307" y="134246"/>
                  <a:pt x="127082" y="174992"/>
                </a:cubicBezTo>
                <a:cubicBezTo>
                  <a:pt x="104857" y="215738"/>
                  <a:pt x="3257" y="447513"/>
                  <a:pt x="82" y="451217"/>
                </a:cubicBezTo>
                <a:cubicBezTo>
                  <a:pt x="-3093" y="454921"/>
                  <a:pt x="85807" y="269184"/>
                  <a:pt x="108032" y="197217"/>
                </a:cubicBezTo>
                <a:cubicBezTo>
                  <a:pt x="130257" y="125250"/>
                  <a:pt x="143486" y="8304"/>
                  <a:pt x="146132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24076F79-3B44-94C3-AA4D-9D4E536AF3D4}"/>
              </a:ext>
            </a:extLst>
          </p:cNvPr>
          <p:cNvSpPr/>
          <p:nvPr/>
        </p:nvSpPr>
        <p:spPr>
          <a:xfrm>
            <a:off x="2861500" y="5740124"/>
            <a:ext cx="62752" cy="368757"/>
          </a:xfrm>
          <a:custGeom>
            <a:avLst/>
            <a:gdLst>
              <a:gd name="connsiteX0" fmla="*/ 15050 w 62752"/>
              <a:gd name="connsiteY0" fmla="*/ 276 h 368757"/>
              <a:gd name="connsiteX1" fmla="*/ 15050 w 62752"/>
              <a:gd name="connsiteY1" fmla="*/ 143151 h 368757"/>
              <a:gd name="connsiteX2" fmla="*/ 62675 w 62752"/>
              <a:gd name="connsiteY2" fmla="*/ 368576 h 368757"/>
              <a:gd name="connsiteX3" fmla="*/ 2350 w 62752"/>
              <a:gd name="connsiteY3" fmla="*/ 178076 h 368757"/>
              <a:gd name="connsiteX4" fmla="*/ 15050 w 62752"/>
              <a:gd name="connsiteY4" fmla="*/ 276 h 3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2" h="368757">
                <a:moveTo>
                  <a:pt x="15050" y="276"/>
                </a:moveTo>
                <a:cubicBezTo>
                  <a:pt x="17167" y="-5545"/>
                  <a:pt x="7113" y="81768"/>
                  <a:pt x="15050" y="143151"/>
                </a:cubicBezTo>
                <a:cubicBezTo>
                  <a:pt x="22987" y="204534"/>
                  <a:pt x="64792" y="362755"/>
                  <a:pt x="62675" y="368576"/>
                </a:cubicBezTo>
                <a:cubicBezTo>
                  <a:pt x="60558" y="374397"/>
                  <a:pt x="11346" y="238401"/>
                  <a:pt x="2350" y="178076"/>
                </a:cubicBezTo>
                <a:cubicBezTo>
                  <a:pt x="-6646" y="117751"/>
                  <a:pt x="12933" y="6097"/>
                  <a:pt x="15050" y="2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0FD7556A-D23A-8278-B321-706F032E4533}"/>
              </a:ext>
            </a:extLst>
          </p:cNvPr>
          <p:cNvSpPr/>
          <p:nvPr/>
        </p:nvSpPr>
        <p:spPr>
          <a:xfrm>
            <a:off x="5002701" y="5924118"/>
            <a:ext cx="257468" cy="220960"/>
          </a:xfrm>
          <a:custGeom>
            <a:avLst/>
            <a:gdLst>
              <a:gd name="connsiteX0" fmla="*/ 1099 w 257468"/>
              <a:gd name="connsiteY0" fmla="*/ 432 h 220960"/>
              <a:gd name="connsiteX1" fmla="*/ 251924 w 257468"/>
              <a:gd name="connsiteY1" fmla="*/ 213157 h 220960"/>
              <a:gd name="connsiteX2" fmla="*/ 163024 w 257468"/>
              <a:gd name="connsiteY2" fmla="*/ 159182 h 220960"/>
              <a:gd name="connsiteX3" fmla="*/ 1099 w 257468"/>
              <a:gd name="connsiteY3" fmla="*/ 432 h 2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68" h="220960">
                <a:moveTo>
                  <a:pt x="1099" y="432"/>
                </a:moveTo>
                <a:cubicBezTo>
                  <a:pt x="15916" y="9428"/>
                  <a:pt x="224936" y="186699"/>
                  <a:pt x="251924" y="213157"/>
                </a:cubicBezTo>
                <a:cubicBezTo>
                  <a:pt x="278912" y="239615"/>
                  <a:pt x="200595" y="193049"/>
                  <a:pt x="163024" y="159182"/>
                </a:cubicBezTo>
                <a:cubicBezTo>
                  <a:pt x="125453" y="125315"/>
                  <a:pt x="-13718" y="-8564"/>
                  <a:pt x="1099" y="4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F3754FFD-94C0-DACA-2474-F13AAE794564}"/>
              </a:ext>
            </a:extLst>
          </p:cNvPr>
          <p:cNvSpPr/>
          <p:nvPr/>
        </p:nvSpPr>
        <p:spPr>
          <a:xfrm>
            <a:off x="3445132" y="6773385"/>
            <a:ext cx="278886" cy="642499"/>
          </a:xfrm>
          <a:custGeom>
            <a:avLst/>
            <a:gdLst>
              <a:gd name="connsiteX0" fmla="*/ 2918 w 278886"/>
              <a:gd name="connsiteY0" fmla="*/ 5240 h 642499"/>
              <a:gd name="connsiteX1" fmla="*/ 275968 w 278886"/>
              <a:gd name="connsiteY1" fmla="*/ 633890 h 642499"/>
              <a:gd name="connsiteX2" fmla="*/ 139443 w 278886"/>
              <a:gd name="connsiteY2" fmla="*/ 348140 h 642499"/>
              <a:gd name="connsiteX3" fmla="*/ 2918 w 278886"/>
              <a:gd name="connsiteY3" fmla="*/ 5240 h 64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86" h="642499">
                <a:moveTo>
                  <a:pt x="2918" y="5240"/>
                </a:moveTo>
                <a:cubicBezTo>
                  <a:pt x="25672" y="52865"/>
                  <a:pt x="253214" y="576740"/>
                  <a:pt x="275968" y="633890"/>
                </a:cubicBezTo>
                <a:cubicBezTo>
                  <a:pt x="298722" y="691040"/>
                  <a:pt x="182306" y="448682"/>
                  <a:pt x="139443" y="348140"/>
                </a:cubicBezTo>
                <a:cubicBezTo>
                  <a:pt x="96581" y="247598"/>
                  <a:pt x="-19836" y="-42385"/>
                  <a:pt x="2918" y="524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B3BFD7AA-240F-0652-D158-D456CBA8F9F6}"/>
              </a:ext>
            </a:extLst>
          </p:cNvPr>
          <p:cNvSpPr/>
          <p:nvPr/>
        </p:nvSpPr>
        <p:spPr>
          <a:xfrm>
            <a:off x="3468880" y="6918244"/>
            <a:ext cx="173144" cy="320822"/>
          </a:xfrm>
          <a:custGeom>
            <a:avLst/>
            <a:gdLst>
              <a:gd name="connsiteX0" fmla="*/ 7745 w 173144"/>
              <a:gd name="connsiteY0" fmla="*/ 81 h 320822"/>
              <a:gd name="connsiteX1" fmla="*/ 55370 w 173144"/>
              <a:gd name="connsiteY1" fmla="*/ 158831 h 320822"/>
              <a:gd name="connsiteX2" fmla="*/ 172845 w 173144"/>
              <a:gd name="connsiteY2" fmla="*/ 320756 h 320822"/>
              <a:gd name="connsiteX3" fmla="*/ 17270 w 173144"/>
              <a:gd name="connsiteY3" fmla="*/ 139781 h 320822"/>
              <a:gd name="connsiteX4" fmla="*/ 7745 w 173144"/>
              <a:gd name="connsiteY4" fmla="*/ 81 h 32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44" h="320822">
                <a:moveTo>
                  <a:pt x="7745" y="81"/>
                </a:moveTo>
                <a:cubicBezTo>
                  <a:pt x="14095" y="3256"/>
                  <a:pt x="27853" y="105385"/>
                  <a:pt x="55370" y="158831"/>
                </a:cubicBezTo>
                <a:cubicBezTo>
                  <a:pt x="82887" y="212277"/>
                  <a:pt x="179195" y="323931"/>
                  <a:pt x="172845" y="320756"/>
                </a:cubicBezTo>
                <a:cubicBezTo>
                  <a:pt x="166495" y="317581"/>
                  <a:pt x="44257" y="192698"/>
                  <a:pt x="17270" y="139781"/>
                </a:cubicBezTo>
                <a:cubicBezTo>
                  <a:pt x="-9717" y="86864"/>
                  <a:pt x="1395" y="-3094"/>
                  <a:pt x="7745" y="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D3742D6-4C14-45AD-4022-CEA52C2A0774}"/>
              </a:ext>
            </a:extLst>
          </p:cNvPr>
          <p:cNvSpPr/>
          <p:nvPr/>
        </p:nvSpPr>
        <p:spPr>
          <a:xfrm>
            <a:off x="3348178" y="6651427"/>
            <a:ext cx="65358" cy="228906"/>
          </a:xfrm>
          <a:custGeom>
            <a:avLst/>
            <a:gdLst>
              <a:gd name="connsiteX0" fmla="*/ 55422 w 65358"/>
              <a:gd name="connsiteY0" fmla="*/ 198 h 228906"/>
              <a:gd name="connsiteX1" fmla="*/ 30022 w 65358"/>
              <a:gd name="connsiteY1" fmla="*/ 104973 h 228906"/>
              <a:gd name="connsiteX2" fmla="*/ 64947 w 65358"/>
              <a:gd name="connsiteY2" fmla="*/ 228798 h 228906"/>
              <a:gd name="connsiteX3" fmla="*/ 1447 w 65358"/>
              <a:gd name="connsiteY3" fmla="*/ 127198 h 228906"/>
              <a:gd name="connsiteX4" fmla="*/ 20497 w 65358"/>
              <a:gd name="connsiteY4" fmla="*/ 149423 h 228906"/>
              <a:gd name="connsiteX5" fmla="*/ 20497 w 65358"/>
              <a:gd name="connsiteY5" fmla="*/ 79573 h 228906"/>
              <a:gd name="connsiteX6" fmla="*/ 55422 w 65358"/>
              <a:gd name="connsiteY6" fmla="*/ 198 h 22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58" h="228906">
                <a:moveTo>
                  <a:pt x="55422" y="198"/>
                </a:moveTo>
                <a:cubicBezTo>
                  <a:pt x="57009" y="4431"/>
                  <a:pt x="28434" y="66873"/>
                  <a:pt x="30022" y="104973"/>
                </a:cubicBezTo>
                <a:cubicBezTo>
                  <a:pt x="31610" y="143073"/>
                  <a:pt x="69709" y="225094"/>
                  <a:pt x="64947" y="228798"/>
                </a:cubicBezTo>
                <a:cubicBezTo>
                  <a:pt x="60185" y="232502"/>
                  <a:pt x="8855" y="140427"/>
                  <a:pt x="1447" y="127198"/>
                </a:cubicBezTo>
                <a:cubicBezTo>
                  <a:pt x="-5961" y="113969"/>
                  <a:pt x="17322" y="157361"/>
                  <a:pt x="20497" y="149423"/>
                </a:cubicBezTo>
                <a:cubicBezTo>
                  <a:pt x="23672" y="141485"/>
                  <a:pt x="17322" y="98623"/>
                  <a:pt x="20497" y="79573"/>
                </a:cubicBezTo>
                <a:cubicBezTo>
                  <a:pt x="23672" y="60523"/>
                  <a:pt x="53835" y="-4035"/>
                  <a:pt x="55422" y="19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E41A8438-BEA8-CA3F-3DF9-FF3ECE10B629}"/>
              </a:ext>
            </a:extLst>
          </p:cNvPr>
          <p:cNvSpPr/>
          <p:nvPr/>
        </p:nvSpPr>
        <p:spPr>
          <a:xfrm>
            <a:off x="2980658" y="2520130"/>
            <a:ext cx="875532" cy="152894"/>
          </a:xfrm>
          <a:custGeom>
            <a:avLst/>
            <a:gdLst>
              <a:gd name="connsiteX0" fmla="*/ 867773 w 875532"/>
              <a:gd name="connsiteY0" fmla="*/ 71995 h 152894"/>
              <a:gd name="connsiteX1" fmla="*/ 724650 w 875532"/>
              <a:gd name="connsiteY1" fmla="*/ 433 h 152894"/>
              <a:gd name="connsiteX2" fmla="*/ 319133 w 875532"/>
              <a:gd name="connsiteY2" fmla="*/ 40190 h 152894"/>
              <a:gd name="connsiteX3" fmla="*/ 486111 w 875532"/>
              <a:gd name="connsiteY3" fmla="*/ 24287 h 152894"/>
              <a:gd name="connsiteX4" fmla="*/ 24935 w 875532"/>
              <a:gd name="connsiteY4" fmla="*/ 95849 h 152894"/>
              <a:gd name="connsiteX5" fmla="*/ 517916 w 875532"/>
              <a:gd name="connsiteY5" fmla="*/ 24287 h 152894"/>
              <a:gd name="connsiteX6" fmla="*/ 708747 w 875532"/>
              <a:gd name="connsiteY6" fmla="*/ 24287 h 152894"/>
              <a:gd name="connsiteX7" fmla="*/ 24935 w 875532"/>
              <a:gd name="connsiteY7" fmla="*/ 151508 h 152894"/>
              <a:gd name="connsiteX8" fmla="*/ 183961 w 875532"/>
              <a:gd name="connsiteY8" fmla="*/ 87898 h 152894"/>
              <a:gd name="connsiteX9" fmla="*/ 517916 w 875532"/>
              <a:gd name="connsiteY9" fmla="*/ 24287 h 152894"/>
              <a:gd name="connsiteX10" fmla="*/ 867773 w 875532"/>
              <a:gd name="connsiteY10" fmla="*/ 71995 h 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5532" h="152894">
                <a:moveTo>
                  <a:pt x="867773" y="71995"/>
                </a:moveTo>
                <a:cubicBezTo>
                  <a:pt x="902229" y="68019"/>
                  <a:pt x="816090" y="5734"/>
                  <a:pt x="724650" y="433"/>
                </a:cubicBezTo>
                <a:cubicBezTo>
                  <a:pt x="633210" y="-4868"/>
                  <a:pt x="319133" y="40190"/>
                  <a:pt x="319133" y="40190"/>
                </a:cubicBezTo>
                <a:cubicBezTo>
                  <a:pt x="279376" y="44166"/>
                  <a:pt x="535144" y="15011"/>
                  <a:pt x="486111" y="24287"/>
                </a:cubicBezTo>
                <a:cubicBezTo>
                  <a:pt x="437078" y="33563"/>
                  <a:pt x="19634" y="95849"/>
                  <a:pt x="24935" y="95849"/>
                </a:cubicBezTo>
                <a:cubicBezTo>
                  <a:pt x="30236" y="95849"/>
                  <a:pt x="403947" y="36214"/>
                  <a:pt x="517916" y="24287"/>
                </a:cubicBezTo>
                <a:cubicBezTo>
                  <a:pt x="631885" y="12360"/>
                  <a:pt x="790910" y="3084"/>
                  <a:pt x="708747" y="24287"/>
                </a:cubicBezTo>
                <a:cubicBezTo>
                  <a:pt x="626584" y="45490"/>
                  <a:pt x="112399" y="140906"/>
                  <a:pt x="24935" y="151508"/>
                </a:cubicBezTo>
                <a:cubicBezTo>
                  <a:pt x="-62529" y="162110"/>
                  <a:pt x="101798" y="109101"/>
                  <a:pt x="183961" y="87898"/>
                </a:cubicBezTo>
                <a:cubicBezTo>
                  <a:pt x="266124" y="66695"/>
                  <a:pt x="409248" y="24287"/>
                  <a:pt x="517916" y="24287"/>
                </a:cubicBezTo>
                <a:cubicBezTo>
                  <a:pt x="626584" y="24287"/>
                  <a:pt x="833317" y="75971"/>
                  <a:pt x="867773" y="7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C63ED824-944C-F2F8-9F86-576ED7DDF5D1}"/>
              </a:ext>
            </a:extLst>
          </p:cNvPr>
          <p:cNvSpPr/>
          <p:nvPr/>
        </p:nvSpPr>
        <p:spPr>
          <a:xfrm>
            <a:off x="3696865" y="2237304"/>
            <a:ext cx="741140" cy="402548"/>
          </a:xfrm>
          <a:custGeom>
            <a:avLst/>
            <a:gdLst>
              <a:gd name="connsiteX0" fmla="*/ 492 w 741140"/>
              <a:gd name="connsiteY0" fmla="*/ 402529 h 402548"/>
              <a:gd name="connsiteX1" fmla="*/ 421911 w 741140"/>
              <a:gd name="connsiteY1" fmla="*/ 68574 h 402548"/>
              <a:gd name="connsiteX2" fmla="*/ 739963 w 741140"/>
              <a:gd name="connsiteY2" fmla="*/ 4964 h 402548"/>
              <a:gd name="connsiteX3" fmla="*/ 509375 w 741140"/>
              <a:gd name="connsiteY3" fmla="*/ 52672 h 402548"/>
              <a:gd name="connsiteX4" fmla="*/ 492 w 741140"/>
              <a:gd name="connsiteY4" fmla="*/ 402529 h 40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140" h="402548">
                <a:moveTo>
                  <a:pt x="492" y="402529"/>
                </a:moveTo>
                <a:cubicBezTo>
                  <a:pt x="-14085" y="405179"/>
                  <a:pt x="298666" y="134835"/>
                  <a:pt x="421911" y="68574"/>
                </a:cubicBezTo>
                <a:cubicBezTo>
                  <a:pt x="545156" y="2313"/>
                  <a:pt x="725386" y="7614"/>
                  <a:pt x="739963" y="4964"/>
                </a:cubicBezTo>
                <a:cubicBezTo>
                  <a:pt x="754540" y="2314"/>
                  <a:pt x="631295" y="-18890"/>
                  <a:pt x="509375" y="52672"/>
                </a:cubicBezTo>
                <a:cubicBezTo>
                  <a:pt x="387455" y="124234"/>
                  <a:pt x="15069" y="399879"/>
                  <a:pt x="492" y="402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8A9D70A4-FC35-0B0D-FC88-667964276BDE}"/>
              </a:ext>
            </a:extLst>
          </p:cNvPr>
          <p:cNvSpPr/>
          <p:nvPr/>
        </p:nvSpPr>
        <p:spPr>
          <a:xfrm>
            <a:off x="1997754" y="4076404"/>
            <a:ext cx="308261" cy="1804931"/>
          </a:xfrm>
          <a:custGeom>
            <a:avLst/>
            <a:gdLst>
              <a:gd name="connsiteX0" fmla="*/ 308124 w 308261"/>
              <a:gd name="connsiteY0" fmla="*/ 2615 h 1804931"/>
              <a:gd name="connsiteX1" fmla="*/ 45731 w 308261"/>
              <a:gd name="connsiteY1" fmla="*/ 829551 h 1804931"/>
              <a:gd name="connsiteX2" fmla="*/ 101390 w 308261"/>
              <a:gd name="connsiteY2" fmla="*/ 1465655 h 1804931"/>
              <a:gd name="connsiteX3" fmla="*/ 77536 w 308261"/>
              <a:gd name="connsiteY3" fmla="*/ 1203262 h 1804931"/>
              <a:gd name="connsiteX4" fmla="*/ 220660 w 308261"/>
              <a:gd name="connsiteY4" fmla="*/ 1799610 h 1804931"/>
              <a:gd name="connsiteX5" fmla="*/ 133196 w 308261"/>
              <a:gd name="connsiteY5" fmla="*/ 1457704 h 1804931"/>
              <a:gd name="connsiteX6" fmla="*/ 29829 w 308261"/>
              <a:gd name="connsiteY6" fmla="*/ 813648 h 1804931"/>
              <a:gd name="connsiteX7" fmla="*/ 5975 w 308261"/>
              <a:gd name="connsiteY7" fmla="*/ 948820 h 1804931"/>
              <a:gd name="connsiteX8" fmla="*/ 125244 w 308261"/>
              <a:gd name="connsiteY8" fmla="*/ 320667 h 1804931"/>
              <a:gd name="connsiteX9" fmla="*/ 5975 w 308261"/>
              <a:gd name="connsiteY9" fmla="*/ 559206 h 1804931"/>
              <a:gd name="connsiteX10" fmla="*/ 308124 w 308261"/>
              <a:gd name="connsiteY10" fmla="*/ 2615 h 180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261" h="1804931">
                <a:moveTo>
                  <a:pt x="308124" y="2615"/>
                </a:moveTo>
                <a:cubicBezTo>
                  <a:pt x="314750" y="47672"/>
                  <a:pt x="80187" y="585711"/>
                  <a:pt x="45731" y="829551"/>
                </a:cubicBezTo>
                <a:cubicBezTo>
                  <a:pt x="11275" y="1073391"/>
                  <a:pt x="96089" y="1403370"/>
                  <a:pt x="101390" y="1465655"/>
                </a:cubicBezTo>
                <a:cubicBezTo>
                  <a:pt x="106691" y="1527940"/>
                  <a:pt x="57658" y="1147603"/>
                  <a:pt x="77536" y="1203262"/>
                </a:cubicBezTo>
                <a:cubicBezTo>
                  <a:pt x="97414" y="1258921"/>
                  <a:pt x="211383" y="1757203"/>
                  <a:pt x="220660" y="1799610"/>
                </a:cubicBezTo>
                <a:cubicBezTo>
                  <a:pt x="229937" y="1842017"/>
                  <a:pt x="165001" y="1622031"/>
                  <a:pt x="133196" y="1457704"/>
                </a:cubicBezTo>
                <a:cubicBezTo>
                  <a:pt x="101391" y="1293377"/>
                  <a:pt x="51032" y="898462"/>
                  <a:pt x="29829" y="813648"/>
                </a:cubicBezTo>
                <a:cubicBezTo>
                  <a:pt x="8625" y="728834"/>
                  <a:pt x="-9927" y="1030983"/>
                  <a:pt x="5975" y="948820"/>
                </a:cubicBezTo>
                <a:cubicBezTo>
                  <a:pt x="21877" y="866657"/>
                  <a:pt x="125244" y="385603"/>
                  <a:pt x="125244" y="320667"/>
                </a:cubicBezTo>
                <a:cubicBezTo>
                  <a:pt x="125244" y="255731"/>
                  <a:pt x="-23180" y="609564"/>
                  <a:pt x="5975" y="559206"/>
                </a:cubicBezTo>
                <a:cubicBezTo>
                  <a:pt x="35130" y="508848"/>
                  <a:pt x="301498" y="-42442"/>
                  <a:pt x="308124" y="2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5775A678-9DCB-284D-B961-7F5F11BAF2D5}"/>
              </a:ext>
            </a:extLst>
          </p:cNvPr>
          <p:cNvSpPr/>
          <p:nvPr/>
        </p:nvSpPr>
        <p:spPr>
          <a:xfrm>
            <a:off x="2456949" y="2528515"/>
            <a:ext cx="1089335" cy="1335819"/>
          </a:xfrm>
          <a:custGeom>
            <a:avLst/>
            <a:gdLst>
              <a:gd name="connsiteX0" fmla="*/ 1089333 w 1089335"/>
              <a:gd name="connsiteY0" fmla="*/ 0 h 1335819"/>
              <a:gd name="connsiteX1" fmla="*/ 445277 w 1089335"/>
              <a:gd name="connsiteY1" fmla="*/ 508883 h 1335819"/>
              <a:gd name="connsiteX2" fmla="*/ 4 w 1089335"/>
              <a:gd name="connsiteY2" fmla="*/ 1335819 h 1335819"/>
              <a:gd name="connsiteX3" fmla="*/ 453228 w 1089335"/>
              <a:gd name="connsiteY3" fmla="*/ 508883 h 1335819"/>
              <a:gd name="connsiteX4" fmla="*/ 1089333 w 1089335"/>
              <a:gd name="connsiteY4" fmla="*/ 0 h 13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335" h="1335819">
                <a:moveTo>
                  <a:pt x="1089333" y="0"/>
                </a:moveTo>
                <a:cubicBezTo>
                  <a:pt x="1088008" y="0"/>
                  <a:pt x="626832" y="286247"/>
                  <a:pt x="445277" y="508883"/>
                </a:cubicBezTo>
                <a:cubicBezTo>
                  <a:pt x="263722" y="731519"/>
                  <a:pt x="-1321" y="1335819"/>
                  <a:pt x="4" y="1335819"/>
                </a:cubicBezTo>
                <a:cubicBezTo>
                  <a:pt x="1329" y="1335819"/>
                  <a:pt x="274324" y="724894"/>
                  <a:pt x="453228" y="508883"/>
                </a:cubicBezTo>
                <a:cubicBezTo>
                  <a:pt x="632132" y="292873"/>
                  <a:pt x="1090658" y="0"/>
                  <a:pt x="10893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EA387838-A635-ABF3-3271-204F492693CE}"/>
              </a:ext>
            </a:extLst>
          </p:cNvPr>
          <p:cNvSpPr/>
          <p:nvPr/>
        </p:nvSpPr>
        <p:spPr>
          <a:xfrm>
            <a:off x="4738968" y="3283349"/>
            <a:ext cx="1094541" cy="1641893"/>
          </a:xfrm>
          <a:custGeom>
            <a:avLst/>
            <a:gdLst>
              <a:gd name="connsiteX0" fmla="*/ 9 w 1094541"/>
              <a:gd name="connsiteY0" fmla="*/ 540 h 1641893"/>
              <a:gd name="connsiteX1" fmla="*/ 715627 w 1094541"/>
              <a:gd name="connsiteY1" fmla="*/ 1121674 h 1641893"/>
              <a:gd name="connsiteX2" fmla="*/ 659968 w 1094541"/>
              <a:gd name="connsiteY2" fmla="*/ 1050112 h 1641893"/>
              <a:gd name="connsiteX3" fmla="*/ 1081387 w 1094541"/>
              <a:gd name="connsiteY3" fmla="*/ 1630557 h 1641893"/>
              <a:gd name="connsiteX4" fmla="*/ 962117 w 1094541"/>
              <a:gd name="connsiteY4" fmla="*/ 1399969 h 1641893"/>
              <a:gd name="connsiteX5" fmla="*/ 699724 w 1094541"/>
              <a:gd name="connsiteY5" fmla="*/ 978550 h 1641893"/>
              <a:gd name="connsiteX6" fmla="*/ 9 w 1094541"/>
              <a:gd name="connsiteY6" fmla="*/ 540 h 164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541" h="1641893">
                <a:moveTo>
                  <a:pt x="9" y="540"/>
                </a:moveTo>
                <a:cubicBezTo>
                  <a:pt x="2659" y="24394"/>
                  <a:pt x="605634" y="946745"/>
                  <a:pt x="715627" y="1121674"/>
                </a:cubicBezTo>
                <a:cubicBezTo>
                  <a:pt x="825620" y="1296603"/>
                  <a:pt x="599008" y="965298"/>
                  <a:pt x="659968" y="1050112"/>
                </a:cubicBezTo>
                <a:cubicBezTo>
                  <a:pt x="720928" y="1134926"/>
                  <a:pt x="1031029" y="1572248"/>
                  <a:pt x="1081387" y="1630557"/>
                </a:cubicBezTo>
                <a:cubicBezTo>
                  <a:pt x="1131745" y="1688866"/>
                  <a:pt x="1025727" y="1508637"/>
                  <a:pt x="962117" y="1399969"/>
                </a:cubicBezTo>
                <a:cubicBezTo>
                  <a:pt x="898507" y="1291301"/>
                  <a:pt x="853449" y="1207812"/>
                  <a:pt x="699724" y="978550"/>
                </a:cubicBezTo>
                <a:cubicBezTo>
                  <a:pt x="545999" y="749288"/>
                  <a:pt x="-2641" y="-23314"/>
                  <a:pt x="9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8CEED380-0C5D-5134-C745-C567F8A9BC97}"/>
              </a:ext>
            </a:extLst>
          </p:cNvPr>
          <p:cNvSpPr/>
          <p:nvPr/>
        </p:nvSpPr>
        <p:spPr>
          <a:xfrm>
            <a:off x="4543078" y="2589610"/>
            <a:ext cx="803339" cy="1182068"/>
          </a:xfrm>
          <a:custGeom>
            <a:avLst/>
            <a:gdLst>
              <a:gd name="connsiteX0" fmla="*/ 36873 w 803339"/>
              <a:gd name="connsiteY0" fmla="*/ 74077 h 1182068"/>
              <a:gd name="connsiteX1" fmla="*/ 100484 w 803339"/>
              <a:gd name="connsiteY1" fmla="*/ 121785 h 1182068"/>
              <a:gd name="connsiteX2" fmla="*/ 792247 w 803339"/>
              <a:gd name="connsiteY2" fmla="*/ 1171357 h 1182068"/>
              <a:gd name="connsiteX3" fmla="*/ 513952 w 803339"/>
              <a:gd name="connsiteY3" fmla="*/ 654522 h 1182068"/>
              <a:gd name="connsiteX4" fmla="*/ 339023 w 803339"/>
              <a:gd name="connsiteY4" fmla="*/ 471642 h 1182068"/>
              <a:gd name="connsiteX5" fmla="*/ 418536 w 803339"/>
              <a:gd name="connsiteY5" fmla="*/ 590912 h 1182068"/>
              <a:gd name="connsiteX6" fmla="*/ 36873 w 803339"/>
              <a:gd name="connsiteY6" fmla="*/ 74077 h 118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339" h="1182068">
                <a:moveTo>
                  <a:pt x="36873" y="74077"/>
                </a:moveTo>
                <a:cubicBezTo>
                  <a:pt x="-16136" y="-4111"/>
                  <a:pt x="-25412" y="-61095"/>
                  <a:pt x="100484" y="121785"/>
                </a:cubicBezTo>
                <a:cubicBezTo>
                  <a:pt x="226380" y="304665"/>
                  <a:pt x="723336" y="1082568"/>
                  <a:pt x="792247" y="1171357"/>
                </a:cubicBezTo>
                <a:cubicBezTo>
                  <a:pt x="861158" y="1260147"/>
                  <a:pt x="589489" y="771141"/>
                  <a:pt x="513952" y="654522"/>
                </a:cubicBezTo>
                <a:cubicBezTo>
                  <a:pt x="438415" y="537903"/>
                  <a:pt x="354926" y="482244"/>
                  <a:pt x="339023" y="471642"/>
                </a:cubicBezTo>
                <a:cubicBezTo>
                  <a:pt x="323120" y="461040"/>
                  <a:pt x="471545" y="662474"/>
                  <a:pt x="418536" y="590912"/>
                </a:cubicBezTo>
                <a:cubicBezTo>
                  <a:pt x="365527" y="519350"/>
                  <a:pt x="89882" y="152265"/>
                  <a:pt x="36873" y="74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D9113954-B260-3054-07A2-4488D25980BD}"/>
              </a:ext>
            </a:extLst>
          </p:cNvPr>
          <p:cNvSpPr/>
          <p:nvPr/>
        </p:nvSpPr>
        <p:spPr>
          <a:xfrm>
            <a:off x="5204197" y="4136574"/>
            <a:ext cx="610392" cy="755800"/>
          </a:xfrm>
          <a:custGeom>
            <a:avLst/>
            <a:gdLst>
              <a:gd name="connsiteX0" fmla="*/ 3907 w 610392"/>
              <a:gd name="connsiteY0" fmla="*/ 6056 h 755800"/>
              <a:gd name="connsiteX1" fmla="*/ 600255 w 610392"/>
              <a:gd name="connsiteY1" fmla="*/ 745527 h 755800"/>
              <a:gd name="connsiteX2" fmla="*/ 353765 w 610392"/>
              <a:gd name="connsiteY2" fmla="*/ 411572 h 755800"/>
              <a:gd name="connsiteX3" fmla="*/ 3907 w 610392"/>
              <a:gd name="connsiteY3" fmla="*/ 6056 h 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392" h="755800">
                <a:moveTo>
                  <a:pt x="3907" y="6056"/>
                </a:moveTo>
                <a:cubicBezTo>
                  <a:pt x="44989" y="61715"/>
                  <a:pt x="541945" y="677941"/>
                  <a:pt x="600255" y="745527"/>
                </a:cubicBezTo>
                <a:cubicBezTo>
                  <a:pt x="658565" y="813113"/>
                  <a:pt x="450506" y="529516"/>
                  <a:pt x="353765" y="411572"/>
                </a:cubicBezTo>
                <a:cubicBezTo>
                  <a:pt x="257024" y="293628"/>
                  <a:pt x="-37175" y="-49603"/>
                  <a:pt x="3907" y="6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18FB7CE3-E737-C817-EE8F-1A52207952C0}"/>
              </a:ext>
            </a:extLst>
          </p:cNvPr>
          <p:cNvSpPr/>
          <p:nvPr/>
        </p:nvSpPr>
        <p:spPr>
          <a:xfrm>
            <a:off x="6034889" y="4826416"/>
            <a:ext cx="398301" cy="1089972"/>
          </a:xfrm>
          <a:custGeom>
            <a:avLst/>
            <a:gdLst>
              <a:gd name="connsiteX0" fmla="*/ 151 w 398301"/>
              <a:gd name="connsiteY0" fmla="*/ 26 h 1089972"/>
              <a:gd name="connsiteX1" fmla="*/ 246641 w 398301"/>
              <a:gd name="connsiteY1" fmla="*/ 652033 h 1089972"/>
              <a:gd name="connsiteX2" fmla="*/ 246641 w 398301"/>
              <a:gd name="connsiteY2" fmla="*/ 532763 h 1089972"/>
              <a:gd name="connsiteX3" fmla="*/ 397716 w 398301"/>
              <a:gd name="connsiteY3" fmla="*/ 1089354 h 1089972"/>
              <a:gd name="connsiteX4" fmla="*/ 286398 w 398301"/>
              <a:gd name="connsiteY4" fmla="*/ 628179 h 1089972"/>
              <a:gd name="connsiteX5" fmla="*/ 151 w 398301"/>
              <a:gd name="connsiteY5" fmla="*/ 26 h 10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301" h="1089972">
                <a:moveTo>
                  <a:pt x="151" y="26"/>
                </a:moveTo>
                <a:cubicBezTo>
                  <a:pt x="-6475" y="4002"/>
                  <a:pt x="205559" y="563244"/>
                  <a:pt x="246641" y="652033"/>
                </a:cubicBezTo>
                <a:cubicBezTo>
                  <a:pt x="287723" y="740822"/>
                  <a:pt x="221462" y="459876"/>
                  <a:pt x="246641" y="532763"/>
                </a:cubicBezTo>
                <a:cubicBezTo>
                  <a:pt x="271820" y="605650"/>
                  <a:pt x="391090" y="1073451"/>
                  <a:pt x="397716" y="1089354"/>
                </a:cubicBezTo>
                <a:cubicBezTo>
                  <a:pt x="404342" y="1105257"/>
                  <a:pt x="353984" y="811059"/>
                  <a:pt x="286398" y="628179"/>
                </a:cubicBezTo>
                <a:cubicBezTo>
                  <a:pt x="218812" y="445299"/>
                  <a:pt x="6777" y="-3950"/>
                  <a:pt x="15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1CA6FCBF-4101-FB23-D192-19BF1485F492}"/>
              </a:ext>
            </a:extLst>
          </p:cNvPr>
          <p:cNvSpPr/>
          <p:nvPr/>
        </p:nvSpPr>
        <p:spPr>
          <a:xfrm>
            <a:off x="4436030" y="2484916"/>
            <a:ext cx="1718355" cy="2277927"/>
          </a:xfrm>
          <a:custGeom>
            <a:avLst/>
            <a:gdLst>
              <a:gd name="connsiteX0" fmla="*/ 798 w 1718355"/>
              <a:gd name="connsiteY0" fmla="*/ 3842 h 2277927"/>
              <a:gd name="connsiteX1" fmla="*/ 644853 w 1718355"/>
              <a:gd name="connsiteY1" fmla="*/ 274187 h 2277927"/>
              <a:gd name="connsiteX2" fmla="*/ 1249153 w 1718355"/>
              <a:gd name="connsiteY2" fmla="*/ 1132927 h 2277927"/>
              <a:gd name="connsiteX3" fmla="*/ 1082175 w 1718355"/>
              <a:gd name="connsiteY3" fmla="*/ 1005707 h 2277927"/>
              <a:gd name="connsiteX4" fmla="*/ 1718280 w 1718355"/>
              <a:gd name="connsiteY4" fmla="*/ 2277915 h 2277927"/>
              <a:gd name="connsiteX5" fmla="*/ 1121932 w 1718355"/>
              <a:gd name="connsiteY5" fmla="*/ 1029561 h 2277927"/>
              <a:gd name="connsiteX6" fmla="*/ 676659 w 1718355"/>
              <a:gd name="connsiteY6" fmla="*/ 282138 h 2277927"/>
              <a:gd name="connsiteX7" fmla="*/ 438120 w 1718355"/>
              <a:gd name="connsiteY7" fmla="*/ 11794 h 2277927"/>
              <a:gd name="connsiteX8" fmla="*/ 509681 w 1718355"/>
              <a:gd name="connsiteY8" fmla="*/ 107209 h 2277927"/>
              <a:gd name="connsiteX9" fmla="*/ 798 w 1718355"/>
              <a:gd name="connsiteY9" fmla="*/ 3842 h 227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8355" h="2277927">
                <a:moveTo>
                  <a:pt x="798" y="3842"/>
                </a:moveTo>
                <a:cubicBezTo>
                  <a:pt x="23327" y="31672"/>
                  <a:pt x="436794" y="86006"/>
                  <a:pt x="644853" y="274187"/>
                </a:cubicBezTo>
                <a:cubicBezTo>
                  <a:pt x="852912" y="462368"/>
                  <a:pt x="1176266" y="1011007"/>
                  <a:pt x="1249153" y="1132927"/>
                </a:cubicBezTo>
                <a:cubicBezTo>
                  <a:pt x="1322040" y="1254847"/>
                  <a:pt x="1003987" y="814876"/>
                  <a:pt x="1082175" y="1005707"/>
                </a:cubicBezTo>
                <a:cubicBezTo>
                  <a:pt x="1160363" y="1196538"/>
                  <a:pt x="1711654" y="2273939"/>
                  <a:pt x="1718280" y="2277915"/>
                </a:cubicBezTo>
                <a:cubicBezTo>
                  <a:pt x="1724906" y="2281891"/>
                  <a:pt x="1295536" y="1362191"/>
                  <a:pt x="1121932" y="1029561"/>
                </a:cubicBezTo>
                <a:cubicBezTo>
                  <a:pt x="948328" y="696931"/>
                  <a:pt x="790628" y="451766"/>
                  <a:pt x="676659" y="282138"/>
                </a:cubicBezTo>
                <a:cubicBezTo>
                  <a:pt x="562690" y="112510"/>
                  <a:pt x="465950" y="40949"/>
                  <a:pt x="438120" y="11794"/>
                </a:cubicBezTo>
                <a:cubicBezTo>
                  <a:pt x="410290" y="-17361"/>
                  <a:pt x="579918" y="105884"/>
                  <a:pt x="509681" y="107209"/>
                </a:cubicBezTo>
                <a:cubicBezTo>
                  <a:pt x="439444" y="108534"/>
                  <a:pt x="-21731" y="-23988"/>
                  <a:pt x="798" y="3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7BD3D5E8-9AF8-1837-91F7-6EE7F35481CD}"/>
              </a:ext>
            </a:extLst>
          </p:cNvPr>
          <p:cNvSpPr/>
          <p:nvPr/>
        </p:nvSpPr>
        <p:spPr>
          <a:xfrm>
            <a:off x="5890644" y="2872560"/>
            <a:ext cx="958368" cy="2065593"/>
          </a:xfrm>
          <a:custGeom>
            <a:avLst/>
            <a:gdLst>
              <a:gd name="connsiteX0" fmla="*/ 72834 w 958368"/>
              <a:gd name="connsiteY0" fmla="*/ 125082 h 2065593"/>
              <a:gd name="connsiteX1" fmla="*/ 852062 w 958368"/>
              <a:gd name="connsiteY1" fmla="*/ 1468852 h 2065593"/>
              <a:gd name="connsiteX2" fmla="*/ 955429 w 958368"/>
              <a:gd name="connsiteY2" fmla="*/ 2057249 h 2065593"/>
              <a:gd name="connsiteX3" fmla="*/ 931575 w 958368"/>
              <a:gd name="connsiteY3" fmla="*/ 1778953 h 2065593"/>
              <a:gd name="connsiteX4" fmla="*/ 947478 w 958368"/>
              <a:gd name="connsiteY4" fmla="*/ 1278021 h 2065593"/>
              <a:gd name="connsiteX5" fmla="*/ 907721 w 958368"/>
              <a:gd name="connsiteY5" fmla="*/ 1508609 h 2065593"/>
              <a:gd name="connsiteX6" fmla="*/ 693036 w 958368"/>
              <a:gd name="connsiteY6" fmla="*/ 1103092 h 2065593"/>
              <a:gd name="connsiteX7" fmla="*/ 104639 w 958368"/>
              <a:gd name="connsiteY7" fmla="*/ 172790 h 2065593"/>
              <a:gd name="connsiteX8" fmla="*/ 72834 w 958368"/>
              <a:gd name="connsiteY8" fmla="*/ 125082 h 20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8368" h="2065593">
                <a:moveTo>
                  <a:pt x="72834" y="125082"/>
                </a:moveTo>
                <a:cubicBezTo>
                  <a:pt x="197404" y="341092"/>
                  <a:pt x="704963" y="1146824"/>
                  <a:pt x="852062" y="1468852"/>
                </a:cubicBezTo>
                <a:cubicBezTo>
                  <a:pt x="999161" y="1790880"/>
                  <a:pt x="942177" y="2005566"/>
                  <a:pt x="955429" y="2057249"/>
                </a:cubicBezTo>
                <a:cubicBezTo>
                  <a:pt x="968681" y="2108932"/>
                  <a:pt x="932900" y="1908824"/>
                  <a:pt x="931575" y="1778953"/>
                </a:cubicBezTo>
                <a:cubicBezTo>
                  <a:pt x="930250" y="1649082"/>
                  <a:pt x="951454" y="1323078"/>
                  <a:pt x="947478" y="1278021"/>
                </a:cubicBezTo>
                <a:cubicBezTo>
                  <a:pt x="943502" y="1232964"/>
                  <a:pt x="950128" y="1537764"/>
                  <a:pt x="907721" y="1508609"/>
                </a:cubicBezTo>
                <a:cubicBezTo>
                  <a:pt x="865314" y="1479454"/>
                  <a:pt x="826883" y="1325729"/>
                  <a:pt x="693036" y="1103092"/>
                </a:cubicBezTo>
                <a:cubicBezTo>
                  <a:pt x="559189" y="880455"/>
                  <a:pt x="209331" y="341093"/>
                  <a:pt x="104639" y="172790"/>
                </a:cubicBezTo>
                <a:cubicBezTo>
                  <a:pt x="-53" y="4487"/>
                  <a:pt x="-51736" y="-90928"/>
                  <a:pt x="72834" y="125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6A3D2755-3BAA-6EB0-17C3-A8B850B7C297}"/>
              </a:ext>
            </a:extLst>
          </p:cNvPr>
          <p:cNvSpPr/>
          <p:nvPr/>
        </p:nvSpPr>
        <p:spPr>
          <a:xfrm>
            <a:off x="4776564" y="2820655"/>
            <a:ext cx="276671" cy="985796"/>
          </a:xfrm>
          <a:custGeom>
            <a:avLst/>
            <a:gdLst>
              <a:gd name="connsiteX0" fmla="*/ 2170 w 276671"/>
              <a:gd name="connsiteY0" fmla="*/ 17961 h 985796"/>
              <a:gd name="connsiteX1" fmla="*/ 272514 w 276671"/>
              <a:gd name="connsiteY1" fmla="*/ 980068 h 985796"/>
              <a:gd name="connsiteX2" fmla="*/ 153245 w 276671"/>
              <a:gd name="connsiteY2" fmla="*/ 399623 h 985796"/>
              <a:gd name="connsiteX3" fmla="*/ 2170 w 276671"/>
              <a:gd name="connsiteY3" fmla="*/ 17961 h 98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71" h="985796">
                <a:moveTo>
                  <a:pt x="2170" y="17961"/>
                </a:moveTo>
                <a:cubicBezTo>
                  <a:pt x="22048" y="114702"/>
                  <a:pt x="247335" y="916458"/>
                  <a:pt x="272514" y="980068"/>
                </a:cubicBezTo>
                <a:cubicBezTo>
                  <a:pt x="297693" y="1043678"/>
                  <a:pt x="202278" y="559974"/>
                  <a:pt x="153245" y="399623"/>
                </a:cubicBezTo>
                <a:cubicBezTo>
                  <a:pt x="104212" y="239272"/>
                  <a:pt x="-17708" y="-78780"/>
                  <a:pt x="2170" y="1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78228B65-750F-DF0C-950B-C03E92E66D34}"/>
              </a:ext>
            </a:extLst>
          </p:cNvPr>
          <p:cNvSpPr/>
          <p:nvPr/>
        </p:nvSpPr>
        <p:spPr>
          <a:xfrm>
            <a:off x="4691258" y="4174359"/>
            <a:ext cx="119649" cy="493553"/>
          </a:xfrm>
          <a:custGeom>
            <a:avLst/>
            <a:gdLst>
              <a:gd name="connsiteX0" fmla="*/ 12 w 119649"/>
              <a:gd name="connsiteY0" fmla="*/ 76 h 493553"/>
              <a:gd name="connsiteX1" fmla="*/ 119281 w 119649"/>
              <a:gd name="connsiteY1" fmla="*/ 349933 h 493553"/>
              <a:gd name="connsiteX2" fmla="*/ 39768 w 119649"/>
              <a:gd name="connsiteY2" fmla="*/ 493057 h 493553"/>
              <a:gd name="connsiteX3" fmla="*/ 111330 w 119649"/>
              <a:gd name="connsiteY3" fmla="*/ 381738 h 493553"/>
              <a:gd name="connsiteX4" fmla="*/ 12 w 119649"/>
              <a:gd name="connsiteY4" fmla="*/ 76 h 4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49" h="493553">
                <a:moveTo>
                  <a:pt x="12" y="76"/>
                </a:moveTo>
                <a:cubicBezTo>
                  <a:pt x="1337" y="-5225"/>
                  <a:pt x="112655" y="267770"/>
                  <a:pt x="119281" y="349933"/>
                </a:cubicBezTo>
                <a:cubicBezTo>
                  <a:pt x="125907" y="432097"/>
                  <a:pt x="41093" y="487756"/>
                  <a:pt x="39768" y="493057"/>
                </a:cubicBezTo>
                <a:cubicBezTo>
                  <a:pt x="38443" y="498358"/>
                  <a:pt x="117956" y="461251"/>
                  <a:pt x="111330" y="381738"/>
                </a:cubicBezTo>
                <a:cubicBezTo>
                  <a:pt x="104704" y="302225"/>
                  <a:pt x="-1313" y="5377"/>
                  <a:pt x="12" y="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6B1C7FD3-FC1A-0F79-CC97-F7D4A8A8C97C}"/>
              </a:ext>
            </a:extLst>
          </p:cNvPr>
          <p:cNvSpPr/>
          <p:nvPr/>
        </p:nvSpPr>
        <p:spPr>
          <a:xfrm>
            <a:off x="5343263" y="5469895"/>
            <a:ext cx="310125" cy="151740"/>
          </a:xfrm>
          <a:custGeom>
            <a:avLst/>
            <a:gdLst>
              <a:gd name="connsiteX0" fmla="*/ 14 w 310125"/>
              <a:gd name="connsiteY0" fmla="*/ 151677 h 151740"/>
              <a:gd name="connsiteX1" fmla="*/ 143137 w 310125"/>
              <a:gd name="connsiteY1" fmla="*/ 48310 h 151740"/>
              <a:gd name="connsiteX2" fmla="*/ 310114 w 310125"/>
              <a:gd name="connsiteY2" fmla="*/ 602 h 151740"/>
              <a:gd name="connsiteX3" fmla="*/ 135186 w 310125"/>
              <a:gd name="connsiteY3" fmla="*/ 32408 h 151740"/>
              <a:gd name="connsiteX4" fmla="*/ 14 w 310125"/>
              <a:gd name="connsiteY4" fmla="*/ 151677 h 15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25" h="151740">
                <a:moveTo>
                  <a:pt x="14" y="151677"/>
                </a:moveTo>
                <a:cubicBezTo>
                  <a:pt x="1339" y="154327"/>
                  <a:pt x="91454" y="73489"/>
                  <a:pt x="143137" y="48310"/>
                </a:cubicBezTo>
                <a:cubicBezTo>
                  <a:pt x="194820" y="23131"/>
                  <a:pt x="311439" y="3252"/>
                  <a:pt x="310114" y="602"/>
                </a:cubicBezTo>
                <a:cubicBezTo>
                  <a:pt x="308789" y="-2048"/>
                  <a:pt x="181568" y="3253"/>
                  <a:pt x="135186" y="32408"/>
                </a:cubicBezTo>
                <a:cubicBezTo>
                  <a:pt x="88804" y="61563"/>
                  <a:pt x="-1311" y="149027"/>
                  <a:pt x="14" y="1516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2C8DC748-4227-169B-BFFB-00844BE7C98B}"/>
              </a:ext>
            </a:extLst>
          </p:cNvPr>
          <p:cNvSpPr/>
          <p:nvPr/>
        </p:nvSpPr>
        <p:spPr>
          <a:xfrm>
            <a:off x="4913842" y="5692937"/>
            <a:ext cx="117906" cy="175365"/>
          </a:xfrm>
          <a:custGeom>
            <a:avLst/>
            <a:gdLst>
              <a:gd name="connsiteX0" fmla="*/ 64 w 117906"/>
              <a:gd name="connsiteY0" fmla="*/ 197 h 175365"/>
              <a:gd name="connsiteX1" fmla="*/ 95480 w 117906"/>
              <a:gd name="connsiteY1" fmla="*/ 103564 h 175365"/>
              <a:gd name="connsiteX2" fmla="*/ 111382 w 117906"/>
              <a:gd name="connsiteY2" fmla="*/ 175126 h 175365"/>
              <a:gd name="connsiteX3" fmla="*/ 111382 w 117906"/>
              <a:gd name="connsiteY3" fmla="*/ 79710 h 175365"/>
              <a:gd name="connsiteX4" fmla="*/ 64 w 117906"/>
              <a:gd name="connsiteY4" fmla="*/ 197 h 1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06" h="175365">
                <a:moveTo>
                  <a:pt x="64" y="197"/>
                </a:moveTo>
                <a:cubicBezTo>
                  <a:pt x="-2586" y="4173"/>
                  <a:pt x="76927" y="74409"/>
                  <a:pt x="95480" y="103564"/>
                </a:cubicBezTo>
                <a:cubicBezTo>
                  <a:pt x="114033" y="132719"/>
                  <a:pt x="108732" y="179102"/>
                  <a:pt x="111382" y="175126"/>
                </a:cubicBezTo>
                <a:cubicBezTo>
                  <a:pt x="114032" y="171150"/>
                  <a:pt x="124634" y="106214"/>
                  <a:pt x="111382" y="79710"/>
                </a:cubicBezTo>
                <a:cubicBezTo>
                  <a:pt x="98130" y="53206"/>
                  <a:pt x="2714" y="-3779"/>
                  <a:pt x="64" y="19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2AECF026-828B-2617-240E-2346D8725CA7}"/>
              </a:ext>
            </a:extLst>
          </p:cNvPr>
          <p:cNvSpPr/>
          <p:nvPr/>
        </p:nvSpPr>
        <p:spPr>
          <a:xfrm>
            <a:off x="4110511" y="5629514"/>
            <a:ext cx="95743" cy="254997"/>
          </a:xfrm>
          <a:custGeom>
            <a:avLst/>
            <a:gdLst>
              <a:gd name="connsiteX0" fmla="*/ 95729 w 95743"/>
              <a:gd name="connsiteY0" fmla="*/ 9 h 254997"/>
              <a:gd name="connsiteX1" fmla="*/ 8265 w 95743"/>
              <a:gd name="connsiteY1" fmla="*/ 135182 h 254997"/>
              <a:gd name="connsiteX2" fmla="*/ 32119 w 95743"/>
              <a:gd name="connsiteY2" fmla="*/ 95425 h 254997"/>
              <a:gd name="connsiteX3" fmla="*/ 63924 w 95743"/>
              <a:gd name="connsiteY3" fmla="*/ 254451 h 254997"/>
              <a:gd name="connsiteX4" fmla="*/ 313 w 95743"/>
              <a:gd name="connsiteY4" fmla="*/ 143133 h 254997"/>
              <a:gd name="connsiteX5" fmla="*/ 95729 w 95743"/>
              <a:gd name="connsiteY5" fmla="*/ 9 h 25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43" h="254997">
                <a:moveTo>
                  <a:pt x="95729" y="9"/>
                </a:moveTo>
                <a:cubicBezTo>
                  <a:pt x="97054" y="-1316"/>
                  <a:pt x="8265" y="135182"/>
                  <a:pt x="8265" y="135182"/>
                </a:cubicBezTo>
                <a:cubicBezTo>
                  <a:pt x="-2337" y="151085"/>
                  <a:pt x="22842" y="75547"/>
                  <a:pt x="32119" y="95425"/>
                </a:cubicBezTo>
                <a:cubicBezTo>
                  <a:pt x="41395" y="115303"/>
                  <a:pt x="69225" y="246500"/>
                  <a:pt x="63924" y="254451"/>
                </a:cubicBezTo>
                <a:cubicBezTo>
                  <a:pt x="58623" y="262402"/>
                  <a:pt x="-4988" y="181564"/>
                  <a:pt x="313" y="143133"/>
                </a:cubicBezTo>
                <a:cubicBezTo>
                  <a:pt x="5614" y="104702"/>
                  <a:pt x="94404" y="1334"/>
                  <a:pt x="95729" y="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A21CBF05-3A7F-F007-8E16-817CA8DA30AB}"/>
              </a:ext>
            </a:extLst>
          </p:cNvPr>
          <p:cNvSpPr/>
          <p:nvPr/>
        </p:nvSpPr>
        <p:spPr>
          <a:xfrm>
            <a:off x="4802353" y="5645351"/>
            <a:ext cx="72197" cy="230726"/>
          </a:xfrm>
          <a:custGeom>
            <a:avLst/>
            <a:gdLst>
              <a:gd name="connsiteX0" fmla="*/ 24089 w 72197"/>
              <a:gd name="connsiteY0" fmla="*/ 75 h 230726"/>
              <a:gd name="connsiteX1" fmla="*/ 47943 w 72197"/>
              <a:gd name="connsiteY1" fmla="*/ 103442 h 230726"/>
              <a:gd name="connsiteX2" fmla="*/ 235 w 72197"/>
              <a:gd name="connsiteY2" fmla="*/ 230663 h 230726"/>
              <a:gd name="connsiteX3" fmla="*/ 71797 w 72197"/>
              <a:gd name="connsiteY3" fmla="*/ 119345 h 230726"/>
              <a:gd name="connsiteX4" fmla="*/ 24089 w 72197"/>
              <a:gd name="connsiteY4" fmla="*/ 75 h 23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97" h="230726">
                <a:moveTo>
                  <a:pt x="24089" y="75"/>
                </a:moveTo>
                <a:cubicBezTo>
                  <a:pt x="20113" y="-2575"/>
                  <a:pt x="51919" y="65011"/>
                  <a:pt x="47943" y="103442"/>
                </a:cubicBezTo>
                <a:cubicBezTo>
                  <a:pt x="43967" y="141873"/>
                  <a:pt x="-3741" y="228013"/>
                  <a:pt x="235" y="230663"/>
                </a:cubicBezTo>
                <a:cubicBezTo>
                  <a:pt x="4211" y="233313"/>
                  <a:pt x="66496" y="152476"/>
                  <a:pt x="71797" y="119345"/>
                </a:cubicBezTo>
                <a:cubicBezTo>
                  <a:pt x="77098" y="86214"/>
                  <a:pt x="28065" y="2725"/>
                  <a:pt x="24089" y="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67B50CE7-55C9-F763-6C21-9E343FF90EDE}"/>
              </a:ext>
            </a:extLst>
          </p:cNvPr>
          <p:cNvSpPr/>
          <p:nvPr/>
        </p:nvSpPr>
        <p:spPr>
          <a:xfrm>
            <a:off x="3944215" y="5693115"/>
            <a:ext cx="134858" cy="190872"/>
          </a:xfrm>
          <a:custGeom>
            <a:avLst/>
            <a:gdLst>
              <a:gd name="connsiteX0" fmla="*/ 134804 w 134858"/>
              <a:gd name="connsiteY0" fmla="*/ 19 h 190872"/>
              <a:gd name="connsiteX1" fmla="*/ 23486 w 134858"/>
              <a:gd name="connsiteY1" fmla="*/ 103386 h 190872"/>
              <a:gd name="connsiteX2" fmla="*/ 15535 w 134858"/>
              <a:gd name="connsiteY2" fmla="*/ 190850 h 190872"/>
              <a:gd name="connsiteX3" fmla="*/ 7583 w 134858"/>
              <a:gd name="connsiteY3" fmla="*/ 95435 h 190872"/>
              <a:gd name="connsiteX4" fmla="*/ 134804 w 134858"/>
              <a:gd name="connsiteY4" fmla="*/ 19 h 19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8" h="190872">
                <a:moveTo>
                  <a:pt x="134804" y="19"/>
                </a:moveTo>
                <a:cubicBezTo>
                  <a:pt x="137454" y="1344"/>
                  <a:pt x="43364" y="71581"/>
                  <a:pt x="23486" y="103386"/>
                </a:cubicBezTo>
                <a:cubicBezTo>
                  <a:pt x="3608" y="135191"/>
                  <a:pt x="18185" y="192175"/>
                  <a:pt x="15535" y="190850"/>
                </a:cubicBezTo>
                <a:cubicBezTo>
                  <a:pt x="12885" y="189525"/>
                  <a:pt x="-12295" y="127240"/>
                  <a:pt x="7583" y="95435"/>
                </a:cubicBezTo>
                <a:cubicBezTo>
                  <a:pt x="27461" y="63630"/>
                  <a:pt x="132154" y="-1306"/>
                  <a:pt x="134804" y="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25CBE5BD-7CA0-0D2F-C436-795E4DFCD5D3}"/>
              </a:ext>
            </a:extLst>
          </p:cNvPr>
          <p:cNvSpPr/>
          <p:nvPr/>
        </p:nvSpPr>
        <p:spPr>
          <a:xfrm>
            <a:off x="5629294" y="6201456"/>
            <a:ext cx="71791" cy="358715"/>
          </a:xfrm>
          <a:custGeom>
            <a:avLst/>
            <a:gdLst>
              <a:gd name="connsiteX0" fmla="*/ 16132 w 71791"/>
              <a:gd name="connsiteY0" fmla="*/ 561 h 358715"/>
              <a:gd name="connsiteX1" fmla="*/ 47937 w 71791"/>
              <a:gd name="connsiteY1" fmla="*/ 175490 h 358715"/>
              <a:gd name="connsiteX2" fmla="*/ 229 w 71791"/>
              <a:gd name="connsiteY2" fmla="*/ 358370 h 358715"/>
              <a:gd name="connsiteX3" fmla="*/ 71791 w 71791"/>
              <a:gd name="connsiteY3" fmla="*/ 127782 h 358715"/>
              <a:gd name="connsiteX4" fmla="*/ 16132 w 71791"/>
              <a:gd name="connsiteY4" fmla="*/ 561 h 3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1" h="358715">
                <a:moveTo>
                  <a:pt x="16132" y="561"/>
                </a:moveTo>
                <a:cubicBezTo>
                  <a:pt x="12156" y="8512"/>
                  <a:pt x="50587" y="115855"/>
                  <a:pt x="47937" y="175490"/>
                </a:cubicBezTo>
                <a:cubicBezTo>
                  <a:pt x="45287" y="235125"/>
                  <a:pt x="-3747" y="366321"/>
                  <a:pt x="229" y="358370"/>
                </a:cubicBezTo>
                <a:cubicBezTo>
                  <a:pt x="4205" y="350419"/>
                  <a:pt x="71791" y="184766"/>
                  <a:pt x="71791" y="127782"/>
                </a:cubicBezTo>
                <a:cubicBezTo>
                  <a:pt x="71791" y="70798"/>
                  <a:pt x="20108" y="-7390"/>
                  <a:pt x="16132" y="5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86B6F80B-239A-69B7-E169-992B374C6620}"/>
              </a:ext>
            </a:extLst>
          </p:cNvPr>
          <p:cNvSpPr/>
          <p:nvPr/>
        </p:nvSpPr>
        <p:spPr>
          <a:xfrm>
            <a:off x="5660372" y="5898647"/>
            <a:ext cx="255920" cy="872355"/>
          </a:xfrm>
          <a:custGeom>
            <a:avLst/>
            <a:gdLst>
              <a:gd name="connsiteX0" fmla="*/ 255398 w 255920"/>
              <a:gd name="connsiteY0" fmla="*/ 1221 h 872355"/>
              <a:gd name="connsiteX1" fmla="*/ 8908 w 255920"/>
              <a:gd name="connsiteY1" fmla="*/ 836108 h 872355"/>
              <a:gd name="connsiteX2" fmla="*/ 72518 w 255920"/>
              <a:gd name="connsiteY2" fmla="*/ 653228 h 872355"/>
              <a:gd name="connsiteX3" fmla="*/ 255398 w 255920"/>
              <a:gd name="connsiteY3" fmla="*/ 1221 h 87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20" h="872355">
                <a:moveTo>
                  <a:pt x="255398" y="1221"/>
                </a:moveTo>
                <a:cubicBezTo>
                  <a:pt x="244796" y="31701"/>
                  <a:pt x="39388" y="727440"/>
                  <a:pt x="8908" y="836108"/>
                </a:cubicBezTo>
                <a:cubicBezTo>
                  <a:pt x="-21572" y="944776"/>
                  <a:pt x="32761" y="787075"/>
                  <a:pt x="72518" y="653228"/>
                </a:cubicBezTo>
                <a:cubicBezTo>
                  <a:pt x="112275" y="519381"/>
                  <a:pt x="266000" y="-29259"/>
                  <a:pt x="255398" y="12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81203EF1-4096-4E6C-1E26-937E647E0DA4}"/>
              </a:ext>
            </a:extLst>
          </p:cNvPr>
          <p:cNvSpPr/>
          <p:nvPr/>
        </p:nvSpPr>
        <p:spPr>
          <a:xfrm>
            <a:off x="2909799" y="6376624"/>
            <a:ext cx="431838" cy="1125255"/>
          </a:xfrm>
          <a:custGeom>
            <a:avLst/>
            <a:gdLst>
              <a:gd name="connsiteX0" fmla="*/ 378 w 431838"/>
              <a:gd name="connsiteY0" fmla="*/ 322 h 1125255"/>
              <a:gd name="connsiteX1" fmla="*/ 71940 w 431838"/>
              <a:gd name="connsiteY1" fmla="*/ 421741 h 1125255"/>
              <a:gd name="connsiteX2" fmla="*/ 151453 w 431838"/>
              <a:gd name="connsiteY2" fmla="*/ 668232 h 1125255"/>
              <a:gd name="connsiteX3" fmla="*/ 207112 w 431838"/>
              <a:gd name="connsiteY3" fmla="*/ 731842 h 1125255"/>
              <a:gd name="connsiteX4" fmla="*/ 151453 w 431838"/>
              <a:gd name="connsiteY4" fmla="*/ 620524 h 1125255"/>
              <a:gd name="connsiteX5" fmla="*/ 429749 w 431838"/>
              <a:gd name="connsiteY5" fmla="*/ 1121456 h 1125255"/>
              <a:gd name="connsiteX6" fmla="*/ 270723 w 431838"/>
              <a:gd name="connsiteY6" fmla="*/ 827258 h 1125255"/>
              <a:gd name="connsiteX7" fmla="*/ 119648 w 431838"/>
              <a:gd name="connsiteY7" fmla="*/ 397887 h 1125255"/>
              <a:gd name="connsiteX8" fmla="*/ 151453 w 431838"/>
              <a:gd name="connsiteY8" fmla="*/ 596670 h 1125255"/>
              <a:gd name="connsiteX9" fmla="*/ 103745 w 431838"/>
              <a:gd name="connsiteY9" fmla="*/ 493303 h 1125255"/>
              <a:gd name="connsiteX10" fmla="*/ 378 w 431838"/>
              <a:gd name="connsiteY10" fmla="*/ 322 h 112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838" h="1125255">
                <a:moveTo>
                  <a:pt x="378" y="322"/>
                </a:moveTo>
                <a:cubicBezTo>
                  <a:pt x="-4923" y="-11605"/>
                  <a:pt x="46761" y="310423"/>
                  <a:pt x="71940" y="421741"/>
                </a:cubicBezTo>
                <a:cubicBezTo>
                  <a:pt x="97119" y="533059"/>
                  <a:pt x="128924" y="616549"/>
                  <a:pt x="151453" y="668232"/>
                </a:cubicBezTo>
                <a:cubicBezTo>
                  <a:pt x="173982" y="719916"/>
                  <a:pt x="207112" y="739793"/>
                  <a:pt x="207112" y="731842"/>
                </a:cubicBezTo>
                <a:cubicBezTo>
                  <a:pt x="207112" y="723891"/>
                  <a:pt x="114347" y="555588"/>
                  <a:pt x="151453" y="620524"/>
                </a:cubicBezTo>
                <a:cubicBezTo>
                  <a:pt x="188559" y="685460"/>
                  <a:pt x="409871" y="1087000"/>
                  <a:pt x="429749" y="1121456"/>
                </a:cubicBezTo>
                <a:cubicBezTo>
                  <a:pt x="449627" y="1155912"/>
                  <a:pt x="322406" y="947853"/>
                  <a:pt x="270723" y="827258"/>
                </a:cubicBezTo>
                <a:cubicBezTo>
                  <a:pt x="219040" y="706663"/>
                  <a:pt x="139526" y="436318"/>
                  <a:pt x="119648" y="397887"/>
                </a:cubicBezTo>
                <a:cubicBezTo>
                  <a:pt x="99770" y="359456"/>
                  <a:pt x="154103" y="580767"/>
                  <a:pt x="151453" y="596670"/>
                </a:cubicBezTo>
                <a:cubicBezTo>
                  <a:pt x="148803" y="612573"/>
                  <a:pt x="126274" y="588719"/>
                  <a:pt x="103745" y="493303"/>
                </a:cubicBezTo>
                <a:cubicBezTo>
                  <a:pt x="81216" y="397887"/>
                  <a:pt x="5679" y="12249"/>
                  <a:pt x="378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B70FBD2C-C1B1-4466-59B3-1A2945EB1478}"/>
              </a:ext>
            </a:extLst>
          </p:cNvPr>
          <p:cNvSpPr/>
          <p:nvPr/>
        </p:nvSpPr>
        <p:spPr>
          <a:xfrm>
            <a:off x="5509829" y="6695102"/>
            <a:ext cx="560914" cy="993809"/>
          </a:xfrm>
          <a:custGeom>
            <a:avLst/>
            <a:gdLst>
              <a:gd name="connsiteX0" fmla="*/ 557016 w 560914"/>
              <a:gd name="connsiteY0" fmla="*/ 7848 h 993809"/>
              <a:gd name="connsiteX1" fmla="*/ 397990 w 560914"/>
              <a:gd name="connsiteY1" fmla="*/ 469023 h 993809"/>
              <a:gd name="connsiteX2" fmla="*/ 425 w 560914"/>
              <a:gd name="connsiteY2" fmla="*/ 993809 h 993809"/>
              <a:gd name="connsiteX3" fmla="*/ 318477 w 560914"/>
              <a:gd name="connsiteY3" fmla="*/ 469023 h 993809"/>
              <a:gd name="connsiteX4" fmla="*/ 183305 w 560914"/>
              <a:gd name="connsiteY4" fmla="*/ 763221 h 993809"/>
              <a:gd name="connsiteX5" fmla="*/ 374136 w 560914"/>
              <a:gd name="connsiteY5" fmla="*/ 429267 h 993809"/>
              <a:gd name="connsiteX6" fmla="*/ 445698 w 560914"/>
              <a:gd name="connsiteY6" fmla="*/ 262289 h 993809"/>
              <a:gd name="connsiteX7" fmla="*/ 358234 w 560914"/>
              <a:gd name="connsiteY7" fmla="*/ 469023 h 993809"/>
              <a:gd name="connsiteX8" fmla="*/ 501357 w 560914"/>
              <a:gd name="connsiteY8" fmla="*/ 198679 h 993809"/>
              <a:gd name="connsiteX9" fmla="*/ 557016 w 560914"/>
              <a:gd name="connsiteY9" fmla="*/ 7848 h 99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914" h="993809">
                <a:moveTo>
                  <a:pt x="557016" y="7848"/>
                </a:moveTo>
                <a:cubicBezTo>
                  <a:pt x="539788" y="52905"/>
                  <a:pt x="490755" y="304696"/>
                  <a:pt x="397990" y="469023"/>
                </a:cubicBezTo>
                <a:cubicBezTo>
                  <a:pt x="305225" y="633350"/>
                  <a:pt x="13677" y="993809"/>
                  <a:pt x="425" y="993809"/>
                </a:cubicBezTo>
                <a:cubicBezTo>
                  <a:pt x="-12827" y="993809"/>
                  <a:pt x="287997" y="507454"/>
                  <a:pt x="318477" y="469023"/>
                </a:cubicBezTo>
                <a:cubicBezTo>
                  <a:pt x="348957" y="430592"/>
                  <a:pt x="174028" y="769847"/>
                  <a:pt x="183305" y="763221"/>
                </a:cubicBezTo>
                <a:cubicBezTo>
                  <a:pt x="192581" y="756595"/>
                  <a:pt x="330404" y="512756"/>
                  <a:pt x="374136" y="429267"/>
                </a:cubicBezTo>
                <a:cubicBezTo>
                  <a:pt x="417868" y="345778"/>
                  <a:pt x="448348" y="255663"/>
                  <a:pt x="445698" y="262289"/>
                </a:cubicBezTo>
                <a:cubicBezTo>
                  <a:pt x="443048" y="268915"/>
                  <a:pt x="348958" y="479625"/>
                  <a:pt x="358234" y="469023"/>
                </a:cubicBezTo>
                <a:cubicBezTo>
                  <a:pt x="367510" y="458421"/>
                  <a:pt x="472202" y="274216"/>
                  <a:pt x="501357" y="198679"/>
                </a:cubicBezTo>
                <a:cubicBezTo>
                  <a:pt x="530512" y="123142"/>
                  <a:pt x="574244" y="-37209"/>
                  <a:pt x="557016" y="7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DA6E3FAE-66B1-0AC4-7AC3-F127464636BE}"/>
              </a:ext>
            </a:extLst>
          </p:cNvPr>
          <p:cNvSpPr/>
          <p:nvPr/>
        </p:nvSpPr>
        <p:spPr>
          <a:xfrm>
            <a:off x="6071676" y="5737976"/>
            <a:ext cx="179190" cy="761120"/>
          </a:xfrm>
          <a:custGeom>
            <a:avLst/>
            <a:gdLst>
              <a:gd name="connsiteX0" fmla="*/ 178049 w 179190"/>
              <a:gd name="connsiteY0" fmla="*/ 2866 h 761120"/>
              <a:gd name="connsiteX1" fmla="*/ 3121 w 179190"/>
              <a:gd name="connsiteY1" fmla="*/ 742337 h 761120"/>
              <a:gd name="connsiteX2" fmla="*/ 74682 w 179190"/>
              <a:gd name="connsiteY2" fmla="*/ 495847 h 761120"/>
              <a:gd name="connsiteX3" fmla="*/ 178049 w 179190"/>
              <a:gd name="connsiteY3" fmla="*/ 2866 h 76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90" h="761120">
                <a:moveTo>
                  <a:pt x="178049" y="2866"/>
                </a:moveTo>
                <a:cubicBezTo>
                  <a:pt x="166122" y="43948"/>
                  <a:pt x="20349" y="660173"/>
                  <a:pt x="3121" y="742337"/>
                </a:cubicBezTo>
                <a:cubicBezTo>
                  <a:pt x="-14107" y="824501"/>
                  <a:pt x="44202" y="617767"/>
                  <a:pt x="74682" y="495847"/>
                </a:cubicBezTo>
                <a:cubicBezTo>
                  <a:pt x="105162" y="373927"/>
                  <a:pt x="189976" y="-38216"/>
                  <a:pt x="178049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1366E29B-3DA7-0B67-C2CF-82DB09961879}"/>
              </a:ext>
            </a:extLst>
          </p:cNvPr>
          <p:cNvSpPr/>
          <p:nvPr/>
        </p:nvSpPr>
        <p:spPr>
          <a:xfrm>
            <a:off x="5812168" y="5049000"/>
            <a:ext cx="211527" cy="477230"/>
          </a:xfrm>
          <a:custGeom>
            <a:avLst/>
            <a:gdLst>
              <a:gd name="connsiteX0" fmla="*/ 235 w 211527"/>
              <a:gd name="connsiteY0" fmla="*/ 78 h 477230"/>
              <a:gd name="connsiteX1" fmla="*/ 159262 w 211527"/>
              <a:gd name="connsiteY1" fmla="*/ 222715 h 477230"/>
              <a:gd name="connsiteX2" fmla="*/ 183115 w 211527"/>
              <a:gd name="connsiteY2" fmla="*/ 477157 h 477230"/>
              <a:gd name="connsiteX3" fmla="*/ 199018 w 211527"/>
              <a:gd name="connsiteY3" fmla="*/ 246569 h 477230"/>
              <a:gd name="connsiteX4" fmla="*/ 235 w 211527"/>
              <a:gd name="connsiteY4" fmla="*/ 78 h 47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527" h="477230">
                <a:moveTo>
                  <a:pt x="235" y="78"/>
                </a:moveTo>
                <a:cubicBezTo>
                  <a:pt x="-6391" y="-3898"/>
                  <a:pt x="128782" y="143202"/>
                  <a:pt x="159262" y="222715"/>
                </a:cubicBezTo>
                <a:cubicBezTo>
                  <a:pt x="189742" y="302228"/>
                  <a:pt x="176489" y="473181"/>
                  <a:pt x="183115" y="477157"/>
                </a:cubicBezTo>
                <a:cubicBezTo>
                  <a:pt x="189741" y="481133"/>
                  <a:pt x="232148" y="323432"/>
                  <a:pt x="199018" y="246569"/>
                </a:cubicBezTo>
                <a:cubicBezTo>
                  <a:pt x="165888" y="169706"/>
                  <a:pt x="6861" y="4054"/>
                  <a:pt x="23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40606D24-0C91-4498-3AAD-18F7E59269E7}"/>
              </a:ext>
            </a:extLst>
          </p:cNvPr>
          <p:cNvSpPr/>
          <p:nvPr/>
        </p:nvSpPr>
        <p:spPr>
          <a:xfrm>
            <a:off x="2836394" y="4245936"/>
            <a:ext cx="264833" cy="1119658"/>
          </a:xfrm>
          <a:custGeom>
            <a:avLst/>
            <a:gdLst>
              <a:gd name="connsiteX0" fmla="*/ 264615 w 264833"/>
              <a:gd name="connsiteY0" fmla="*/ 61 h 1119658"/>
              <a:gd name="connsiteX1" fmla="*/ 161248 w 264833"/>
              <a:gd name="connsiteY1" fmla="*/ 469187 h 1119658"/>
              <a:gd name="connsiteX2" fmla="*/ 169199 w 264833"/>
              <a:gd name="connsiteY2" fmla="*/ 755434 h 1119658"/>
              <a:gd name="connsiteX3" fmla="*/ 169199 w 264833"/>
              <a:gd name="connsiteY3" fmla="*/ 612311 h 1119658"/>
              <a:gd name="connsiteX4" fmla="*/ 2222 w 264833"/>
              <a:gd name="connsiteY4" fmla="*/ 1113243 h 1119658"/>
              <a:gd name="connsiteX5" fmla="*/ 73783 w 264833"/>
              <a:gd name="connsiteY5" fmla="*/ 866753 h 1119658"/>
              <a:gd name="connsiteX6" fmla="*/ 81735 w 264833"/>
              <a:gd name="connsiteY6" fmla="*/ 445334 h 1119658"/>
              <a:gd name="connsiteX7" fmla="*/ 113540 w 264833"/>
              <a:gd name="connsiteY7" fmla="*/ 620262 h 1119658"/>
              <a:gd name="connsiteX8" fmla="*/ 129443 w 264833"/>
              <a:gd name="connsiteY8" fmla="*/ 437382 h 1119658"/>
              <a:gd name="connsiteX9" fmla="*/ 264615 w 264833"/>
              <a:gd name="connsiteY9" fmla="*/ 61 h 111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833" h="1119658">
                <a:moveTo>
                  <a:pt x="264615" y="61"/>
                </a:moveTo>
                <a:cubicBezTo>
                  <a:pt x="269916" y="5362"/>
                  <a:pt x="177151" y="343292"/>
                  <a:pt x="161248" y="469187"/>
                </a:cubicBezTo>
                <a:cubicBezTo>
                  <a:pt x="145345" y="595083"/>
                  <a:pt x="167874" y="731580"/>
                  <a:pt x="169199" y="755434"/>
                </a:cubicBezTo>
                <a:cubicBezTo>
                  <a:pt x="170524" y="779288"/>
                  <a:pt x="197028" y="552676"/>
                  <a:pt x="169199" y="612311"/>
                </a:cubicBezTo>
                <a:cubicBezTo>
                  <a:pt x="141370" y="671946"/>
                  <a:pt x="18125" y="1070836"/>
                  <a:pt x="2222" y="1113243"/>
                </a:cubicBezTo>
                <a:cubicBezTo>
                  <a:pt x="-13681" y="1155650"/>
                  <a:pt x="60531" y="978071"/>
                  <a:pt x="73783" y="866753"/>
                </a:cubicBezTo>
                <a:cubicBezTo>
                  <a:pt x="87035" y="755435"/>
                  <a:pt x="75109" y="486416"/>
                  <a:pt x="81735" y="445334"/>
                </a:cubicBezTo>
                <a:cubicBezTo>
                  <a:pt x="88361" y="404252"/>
                  <a:pt x="105589" y="621587"/>
                  <a:pt x="113540" y="620262"/>
                </a:cubicBezTo>
                <a:cubicBezTo>
                  <a:pt x="121491" y="618937"/>
                  <a:pt x="106914" y="540749"/>
                  <a:pt x="129443" y="437382"/>
                </a:cubicBezTo>
                <a:cubicBezTo>
                  <a:pt x="151972" y="334015"/>
                  <a:pt x="259314" y="-5240"/>
                  <a:pt x="26461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754A3090-2C73-34DF-A11B-1E6605BE6B78}"/>
              </a:ext>
            </a:extLst>
          </p:cNvPr>
          <p:cNvSpPr/>
          <p:nvPr/>
        </p:nvSpPr>
        <p:spPr>
          <a:xfrm>
            <a:off x="3371353" y="3315045"/>
            <a:ext cx="477078" cy="621070"/>
          </a:xfrm>
          <a:custGeom>
            <a:avLst/>
            <a:gdLst>
              <a:gd name="connsiteX0" fmla="*/ 477078 w 477078"/>
              <a:gd name="connsiteY0" fmla="*/ 649 h 621070"/>
              <a:gd name="connsiteX1" fmla="*/ 190831 w 477078"/>
              <a:gd name="connsiteY1" fmla="*/ 239188 h 621070"/>
              <a:gd name="connsiteX2" fmla="*/ 0 w 477078"/>
              <a:gd name="connsiteY2" fmla="*/ 620851 h 621070"/>
              <a:gd name="connsiteX3" fmla="*/ 190831 w 477078"/>
              <a:gd name="connsiteY3" fmla="*/ 183529 h 621070"/>
              <a:gd name="connsiteX4" fmla="*/ 477078 w 477078"/>
              <a:gd name="connsiteY4" fmla="*/ 649 h 62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078" h="621070">
                <a:moveTo>
                  <a:pt x="477078" y="649"/>
                </a:moveTo>
                <a:cubicBezTo>
                  <a:pt x="477078" y="9925"/>
                  <a:pt x="270344" y="135821"/>
                  <a:pt x="190831" y="239188"/>
                </a:cubicBezTo>
                <a:cubicBezTo>
                  <a:pt x="111318" y="342555"/>
                  <a:pt x="0" y="630127"/>
                  <a:pt x="0" y="620851"/>
                </a:cubicBezTo>
                <a:cubicBezTo>
                  <a:pt x="0" y="611575"/>
                  <a:pt x="112643" y="284246"/>
                  <a:pt x="190831" y="183529"/>
                </a:cubicBezTo>
                <a:cubicBezTo>
                  <a:pt x="269019" y="82813"/>
                  <a:pt x="477078" y="-8627"/>
                  <a:pt x="477078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2A0501A7-ACDB-62BE-3F4E-2EC0F6084B9E}"/>
              </a:ext>
            </a:extLst>
          </p:cNvPr>
          <p:cNvSpPr/>
          <p:nvPr/>
        </p:nvSpPr>
        <p:spPr>
          <a:xfrm>
            <a:off x="2225919" y="2969364"/>
            <a:ext cx="836455" cy="2628103"/>
          </a:xfrm>
          <a:custGeom>
            <a:avLst/>
            <a:gdLst>
              <a:gd name="connsiteX0" fmla="*/ 827382 w 836455"/>
              <a:gd name="connsiteY0" fmla="*/ 28278 h 2628103"/>
              <a:gd name="connsiteX1" fmla="*/ 103813 w 836455"/>
              <a:gd name="connsiteY1" fmla="*/ 1634441 h 2628103"/>
              <a:gd name="connsiteX2" fmla="*/ 8398 w 836455"/>
              <a:gd name="connsiteY2" fmla="*/ 2310302 h 2628103"/>
              <a:gd name="connsiteX3" fmla="*/ 8398 w 836455"/>
              <a:gd name="connsiteY3" fmla="*/ 2620403 h 2628103"/>
              <a:gd name="connsiteX4" fmla="*/ 40203 w 836455"/>
              <a:gd name="connsiteY4" fmla="*/ 2016104 h 2628103"/>
              <a:gd name="connsiteX5" fmla="*/ 175375 w 836455"/>
              <a:gd name="connsiteY5" fmla="*/ 1348194 h 2628103"/>
              <a:gd name="connsiteX6" fmla="*/ 151521 w 836455"/>
              <a:gd name="connsiteY6" fmla="*/ 1507220 h 2628103"/>
              <a:gd name="connsiteX7" fmla="*/ 485476 w 836455"/>
              <a:gd name="connsiteY7" fmla="*/ 672333 h 2628103"/>
              <a:gd name="connsiteX8" fmla="*/ 827382 w 836455"/>
              <a:gd name="connsiteY8" fmla="*/ 28278 h 262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455" h="2628103">
                <a:moveTo>
                  <a:pt x="827382" y="28278"/>
                </a:moveTo>
                <a:cubicBezTo>
                  <a:pt x="763771" y="188629"/>
                  <a:pt x="240310" y="1254104"/>
                  <a:pt x="103813" y="1634441"/>
                </a:cubicBezTo>
                <a:cubicBezTo>
                  <a:pt x="-32684" y="2014778"/>
                  <a:pt x="24300" y="2145975"/>
                  <a:pt x="8398" y="2310302"/>
                </a:cubicBezTo>
                <a:cubicBezTo>
                  <a:pt x="-7504" y="2474629"/>
                  <a:pt x="3097" y="2669436"/>
                  <a:pt x="8398" y="2620403"/>
                </a:cubicBezTo>
                <a:cubicBezTo>
                  <a:pt x="13699" y="2571370"/>
                  <a:pt x="12373" y="2228139"/>
                  <a:pt x="40203" y="2016104"/>
                </a:cubicBezTo>
                <a:cubicBezTo>
                  <a:pt x="68033" y="1804069"/>
                  <a:pt x="156822" y="1433008"/>
                  <a:pt x="175375" y="1348194"/>
                </a:cubicBezTo>
                <a:cubicBezTo>
                  <a:pt x="193928" y="1263380"/>
                  <a:pt x="99837" y="1619864"/>
                  <a:pt x="151521" y="1507220"/>
                </a:cubicBezTo>
                <a:cubicBezTo>
                  <a:pt x="203205" y="1394576"/>
                  <a:pt x="367532" y="913522"/>
                  <a:pt x="485476" y="672333"/>
                </a:cubicBezTo>
                <a:cubicBezTo>
                  <a:pt x="603420" y="431144"/>
                  <a:pt x="890993" y="-132073"/>
                  <a:pt x="827382" y="28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163A4B2C-13F0-4E7E-9DF7-C7C37B2A887A}"/>
              </a:ext>
            </a:extLst>
          </p:cNvPr>
          <p:cNvSpPr/>
          <p:nvPr/>
        </p:nvSpPr>
        <p:spPr>
          <a:xfrm>
            <a:off x="3910296" y="3673321"/>
            <a:ext cx="73329" cy="644375"/>
          </a:xfrm>
          <a:custGeom>
            <a:avLst/>
            <a:gdLst>
              <a:gd name="connsiteX0" fmla="*/ 73307 w 73329"/>
              <a:gd name="connsiteY0" fmla="*/ 182 h 644375"/>
              <a:gd name="connsiteX1" fmla="*/ 9697 w 73329"/>
              <a:gd name="connsiteY1" fmla="*/ 310282 h 644375"/>
              <a:gd name="connsiteX2" fmla="*/ 33551 w 73329"/>
              <a:gd name="connsiteY2" fmla="*/ 644237 h 644375"/>
              <a:gd name="connsiteX3" fmla="*/ 1746 w 73329"/>
              <a:gd name="connsiteY3" fmla="*/ 270526 h 644375"/>
              <a:gd name="connsiteX4" fmla="*/ 73307 w 73329"/>
              <a:gd name="connsiteY4" fmla="*/ 182 h 6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29" h="644375">
                <a:moveTo>
                  <a:pt x="73307" y="182"/>
                </a:moveTo>
                <a:cubicBezTo>
                  <a:pt x="74632" y="6808"/>
                  <a:pt x="16323" y="202940"/>
                  <a:pt x="9697" y="310282"/>
                </a:cubicBezTo>
                <a:cubicBezTo>
                  <a:pt x="3071" y="417624"/>
                  <a:pt x="34876" y="650863"/>
                  <a:pt x="33551" y="644237"/>
                </a:cubicBezTo>
                <a:cubicBezTo>
                  <a:pt x="32226" y="637611"/>
                  <a:pt x="-8856" y="372568"/>
                  <a:pt x="1746" y="270526"/>
                </a:cubicBezTo>
                <a:cubicBezTo>
                  <a:pt x="12348" y="168484"/>
                  <a:pt x="71982" y="-6444"/>
                  <a:pt x="73307" y="1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823F5738-3235-3192-6C93-E041A18F975F}"/>
              </a:ext>
            </a:extLst>
          </p:cNvPr>
          <p:cNvSpPr/>
          <p:nvPr/>
        </p:nvSpPr>
        <p:spPr>
          <a:xfrm>
            <a:off x="3736688" y="3983068"/>
            <a:ext cx="24279" cy="375478"/>
          </a:xfrm>
          <a:custGeom>
            <a:avLst/>
            <a:gdLst>
              <a:gd name="connsiteX0" fmla="*/ 24279 w 24279"/>
              <a:gd name="connsiteY0" fmla="*/ 535 h 375478"/>
              <a:gd name="connsiteX1" fmla="*/ 425 w 24279"/>
              <a:gd name="connsiteY1" fmla="*/ 262929 h 375478"/>
              <a:gd name="connsiteX2" fmla="*/ 8376 w 24279"/>
              <a:gd name="connsiteY2" fmla="*/ 374247 h 375478"/>
              <a:gd name="connsiteX3" fmla="*/ 425 w 24279"/>
              <a:gd name="connsiteY3" fmla="*/ 199318 h 375478"/>
              <a:gd name="connsiteX4" fmla="*/ 24279 w 24279"/>
              <a:gd name="connsiteY4" fmla="*/ 535 h 3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9" h="375478">
                <a:moveTo>
                  <a:pt x="24279" y="535"/>
                </a:moveTo>
                <a:cubicBezTo>
                  <a:pt x="24279" y="11137"/>
                  <a:pt x="3075" y="200644"/>
                  <a:pt x="425" y="262929"/>
                </a:cubicBezTo>
                <a:cubicBezTo>
                  <a:pt x="-2226" y="325214"/>
                  <a:pt x="8376" y="384849"/>
                  <a:pt x="8376" y="374247"/>
                </a:cubicBezTo>
                <a:cubicBezTo>
                  <a:pt x="8376" y="363645"/>
                  <a:pt x="-2225" y="258953"/>
                  <a:pt x="425" y="199318"/>
                </a:cubicBezTo>
                <a:cubicBezTo>
                  <a:pt x="3075" y="139683"/>
                  <a:pt x="24279" y="-10067"/>
                  <a:pt x="24279" y="5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ECE64A06-FD29-F6C8-F7B2-D6414C19BDE6}"/>
              </a:ext>
            </a:extLst>
          </p:cNvPr>
          <p:cNvSpPr/>
          <p:nvPr/>
        </p:nvSpPr>
        <p:spPr>
          <a:xfrm>
            <a:off x="3530282" y="4818313"/>
            <a:ext cx="540806" cy="151426"/>
          </a:xfrm>
          <a:custGeom>
            <a:avLst/>
            <a:gdLst>
              <a:gd name="connsiteX0" fmla="*/ 97 w 540806"/>
              <a:gd name="connsiteY0" fmla="*/ 63788 h 151426"/>
              <a:gd name="connsiteX1" fmla="*/ 278393 w 540806"/>
              <a:gd name="connsiteY1" fmla="*/ 31983 h 151426"/>
              <a:gd name="connsiteX2" fmla="*/ 429468 w 540806"/>
              <a:gd name="connsiteY2" fmla="*/ 87642 h 151426"/>
              <a:gd name="connsiteX3" fmla="*/ 461273 w 540806"/>
              <a:gd name="connsiteY3" fmla="*/ 47885 h 151426"/>
              <a:gd name="connsiteX4" fmla="*/ 540786 w 540806"/>
              <a:gd name="connsiteY4" fmla="*/ 151252 h 151426"/>
              <a:gd name="connsiteX5" fmla="*/ 453321 w 540806"/>
              <a:gd name="connsiteY5" fmla="*/ 71739 h 151426"/>
              <a:gd name="connsiteX6" fmla="*/ 373808 w 540806"/>
              <a:gd name="connsiteY6" fmla="*/ 39934 h 151426"/>
              <a:gd name="connsiteX7" fmla="*/ 270441 w 540806"/>
              <a:gd name="connsiteY7" fmla="*/ 31983 h 151426"/>
              <a:gd name="connsiteX8" fmla="*/ 159123 w 540806"/>
              <a:gd name="connsiteY8" fmla="*/ 177 h 151426"/>
              <a:gd name="connsiteX9" fmla="*/ 334052 w 540806"/>
              <a:gd name="connsiteY9" fmla="*/ 47885 h 151426"/>
              <a:gd name="connsiteX10" fmla="*/ 310198 w 540806"/>
              <a:gd name="connsiteY10" fmla="*/ 31983 h 151426"/>
              <a:gd name="connsiteX11" fmla="*/ 97 w 540806"/>
              <a:gd name="connsiteY11" fmla="*/ 63788 h 15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806" h="151426">
                <a:moveTo>
                  <a:pt x="97" y="63788"/>
                </a:moveTo>
                <a:cubicBezTo>
                  <a:pt x="-5204" y="63788"/>
                  <a:pt x="206831" y="28007"/>
                  <a:pt x="278393" y="31983"/>
                </a:cubicBezTo>
                <a:cubicBezTo>
                  <a:pt x="349955" y="35959"/>
                  <a:pt x="398988" y="84992"/>
                  <a:pt x="429468" y="87642"/>
                </a:cubicBezTo>
                <a:cubicBezTo>
                  <a:pt x="459948" y="90292"/>
                  <a:pt x="442720" y="37283"/>
                  <a:pt x="461273" y="47885"/>
                </a:cubicBezTo>
                <a:cubicBezTo>
                  <a:pt x="479826" y="58487"/>
                  <a:pt x="542111" y="147276"/>
                  <a:pt x="540786" y="151252"/>
                </a:cubicBezTo>
                <a:cubicBezTo>
                  <a:pt x="539461" y="155228"/>
                  <a:pt x="481151" y="90292"/>
                  <a:pt x="453321" y="71739"/>
                </a:cubicBezTo>
                <a:cubicBezTo>
                  <a:pt x="425491" y="53186"/>
                  <a:pt x="404288" y="46560"/>
                  <a:pt x="373808" y="39934"/>
                </a:cubicBezTo>
                <a:cubicBezTo>
                  <a:pt x="343328" y="33308"/>
                  <a:pt x="306222" y="38609"/>
                  <a:pt x="270441" y="31983"/>
                </a:cubicBezTo>
                <a:cubicBezTo>
                  <a:pt x="234660" y="25357"/>
                  <a:pt x="148521" y="-2473"/>
                  <a:pt x="159123" y="177"/>
                </a:cubicBezTo>
                <a:cubicBezTo>
                  <a:pt x="169725" y="2827"/>
                  <a:pt x="308873" y="42584"/>
                  <a:pt x="334052" y="47885"/>
                </a:cubicBezTo>
                <a:cubicBezTo>
                  <a:pt x="359231" y="53186"/>
                  <a:pt x="360556" y="31983"/>
                  <a:pt x="310198" y="31983"/>
                </a:cubicBezTo>
                <a:cubicBezTo>
                  <a:pt x="259840" y="31983"/>
                  <a:pt x="5398" y="63788"/>
                  <a:pt x="97" y="6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AACB0529-B431-51CF-9844-0FBFD1504623}"/>
              </a:ext>
            </a:extLst>
          </p:cNvPr>
          <p:cNvSpPr/>
          <p:nvPr/>
        </p:nvSpPr>
        <p:spPr>
          <a:xfrm>
            <a:off x="4797308" y="4857494"/>
            <a:ext cx="130315" cy="346412"/>
          </a:xfrm>
          <a:custGeom>
            <a:avLst/>
            <a:gdLst>
              <a:gd name="connsiteX0" fmla="*/ 130292 w 130315"/>
              <a:gd name="connsiteY0" fmla="*/ 256 h 346412"/>
              <a:gd name="connsiteX1" fmla="*/ 35042 w 130315"/>
              <a:gd name="connsiteY1" fmla="*/ 130431 h 346412"/>
              <a:gd name="connsiteX2" fmla="*/ 15992 w 130315"/>
              <a:gd name="connsiteY2" fmla="*/ 225681 h 346412"/>
              <a:gd name="connsiteX3" fmla="*/ 25517 w 130315"/>
              <a:gd name="connsiteY3" fmla="*/ 149481 h 346412"/>
              <a:gd name="connsiteX4" fmla="*/ 9642 w 130315"/>
              <a:gd name="connsiteY4" fmla="*/ 292356 h 346412"/>
              <a:gd name="connsiteX5" fmla="*/ 117 w 130315"/>
              <a:gd name="connsiteY5" fmla="*/ 339981 h 346412"/>
              <a:gd name="connsiteX6" fmla="*/ 15992 w 130315"/>
              <a:gd name="connsiteY6" fmla="*/ 162181 h 346412"/>
              <a:gd name="connsiteX7" fmla="*/ 76317 w 130315"/>
              <a:gd name="connsiteY7" fmla="*/ 57406 h 346412"/>
              <a:gd name="connsiteX8" fmla="*/ 44567 w 130315"/>
              <a:gd name="connsiteY8" fmla="*/ 95506 h 346412"/>
              <a:gd name="connsiteX9" fmla="*/ 130292 w 130315"/>
              <a:gd name="connsiteY9" fmla="*/ 256 h 3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15" h="346412">
                <a:moveTo>
                  <a:pt x="130292" y="256"/>
                </a:moveTo>
                <a:cubicBezTo>
                  <a:pt x="128704" y="6077"/>
                  <a:pt x="54092" y="92860"/>
                  <a:pt x="35042" y="130431"/>
                </a:cubicBezTo>
                <a:cubicBezTo>
                  <a:pt x="15992" y="168002"/>
                  <a:pt x="17579" y="222506"/>
                  <a:pt x="15992" y="225681"/>
                </a:cubicBezTo>
                <a:cubicBezTo>
                  <a:pt x="14405" y="228856"/>
                  <a:pt x="26575" y="138369"/>
                  <a:pt x="25517" y="149481"/>
                </a:cubicBezTo>
                <a:cubicBezTo>
                  <a:pt x="24459" y="160593"/>
                  <a:pt x="13875" y="260606"/>
                  <a:pt x="9642" y="292356"/>
                </a:cubicBezTo>
                <a:cubicBezTo>
                  <a:pt x="5409" y="324106"/>
                  <a:pt x="-941" y="361677"/>
                  <a:pt x="117" y="339981"/>
                </a:cubicBezTo>
                <a:cubicBezTo>
                  <a:pt x="1175" y="318285"/>
                  <a:pt x="3292" y="209277"/>
                  <a:pt x="15992" y="162181"/>
                </a:cubicBezTo>
                <a:cubicBezTo>
                  <a:pt x="28692" y="115085"/>
                  <a:pt x="71555" y="68518"/>
                  <a:pt x="76317" y="57406"/>
                </a:cubicBezTo>
                <a:cubicBezTo>
                  <a:pt x="81079" y="46294"/>
                  <a:pt x="37159" y="101327"/>
                  <a:pt x="44567" y="95506"/>
                </a:cubicBezTo>
                <a:cubicBezTo>
                  <a:pt x="51975" y="89685"/>
                  <a:pt x="131880" y="-5565"/>
                  <a:pt x="130292" y="2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BB913426-4BD3-820F-D3BA-7BBBEDCA879F}"/>
              </a:ext>
            </a:extLst>
          </p:cNvPr>
          <p:cNvSpPr/>
          <p:nvPr/>
        </p:nvSpPr>
        <p:spPr>
          <a:xfrm>
            <a:off x="4310754" y="3848819"/>
            <a:ext cx="366280" cy="1361240"/>
          </a:xfrm>
          <a:custGeom>
            <a:avLst/>
            <a:gdLst>
              <a:gd name="connsiteX0" fmla="*/ 4071 w 366280"/>
              <a:gd name="connsiteY0" fmla="*/ 11981 h 1361240"/>
              <a:gd name="connsiteX1" fmla="*/ 153296 w 366280"/>
              <a:gd name="connsiteY1" fmla="*/ 808906 h 1361240"/>
              <a:gd name="connsiteX2" fmla="*/ 343796 w 366280"/>
              <a:gd name="connsiteY2" fmla="*/ 1326431 h 1361240"/>
              <a:gd name="connsiteX3" fmla="*/ 334271 w 366280"/>
              <a:gd name="connsiteY3" fmla="*/ 1240706 h 1361240"/>
              <a:gd name="connsiteX4" fmla="*/ 89796 w 366280"/>
              <a:gd name="connsiteY4" fmla="*/ 650156 h 1361240"/>
              <a:gd name="connsiteX5" fmla="*/ 143771 w 366280"/>
              <a:gd name="connsiteY5" fmla="*/ 1002581 h 1361240"/>
              <a:gd name="connsiteX6" fmla="*/ 86621 w 366280"/>
              <a:gd name="connsiteY6" fmla="*/ 564431 h 1361240"/>
              <a:gd name="connsiteX7" fmla="*/ 4071 w 366280"/>
              <a:gd name="connsiteY7" fmla="*/ 215181 h 1361240"/>
              <a:gd name="connsiteX8" fmla="*/ 38996 w 366280"/>
              <a:gd name="connsiteY8" fmla="*/ 319956 h 1361240"/>
              <a:gd name="connsiteX9" fmla="*/ 4071 w 366280"/>
              <a:gd name="connsiteY9" fmla="*/ 11981 h 136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280" h="1361240">
                <a:moveTo>
                  <a:pt x="4071" y="11981"/>
                </a:moveTo>
                <a:cubicBezTo>
                  <a:pt x="23121" y="93473"/>
                  <a:pt x="96675" y="589831"/>
                  <a:pt x="153296" y="808906"/>
                </a:cubicBezTo>
                <a:cubicBezTo>
                  <a:pt x="209917" y="1027981"/>
                  <a:pt x="313634" y="1254464"/>
                  <a:pt x="343796" y="1326431"/>
                </a:cubicBezTo>
                <a:cubicBezTo>
                  <a:pt x="373958" y="1398398"/>
                  <a:pt x="376604" y="1353419"/>
                  <a:pt x="334271" y="1240706"/>
                </a:cubicBezTo>
                <a:cubicBezTo>
                  <a:pt x="291938" y="1127993"/>
                  <a:pt x="121546" y="689844"/>
                  <a:pt x="89796" y="650156"/>
                </a:cubicBezTo>
                <a:cubicBezTo>
                  <a:pt x="58046" y="610469"/>
                  <a:pt x="144300" y="1016869"/>
                  <a:pt x="143771" y="1002581"/>
                </a:cubicBezTo>
                <a:cubicBezTo>
                  <a:pt x="143242" y="988294"/>
                  <a:pt x="109904" y="695664"/>
                  <a:pt x="86621" y="564431"/>
                </a:cubicBezTo>
                <a:cubicBezTo>
                  <a:pt x="63338" y="433198"/>
                  <a:pt x="12008" y="255927"/>
                  <a:pt x="4071" y="215181"/>
                </a:cubicBezTo>
                <a:cubicBezTo>
                  <a:pt x="-3866" y="174435"/>
                  <a:pt x="38996" y="349589"/>
                  <a:pt x="38996" y="319956"/>
                </a:cubicBezTo>
                <a:cubicBezTo>
                  <a:pt x="38996" y="290323"/>
                  <a:pt x="-14979" y="-69511"/>
                  <a:pt x="4071" y="1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17D2CBFC-7F66-386A-EC6C-626A2A69F632}"/>
              </a:ext>
            </a:extLst>
          </p:cNvPr>
          <p:cNvSpPr/>
          <p:nvPr/>
        </p:nvSpPr>
        <p:spPr>
          <a:xfrm>
            <a:off x="4192924" y="3736973"/>
            <a:ext cx="239495" cy="1251317"/>
          </a:xfrm>
          <a:custGeom>
            <a:avLst/>
            <a:gdLst>
              <a:gd name="connsiteX0" fmla="*/ 39351 w 239495"/>
              <a:gd name="connsiteY0" fmla="*/ 2 h 1251317"/>
              <a:gd name="connsiteX1" fmla="*/ 55226 w 239495"/>
              <a:gd name="connsiteY1" fmla="*/ 381002 h 1251317"/>
              <a:gd name="connsiteX2" fmla="*/ 213976 w 239495"/>
              <a:gd name="connsiteY2" fmla="*/ 1069977 h 1251317"/>
              <a:gd name="connsiteX3" fmla="*/ 236201 w 239495"/>
              <a:gd name="connsiteY3" fmla="*/ 1250952 h 1251317"/>
              <a:gd name="connsiteX4" fmla="*/ 182226 w 239495"/>
              <a:gd name="connsiteY4" fmla="*/ 1041402 h 1251317"/>
              <a:gd name="connsiteX5" fmla="*/ 26651 w 239495"/>
              <a:gd name="connsiteY5" fmla="*/ 415927 h 1251317"/>
              <a:gd name="connsiteX6" fmla="*/ 86976 w 239495"/>
              <a:gd name="connsiteY6" fmla="*/ 590552 h 1251317"/>
              <a:gd name="connsiteX7" fmla="*/ 1251 w 239495"/>
              <a:gd name="connsiteY7" fmla="*/ 292102 h 1251317"/>
              <a:gd name="connsiteX8" fmla="*/ 36176 w 239495"/>
              <a:gd name="connsiteY8" fmla="*/ 374652 h 1251317"/>
              <a:gd name="connsiteX9" fmla="*/ 39351 w 239495"/>
              <a:gd name="connsiteY9" fmla="*/ 2 h 125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95" h="1251317">
                <a:moveTo>
                  <a:pt x="39351" y="2"/>
                </a:moveTo>
                <a:cubicBezTo>
                  <a:pt x="42526" y="1060"/>
                  <a:pt x="26122" y="202673"/>
                  <a:pt x="55226" y="381002"/>
                </a:cubicBezTo>
                <a:cubicBezTo>
                  <a:pt x="84330" y="559331"/>
                  <a:pt x="183814" y="924985"/>
                  <a:pt x="213976" y="1069977"/>
                </a:cubicBezTo>
                <a:cubicBezTo>
                  <a:pt x="244139" y="1214969"/>
                  <a:pt x="241493" y="1255715"/>
                  <a:pt x="236201" y="1250952"/>
                </a:cubicBezTo>
                <a:cubicBezTo>
                  <a:pt x="230909" y="1246190"/>
                  <a:pt x="217151" y="1180573"/>
                  <a:pt x="182226" y="1041402"/>
                </a:cubicBezTo>
                <a:cubicBezTo>
                  <a:pt x="147301" y="902231"/>
                  <a:pt x="42526" y="491069"/>
                  <a:pt x="26651" y="415927"/>
                </a:cubicBezTo>
                <a:cubicBezTo>
                  <a:pt x="10776" y="340785"/>
                  <a:pt x="91209" y="611189"/>
                  <a:pt x="86976" y="590552"/>
                </a:cubicBezTo>
                <a:cubicBezTo>
                  <a:pt x="82743" y="569915"/>
                  <a:pt x="9718" y="328085"/>
                  <a:pt x="1251" y="292102"/>
                </a:cubicBezTo>
                <a:cubicBezTo>
                  <a:pt x="-7216" y="256119"/>
                  <a:pt x="29826" y="425981"/>
                  <a:pt x="36176" y="374652"/>
                </a:cubicBezTo>
                <a:cubicBezTo>
                  <a:pt x="42526" y="323323"/>
                  <a:pt x="36176" y="-1056"/>
                  <a:pt x="3935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A8CA225B-99F9-2766-17F2-1AEF4A501712}"/>
              </a:ext>
            </a:extLst>
          </p:cNvPr>
          <p:cNvSpPr/>
          <p:nvPr/>
        </p:nvSpPr>
        <p:spPr>
          <a:xfrm>
            <a:off x="4805018" y="4041558"/>
            <a:ext cx="769801" cy="1115431"/>
          </a:xfrm>
          <a:custGeom>
            <a:avLst/>
            <a:gdLst>
              <a:gd name="connsiteX0" fmla="*/ 84482 w 769801"/>
              <a:gd name="connsiteY0" fmla="*/ 3392 h 1115431"/>
              <a:gd name="connsiteX1" fmla="*/ 290857 w 769801"/>
              <a:gd name="connsiteY1" fmla="*/ 511392 h 1115431"/>
              <a:gd name="connsiteX2" fmla="*/ 309907 w 769801"/>
              <a:gd name="connsiteY2" fmla="*/ 536792 h 1115431"/>
              <a:gd name="connsiteX3" fmla="*/ 274982 w 769801"/>
              <a:gd name="connsiteY3" fmla="*/ 463767 h 1115431"/>
              <a:gd name="connsiteX4" fmla="*/ 608357 w 769801"/>
              <a:gd name="connsiteY4" fmla="*/ 914617 h 1115431"/>
              <a:gd name="connsiteX5" fmla="*/ 767107 w 769801"/>
              <a:gd name="connsiteY5" fmla="*/ 1111467 h 1115431"/>
              <a:gd name="connsiteX6" fmla="*/ 700432 w 769801"/>
              <a:gd name="connsiteY6" fmla="*/ 1032092 h 1115431"/>
              <a:gd name="connsiteX7" fmla="*/ 598832 w 769801"/>
              <a:gd name="connsiteY7" fmla="*/ 860642 h 1115431"/>
              <a:gd name="connsiteX8" fmla="*/ 341657 w 769801"/>
              <a:gd name="connsiteY8" fmla="*/ 447892 h 1115431"/>
              <a:gd name="connsiteX9" fmla="*/ 446432 w 769801"/>
              <a:gd name="connsiteY9" fmla="*/ 638392 h 1115431"/>
              <a:gd name="connsiteX10" fmla="*/ 284507 w 769801"/>
              <a:gd name="connsiteY10" fmla="*/ 460592 h 1115431"/>
              <a:gd name="connsiteX11" fmla="*/ 1932 w 769801"/>
              <a:gd name="connsiteY11" fmla="*/ 92292 h 1115431"/>
              <a:gd name="connsiteX12" fmla="*/ 157507 w 769801"/>
              <a:gd name="connsiteY12" fmla="*/ 279617 h 1115431"/>
              <a:gd name="connsiteX13" fmla="*/ 84482 w 769801"/>
              <a:gd name="connsiteY13" fmla="*/ 3392 h 111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9801" h="1115431">
                <a:moveTo>
                  <a:pt x="84482" y="3392"/>
                </a:moveTo>
                <a:cubicBezTo>
                  <a:pt x="106707" y="42021"/>
                  <a:pt x="253286" y="422492"/>
                  <a:pt x="290857" y="511392"/>
                </a:cubicBezTo>
                <a:cubicBezTo>
                  <a:pt x="328428" y="600292"/>
                  <a:pt x="312553" y="544729"/>
                  <a:pt x="309907" y="536792"/>
                </a:cubicBezTo>
                <a:cubicBezTo>
                  <a:pt x="307261" y="528855"/>
                  <a:pt x="225240" y="400796"/>
                  <a:pt x="274982" y="463767"/>
                </a:cubicBezTo>
                <a:cubicBezTo>
                  <a:pt x="324724" y="526738"/>
                  <a:pt x="526336" y="806667"/>
                  <a:pt x="608357" y="914617"/>
                </a:cubicBezTo>
                <a:cubicBezTo>
                  <a:pt x="690378" y="1022567"/>
                  <a:pt x="751761" y="1091888"/>
                  <a:pt x="767107" y="1111467"/>
                </a:cubicBezTo>
                <a:cubicBezTo>
                  <a:pt x="782453" y="1131046"/>
                  <a:pt x="728478" y="1073896"/>
                  <a:pt x="700432" y="1032092"/>
                </a:cubicBezTo>
                <a:cubicBezTo>
                  <a:pt x="672386" y="990288"/>
                  <a:pt x="658628" y="958009"/>
                  <a:pt x="598832" y="860642"/>
                </a:cubicBezTo>
                <a:cubicBezTo>
                  <a:pt x="539036" y="763275"/>
                  <a:pt x="367057" y="484934"/>
                  <a:pt x="341657" y="447892"/>
                </a:cubicBezTo>
                <a:cubicBezTo>
                  <a:pt x="316257" y="410850"/>
                  <a:pt x="455957" y="636275"/>
                  <a:pt x="446432" y="638392"/>
                </a:cubicBezTo>
                <a:cubicBezTo>
                  <a:pt x="436907" y="640509"/>
                  <a:pt x="358590" y="551609"/>
                  <a:pt x="284507" y="460592"/>
                </a:cubicBezTo>
                <a:cubicBezTo>
                  <a:pt x="210424" y="369575"/>
                  <a:pt x="23099" y="122454"/>
                  <a:pt x="1932" y="92292"/>
                </a:cubicBezTo>
                <a:cubicBezTo>
                  <a:pt x="-19235" y="62130"/>
                  <a:pt x="140045" y="290729"/>
                  <a:pt x="157507" y="279617"/>
                </a:cubicBezTo>
                <a:cubicBezTo>
                  <a:pt x="174969" y="268505"/>
                  <a:pt x="62257" y="-35237"/>
                  <a:pt x="84482" y="3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A99A4E3A-2E96-343A-3FC7-4D5CA334CF3E}"/>
              </a:ext>
            </a:extLst>
          </p:cNvPr>
          <p:cNvSpPr/>
          <p:nvPr/>
        </p:nvSpPr>
        <p:spPr>
          <a:xfrm>
            <a:off x="4090331" y="2933415"/>
            <a:ext cx="929475" cy="1479916"/>
          </a:xfrm>
          <a:custGeom>
            <a:avLst/>
            <a:gdLst>
              <a:gd name="connsiteX0" fmla="*/ 2244 w 929475"/>
              <a:gd name="connsiteY0" fmla="*/ 3460 h 1479916"/>
              <a:gd name="connsiteX1" fmla="*/ 726144 w 929475"/>
              <a:gd name="connsiteY1" fmla="*/ 1238535 h 1479916"/>
              <a:gd name="connsiteX2" fmla="*/ 675344 w 929475"/>
              <a:gd name="connsiteY2" fmla="*/ 1121060 h 1479916"/>
              <a:gd name="connsiteX3" fmla="*/ 929344 w 929475"/>
              <a:gd name="connsiteY3" fmla="*/ 1479835 h 1479916"/>
              <a:gd name="connsiteX4" fmla="*/ 703919 w 929475"/>
              <a:gd name="connsiteY4" fmla="*/ 1146460 h 1479916"/>
              <a:gd name="connsiteX5" fmla="*/ 300694 w 929475"/>
              <a:gd name="connsiteY5" fmla="*/ 422560 h 1479916"/>
              <a:gd name="connsiteX6" fmla="*/ 649944 w 929475"/>
              <a:gd name="connsiteY6" fmla="*/ 1032160 h 1479916"/>
              <a:gd name="connsiteX7" fmla="*/ 160994 w 929475"/>
              <a:gd name="connsiteY7" fmla="*/ 244760 h 1479916"/>
              <a:gd name="connsiteX8" fmla="*/ 488019 w 929475"/>
              <a:gd name="connsiteY8" fmla="*/ 848010 h 1479916"/>
              <a:gd name="connsiteX9" fmla="*/ 2244 w 929475"/>
              <a:gd name="connsiteY9" fmla="*/ 3460 h 14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475" h="1479916">
                <a:moveTo>
                  <a:pt x="2244" y="3460"/>
                </a:moveTo>
                <a:cubicBezTo>
                  <a:pt x="41931" y="68547"/>
                  <a:pt x="613961" y="1052269"/>
                  <a:pt x="726144" y="1238535"/>
                </a:cubicBezTo>
                <a:cubicBezTo>
                  <a:pt x="838327" y="1424801"/>
                  <a:pt x="641477" y="1080843"/>
                  <a:pt x="675344" y="1121060"/>
                </a:cubicBezTo>
                <a:cubicBezTo>
                  <a:pt x="709211" y="1161277"/>
                  <a:pt x="924582" y="1475602"/>
                  <a:pt x="929344" y="1479835"/>
                </a:cubicBezTo>
                <a:cubicBezTo>
                  <a:pt x="934106" y="1484068"/>
                  <a:pt x="808694" y="1322672"/>
                  <a:pt x="703919" y="1146460"/>
                </a:cubicBezTo>
                <a:cubicBezTo>
                  <a:pt x="599144" y="970248"/>
                  <a:pt x="309690" y="441610"/>
                  <a:pt x="300694" y="422560"/>
                </a:cubicBezTo>
                <a:cubicBezTo>
                  <a:pt x="291698" y="403510"/>
                  <a:pt x="673227" y="1061793"/>
                  <a:pt x="649944" y="1032160"/>
                </a:cubicBezTo>
                <a:cubicBezTo>
                  <a:pt x="626661" y="1002527"/>
                  <a:pt x="187981" y="275452"/>
                  <a:pt x="160994" y="244760"/>
                </a:cubicBezTo>
                <a:cubicBezTo>
                  <a:pt x="134007" y="214068"/>
                  <a:pt x="513948" y="883464"/>
                  <a:pt x="488019" y="848010"/>
                </a:cubicBezTo>
                <a:cubicBezTo>
                  <a:pt x="462090" y="812556"/>
                  <a:pt x="-37443" y="-61627"/>
                  <a:pt x="2244" y="3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56E8AB1D-B3C7-E493-A311-283C8227E3A3}"/>
              </a:ext>
            </a:extLst>
          </p:cNvPr>
          <p:cNvSpPr/>
          <p:nvPr/>
        </p:nvSpPr>
        <p:spPr>
          <a:xfrm>
            <a:off x="4087893" y="2987033"/>
            <a:ext cx="221810" cy="903955"/>
          </a:xfrm>
          <a:custGeom>
            <a:avLst/>
            <a:gdLst>
              <a:gd name="connsiteX0" fmla="*/ 207882 w 221810"/>
              <a:gd name="connsiteY0" fmla="*/ 45092 h 903955"/>
              <a:gd name="connsiteX1" fmla="*/ 112632 w 221810"/>
              <a:gd name="connsiteY1" fmla="*/ 305442 h 903955"/>
              <a:gd name="connsiteX2" fmla="*/ 220582 w 221810"/>
              <a:gd name="connsiteY2" fmla="*/ 895992 h 903955"/>
              <a:gd name="connsiteX3" fmla="*/ 160257 w 221810"/>
              <a:gd name="connsiteY3" fmla="*/ 603892 h 903955"/>
              <a:gd name="connsiteX4" fmla="*/ 1507 w 221810"/>
              <a:gd name="connsiteY4" fmla="*/ 6992 h 903955"/>
              <a:gd name="connsiteX5" fmla="*/ 80882 w 221810"/>
              <a:gd name="connsiteY5" fmla="*/ 273692 h 903955"/>
              <a:gd name="connsiteX6" fmla="*/ 90407 w 221810"/>
              <a:gd name="connsiteY6" fmla="*/ 216542 h 903955"/>
              <a:gd name="connsiteX7" fmla="*/ 207882 w 221810"/>
              <a:gd name="connsiteY7" fmla="*/ 45092 h 90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810" h="903955">
                <a:moveTo>
                  <a:pt x="207882" y="45092"/>
                </a:moveTo>
                <a:cubicBezTo>
                  <a:pt x="211586" y="59909"/>
                  <a:pt x="110515" y="163625"/>
                  <a:pt x="112632" y="305442"/>
                </a:cubicBezTo>
                <a:cubicBezTo>
                  <a:pt x="114749" y="447259"/>
                  <a:pt x="212644" y="846250"/>
                  <a:pt x="220582" y="895992"/>
                </a:cubicBezTo>
                <a:cubicBezTo>
                  <a:pt x="228520" y="945734"/>
                  <a:pt x="196769" y="752059"/>
                  <a:pt x="160257" y="603892"/>
                </a:cubicBezTo>
                <a:cubicBezTo>
                  <a:pt x="123745" y="455725"/>
                  <a:pt x="14736" y="62025"/>
                  <a:pt x="1507" y="6992"/>
                </a:cubicBezTo>
                <a:cubicBezTo>
                  <a:pt x="-11722" y="-48041"/>
                  <a:pt x="66065" y="238767"/>
                  <a:pt x="80882" y="273692"/>
                </a:cubicBezTo>
                <a:cubicBezTo>
                  <a:pt x="95699" y="308617"/>
                  <a:pt x="71886" y="250409"/>
                  <a:pt x="90407" y="216542"/>
                </a:cubicBezTo>
                <a:cubicBezTo>
                  <a:pt x="108928" y="182675"/>
                  <a:pt x="204178" y="30275"/>
                  <a:pt x="207882" y="45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F7A185E0-9A70-2003-076F-D35228506F19}"/>
              </a:ext>
            </a:extLst>
          </p:cNvPr>
          <p:cNvSpPr/>
          <p:nvPr/>
        </p:nvSpPr>
        <p:spPr>
          <a:xfrm>
            <a:off x="2308368" y="3936273"/>
            <a:ext cx="444412" cy="1842415"/>
          </a:xfrm>
          <a:custGeom>
            <a:avLst/>
            <a:gdLst>
              <a:gd name="connsiteX0" fmla="*/ 444259 w 444412"/>
              <a:gd name="connsiteY0" fmla="*/ 4131 h 1842415"/>
              <a:gd name="connsiteX1" fmla="*/ 67187 w 444412"/>
              <a:gd name="connsiteY1" fmla="*/ 880824 h 1842415"/>
              <a:gd name="connsiteX2" fmla="*/ 114321 w 444412"/>
              <a:gd name="connsiteY2" fmla="*/ 777129 h 1842415"/>
              <a:gd name="connsiteX3" fmla="*/ 123747 w 444412"/>
              <a:gd name="connsiteY3" fmla="*/ 1144774 h 1842415"/>
              <a:gd name="connsiteX4" fmla="*/ 95467 w 444412"/>
              <a:gd name="connsiteY4" fmla="*/ 1597261 h 1842415"/>
              <a:gd name="connsiteX5" fmla="*/ 142601 w 444412"/>
              <a:gd name="connsiteY5" fmla="*/ 1521847 h 1842415"/>
              <a:gd name="connsiteX6" fmla="*/ 312284 w 444412"/>
              <a:gd name="connsiteY6" fmla="*/ 1842358 h 1842415"/>
              <a:gd name="connsiteX7" fmla="*/ 114321 w 444412"/>
              <a:gd name="connsiteY7" fmla="*/ 1493566 h 1842415"/>
              <a:gd name="connsiteX8" fmla="*/ 1199 w 444412"/>
              <a:gd name="connsiteY8" fmla="*/ 965665 h 1842415"/>
              <a:gd name="connsiteX9" fmla="*/ 57760 w 444412"/>
              <a:gd name="connsiteY9" fmla="*/ 1323884 h 1842415"/>
              <a:gd name="connsiteX10" fmla="*/ 104894 w 444412"/>
              <a:gd name="connsiteY10" fmla="*/ 975092 h 1842415"/>
              <a:gd name="connsiteX11" fmla="*/ 199162 w 444412"/>
              <a:gd name="connsiteY11" fmla="*/ 352923 h 1842415"/>
              <a:gd name="connsiteX12" fmla="*/ 114321 w 444412"/>
              <a:gd name="connsiteY12" fmla="*/ 541459 h 1842415"/>
              <a:gd name="connsiteX13" fmla="*/ 444259 w 444412"/>
              <a:gd name="connsiteY13" fmla="*/ 4131 h 184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412" h="1842415">
                <a:moveTo>
                  <a:pt x="444259" y="4131"/>
                </a:moveTo>
                <a:cubicBezTo>
                  <a:pt x="436403" y="60692"/>
                  <a:pt x="122177" y="751991"/>
                  <a:pt x="67187" y="880824"/>
                </a:cubicBezTo>
                <a:cubicBezTo>
                  <a:pt x="12197" y="1009657"/>
                  <a:pt x="104894" y="733137"/>
                  <a:pt x="114321" y="777129"/>
                </a:cubicBezTo>
                <a:cubicBezTo>
                  <a:pt x="123748" y="821121"/>
                  <a:pt x="126889" y="1008085"/>
                  <a:pt x="123747" y="1144774"/>
                </a:cubicBezTo>
                <a:cubicBezTo>
                  <a:pt x="120605" y="1281463"/>
                  <a:pt x="92325" y="1534415"/>
                  <a:pt x="95467" y="1597261"/>
                </a:cubicBezTo>
                <a:cubicBezTo>
                  <a:pt x="98609" y="1660107"/>
                  <a:pt x="106465" y="1480997"/>
                  <a:pt x="142601" y="1521847"/>
                </a:cubicBezTo>
                <a:cubicBezTo>
                  <a:pt x="178737" y="1562697"/>
                  <a:pt x="316997" y="1847071"/>
                  <a:pt x="312284" y="1842358"/>
                </a:cubicBezTo>
                <a:cubicBezTo>
                  <a:pt x="307571" y="1837645"/>
                  <a:pt x="166169" y="1639682"/>
                  <a:pt x="114321" y="1493566"/>
                </a:cubicBezTo>
                <a:cubicBezTo>
                  <a:pt x="62473" y="1347450"/>
                  <a:pt x="10626" y="993945"/>
                  <a:pt x="1199" y="965665"/>
                </a:cubicBezTo>
                <a:cubicBezTo>
                  <a:pt x="-8228" y="937385"/>
                  <a:pt x="40478" y="1322313"/>
                  <a:pt x="57760" y="1323884"/>
                </a:cubicBezTo>
                <a:cubicBezTo>
                  <a:pt x="75042" y="1325455"/>
                  <a:pt x="81327" y="1136919"/>
                  <a:pt x="104894" y="975092"/>
                </a:cubicBezTo>
                <a:cubicBezTo>
                  <a:pt x="128461" y="813265"/>
                  <a:pt x="197591" y="425195"/>
                  <a:pt x="199162" y="352923"/>
                </a:cubicBezTo>
                <a:cubicBezTo>
                  <a:pt x="200733" y="280651"/>
                  <a:pt x="73471" y="593307"/>
                  <a:pt x="114321" y="541459"/>
                </a:cubicBezTo>
                <a:cubicBezTo>
                  <a:pt x="155170" y="489612"/>
                  <a:pt x="452115" y="-52430"/>
                  <a:pt x="444259" y="4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6B282A2D-4155-AC73-C252-62887F42BA92}"/>
              </a:ext>
            </a:extLst>
          </p:cNvPr>
          <p:cNvSpPr/>
          <p:nvPr/>
        </p:nvSpPr>
        <p:spPr>
          <a:xfrm>
            <a:off x="2563433" y="4733493"/>
            <a:ext cx="246417" cy="1805655"/>
          </a:xfrm>
          <a:custGeom>
            <a:avLst/>
            <a:gdLst>
              <a:gd name="connsiteX0" fmla="*/ 19511 w 246417"/>
              <a:gd name="connsiteY0" fmla="*/ 8189 h 1805655"/>
              <a:gd name="connsiteX1" fmla="*/ 236328 w 246417"/>
              <a:gd name="connsiteY1" fmla="*/ 1705014 h 1805655"/>
              <a:gd name="connsiteX2" fmla="*/ 189194 w 246417"/>
              <a:gd name="connsiteY2" fmla="*/ 1488198 h 1805655"/>
              <a:gd name="connsiteX3" fmla="*/ 658 w 246417"/>
              <a:gd name="connsiteY3" fmla="*/ 479530 h 1805655"/>
              <a:gd name="connsiteX4" fmla="*/ 123206 w 246417"/>
              <a:gd name="connsiteY4" fmla="*/ 1035711 h 1805655"/>
              <a:gd name="connsiteX5" fmla="*/ 19511 w 246417"/>
              <a:gd name="connsiteY5" fmla="*/ 8189 h 180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417" h="1805655">
                <a:moveTo>
                  <a:pt x="19511" y="8189"/>
                </a:moveTo>
                <a:cubicBezTo>
                  <a:pt x="38365" y="119740"/>
                  <a:pt x="208048" y="1458346"/>
                  <a:pt x="236328" y="1705014"/>
                </a:cubicBezTo>
                <a:cubicBezTo>
                  <a:pt x="264608" y="1951682"/>
                  <a:pt x="228472" y="1692445"/>
                  <a:pt x="189194" y="1488198"/>
                </a:cubicBezTo>
                <a:cubicBezTo>
                  <a:pt x="149916" y="1283951"/>
                  <a:pt x="11656" y="554945"/>
                  <a:pt x="658" y="479530"/>
                </a:cubicBezTo>
                <a:cubicBezTo>
                  <a:pt x="-10340" y="404116"/>
                  <a:pt x="120064" y="1111125"/>
                  <a:pt x="123206" y="1035711"/>
                </a:cubicBezTo>
                <a:cubicBezTo>
                  <a:pt x="126348" y="960297"/>
                  <a:pt x="657" y="-103362"/>
                  <a:pt x="19511" y="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C17D2CB4-7C98-9A71-B087-850A97F86177}"/>
              </a:ext>
            </a:extLst>
          </p:cNvPr>
          <p:cNvSpPr/>
          <p:nvPr/>
        </p:nvSpPr>
        <p:spPr>
          <a:xfrm>
            <a:off x="2542729" y="3318233"/>
            <a:ext cx="559204" cy="1706367"/>
          </a:xfrm>
          <a:custGeom>
            <a:avLst/>
            <a:gdLst>
              <a:gd name="connsiteX0" fmla="*/ 558690 w 559204"/>
              <a:gd name="connsiteY0" fmla="*/ 2 h 1706367"/>
              <a:gd name="connsiteX1" fmla="*/ 313593 w 559204"/>
              <a:gd name="connsiteY1" fmla="*/ 820134 h 1706367"/>
              <a:gd name="connsiteX2" fmla="*/ 341873 w 559204"/>
              <a:gd name="connsiteY2" fmla="*/ 678732 h 1706367"/>
              <a:gd name="connsiteX3" fmla="*/ 40215 w 559204"/>
              <a:gd name="connsiteY3" fmla="*/ 1282047 h 1706367"/>
              <a:gd name="connsiteX4" fmla="*/ 21362 w 559204"/>
              <a:gd name="connsiteY4" fmla="*/ 1385742 h 1706367"/>
              <a:gd name="connsiteX5" fmla="*/ 49642 w 559204"/>
              <a:gd name="connsiteY5" fmla="*/ 1706254 h 1706367"/>
              <a:gd name="connsiteX6" fmla="*/ 11935 w 559204"/>
              <a:gd name="connsiteY6" fmla="*/ 1348035 h 1706367"/>
              <a:gd name="connsiteX7" fmla="*/ 294739 w 559204"/>
              <a:gd name="connsiteY7" fmla="*/ 537330 h 1706367"/>
              <a:gd name="connsiteX8" fmla="*/ 238178 w 559204"/>
              <a:gd name="connsiteY8" fmla="*/ 829561 h 1706367"/>
              <a:gd name="connsiteX9" fmla="*/ 558690 w 559204"/>
              <a:gd name="connsiteY9" fmla="*/ 2 h 170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204" h="1706367">
                <a:moveTo>
                  <a:pt x="558690" y="2"/>
                </a:moveTo>
                <a:cubicBezTo>
                  <a:pt x="571259" y="-1569"/>
                  <a:pt x="349729" y="707012"/>
                  <a:pt x="313593" y="820134"/>
                </a:cubicBezTo>
                <a:cubicBezTo>
                  <a:pt x="277457" y="933256"/>
                  <a:pt x="387436" y="601747"/>
                  <a:pt x="341873" y="678732"/>
                </a:cubicBezTo>
                <a:cubicBezTo>
                  <a:pt x="296310" y="755718"/>
                  <a:pt x="93633" y="1164212"/>
                  <a:pt x="40215" y="1282047"/>
                </a:cubicBezTo>
                <a:cubicBezTo>
                  <a:pt x="-13203" y="1399882"/>
                  <a:pt x="19791" y="1315041"/>
                  <a:pt x="21362" y="1385742"/>
                </a:cubicBezTo>
                <a:cubicBezTo>
                  <a:pt x="22933" y="1456443"/>
                  <a:pt x="51213" y="1712539"/>
                  <a:pt x="49642" y="1706254"/>
                </a:cubicBezTo>
                <a:cubicBezTo>
                  <a:pt x="48071" y="1699970"/>
                  <a:pt x="-28915" y="1542856"/>
                  <a:pt x="11935" y="1348035"/>
                </a:cubicBezTo>
                <a:cubicBezTo>
                  <a:pt x="52784" y="1153214"/>
                  <a:pt x="257032" y="623742"/>
                  <a:pt x="294739" y="537330"/>
                </a:cubicBezTo>
                <a:cubicBezTo>
                  <a:pt x="332446" y="450918"/>
                  <a:pt x="191044" y="917544"/>
                  <a:pt x="238178" y="829561"/>
                </a:cubicBezTo>
                <a:cubicBezTo>
                  <a:pt x="285312" y="741578"/>
                  <a:pt x="546121" y="1573"/>
                  <a:pt x="55869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B6E066A7-2920-C50F-F61D-73FE884D1020}"/>
              </a:ext>
            </a:extLst>
          </p:cNvPr>
          <p:cNvSpPr/>
          <p:nvPr/>
        </p:nvSpPr>
        <p:spPr>
          <a:xfrm>
            <a:off x="2418391" y="2615809"/>
            <a:ext cx="1305995" cy="1196125"/>
          </a:xfrm>
          <a:custGeom>
            <a:avLst/>
            <a:gdLst>
              <a:gd name="connsiteX0" fmla="*/ 1305197 w 1305995"/>
              <a:gd name="connsiteY0" fmla="*/ 4843 h 1196125"/>
              <a:gd name="connsiteX1" fmla="*/ 466211 w 1305995"/>
              <a:gd name="connsiteY1" fmla="*/ 532744 h 1196125"/>
              <a:gd name="connsiteX2" fmla="*/ 23151 w 1305995"/>
              <a:gd name="connsiteY2" fmla="*/ 1183193 h 1196125"/>
              <a:gd name="connsiteX3" fmla="*/ 126846 w 1305995"/>
              <a:gd name="connsiteY3" fmla="*/ 919243 h 1196125"/>
              <a:gd name="connsiteX4" fmla="*/ 673601 w 1305995"/>
              <a:gd name="connsiteY4" fmla="*/ 353634 h 1196125"/>
              <a:gd name="connsiteX5" fmla="*/ 862137 w 1305995"/>
              <a:gd name="connsiteY5" fmla="*/ 136818 h 1196125"/>
              <a:gd name="connsiteX6" fmla="*/ 588760 w 1305995"/>
              <a:gd name="connsiteY6" fmla="*/ 334781 h 1196125"/>
              <a:gd name="connsiteX7" fmla="*/ 975258 w 1305995"/>
              <a:gd name="connsiteY7" fmla="*/ 89684 h 1196125"/>
              <a:gd name="connsiteX8" fmla="*/ 626467 w 1305995"/>
              <a:gd name="connsiteY8" fmla="*/ 259366 h 1196125"/>
              <a:gd name="connsiteX9" fmla="*/ 1305197 w 1305995"/>
              <a:gd name="connsiteY9" fmla="*/ 4843 h 11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5995" h="1196125">
                <a:moveTo>
                  <a:pt x="1305197" y="4843"/>
                </a:moveTo>
                <a:cubicBezTo>
                  <a:pt x="1278488" y="50406"/>
                  <a:pt x="679885" y="336352"/>
                  <a:pt x="466211" y="532744"/>
                </a:cubicBezTo>
                <a:cubicBezTo>
                  <a:pt x="252537" y="729136"/>
                  <a:pt x="79712" y="1118777"/>
                  <a:pt x="23151" y="1183193"/>
                </a:cubicBezTo>
                <a:cubicBezTo>
                  <a:pt x="-33410" y="1247609"/>
                  <a:pt x="18438" y="1057503"/>
                  <a:pt x="126846" y="919243"/>
                </a:cubicBezTo>
                <a:cubicBezTo>
                  <a:pt x="235254" y="780983"/>
                  <a:pt x="551053" y="484038"/>
                  <a:pt x="673601" y="353634"/>
                </a:cubicBezTo>
                <a:cubicBezTo>
                  <a:pt x="796149" y="223230"/>
                  <a:pt x="876277" y="139960"/>
                  <a:pt x="862137" y="136818"/>
                </a:cubicBezTo>
                <a:cubicBezTo>
                  <a:pt x="847997" y="133676"/>
                  <a:pt x="569907" y="342637"/>
                  <a:pt x="588760" y="334781"/>
                </a:cubicBezTo>
                <a:cubicBezTo>
                  <a:pt x="607613" y="326925"/>
                  <a:pt x="968974" y="102253"/>
                  <a:pt x="975258" y="89684"/>
                </a:cubicBezTo>
                <a:cubicBezTo>
                  <a:pt x="981542" y="77115"/>
                  <a:pt x="573048" y="268793"/>
                  <a:pt x="626467" y="259366"/>
                </a:cubicBezTo>
                <a:cubicBezTo>
                  <a:pt x="679886" y="249939"/>
                  <a:pt x="1331906" y="-40720"/>
                  <a:pt x="1305197" y="4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15B19478-FA3B-10DF-78AC-3BCD0678A883}"/>
              </a:ext>
            </a:extLst>
          </p:cNvPr>
          <p:cNvSpPr/>
          <p:nvPr/>
        </p:nvSpPr>
        <p:spPr>
          <a:xfrm>
            <a:off x="5244232" y="3336966"/>
            <a:ext cx="631979" cy="1519024"/>
          </a:xfrm>
          <a:custGeom>
            <a:avLst/>
            <a:gdLst>
              <a:gd name="connsiteX0" fmla="*/ 53632 w 631979"/>
              <a:gd name="connsiteY0" fmla="*/ 123 h 1519024"/>
              <a:gd name="connsiteX1" fmla="*/ 232741 w 631979"/>
              <a:gd name="connsiteY1" fmla="*/ 773121 h 1519024"/>
              <a:gd name="connsiteX2" fmla="*/ 609813 w 631979"/>
              <a:gd name="connsiteY2" fmla="*/ 1489558 h 1519024"/>
              <a:gd name="connsiteX3" fmla="*/ 524972 w 631979"/>
              <a:gd name="connsiteY3" fmla="*/ 1310448 h 1519024"/>
              <a:gd name="connsiteX4" fmla="*/ 6498 w 631979"/>
              <a:gd name="connsiteY4" fmla="*/ 659999 h 1519024"/>
              <a:gd name="connsiteX5" fmla="*/ 223314 w 631979"/>
              <a:gd name="connsiteY5" fmla="*/ 829681 h 1519024"/>
              <a:gd name="connsiteX6" fmla="*/ 53632 w 631979"/>
              <a:gd name="connsiteY6" fmla="*/ 123 h 15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979" h="1519024">
                <a:moveTo>
                  <a:pt x="53632" y="123"/>
                </a:moveTo>
                <a:cubicBezTo>
                  <a:pt x="55203" y="-9304"/>
                  <a:pt x="140044" y="524882"/>
                  <a:pt x="232741" y="773121"/>
                </a:cubicBezTo>
                <a:cubicBezTo>
                  <a:pt x="325438" y="1021360"/>
                  <a:pt x="561108" y="1400004"/>
                  <a:pt x="609813" y="1489558"/>
                </a:cubicBezTo>
                <a:cubicBezTo>
                  <a:pt x="658518" y="1579113"/>
                  <a:pt x="625524" y="1448708"/>
                  <a:pt x="524972" y="1310448"/>
                </a:cubicBezTo>
                <a:cubicBezTo>
                  <a:pt x="424420" y="1172188"/>
                  <a:pt x="56774" y="740127"/>
                  <a:pt x="6498" y="659999"/>
                </a:cubicBezTo>
                <a:cubicBezTo>
                  <a:pt x="-43778" y="579871"/>
                  <a:pt x="213887" y="941231"/>
                  <a:pt x="223314" y="829681"/>
                </a:cubicBezTo>
                <a:cubicBezTo>
                  <a:pt x="232741" y="718131"/>
                  <a:pt x="52061" y="9550"/>
                  <a:pt x="5363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B92C4E4B-F797-3907-3B8B-D322DA23FBDD}"/>
              </a:ext>
            </a:extLst>
          </p:cNvPr>
          <p:cNvSpPr/>
          <p:nvPr/>
        </p:nvSpPr>
        <p:spPr>
          <a:xfrm>
            <a:off x="5150608" y="2498475"/>
            <a:ext cx="1302195" cy="2635609"/>
          </a:xfrm>
          <a:custGeom>
            <a:avLst/>
            <a:gdLst>
              <a:gd name="connsiteX0" fmla="*/ 34134 w 1302195"/>
              <a:gd name="connsiteY0" fmla="*/ 93896 h 2635609"/>
              <a:gd name="connsiteX1" fmla="*/ 90695 w 1302195"/>
              <a:gd name="connsiteY1" fmla="*/ 122177 h 2635609"/>
              <a:gd name="connsiteX2" fmla="*/ 731718 w 1302195"/>
              <a:gd name="connsiteY2" fmla="*/ 1272247 h 2635609"/>
              <a:gd name="connsiteX3" fmla="*/ 712864 w 1302195"/>
              <a:gd name="connsiteY3" fmla="*/ 1102564 h 2635609"/>
              <a:gd name="connsiteX4" fmla="*/ 1297326 w 1302195"/>
              <a:gd name="connsiteY4" fmla="*/ 2601426 h 2635609"/>
              <a:gd name="connsiteX5" fmla="*/ 948534 w 1302195"/>
              <a:gd name="connsiteY5" fmla="*/ 2007537 h 2635609"/>
              <a:gd name="connsiteX6" fmla="*/ 203817 w 1302195"/>
              <a:gd name="connsiteY6" fmla="*/ 386127 h 2635609"/>
              <a:gd name="connsiteX7" fmla="*/ 373499 w 1302195"/>
              <a:gd name="connsiteY7" fmla="*/ 659504 h 2635609"/>
              <a:gd name="connsiteX8" fmla="*/ 34134 w 1302195"/>
              <a:gd name="connsiteY8" fmla="*/ 93896 h 263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195" h="2635609">
                <a:moveTo>
                  <a:pt x="34134" y="93896"/>
                </a:moveTo>
                <a:cubicBezTo>
                  <a:pt x="-13000" y="4342"/>
                  <a:pt x="-25569" y="-74215"/>
                  <a:pt x="90695" y="122177"/>
                </a:cubicBezTo>
                <a:cubicBezTo>
                  <a:pt x="206959" y="318569"/>
                  <a:pt x="628023" y="1108849"/>
                  <a:pt x="731718" y="1272247"/>
                </a:cubicBezTo>
                <a:cubicBezTo>
                  <a:pt x="835413" y="1435645"/>
                  <a:pt x="618596" y="881034"/>
                  <a:pt x="712864" y="1102564"/>
                </a:cubicBezTo>
                <a:cubicBezTo>
                  <a:pt x="807132" y="1324094"/>
                  <a:pt x="1258048" y="2450597"/>
                  <a:pt x="1297326" y="2601426"/>
                </a:cubicBezTo>
                <a:cubicBezTo>
                  <a:pt x="1336604" y="2752255"/>
                  <a:pt x="1130785" y="2376753"/>
                  <a:pt x="948534" y="2007537"/>
                </a:cubicBezTo>
                <a:cubicBezTo>
                  <a:pt x="766283" y="1638321"/>
                  <a:pt x="299656" y="610799"/>
                  <a:pt x="203817" y="386127"/>
                </a:cubicBezTo>
                <a:cubicBezTo>
                  <a:pt x="107978" y="161455"/>
                  <a:pt x="397066" y="711351"/>
                  <a:pt x="373499" y="659504"/>
                </a:cubicBezTo>
                <a:cubicBezTo>
                  <a:pt x="349932" y="607657"/>
                  <a:pt x="81268" y="183450"/>
                  <a:pt x="34134" y="93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D13388FE-B034-58BB-0AC5-E076AC409D84}"/>
              </a:ext>
            </a:extLst>
          </p:cNvPr>
          <p:cNvSpPr/>
          <p:nvPr/>
        </p:nvSpPr>
        <p:spPr>
          <a:xfrm>
            <a:off x="2534335" y="2631057"/>
            <a:ext cx="1855392" cy="3510783"/>
          </a:xfrm>
          <a:custGeom>
            <a:avLst/>
            <a:gdLst>
              <a:gd name="connsiteX0" fmla="*/ 1490910 w 1855392"/>
              <a:gd name="connsiteY0" fmla="*/ 470362 h 3510783"/>
              <a:gd name="connsiteX1" fmla="*/ 793327 w 1855392"/>
              <a:gd name="connsiteY1" fmla="*/ 1318774 h 3510783"/>
              <a:gd name="connsiteX2" fmla="*/ 529376 w 1855392"/>
              <a:gd name="connsiteY2" fmla="*/ 1931516 h 3510783"/>
              <a:gd name="connsiteX3" fmla="*/ 595364 w 1855392"/>
              <a:gd name="connsiteY3" fmla="*/ 1629858 h 3510783"/>
              <a:gd name="connsiteX4" fmla="*/ 519950 w 1855392"/>
              <a:gd name="connsiteY4" fmla="*/ 2270881 h 3510783"/>
              <a:gd name="connsiteX5" fmla="*/ 378547 w 1855392"/>
              <a:gd name="connsiteY5" fmla="*/ 2921331 h 3510783"/>
              <a:gd name="connsiteX6" fmla="*/ 416255 w 1855392"/>
              <a:gd name="connsiteY6" fmla="*/ 2563112 h 3510783"/>
              <a:gd name="connsiteX7" fmla="*/ 274853 w 1855392"/>
              <a:gd name="connsiteY7" fmla="*/ 2949611 h 3510783"/>
              <a:gd name="connsiteX8" fmla="*/ 208865 w 1855392"/>
              <a:gd name="connsiteY8" fmla="*/ 3505792 h 3510783"/>
              <a:gd name="connsiteX9" fmla="*/ 161731 w 1855392"/>
              <a:gd name="connsiteY9" fmla="*/ 3138147 h 3510783"/>
              <a:gd name="connsiteX10" fmla="*/ 48609 w 1855392"/>
              <a:gd name="connsiteY10" fmla="*/ 1808968 h 3510783"/>
              <a:gd name="connsiteX11" fmla="*/ 10902 w 1855392"/>
              <a:gd name="connsiteY11" fmla="*/ 2270881 h 3510783"/>
              <a:gd name="connsiteX12" fmla="*/ 237145 w 1855392"/>
              <a:gd name="connsiteY12" fmla="*/ 762592 h 3510783"/>
              <a:gd name="connsiteX13" fmla="*/ 199438 w 1855392"/>
              <a:gd name="connsiteY13" fmla="*/ 1526164 h 3510783"/>
              <a:gd name="connsiteX14" fmla="*/ 331413 w 1855392"/>
              <a:gd name="connsiteY14" fmla="*/ 630617 h 3510783"/>
              <a:gd name="connsiteX15" fmla="*/ 199438 w 1855392"/>
              <a:gd name="connsiteY15" fmla="*/ 941702 h 3510783"/>
              <a:gd name="connsiteX16" fmla="*/ 1085558 w 1855392"/>
              <a:gd name="connsiteY16" fmla="*/ 244118 h 3510783"/>
              <a:gd name="connsiteX17" fmla="*/ 567084 w 1855392"/>
              <a:gd name="connsiteY17" fmla="*/ 602337 h 3510783"/>
              <a:gd name="connsiteX18" fmla="*/ 1811422 w 1855392"/>
              <a:gd name="connsiteY18" fmla="*/ 17875 h 3510783"/>
              <a:gd name="connsiteX19" fmla="*/ 1500337 w 1855392"/>
              <a:gd name="connsiteY19" fmla="*/ 206411 h 3510783"/>
              <a:gd name="connsiteX20" fmla="*/ 774473 w 1855392"/>
              <a:gd name="connsiteY20" fmla="*/ 772019 h 3510783"/>
              <a:gd name="connsiteX21" fmla="*/ 1490910 w 1855392"/>
              <a:gd name="connsiteY21" fmla="*/ 470362 h 351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55392" h="3510783">
                <a:moveTo>
                  <a:pt x="1490910" y="470362"/>
                </a:moveTo>
                <a:cubicBezTo>
                  <a:pt x="1494052" y="561488"/>
                  <a:pt x="953583" y="1075248"/>
                  <a:pt x="793327" y="1318774"/>
                </a:cubicBezTo>
                <a:cubicBezTo>
                  <a:pt x="633071" y="1562300"/>
                  <a:pt x="562370" y="1879669"/>
                  <a:pt x="529376" y="1931516"/>
                </a:cubicBezTo>
                <a:cubicBezTo>
                  <a:pt x="496382" y="1983363"/>
                  <a:pt x="596935" y="1573297"/>
                  <a:pt x="595364" y="1629858"/>
                </a:cubicBezTo>
                <a:cubicBezTo>
                  <a:pt x="593793" y="1686419"/>
                  <a:pt x="556086" y="2055636"/>
                  <a:pt x="519950" y="2270881"/>
                </a:cubicBezTo>
                <a:cubicBezTo>
                  <a:pt x="483814" y="2486126"/>
                  <a:pt x="395829" y="2872626"/>
                  <a:pt x="378547" y="2921331"/>
                </a:cubicBezTo>
                <a:cubicBezTo>
                  <a:pt x="361265" y="2970036"/>
                  <a:pt x="433537" y="2558399"/>
                  <a:pt x="416255" y="2563112"/>
                </a:cubicBezTo>
                <a:cubicBezTo>
                  <a:pt x="398973" y="2567825"/>
                  <a:pt x="309418" y="2792498"/>
                  <a:pt x="274853" y="2949611"/>
                </a:cubicBezTo>
                <a:cubicBezTo>
                  <a:pt x="240288" y="3106724"/>
                  <a:pt x="227719" y="3474369"/>
                  <a:pt x="208865" y="3505792"/>
                </a:cubicBezTo>
                <a:cubicBezTo>
                  <a:pt x="190011" y="3537215"/>
                  <a:pt x="188440" y="3420951"/>
                  <a:pt x="161731" y="3138147"/>
                </a:cubicBezTo>
                <a:cubicBezTo>
                  <a:pt x="135022" y="2855343"/>
                  <a:pt x="73747" y="1953512"/>
                  <a:pt x="48609" y="1808968"/>
                </a:cubicBezTo>
                <a:cubicBezTo>
                  <a:pt x="23471" y="1664424"/>
                  <a:pt x="-20521" y="2445277"/>
                  <a:pt x="10902" y="2270881"/>
                </a:cubicBezTo>
                <a:cubicBezTo>
                  <a:pt x="42325" y="2096485"/>
                  <a:pt x="205722" y="886711"/>
                  <a:pt x="237145" y="762592"/>
                </a:cubicBezTo>
                <a:cubicBezTo>
                  <a:pt x="268568" y="638473"/>
                  <a:pt x="183727" y="1548160"/>
                  <a:pt x="199438" y="1526164"/>
                </a:cubicBezTo>
                <a:cubicBezTo>
                  <a:pt x="215149" y="1504168"/>
                  <a:pt x="331413" y="728027"/>
                  <a:pt x="331413" y="630617"/>
                </a:cubicBezTo>
                <a:cubicBezTo>
                  <a:pt x="331413" y="533207"/>
                  <a:pt x="73747" y="1006118"/>
                  <a:pt x="199438" y="941702"/>
                </a:cubicBezTo>
                <a:cubicBezTo>
                  <a:pt x="325129" y="877286"/>
                  <a:pt x="1024284" y="300679"/>
                  <a:pt x="1085558" y="244118"/>
                </a:cubicBezTo>
                <a:cubicBezTo>
                  <a:pt x="1146832" y="187557"/>
                  <a:pt x="446107" y="640044"/>
                  <a:pt x="567084" y="602337"/>
                </a:cubicBezTo>
                <a:cubicBezTo>
                  <a:pt x="688061" y="564630"/>
                  <a:pt x="1655880" y="83863"/>
                  <a:pt x="1811422" y="17875"/>
                </a:cubicBezTo>
                <a:cubicBezTo>
                  <a:pt x="1966964" y="-48113"/>
                  <a:pt x="1673162" y="80720"/>
                  <a:pt x="1500337" y="206411"/>
                </a:cubicBezTo>
                <a:cubicBezTo>
                  <a:pt x="1327512" y="332102"/>
                  <a:pt x="772902" y="728027"/>
                  <a:pt x="774473" y="772019"/>
                </a:cubicBezTo>
                <a:cubicBezTo>
                  <a:pt x="776044" y="816011"/>
                  <a:pt x="1487768" y="379236"/>
                  <a:pt x="1490910" y="47036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F239ECBC-3744-E470-9DF2-E80BB7BD1CF7}"/>
              </a:ext>
            </a:extLst>
          </p:cNvPr>
          <p:cNvSpPr/>
          <p:nvPr/>
        </p:nvSpPr>
        <p:spPr>
          <a:xfrm>
            <a:off x="3761011" y="2595702"/>
            <a:ext cx="974290" cy="2788944"/>
          </a:xfrm>
          <a:custGeom>
            <a:avLst/>
            <a:gdLst>
              <a:gd name="connsiteX0" fmla="*/ 284 w 974290"/>
              <a:gd name="connsiteY0" fmla="*/ 34376 h 2788944"/>
              <a:gd name="connsiteX1" fmla="*/ 528185 w 974290"/>
              <a:gd name="connsiteY1" fmla="*/ 2032859 h 2788944"/>
              <a:gd name="connsiteX2" fmla="*/ 490478 w 974290"/>
              <a:gd name="connsiteY2" fmla="*/ 1759482 h 2788944"/>
              <a:gd name="connsiteX3" fmla="*/ 716721 w 974290"/>
              <a:gd name="connsiteY3" fmla="*/ 2626747 h 2788944"/>
              <a:gd name="connsiteX4" fmla="*/ 697867 w 974290"/>
              <a:gd name="connsiteY4" fmla="*/ 2174261 h 2788944"/>
              <a:gd name="connsiteX5" fmla="*/ 961818 w 974290"/>
              <a:gd name="connsiteY5" fmla="*/ 2777576 h 2788944"/>
              <a:gd name="connsiteX6" fmla="*/ 876977 w 974290"/>
              <a:gd name="connsiteY6" fmla="*/ 2419358 h 2788944"/>
              <a:gd name="connsiteX7" fmla="*/ 405636 w 974290"/>
              <a:gd name="connsiteY7" fmla="*/ 731960 h 2788944"/>
              <a:gd name="connsiteX8" fmla="*/ 603599 w 974290"/>
              <a:gd name="connsiteY8" fmla="*/ 1203300 h 2788944"/>
              <a:gd name="connsiteX9" fmla="*/ 367929 w 974290"/>
              <a:gd name="connsiteY9" fmla="*/ 260620 h 2788944"/>
              <a:gd name="connsiteX10" fmla="*/ 452770 w 974290"/>
              <a:gd name="connsiteY10" fmla="*/ 731960 h 2788944"/>
              <a:gd name="connsiteX11" fmla="*/ 284 w 974290"/>
              <a:gd name="connsiteY11" fmla="*/ 34376 h 278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290" h="2788944">
                <a:moveTo>
                  <a:pt x="284" y="34376"/>
                </a:moveTo>
                <a:cubicBezTo>
                  <a:pt x="12853" y="251193"/>
                  <a:pt x="446486" y="1745341"/>
                  <a:pt x="528185" y="2032859"/>
                </a:cubicBezTo>
                <a:cubicBezTo>
                  <a:pt x="609884" y="2320377"/>
                  <a:pt x="459055" y="1660501"/>
                  <a:pt x="490478" y="1759482"/>
                </a:cubicBezTo>
                <a:cubicBezTo>
                  <a:pt x="521901" y="1858463"/>
                  <a:pt x="682156" y="2557617"/>
                  <a:pt x="716721" y="2626747"/>
                </a:cubicBezTo>
                <a:cubicBezTo>
                  <a:pt x="751286" y="2695877"/>
                  <a:pt x="657018" y="2149123"/>
                  <a:pt x="697867" y="2174261"/>
                </a:cubicBezTo>
                <a:cubicBezTo>
                  <a:pt x="738716" y="2199399"/>
                  <a:pt x="931966" y="2736727"/>
                  <a:pt x="961818" y="2777576"/>
                </a:cubicBezTo>
                <a:cubicBezTo>
                  <a:pt x="991670" y="2818425"/>
                  <a:pt x="969674" y="2760294"/>
                  <a:pt x="876977" y="2419358"/>
                </a:cubicBezTo>
                <a:cubicBezTo>
                  <a:pt x="784280" y="2078422"/>
                  <a:pt x="451199" y="934636"/>
                  <a:pt x="405636" y="731960"/>
                </a:cubicBezTo>
                <a:cubicBezTo>
                  <a:pt x="360073" y="529284"/>
                  <a:pt x="609883" y="1281857"/>
                  <a:pt x="603599" y="1203300"/>
                </a:cubicBezTo>
                <a:cubicBezTo>
                  <a:pt x="597315" y="1124743"/>
                  <a:pt x="393067" y="339177"/>
                  <a:pt x="367929" y="260620"/>
                </a:cubicBezTo>
                <a:cubicBezTo>
                  <a:pt x="342791" y="182063"/>
                  <a:pt x="509331" y="768096"/>
                  <a:pt x="452770" y="731960"/>
                </a:cubicBezTo>
                <a:cubicBezTo>
                  <a:pt x="396209" y="695824"/>
                  <a:pt x="-12285" y="-182441"/>
                  <a:pt x="284" y="3437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9EC1671D-774A-B256-B52A-604FF5E359D9}"/>
              </a:ext>
            </a:extLst>
          </p:cNvPr>
          <p:cNvSpPr/>
          <p:nvPr/>
        </p:nvSpPr>
        <p:spPr>
          <a:xfrm>
            <a:off x="3619893" y="2488676"/>
            <a:ext cx="2109726" cy="2806073"/>
          </a:xfrm>
          <a:custGeom>
            <a:avLst/>
            <a:gdLst>
              <a:gd name="connsiteX0" fmla="*/ 0 w 2109726"/>
              <a:gd name="connsiteY0" fmla="*/ 0 h 2806073"/>
              <a:gd name="connsiteX1" fmla="*/ 1074655 w 2109726"/>
              <a:gd name="connsiteY1" fmla="*/ 1244338 h 2806073"/>
              <a:gd name="connsiteX2" fmla="*/ 669303 w 2109726"/>
              <a:gd name="connsiteY2" fmla="*/ 848413 h 2806073"/>
              <a:gd name="connsiteX3" fmla="*/ 1536569 w 2109726"/>
              <a:gd name="connsiteY3" fmla="*/ 2111604 h 2806073"/>
              <a:gd name="connsiteX4" fmla="*/ 2083323 w 2109726"/>
              <a:gd name="connsiteY4" fmla="*/ 2780908 h 2806073"/>
              <a:gd name="connsiteX5" fmla="*/ 1941921 w 2109726"/>
              <a:gd name="connsiteY5" fmla="*/ 2582945 h 2806073"/>
              <a:gd name="connsiteX6" fmla="*/ 1677971 w 2109726"/>
              <a:gd name="connsiteY6" fmla="*/ 1819373 h 2806073"/>
              <a:gd name="connsiteX7" fmla="*/ 2102177 w 2109726"/>
              <a:gd name="connsiteY7" fmla="*/ 2545237 h 2806073"/>
              <a:gd name="connsiteX8" fmla="*/ 1244338 w 2109726"/>
              <a:gd name="connsiteY8" fmla="*/ 575035 h 2806073"/>
              <a:gd name="connsiteX9" fmla="*/ 669303 w 2109726"/>
              <a:gd name="connsiteY9" fmla="*/ 84842 h 2806073"/>
              <a:gd name="connsiteX10" fmla="*/ 329938 w 2109726"/>
              <a:gd name="connsiteY10" fmla="*/ 47134 h 2806073"/>
              <a:gd name="connsiteX11" fmla="*/ 1574276 w 2109726"/>
              <a:gd name="connsiteY11" fmla="*/ 113122 h 2806073"/>
              <a:gd name="connsiteX12" fmla="*/ 0 w 2109726"/>
              <a:gd name="connsiteY12" fmla="*/ 0 h 280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9726" h="2806073">
                <a:moveTo>
                  <a:pt x="0" y="0"/>
                </a:moveTo>
                <a:cubicBezTo>
                  <a:pt x="481552" y="551468"/>
                  <a:pt x="963105" y="1102936"/>
                  <a:pt x="1074655" y="1244338"/>
                </a:cubicBezTo>
                <a:cubicBezTo>
                  <a:pt x="1186206" y="1385740"/>
                  <a:pt x="592317" y="703869"/>
                  <a:pt x="669303" y="848413"/>
                </a:cubicBezTo>
                <a:cubicBezTo>
                  <a:pt x="746289" y="992957"/>
                  <a:pt x="1300899" y="1789521"/>
                  <a:pt x="1536569" y="2111604"/>
                </a:cubicBezTo>
                <a:cubicBezTo>
                  <a:pt x="1772239" y="2433687"/>
                  <a:pt x="2015764" y="2702351"/>
                  <a:pt x="2083323" y="2780908"/>
                </a:cubicBezTo>
                <a:cubicBezTo>
                  <a:pt x="2150882" y="2859465"/>
                  <a:pt x="2009480" y="2743201"/>
                  <a:pt x="1941921" y="2582945"/>
                </a:cubicBezTo>
                <a:cubicBezTo>
                  <a:pt x="1874362" y="2422689"/>
                  <a:pt x="1651262" y="1825658"/>
                  <a:pt x="1677971" y="1819373"/>
                </a:cubicBezTo>
                <a:cubicBezTo>
                  <a:pt x="1704680" y="1813088"/>
                  <a:pt x="2174449" y="2752627"/>
                  <a:pt x="2102177" y="2545237"/>
                </a:cubicBezTo>
                <a:cubicBezTo>
                  <a:pt x="2029905" y="2337847"/>
                  <a:pt x="1483150" y="985101"/>
                  <a:pt x="1244338" y="575035"/>
                </a:cubicBezTo>
                <a:cubicBezTo>
                  <a:pt x="1005526" y="164969"/>
                  <a:pt x="821703" y="172825"/>
                  <a:pt x="669303" y="84842"/>
                </a:cubicBezTo>
                <a:cubicBezTo>
                  <a:pt x="516903" y="-3141"/>
                  <a:pt x="179109" y="42421"/>
                  <a:pt x="329938" y="47134"/>
                </a:cubicBezTo>
                <a:cubicBezTo>
                  <a:pt x="480767" y="51847"/>
                  <a:pt x="1574276" y="113122"/>
                  <a:pt x="1574276" y="11312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EEA65FB0-2837-A175-6880-D34C6AB5A039}"/>
              </a:ext>
            </a:extLst>
          </p:cNvPr>
          <p:cNvSpPr/>
          <p:nvPr/>
        </p:nvSpPr>
        <p:spPr>
          <a:xfrm>
            <a:off x="3398335" y="2081558"/>
            <a:ext cx="3283844" cy="3966630"/>
          </a:xfrm>
          <a:custGeom>
            <a:avLst/>
            <a:gdLst>
              <a:gd name="connsiteX0" fmla="*/ 155570 w 3283844"/>
              <a:gd name="connsiteY0" fmla="*/ 491960 h 3966630"/>
              <a:gd name="connsiteX1" fmla="*/ 1183092 w 3283844"/>
              <a:gd name="connsiteY1" fmla="*/ 30046 h 3966630"/>
              <a:gd name="connsiteX2" fmla="*/ 1079397 w 3283844"/>
              <a:gd name="connsiteY2" fmla="*/ 114887 h 3966630"/>
              <a:gd name="connsiteX3" fmla="*/ 1805261 w 3283844"/>
              <a:gd name="connsiteY3" fmla="*/ 680496 h 3966630"/>
              <a:gd name="connsiteX4" fmla="*/ 1786407 w 3283844"/>
              <a:gd name="connsiteY4" fmla="*/ 727630 h 3966630"/>
              <a:gd name="connsiteX5" fmla="*/ 2804502 w 3283844"/>
              <a:gd name="connsiteY5" fmla="*/ 2716685 h 3966630"/>
              <a:gd name="connsiteX6" fmla="*/ 2898770 w 3283844"/>
              <a:gd name="connsiteY6" fmla="*/ 2547003 h 3966630"/>
              <a:gd name="connsiteX7" fmla="*/ 3228708 w 3283844"/>
              <a:gd name="connsiteY7" fmla="*/ 3178599 h 3966630"/>
              <a:gd name="connsiteX8" fmla="*/ 3040172 w 3283844"/>
              <a:gd name="connsiteY8" fmla="*/ 2942929 h 3966630"/>
              <a:gd name="connsiteX9" fmla="*/ 3275842 w 3283844"/>
              <a:gd name="connsiteY9" fmla="*/ 3913889 h 3966630"/>
              <a:gd name="connsiteX10" fmla="*/ 3106160 w 3283844"/>
              <a:gd name="connsiteY10" fmla="*/ 3706500 h 3966630"/>
              <a:gd name="connsiteX11" fmla="*/ 2012651 w 3283844"/>
              <a:gd name="connsiteY11" fmla="*/ 2603564 h 3966630"/>
              <a:gd name="connsiteX12" fmla="*/ 2663100 w 3283844"/>
              <a:gd name="connsiteY12" fmla="*/ 3112611 h 3966630"/>
              <a:gd name="connsiteX13" fmla="*/ 1239653 w 3283844"/>
              <a:gd name="connsiteY13" fmla="*/ 1453494 h 3966630"/>
              <a:gd name="connsiteX14" fmla="*/ 881434 w 3283844"/>
              <a:gd name="connsiteY14" fmla="*/ 897312 h 3966630"/>
              <a:gd name="connsiteX15" fmla="*/ 325253 w 3283844"/>
              <a:gd name="connsiteY15" fmla="*/ 982153 h 3966630"/>
              <a:gd name="connsiteX16" fmla="*/ 796593 w 3283844"/>
              <a:gd name="connsiteY16" fmla="*/ 633362 h 3966630"/>
              <a:gd name="connsiteX17" fmla="*/ 4741 w 3283844"/>
              <a:gd name="connsiteY17" fmla="*/ 991580 h 3966630"/>
              <a:gd name="connsiteX18" fmla="*/ 1239653 w 3283844"/>
              <a:gd name="connsiteY18" fmla="*/ 359984 h 3966630"/>
              <a:gd name="connsiteX19" fmla="*/ 815446 w 3283844"/>
              <a:gd name="connsiteY19" fmla="*/ 473106 h 3966630"/>
              <a:gd name="connsiteX20" fmla="*/ 155570 w 3283844"/>
              <a:gd name="connsiteY20" fmla="*/ 491960 h 396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83844" h="3966630">
                <a:moveTo>
                  <a:pt x="155570" y="491960"/>
                </a:moveTo>
                <a:cubicBezTo>
                  <a:pt x="216844" y="418117"/>
                  <a:pt x="1029121" y="92891"/>
                  <a:pt x="1183092" y="30046"/>
                </a:cubicBezTo>
                <a:cubicBezTo>
                  <a:pt x="1337063" y="-32799"/>
                  <a:pt x="975702" y="6479"/>
                  <a:pt x="1079397" y="114887"/>
                </a:cubicBezTo>
                <a:cubicBezTo>
                  <a:pt x="1183092" y="223295"/>
                  <a:pt x="1687426" y="578372"/>
                  <a:pt x="1805261" y="680496"/>
                </a:cubicBezTo>
                <a:cubicBezTo>
                  <a:pt x="1923096" y="782620"/>
                  <a:pt x="1619867" y="388265"/>
                  <a:pt x="1786407" y="727630"/>
                </a:cubicBezTo>
                <a:cubicBezTo>
                  <a:pt x="1952947" y="1066995"/>
                  <a:pt x="2619108" y="2413456"/>
                  <a:pt x="2804502" y="2716685"/>
                </a:cubicBezTo>
                <a:cubicBezTo>
                  <a:pt x="2989896" y="3019914"/>
                  <a:pt x="2828069" y="2470017"/>
                  <a:pt x="2898770" y="2547003"/>
                </a:cubicBezTo>
                <a:cubicBezTo>
                  <a:pt x="2969471" y="2623989"/>
                  <a:pt x="3205141" y="3112611"/>
                  <a:pt x="3228708" y="3178599"/>
                </a:cubicBezTo>
                <a:cubicBezTo>
                  <a:pt x="3252275" y="3244587"/>
                  <a:pt x="3032316" y="2820381"/>
                  <a:pt x="3040172" y="2942929"/>
                </a:cubicBezTo>
                <a:cubicBezTo>
                  <a:pt x="3048028" y="3065477"/>
                  <a:pt x="3264844" y="3786627"/>
                  <a:pt x="3275842" y="3913889"/>
                </a:cubicBezTo>
                <a:cubicBezTo>
                  <a:pt x="3286840" y="4041151"/>
                  <a:pt x="3316692" y="3924887"/>
                  <a:pt x="3106160" y="3706500"/>
                </a:cubicBezTo>
                <a:cubicBezTo>
                  <a:pt x="2895628" y="3488113"/>
                  <a:pt x="2086494" y="2702545"/>
                  <a:pt x="2012651" y="2603564"/>
                </a:cubicBezTo>
                <a:cubicBezTo>
                  <a:pt x="1938808" y="2504583"/>
                  <a:pt x="2791933" y="3304289"/>
                  <a:pt x="2663100" y="3112611"/>
                </a:cubicBezTo>
                <a:cubicBezTo>
                  <a:pt x="2534267" y="2920933"/>
                  <a:pt x="1536597" y="1822710"/>
                  <a:pt x="1239653" y="1453494"/>
                </a:cubicBezTo>
                <a:cubicBezTo>
                  <a:pt x="942709" y="1084278"/>
                  <a:pt x="1033834" y="975869"/>
                  <a:pt x="881434" y="897312"/>
                </a:cubicBezTo>
                <a:cubicBezTo>
                  <a:pt x="729034" y="818755"/>
                  <a:pt x="339393" y="1026144"/>
                  <a:pt x="325253" y="982153"/>
                </a:cubicBezTo>
                <a:cubicBezTo>
                  <a:pt x="311113" y="938162"/>
                  <a:pt x="850012" y="631791"/>
                  <a:pt x="796593" y="633362"/>
                </a:cubicBezTo>
                <a:cubicBezTo>
                  <a:pt x="743174" y="634933"/>
                  <a:pt x="-69102" y="1037143"/>
                  <a:pt x="4741" y="991580"/>
                </a:cubicBezTo>
                <a:cubicBezTo>
                  <a:pt x="78584" y="946017"/>
                  <a:pt x="1104536" y="446396"/>
                  <a:pt x="1239653" y="359984"/>
                </a:cubicBezTo>
                <a:cubicBezTo>
                  <a:pt x="1374770" y="273572"/>
                  <a:pt x="992984" y="451110"/>
                  <a:pt x="815446" y="473106"/>
                </a:cubicBezTo>
                <a:cubicBezTo>
                  <a:pt x="637908" y="495102"/>
                  <a:pt x="94296" y="565803"/>
                  <a:pt x="155570" y="49196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B43E1263-6D9D-CEA4-9B27-84E8204DE755}"/>
              </a:ext>
            </a:extLst>
          </p:cNvPr>
          <p:cNvSpPr/>
          <p:nvPr/>
        </p:nvSpPr>
        <p:spPr>
          <a:xfrm>
            <a:off x="3504948" y="2277760"/>
            <a:ext cx="3472475" cy="3969126"/>
          </a:xfrm>
          <a:custGeom>
            <a:avLst/>
            <a:gdLst>
              <a:gd name="connsiteX0" fmla="*/ 1823 w 3472475"/>
              <a:gd name="connsiteY0" fmla="*/ 361745 h 3969126"/>
              <a:gd name="connsiteX1" fmla="*/ 944504 w 3472475"/>
              <a:gd name="connsiteY1" fmla="*/ 3527 h 3969126"/>
              <a:gd name="connsiteX2" fmla="*/ 2019159 w 3472475"/>
              <a:gd name="connsiteY2" fmla="*/ 173209 h 3969126"/>
              <a:gd name="connsiteX3" fmla="*/ 1802343 w 3472475"/>
              <a:gd name="connsiteY3" fmla="*/ 78941 h 3969126"/>
              <a:gd name="connsiteX4" fmla="*/ 2820438 w 3472475"/>
              <a:gd name="connsiteY4" fmla="*/ 1087609 h 3969126"/>
              <a:gd name="connsiteX5" fmla="*/ 2641328 w 3472475"/>
              <a:gd name="connsiteY5" fmla="*/ 691683 h 3969126"/>
              <a:gd name="connsiteX6" fmla="*/ 3376619 w 3472475"/>
              <a:gd name="connsiteY6" fmla="*/ 1738059 h 3969126"/>
              <a:gd name="connsiteX7" fmla="*/ 3338912 w 3472475"/>
              <a:gd name="connsiteY7" fmla="*/ 1700351 h 3969126"/>
              <a:gd name="connsiteX8" fmla="*/ 3470887 w 3472475"/>
              <a:gd name="connsiteY8" fmla="*/ 2539337 h 3969126"/>
              <a:gd name="connsiteX9" fmla="*/ 3404899 w 3472475"/>
              <a:gd name="connsiteY9" fmla="*/ 3453737 h 3969126"/>
              <a:gd name="connsiteX10" fmla="*/ 3301205 w 3472475"/>
              <a:gd name="connsiteY10" fmla="*/ 3962784 h 3969126"/>
              <a:gd name="connsiteX11" fmla="*/ 3197510 w 3472475"/>
              <a:gd name="connsiteY11" fmla="*/ 3604566 h 3969126"/>
              <a:gd name="connsiteX12" fmla="*/ 2292537 w 3472475"/>
              <a:gd name="connsiteY12" fmla="*/ 1879461 h 3969126"/>
              <a:gd name="connsiteX13" fmla="*/ 2415085 w 3472475"/>
              <a:gd name="connsiteY13" fmla="*/ 2322520 h 3969126"/>
              <a:gd name="connsiteX14" fmla="*/ 1038772 w 3472475"/>
              <a:gd name="connsiteY14" fmla="*/ 672830 h 3969126"/>
              <a:gd name="connsiteX15" fmla="*/ 991638 w 3472475"/>
              <a:gd name="connsiteY15" fmla="*/ 569135 h 3969126"/>
              <a:gd name="connsiteX16" fmla="*/ 190359 w 3472475"/>
              <a:gd name="connsiteY16" fmla="*/ 729391 h 3969126"/>
              <a:gd name="connsiteX17" fmla="*/ 859662 w 3472475"/>
              <a:gd name="connsiteY17" fmla="*/ 361745 h 3969126"/>
              <a:gd name="connsiteX18" fmla="*/ 124372 w 3472475"/>
              <a:gd name="connsiteY18" fmla="*/ 569135 h 3969126"/>
              <a:gd name="connsiteX19" fmla="*/ 86664 w 3472475"/>
              <a:gd name="connsiteY19" fmla="*/ 559708 h 3969126"/>
              <a:gd name="connsiteX20" fmla="*/ 689980 w 3472475"/>
              <a:gd name="connsiteY20" fmla="*/ 210916 h 3969126"/>
              <a:gd name="connsiteX21" fmla="*/ 1823 w 3472475"/>
              <a:gd name="connsiteY21" fmla="*/ 361745 h 396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72475" h="3969126">
                <a:moveTo>
                  <a:pt x="1823" y="361745"/>
                </a:moveTo>
                <a:cubicBezTo>
                  <a:pt x="44244" y="327180"/>
                  <a:pt x="608281" y="34950"/>
                  <a:pt x="944504" y="3527"/>
                </a:cubicBezTo>
                <a:cubicBezTo>
                  <a:pt x="1280727" y="-27896"/>
                  <a:pt x="1876186" y="160640"/>
                  <a:pt x="2019159" y="173209"/>
                </a:cubicBezTo>
                <a:cubicBezTo>
                  <a:pt x="2162132" y="185778"/>
                  <a:pt x="1668797" y="-73459"/>
                  <a:pt x="1802343" y="78941"/>
                </a:cubicBezTo>
                <a:cubicBezTo>
                  <a:pt x="1935890" y="231341"/>
                  <a:pt x="2680607" y="985485"/>
                  <a:pt x="2820438" y="1087609"/>
                </a:cubicBezTo>
                <a:cubicBezTo>
                  <a:pt x="2960269" y="1189733"/>
                  <a:pt x="2548631" y="583275"/>
                  <a:pt x="2641328" y="691683"/>
                </a:cubicBezTo>
                <a:cubicBezTo>
                  <a:pt x="2734025" y="800091"/>
                  <a:pt x="3260355" y="1569948"/>
                  <a:pt x="3376619" y="1738059"/>
                </a:cubicBezTo>
                <a:cubicBezTo>
                  <a:pt x="3492883" y="1906170"/>
                  <a:pt x="3323201" y="1566805"/>
                  <a:pt x="3338912" y="1700351"/>
                </a:cubicBezTo>
                <a:cubicBezTo>
                  <a:pt x="3354623" y="1833897"/>
                  <a:pt x="3459889" y="2247106"/>
                  <a:pt x="3470887" y="2539337"/>
                </a:cubicBezTo>
                <a:cubicBezTo>
                  <a:pt x="3481885" y="2831568"/>
                  <a:pt x="3433179" y="3216496"/>
                  <a:pt x="3404899" y="3453737"/>
                </a:cubicBezTo>
                <a:cubicBezTo>
                  <a:pt x="3376619" y="3690978"/>
                  <a:pt x="3335770" y="3937646"/>
                  <a:pt x="3301205" y="3962784"/>
                </a:cubicBezTo>
                <a:cubicBezTo>
                  <a:pt x="3266640" y="3987922"/>
                  <a:pt x="3365621" y="3951787"/>
                  <a:pt x="3197510" y="3604566"/>
                </a:cubicBezTo>
                <a:cubicBezTo>
                  <a:pt x="3029399" y="3257346"/>
                  <a:pt x="2422941" y="2093135"/>
                  <a:pt x="2292537" y="1879461"/>
                </a:cubicBezTo>
                <a:cubicBezTo>
                  <a:pt x="2162133" y="1665787"/>
                  <a:pt x="2624046" y="2523625"/>
                  <a:pt x="2415085" y="2322520"/>
                </a:cubicBezTo>
                <a:cubicBezTo>
                  <a:pt x="2206124" y="2121415"/>
                  <a:pt x="1276013" y="965061"/>
                  <a:pt x="1038772" y="672830"/>
                </a:cubicBezTo>
                <a:cubicBezTo>
                  <a:pt x="801531" y="380599"/>
                  <a:pt x="1133040" y="559708"/>
                  <a:pt x="991638" y="569135"/>
                </a:cubicBezTo>
                <a:cubicBezTo>
                  <a:pt x="850236" y="578562"/>
                  <a:pt x="212355" y="763956"/>
                  <a:pt x="190359" y="729391"/>
                </a:cubicBezTo>
                <a:cubicBezTo>
                  <a:pt x="168363" y="694826"/>
                  <a:pt x="870660" y="388454"/>
                  <a:pt x="859662" y="361745"/>
                </a:cubicBezTo>
                <a:cubicBezTo>
                  <a:pt x="848664" y="335036"/>
                  <a:pt x="253205" y="536141"/>
                  <a:pt x="124372" y="569135"/>
                </a:cubicBezTo>
                <a:cubicBezTo>
                  <a:pt x="-4461" y="602129"/>
                  <a:pt x="-7604" y="619411"/>
                  <a:pt x="86664" y="559708"/>
                </a:cubicBezTo>
                <a:cubicBezTo>
                  <a:pt x="180932" y="500005"/>
                  <a:pt x="708833" y="240767"/>
                  <a:pt x="689980" y="210916"/>
                </a:cubicBezTo>
                <a:cubicBezTo>
                  <a:pt x="671127" y="181065"/>
                  <a:pt x="-40598" y="396310"/>
                  <a:pt x="1823" y="36174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51D2474A-8ECE-0DAB-19C8-6B68E34AEAC0}"/>
              </a:ext>
            </a:extLst>
          </p:cNvPr>
          <p:cNvSpPr/>
          <p:nvPr/>
        </p:nvSpPr>
        <p:spPr>
          <a:xfrm>
            <a:off x="3032945" y="4510009"/>
            <a:ext cx="1186126" cy="578770"/>
          </a:xfrm>
          <a:custGeom>
            <a:avLst/>
            <a:gdLst>
              <a:gd name="connsiteX0" fmla="*/ 414228 w 1186126"/>
              <a:gd name="connsiteY0" fmla="*/ 31383 h 578770"/>
              <a:gd name="connsiteX1" fmla="*/ 238235 w 1186126"/>
              <a:gd name="connsiteY1" fmla="*/ 188247 h 578770"/>
              <a:gd name="connsiteX2" fmla="*/ 62242 w 1186126"/>
              <a:gd name="connsiteY2" fmla="*/ 421629 h 578770"/>
              <a:gd name="connsiteX3" fmla="*/ 119631 w 1186126"/>
              <a:gd name="connsiteY3" fmla="*/ 356588 h 578770"/>
              <a:gd name="connsiteX4" fmla="*/ 1027 w 1186126"/>
              <a:gd name="connsiteY4" fmla="*/ 578493 h 578770"/>
              <a:gd name="connsiteX5" fmla="*/ 199976 w 1186126"/>
              <a:gd name="connsiteY5" fmla="*/ 398674 h 578770"/>
              <a:gd name="connsiteX6" fmla="*/ 659088 w 1186126"/>
              <a:gd name="connsiteY6" fmla="*/ 222681 h 578770"/>
              <a:gd name="connsiteX7" fmla="*/ 544310 w 1186126"/>
              <a:gd name="connsiteY7" fmla="*/ 264766 h 578770"/>
              <a:gd name="connsiteX8" fmla="*/ 697348 w 1186126"/>
              <a:gd name="connsiteY8" fmla="*/ 237984 h 578770"/>
              <a:gd name="connsiteX9" fmla="*/ 1099072 w 1186126"/>
              <a:gd name="connsiteY9" fmla="*/ 345111 h 578770"/>
              <a:gd name="connsiteX10" fmla="*/ 984293 w 1186126"/>
              <a:gd name="connsiteY10" fmla="*/ 264766 h 578770"/>
              <a:gd name="connsiteX11" fmla="*/ 1171765 w 1186126"/>
              <a:gd name="connsiteY11" fmla="*/ 364240 h 578770"/>
              <a:gd name="connsiteX12" fmla="*/ 1156461 w 1186126"/>
              <a:gd name="connsiteY12" fmla="*/ 291547 h 578770"/>
              <a:gd name="connsiteX13" fmla="*/ 1022553 w 1186126"/>
              <a:gd name="connsiteY13" fmla="*/ 776 h 578770"/>
              <a:gd name="connsiteX14" fmla="*/ 1095246 w 1186126"/>
              <a:gd name="connsiteY14" fmla="*/ 203551 h 578770"/>
              <a:gd name="connsiteX15" fmla="*/ 984293 w 1186126"/>
              <a:gd name="connsiteY15" fmla="*/ 119380 h 578770"/>
              <a:gd name="connsiteX16" fmla="*/ 628481 w 1186126"/>
              <a:gd name="connsiteY16" fmla="*/ 65817 h 578770"/>
              <a:gd name="connsiteX17" fmla="*/ 582570 w 1186126"/>
              <a:gd name="connsiteY17" fmla="*/ 65817 h 578770"/>
              <a:gd name="connsiteX18" fmla="*/ 708826 w 1186126"/>
              <a:gd name="connsiteY18" fmla="*/ 100250 h 578770"/>
              <a:gd name="connsiteX19" fmla="*/ 483095 w 1186126"/>
              <a:gd name="connsiteY19" fmla="*/ 96424 h 578770"/>
              <a:gd name="connsiteX20" fmla="*/ 261191 w 1186126"/>
              <a:gd name="connsiteY20" fmla="*/ 230332 h 578770"/>
              <a:gd name="connsiteX21" fmla="*/ 414228 w 1186126"/>
              <a:gd name="connsiteY21" fmla="*/ 31383 h 57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6126" h="578770">
                <a:moveTo>
                  <a:pt x="414228" y="31383"/>
                </a:moveTo>
                <a:cubicBezTo>
                  <a:pt x="410402" y="24369"/>
                  <a:pt x="296899" y="123206"/>
                  <a:pt x="238235" y="188247"/>
                </a:cubicBezTo>
                <a:cubicBezTo>
                  <a:pt x="179571" y="253288"/>
                  <a:pt x="82009" y="393572"/>
                  <a:pt x="62242" y="421629"/>
                </a:cubicBezTo>
                <a:cubicBezTo>
                  <a:pt x="42475" y="449686"/>
                  <a:pt x="129833" y="330444"/>
                  <a:pt x="119631" y="356588"/>
                </a:cubicBezTo>
                <a:cubicBezTo>
                  <a:pt x="109429" y="382732"/>
                  <a:pt x="-12364" y="571479"/>
                  <a:pt x="1027" y="578493"/>
                </a:cubicBezTo>
                <a:cubicBezTo>
                  <a:pt x="14418" y="585507"/>
                  <a:pt x="90299" y="457976"/>
                  <a:pt x="199976" y="398674"/>
                </a:cubicBezTo>
                <a:cubicBezTo>
                  <a:pt x="309653" y="339372"/>
                  <a:pt x="601699" y="244999"/>
                  <a:pt x="659088" y="222681"/>
                </a:cubicBezTo>
                <a:cubicBezTo>
                  <a:pt x="716477" y="200363"/>
                  <a:pt x="537933" y="262215"/>
                  <a:pt x="544310" y="264766"/>
                </a:cubicBezTo>
                <a:cubicBezTo>
                  <a:pt x="550687" y="267317"/>
                  <a:pt x="604888" y="224593"/>
                  <a:pt x="697348" y="237984"/>
                </a:cubicBezTo>
                <a:cubicBezTo>
                  <a:pt x="789808" y="251375"/>
                  <a:pt x="1051248" y="340647"/>
                  <a:pt x="1099072" y="345111"/>
                </a:cubicBezTo>
                <a:cubicBezTo>
                  <a:pt x="1146896" y="349575"/>
                  <a:pt x="972178" y="261578"/>
                  <a:pt x="984293" y="264766"/>
                </a:cubicBezTo>
                <a:cubicBezTo>
                  <a:pt x="996408" y="267954"/>
                  <a:pt x="1143070" y="359777"/>
                  <a:pt x="1171765" y="364240"/>
                </a:cubicBezTo>
                <a:cubicBezTo>
                  <a:pt x="1200460" y="368703"/>
                  <a:pt x="1181330" y="352124"/>
                  <a:pt x="1156461" y="291547"/>
                </a:cubicBezTo>
                <a:cubicBezTo>
                  <a:pt x="1131592" y="230970"/>
                  <a:pt x="1032756" y="15442"/>
                  <a:pt x="1022553" y="776"/>
                </a:cubicBezTo>
                <a:cubicBezTo>
                  <a:pt x="1012351" y="-13890"/>
                  <a:pt x="1101623" y="183784"/>
                  <a:pt x="1095246" y="203551"/>
                </a:cubicBezTo>
                <a:cubicBezTo>
                  <a:pt x="1088869" y="223318"/>
                  <a:pt x="1062087" y="142336"/>
                  <a:pt x="984293" y="119380"/>
                </a:cubicBezTo>
                <a:cubicBezTo>
                  <a:pt x="906499" y="96424"/>
                  <a:pt x="695435" y="74744"/>
                  <a:pt x="628481" y="65817"/>
                </a:cubicBezTo>
                <a:cubicBezTo>
                  <a:pt x="561527" y="56890"/>
                  <a:pt x="569179" y="60078"/>
                  <a:pt x="582570" y="65817"/>
                </a:cubicBezTo>
                <a:cubicBezTo>
                  <a:pt x="595961" y="71556"/>
                  <a:pt x="725405" y="95149"/>
                  <a:pt x="708826" y="100250"/>
                </a:cubicBezTo>
                <a:cubicBezTo>
                  <a:pt x="692247" y="105351"/>
                  <a:pt x="557701" y="74744"/>
                  <a:pt x="483095" y="96424"/>
                </a:cubicBezTo>
                <a:cubicBezTo>
                  <a:pt x="408489" y="118104"/>
                  <a:pt x="273306" y="235433"/>
                  <a:pt x="261191" y="230332"/>
                </a:cubicBezTo>
                <a:cubicBezTo>
                  <a:pt x="249076" y="225231"/>
                  <a:pt x="418054" y="38397"/>
                  <a:pt x="414228" y="3138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4B444632-50C4-CBD2-28BD-D74691D12E87}"/>
              </a:ext>
            </a:extLst>
          </p:cNvPr>
          <p:cNvSpPr/>
          <p:nvPr/>
        </p:nvSpPr>
        <p:spPr>
          <a:xfrm>
            <a:off x="4867236" y="4467369"/>
            <a:ext cx="917838" cy="395447"/>
          </a:xfrm>
          <a:custGeom>
            <a:avLst/>
            <a:gdLst>
              <a:gd name="connsiteX0" fmla="*/ 18491 w 917838"/>
              <a:gd name="connsiteY0" fmla="*/ 96979 h 395447"/>
              <a:gd name="connsiteX1" fmla="*/ 3187 w 917838"/>
              <a:gd name="connsiteY1" fmla="*/ 368621 h 395447"/>
              <a:gd name="connsiteX2" fmla="*/ 83532 w 917838"/>
              <a:gd name="connsiteY2" fmla="*/ 288276 h 395447"/>
              <a:gd name="connsiteX3" fmla="*/ 271003 w 917838"/>
              <a:gd name="connsiteY3" fmla="*/ 211757 h 395447"/>
              <a:gd name="connsiteX4" fmla="*/ 68228 w 917838"/>
              <a:gd name="connsiteY4" fmla="*/ 364795 h 395447"/>
              <a:gd name="connsiteX5" fmla="*/ 355174 w 917838"/>
              <a:gd name="connsiteY5" fmla="*/ 315058 h 395447"/>
              <a:gd name="connsiteX6" fmla="*/ 121792 w 917838"/>
              <a:gd name="connsiteY6" fmla="*/ 395403 h 395447"/>
              <a:gd name="connsiteX7" fmla="*/ 420215 w 917838"/>
              <a:gd name="connsiteY7" fmla="*/ 326536 h 395447"/>
              <a:gd name="connsiteX8" fmla="*/ 603860 w 917838"/>
              <a:gd name="connsiteY8" fmla="*/ 330362 h 395447"/>
              <a:gd name="connsiteX9" fmla="*/ 485256 w 917838"/>
              <a:gd name="connsiteY9" fmla="*/ 272972 h 395447"/>
              <a:gd name="connsiteX10" fmla="*/ 894632 w 917838"/>
              <a:gd name="connsiteY10" fmla="*/ 349491 h 395447"/>
              <a:gd name="connsiteX11" fmla="*/ 837243 w 917838"/>
              <a:gd name="connsiteY11" fmla="*/ 295928 h 395447"/>
              <a:gd name="connsiteX12" fmla="*/ 588556 w 917838"/>
              <a:gd name="connsiteY12" fmla="*/ 1331 h 395447"/>
              <a:gd name="connsiteX13" fmla="*/ 699509 w 917838"/>
              <a:gd name="connsiteY13" fmla="*/ 184976 h 395447"/>
              <a:gd name="connsiteX14" fmla="*/ 577079 w 917838"/>
              <a:gd name="connsiteY14" fmla="*/ 135239 h 395447"/>
              <a:gd name="connsiteX15" fmla="*/ 259526 w 917838"/>
              <a:gd name="connsiteY15" fmla="*/ 158194 h 395447"/>
              <a:gd name="connsiteX16" fmla="*/ 301611 w 917838"/>
              <a:gd name="connsiteY16" fmla="*/ 100805 h 395447"/>
              <a:gd name="connsiteX17" fmla="*/ 114140 w 917838"/>
              <a:gd name="connsiteY17" fmla="*/ 108457 h 395447"/>
              <a:gd name="connsiteX18" fmla="*/ 41447 w 917838"/>
              <a:gd name="connsiteY18" fmla="*/ 307406 h 395447"/>
              <a:gd name="connsiteX19" fmla="*/ 18491 w 917838"/>
              <a:gd name="connsiteY19" fmla="*/ 96979 h 3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7838" h="395447">
                <a:moveTo>
                  <a:pt x="18491" y="96979"/>
                </a:moveTo>
                <a:cubicBezTo>
                  <a:pt x="12114" y="107182"/>
                  <a:pt x="-7653" y="336738"/>
                  <a:pt x="3187" y="368621"/>
                </a:cubicBezTo>
                <a:cubicBezTo>
                  <a:pt x="14027" y="400504"/>
                  <a:pt x="38896" y="314420"/>
                  <a:pt x="83532" y="288276"/>
                </a:cubicBezTo>
                <a:cubicBezTo>
                  <a:pt x="128168" y="262132"/>
                  <a:pt x="273554" y="199004"/>
                  <a:pt x="271003" y="211757"/>
                </a:cubicBezTo>
                <a:cubicBezTo>
                  <a:pt x="268452" y="224510"/>
                  <a:pt x="54200" y="347578"/>
                  <a:pt x="68228" y="364795"/>
                </a:cubicBezTo>
                <a:cubicBezTo>
                  <a:pt x="82256" y="382012"/>
                  <a:pt x="346247" y="309957"/>
                  <a:pt x="355174" y="315058"/>
                </a:cubicBezTo>
                <a:cubicBezTo>
                  <a:pt x="364101" y="320159"/>
                  <a:pt x="110952" y="393490"/>
                  <a:pt x="121792" y="395403"/>
                </a:cubicBezTo>
                <a:cubicBezTo>
                  <a:pt x="132632" y="397316"/>
                  <a:pt x="339870" y="337376"/>
                  <a:pt x="420215" y="326536"/>
                </a:cubicBezTo>
                <a:cubicBezTo>
                  <a:pt x="500560" y="315696"/>
                  <a:pt x="593020" y="339289"/>
                  <a:pt x="603860" y="330362"/>
                </a:cubicBezTo>
                <a:cubicBezTo>
                  <a:pt x="614700" y="321435"/>
                  <a:pt x="436794" y="269784"/>
                  <a:pt x="485256" y="272972"/>
                </a:cubicBezTo>
                <a:cubicBezTo>
                  <a:pt x="533718" y="276160"/>
                  <a:pt x="835968" y="345665"/>
                  <a:pt x="894632" y="349491"/>
                </a:cubicBezTo>
                <a:cubicBezTo>
                  <a:pt x="953296" y="353317"/>
                  <a:pt x="888256" y="353955"/>
                  <a:pt x="837243" y="295928"/>
                </a:cubicBezTo>
                <a:cubicBezTo>
                  <a:pt x="786230" y="237901"/>
                  <a:pt x="611512" y="19823"/>
                  <a:pt x="588556" y="1331"/>
                </a:cubicBezTo>
                <a:cubicBezTo>
                  <a:pt x="565600" y="-17161"/>
                  <a:pt x="701422" y="162658"/>
                  <a:pt x="699509" y="184976"/>
                </a:cubicBezTo>
                <a:cubicBezTo>
                  <a:pt x="697596" y="207294"/>
                  <a:pt x="650409" y="139703"/>
                  <a:pt x="577079" y="135239"/>
                </a:cubicBezTo>
                <a:cubicBezTo>
                  <a:pt x="503749" y="130775"/>
                  <a:pt x="305437" y="163933"/>
                  <a:pt x="259526" y="158194"/>
                </a:cubicBezTo>
                <a:cubicBezTo>
                  <a:pt x="213615" y="152455"/>
                  <a:pt x="325842" y="109094"/>
                  <a:pt x="301611" y="100805"/>
                </a:cubicBezTo>
                <a:cubicBezTo>
                  <a:pt x="277380" y="92516"/>
                  <a:pt x="157501" y="74024"/>
                  <a:pt x="114140" y="108457"/>
                </a:cubicBezTo>
                <a:cubicBezTo>
                  <a:pt x="70779" y="142890"/>
                  <a:pt x="49736" y="306768"/>
                  <a:pt x="41447" y="307406"/>
                </a:cubicBezTo>
                <a:cubicBezTo>
                  <a:pt x="33158" y="308044"/>
                  <a:pt x="24868" y="86776"/>
                  <a:pt x="18491" y="9697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C46EA5FE-4052-7323-1A19-3C20569A570E}"/>
              </a:ext>
            </a:extLst>
          </p:cNvPr>
          <p:cNvSpPr/>
          <p:nvPr/>
        </p:nvSpPr>
        <p:spPr>
          <a:xfrm>
            <a:off x="3603625" y="6483235"/>
            <a:ext cx="22272" cy="206734"/>
          </a:xfrm>
          <a:custGeom>
            <a:avLst/>
            <a:gdLst>
              <a:gd name="connsiteX0" fmla="*/ 22225 w 22272"/>
              <a:gd name="connsiteY0" fmla="*/ 115 h 206734"/>
              <a:gd name="connsiteX1" fmla="*/ 6350 w 22272"/>
              <a:gd name="connsiteY1" fmla="*/ 136640 h 206734"/>
              <a:gd name="connsiteX2" fmla="*/ 22225 w 22272"/>
              <a:gd name="connsiteY2" fmla="*/ 206490 h 206734"/>
              <a:gd name="connsiteX3" fmla="*/ 0 w 22272"/>
              <a:gd name="connsiteY3" fmla="*/ 114415 h 206734"/>
              <a:gd name="connsiteX4" fmla="*/ 22225 w 22272"/>
              <a:gd name="connsiteY4" fmla="*/ 115 h 2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2" h="206734">
                <a:moveTo>
                  <a:pt x="22225" y="115"/>
                </a:moveTo>
                <a:cubicBezTo>
                  <a:pt x="23283" y="3819"/>
                  <a:pt x="6350" y="102244"/>
                  <a:pt x="6350" y="136640"/>
                </a:cubicBezTo>
                <a:cubicBezTo>
                  <a:pt x="6350" y="171036"/>
                  <a:pt x="23283" y="210194"/>
                  <a:pt x="22225" y="206490"/>
                </a:cubicBezTo>
                <a:cubicBezTo>
                  <a:pt x="21167" y="202786"/>
                  <a:pt x="0" y="146165"/>
                  <a:pt x="0" y="114415"/>
                </a:cubicBezTo>
                <a:cubicBezTo>
                  <a:pt x="0" y="82665"/>
                  <a:pt x="21167" y="-3589"/>
                  <a:pt x="22225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44F1311A-5B78-6E9C-01F3-CB430507C7ED}"/>
              </a:ext>
            </a:extLst>
          </p:cNvPr>
          <p:cNvSpPr/>
          <p:nvPr/>
        </p:nvSpPr>
        <p:spPr>
          <a:xfrm>
            <a:off x="5181316" y="6489554"/>
            <a:ext cx="110020" cy="140981"/>
          </a:xfrm>
          <a:custGeom>
            <a:avLst/>
            <a:gdLst>
              <a:gd name="connsiteX0" fmla="*/ 284 w 110020"/>
              <a:gd name="connsiteY0" fmla="*/ 146 h 140981"/>
              <a:gd name="connsiteX1" fmla="*/ 41559 w 110020"/>
              <a:gd name="connsiteY1" fmla="*/ 89046 h 140981"/>
              <a:gd name="connsiteX2" fmla="*/ 6634 w 110020"/>
              <a:gd name="connsiteY2" fmla="*/ 139846 h 140981"/>
              <a:gd name="connsiteX3" fmla="*/ 108234 w 110020"/>
              <a:gd name="connsiteY3" fmla="*/ 41421 h 140981"/>
              <a:gd name="connsiteX4" fmla="*/ 66959 w 110020"/>
              <a:gd name="connsiteY4" fmla="*/ 66821 h 140981"/>
              <a:gd name="connsiteX5" fmla="*/ 284 w 110020"/>
              <a:gd name="connsiteY5" fmla="*/ 146 h 14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20" h="140981">
                <a:moveTo>
                  <a:pt x="284" y="146"/>
                </a:moveTo>
                <a:cubicBezTo>
                  <a:pt x="-3949" y="3850"/>
                  <a:pt x="40501" y="65763"/>
                  <a:pt x="41559" y="89046"/>
                </a:cubicBezTo>
                <a:cubicBezTo>
                  <a:pt x="42617" y="112329"/>
                  <a:pt x="-4479" y="147784"/>
                  <a:pt x="6634" y="139846"/>
                </a:cubicBezTo>
                <a:cubicBezTo>
                  <a:pt x="17747" y="131909"/>
                  <a:pt x="98180" y="53592"/>
                  <a:pt x="108234" y="41421"/>
                </a:cubicBezTo>
                <a:cubicBezTo>
                  <a:pt x="118288" y="29250"/>
                  <a:pt x="83363" y="69467"/>
                  <a:pt x="66959" y="66821"/>
                </a:cubicBezTo>
                <a:cubicBezTo>
                  <a:pt x="50555" y="64175"/>
                  <a:pt x="4517" y="-3558"/>
                  <a:pt x="284" y="1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FBC376B7-E2A3-5F91-6537-8735F1CCCAB9}"/>
              </a:ext>
            </a:extLst>
          </p:cNvPr>
          <p:cNvSpPr/>
          <p:nvPr/>
        </p:nvSpPr>
        <p:spPr>
          <a:xfrm>
            <a:off x="3829050" y="6527550"/>
            <a:ext cx="378340" cy="105025"/>
          </a:xfrm>
          <a:custGeom>
            <a:avLst/>
            <a:gdLst>
              <a:gd name="connsiteX0" fmla="*/ 0 w 378340"/>
              <a:gd name="connsiteY0" fmla="*/ 105025 h 105025"/>
              <a:gd name="connsiteX1" fmla="*/ 209550 w 378340"/>
              <a:gd name="connsiteY1" fmla="*/ 32000 h 105025"/>
              <a:gd name="connsiteX2" fmla="*/ 187325 w 378340"/>
              <a:gd name="connsiteY2" fmla="*/ 57400 h 105025"/>
              <a:gd name="connsiteX3" fmla="*/ 377825 w 378340"/>
              <a:gd name="connsiteY3" fmla="*/ 250 h 105025"/>
              <a:gd name="connsiteX4" fmla="*/ 247650 w 378340"/>
              <a:gd name="connsiteY4" fmla="*/ 35175 h 105025"/>
              <a:gd name="connsiteX5" fmla="*/ 0 w 378340"/>
              <a:gd name="connsiteY5" fmla="*/ 105025 h 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340" h="105025">
                <a:moveTo>
                  <a:pt x="0" y="105025"/>
                </a:moveTo>
                <a:cubicBezTo>
                  <a:pt x="89164" y="72481"/>
                  <a:pt x="178329" y="39937"/>
                  <a:pt x="209550" y="32000"/>
                </a:cubicBezTo>
                <a:cubicBezTo>
                  <a:pt x="240771" y="24063"/>
                  <a:pt x="159279" y="62692"/>
                  <a:pt x="187325" y="57400"/>
                </a:cubicBezTo>
                <a:cubicBezTo>
                  <a:pt x="215371" y="52108"/>
                  <a:pt x="367771" y="3954"/>
                  <a:pt x="377825" y="250"/>
                </a:cubicBezTo>
                <a:cubicBezTo>
                  <a:pt x="387879" y="-3454"/>
                  <a:pt x="247650" y="35175"/>
                  <a:pt x="247650" y="35175"/>
                </a:cubicBezTo>
                <a:lnTo>
                  <a:pt x="0" y="10502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0B3ADBB0-155D-A662-73CE-F727D25110D5}"/>
              </a:ext>
            </a:extLst>
          </p:cNvPr>
          <p:cNvSpPr/>
          <p:nvPr/>
        </p:nvSpPr>
        <p:spPr>
          <a:xfrm>
            <a:off x="4237664" y="6407347"/>
            <a:ext cx="255017" cy="117506"/>
          </a:xfrm>
          <a:custGeom>
            <a:avLst/>
            <a:gdLst>
              <a:gd name="connsiteX0" fmla="*/ 254961 w 255017"/>
              <a:gd name="connsiteY0" fmla="*/ 34728 h 117506"/>
              <a:gd name="connsiteX1" fmla="*/ 83511 w 255017"/>
              <a:gd name="connsiteY1" fmla="*/ 37903 h 117506"/>
              <a:gd name="connsiteX2" fmla="*/ 961 w 255017"/>
              <a:gd name="connsiteY2" fmla="*/ 117278 h 117506"/>
              <a:gd name="connsiteX3" fmla="*/ 39061 w 255017"/>
              <a:gd name="connsiteY3" fmla="*/ 60128 h 117506"/>
              <a:gd name="connsiteX4" fmla="*/ 48586 w 255017"/>
              <a:gd name="connsiteY4" fmla="*/ 6153 h 117506"/>
              <a:gd name="connsiteX5" fmla="*/ 20011 w 255017"/>
              <a:gd name="connsiteY5" fmla="*/ 2978 h 117506"/>
              <a:gd name="connsiteX6" fmla="*/ 64461 w 255017"/>
              <a:gd name="connsiteY6" fmla="*/ 22028 h 117506"/>
              <a:gd name="connsiteX7" fmla="*/ 254961 w 255017"/>
              <a:gd name="connsiteY7" fmla="*/ 34728 h 11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017" h="117506">
                <a:moveTo>
                  <a:pt x="254961" y="34728"/>
                </a:moveTo>
                <a:cubicBezTo>
                  <a:pt x="258136" y="37374"/>
                  <a:pt x="125844" y="24145"/>
                  <a:pt x="83511" y="37903"/>
                </a:cubicBezTo>
                <a:cubicBezTo>
                  <a:pt x="41178" y="51661"/>
                  <a:pt x="8369" y="113574"/>
                  <a:pt x="961" y="117278"/>
                </a:cubicBezTo>
                <a:cubicBezTo>
                  <a:pt x="-6447" y="120982"/>
                  <a:pt x="31124" y="78649"/>
                  <a:pt x="39061" y="60128"/>
                </a:cubicBezTo>
                <a:cubicBezTo>
                  <a:pt x="46998" y="41607"/>
                  <a:pt x="51761" y="15678"/>
                  <a:pt x="48586" y="6153"/>
                </a:cubicBezTo>
                <a:cubicBezTo>
                  <a:pt x="45411" y="-3372"/>
                  <a:pt x="17365" y="332"/>
                  <a:pt x="20011" y="2978"/>
                </a:cubicBezTo>
                <a:cubicBezTo>
                  <a:pt x="22657" y="5624"/>
                  <a:pt x="31124" y="16207"/>
                  <a:pt x="64461" y="22028"/>
                </a:cubicBezTo>
                <a:cubicBezTo>
                  <a:pt x="97798" y="27849"/>
                  <a:pt x="251786" y="32082"/>
                  <a:pt x="254961" y="347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3BA28EB7-A359-125B-7081-D07C3EA81323}"/>
              </a:ext>
            </a:extLst>
          </p:cNvPr>
          <p:cNvSpPr/>
          <p:nvPr/>
        </p:nvSpPr>
        <p:spPr>
          <a:xfrm>
            <a:off x="3997036" y="6362700"/>
            <a:ext cx="220359" cy="22277"/>
          </a:xfrm>
          <a:custGeom>
            <a:avLst/>
            <a:gdLst>
              <a:gd name="connsiteX0" fmla="*/ 289 w 220359"/>
              <a:gd name="connsiteY0" fmla="*/ 12700 h 22277"/>
              <a:gd name="connsiteX1" fmla="*/ 130464 w 220359"/>
              <a:gd name="connsiteY1" fmla="*/ 6350 h 22277"/>
              <a:gd name="connsiteX2" fmla="*/ 219364 w 220359"/>
              <a:gd name="connsiteY2" fmla="*/ 22225 h 22277"/>
              <a:gd name="connsiteX3" fmla="*/ 168564 w 220359"/>
              <a:gd name="connsiteY3" fmla="*/ 0 h 22277"/>
              <a:gd name="connsiteX4" fmla="*/ 289 w 220359"/>
              <a:gd name="connsiteY4" fmla="*/ 12700 h 2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59" h="22277">
                <a:moveTo>
                  <a:pt x="289" y="12700"/>
                </a:moveTo>
                <a:cubicBezTo>
                  <a:pt x="-6061" y="13758"/>
                  <a:pt x="93952" y="4763"/>
                  <a:pt x="130464" y="6350"/>
                </a:cubicBezTo>
                <a:cubicBezTo>
                  <a:pt x="166976" y="7937"/>
                  <a:pt x="213014" y="23283"/>
                  <a:pt x="219364" y="22225"/>
                </a:cubicBezTo>
                <a:cubicBezTo>
                  <a:pt x="225714" y="21167"/>
                  <a:pt x="200843" y="2117"/>
                  <a:pt x="168564" y="0"/>
                </a:cubicBezTo>
                <a:lnTo>
                  <a:pt x="289" y="127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C4B5BA3C-8E5F-39E1-464D-EF87F2A4776D}"/>
              </a:ext>
            </a:extLst>
          </p:cNvPr>
          <p:cNvSpPr/>
          <p:nvPr/>
        </p:nvSpPr>
        <p:spPr>
          <a:xfrm>
            <a:off x="3689083" y="6502007"/>
            <a:ext cx="22506" cy="109220"/>
          </a:xfrm>
          <a:custGeom>
            <a:avLst/>
            <a:gdLst>
              <a:gd name="connsiteX0" fmla="*/ 22492 w 22506"/>
              <a:gd name="connsiteY0" fmla="*/ 393 h 109220"/>
              <a:gd name="connsiteX1" fmla="*/ 267 w 22506"/>
              <a:gd name="connsiteY1" fmla="*/ 79768 h 109220"/>
              <a:gd name="connsiteX2" fmla="*/ 9792 w 22506"/>
              <a:gd name="connsiteY2" fmla="*/ 108343 h 109220"/>
              <a:gd name="connsiteX3" fmla="*/ 3442 w 22506"/>
              <a:gd name="connsiteY3" fmla="*/ 51193 h 109220"/>
              <a:gd name="connsiteX4" fmla="*/ 22492 w 22506"/>
              <a:gd name="connsiteY4" fmla="*/ 393 h 10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6" h="109220">
                <a:moveTo>
                  <a:pt x="22492" y="393"/>
                </a:moveTo>
                <a:cubicBezTo>
                  <a:pt x="21963" y="5156"/>
                  <a:pt x="2384" y="61776"/>
                  <a:pt x="267" y="79768"/>
                </a:cubicBezTo>
                <a:cubicBezTo>
                  <a:pt x="-1850" y="97760"/>
                  <a:pt x="9263" y="113106"/>
                  <a:pt x="9792" y="108343"/>
                </a:cubicBezTo>
                <a:cubicBezTo>
                  <a:pt x="10321" y="103581"/>
                  <a:pt x="-1850" y="67068"/>
                  <a:pt x="3442" y="51193"/>
                </a:cubicBezTo>
                <a:cubicBezTo>
                  <a:pt x="8734" y="35318"/>
                  <a:pt x="23021" y="-4370"/>
                  <a:pt x="22492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D0C04B35-4EE0-063C-49BE-149961E5F68A}"/>
              </a:ext>
            </a:extLst>
          </p:cNvPr>
          <p:cNvSpPr/>
          <p:nvPr/>
        </p:nvSpPr>
        <p:spPr>
          <a:xfrm>
            <a:off x="3920923" y="6413376"/>
            <a:ext cx="238555" cy="111393"/>
          </a:xfrm>
          <a:custGeom>
            <a:avLst/>
            <a:gdLst>
              <a:gd name="connsiteX0" fmla="*/ 202 w 238555"/>
              <a:gd name="connsiteY0" fmla="*/ 111249 h 111393"/>
              <a:gd name="connsiteX1" fmla="*/ 104977 w 238555"/>
              <a:gd name="connsiteY1" fmla="*/ 60449 h 111393"/>
              <a:gd name="connsiteX2" fmla="*/ 238327 w 238555"/>
              <a:gd name="connsiteY2" fmla="*/ 89024 h 111393"/>
              <a:gd name="connsiteX3" fmla="*/ 133552 w 238555"/>
              <a:gd name="connsiteY3" fmla="*/ 54099 h 111393"/>
              <a:gd name="connsiteX4" fmla="*/ 6552 w 238555"/>
              <a:gd name="connsiteY4" fmla="*/ 124 h 111393"/>
              <a:gd name="connsiteX5" fmla="*/ 76402 w 238555"/>
              <a:gd name="connsiteY5" fmla="*/ 41399 h 111393"/>
              <a:gd name="connsiteX6" fmla="*/ 202 w 238555"/>
              <a:gd name="connsiteY6" fmla="*/ 111249 h 11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555" h="111393">
                <a:moveTo>
                  <a:pt x="202" y="111249"/>
                </a:moveTo>
                <a:cubicBezTo>
                  <a:pt x="4964" y="114424"/>
                  <a:pt x="65290" y="64153"/>
                  <a:pt x="104977" y="60449"/>
                </a:cubicBezTo>
                <a:cubicBezTo>
                  <a:pt x="144664" y="56745"/>
                  <a:pt x="233565" y="90082"/>
                  <a:pt x="238327" y="89024"/>
                </a:cubicBezTo>
                <a:cubicBezTo>
                  <a:pt x="243089" y="87966"/>
                  <a:pt x="172181" y="68916"/>
                  <a:pt x="133552" y="54099"/>
                </a:cubicBezTo>
                <a:cubicBezTo>
                  <a:pt x="94923" y="39282"/>
                  <a:pt x="16077" y="2241"/>
                  <a:pt x="6552" y="124"/>
                </a:cubicBezTo>
                <a:cubicBezTo>
                  <a:pt x="-2973" y="-1993"/>
                  <a:pt x="76402" y="23407"/>
                  <a:pt x="76402" y="41399"/>
                </a:cubicBezTo>
                <a:cubicBezTo>
                  <a:pt x="76402" y="59391"/>
                  <a:pt x="-4560" y="108074"/>
                  <a:pt x="202" y="1112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309E53C2-EE32-FB03-F148-C9A9C92CAA1A}"/>
              </a:ext>
            </a:extLst>
          </p:cNvPr>
          <p:cNvSpPr/>
          <p:nvPr/>
        </p:nvSpPr>
        <p:spPr>
          <a:xfrm>
            <a:off x="4673523" y="6495796"/>
            <a:ext cx="451019" cy="152848"/>
          </a:xfrm>
          <a:custGeom>
            <a:avLst/>
            <a:gdLst>
              <a:gd name="connsiteX0" fmla="*/ 77 w 451019"/>
              <a:gd name="connsiteY0" fmla="*/ 16129 h 152848"/>
              <a:gd name="connsiteX1" fmla="*/ 25477 w 451019"/>
              <a:gd name="connsiteY1" fmla="*/ 89154 h 152848"/>
              <a:gd name="connsiteX2" fmla="*/ 22302 w 451019"/>
              <a:gd name="connsiteY2" fmla="*/ 133604 h 152848"/>
              <a:gd name="connsiteX3" fmla="*/ 92152 w 451019"/>
              <a:gd name="connsiteY3" fmla="*/ 111379 h 152848"/>
              <a:gd name="connsiteX4" fmla="*/ 241377 w 451019"/>
              <a:gd name="connsiteY4" fmla="*/ 120904 h 152848"/>
              <a:gd name="connsiteX5" fmla="*/ 162002 w 451019"/>
              <a:gd name="connsiteY5" fmla="*/ 101854 h 152848"/>
              <a:gd name="connsiteX6" fmla="*/ 355677 w 451019"/>
              <a:gd name="connsiteY6" fmla="*/ 111379 h 152848"/>
              <a:gd name="connsiteX7" fmla="*/ 450927 w 451019"/>
              <a:gd name="connsiteY7" fmla="*/ 152654 h 152848"/>
              <a:gd name="connsiteX8" fmla="*/ 371552 w 451019"/>
              <a:gd name="connsiteY8" fmla="*/ 120904 h 152848"/>
              <a:gd name="connsiteX9" fmla="*/ 289002 w 451019"/>
              <a:gd name="connsiteY9" fmla="*/ 254 h 152848"/>
              <a:gd name="connsiteX10" fmla="*/ 336627 w 451019"/>
              <a:gd name="connsiteY10" fmla="*/ 89154 h 152848"/>
              <a:gd name="connsiteX11" fmla="*/ 69927 w 451019"/>
              <a:gd name="connsiteY11" fmla="*/ 92329 h 152848"/>
              <a:gd name="connsiteX12" fmla="*/ 35002 w 451019"/>
              <a:gd name="connsiteY12" fmla="*/ 127254 h 152848"/>
              <a:gd name="connsiteX13" fmla="*/ 77 w 451019"/>
              <a:gd name="connsiteY13" fmla="*/ 16129 h 15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019" h="152848">
                <a:moveTo>
                  <a:pt x="77" y="16129"/>
                </a:moveTo>
                <a:cubicBezTo>
                  <a:pt x="-1511" y="9779"/>
                  <a:pt x="21773" y="69575"/>
                  <a:pt x="25477" y="89154"/>
                </a:cubicBezTo>
                <a:cubicBezTo>
                  <a:pt x="29181" y="108733"/>
                  <a:pt x="11190" y="129900"/>
                  <a:pt x="22302" y="133604"/>
                </a:cubicBezTo>
                <a:cubicBezTo>
                  <a:pt x="33414" y="137308"/>
                  <a:pt x="55640" y="113496"/>
                  <a:pt x="92152" y="111379"/>
                </a:cubicBezTo>
                <a:cubicBezTo>
                  <a:pt x="128664" y="109262"/>
                  <a:pt x="229735" y="122491"/>
                  <a:pt x="241377" y="120904"/>
                </a:cubicBezTo>
                <a:cubicBezTo>
                  <a:pt x="253019" y="119317"/>
                  <a:pt x="142952" y="103441"/>
                  <a:pt x="162002" y="101854"/>
                </a:cubicBezTo>
                <a:cubicBezTo>
                  <a:pt x="181052" y="100267"/>
                  <a:pt x="307523" y="102912"/>
                  <a:pt x="355677" y="111379"/>
                </a:cubicBezTo>
                <a:cubicBezTo>
                  <a:pt x="403831" y="119846"/>
                  <a:pt x="448281" y="151067"/>
                  <a:pt x="450927" y="152654"/>
                </a:cubicBezTo>
                <a:cubicBezTo>
                  <a:pt x="453573" y="154242"/>
                  <a:pt x="398540" y="146304"/>
                  <a:pt x="371552" y="120904"/>
                </a:cubicBezTo>
                <a:cubicBezTo>
                  <a:pt x="344565" y="95504"/>
                  <a:pt x="294823" y="5546"/>
                  <a:pt x="289002" y="254"/>
                </a:cubicBezTo>
                <a:cubicBezTo>
                  <a:pt x="283181" y="-5038"/>
                  <a:pt x="373139" y="73808"/>
                  <a:pt x="336627" y="89154"/>
                </a:cubicBezTo>
                <a:cubicBezTo>
                  <a:pt x="300115" y="104500"/>
                  <a:pt x="120198" y="85979"/>
                  <a:pt x="69927" y="92329"/>
                </a:cubicBezTo>
                <a:cubicBezTo>
                  <a:pt x="19656" y="98679"/>
                  <a:pt x="41881" y="136779"/>
                  <a:pt x="35002" y="127254"/>
                </a:cubicBezTo>
                <a:cubicBezTo>
                  <a:pt x="28123" y="117729"/>
                  <a:pt x="1665" y="22479"/>
                  <a:pt x="77" y="161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A71B85F3-8EA6-2D37-4316-748405CE39B8}"/>
              </a:ext>
            </a:extLst>
          </p:cNvPr>
          <p:cNvSpPr/>
          <p:nvPr/>
        </p:nvSpPr>
        <p:spPr>
          <a:xfrm>
            <a:off x="4898904" y="6394383"/>
            <a:ext cx="70017" cy="121094"/>
          </a:xfrm>
          <a:custGeom>
            <a:avLst/>
            <a:gdLst>
              <a:gd name="connsiteX0" fmla="*/ 69971 w 70017"/>
              <a:gd name="connsiteY0" fmla="*/ 67 h 121094"/>
              <a:gd name="connsiteX1" fmla="*/ 25521 w 70017"/>
              <a:gd name="connsiteY1" fmla="*/ 60392 h 121094"/>
              <a:gd name="connsiteX2" fmla="*/ 28696 w 70017"/>
              <a:gd name="connsiteY2" fmla="*/ 120717 h 121094"/>
              <a:gd name="connsiteX3" fmla="*/ 19171 w 70017"/>
              <a:gd name="connsiteY3" fmla="*/ 82617 h 121094"/>
              <a:gd name="connsiteX4" fmla="*/ 121 w 70017"/>
              <a:gd name="connsiteY4" fmla="*/ 15942 h 121094"/>
              <a:gd name="connsiteX5" fmla="*/ 15996 w 70017"/>
              <a:gd name="connsiteY5" fmla="*/ 47692 h 121094"/>
              <a:gd name="connsiteX6" fmla="*/ 69971 w 70017"/>
              <a:gd name="connsiteY6" fmla="*/ 67 h 12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17" h="121094">
                <a:moveTo>
                  <a:pt x="69971" y="67"/>
                </a:moveTo>
                <a:cubicBezTo>
                  <a:pt x="71559" y="2184"/>
                  <a:pt x="32400" y="40284"/>
                  <a:pt x="25521" y="60392"/>
                </a:cubicBezTo>
                <a:cubicBezTo>
                  <a:pt x="18642" y="80500"/>
                  <a:pt x="29754" y="117013"/>
                  <a:pt x="28696" y="120717"/>
                </a:cubicBezTo>
                <a:cubicBezTo>
                  <a:pt x="27638" y="124421"/>
                  <a:pt x="23934" y="100080"/>
                  <a:pt x="19171" y="82617"/>
                </a:cubicBezTo>
                <a:cubicBezTo>
                  <a:pt x="14408" y="65154"/>
                  <a:pt x="650" y="21763"/>
                  <a:pt x="121" y="15942"/>
                </a:cubicBezTo>
                <a:cubicBezTo>
                  <a:pt x="-408" y="10121"/>
                  <a:pt x="121" y="48750"/>
                  <a:pt x="15996" y="47692"/>
                </a:cubicBezTo>
                <a:cubicBezTo>
                  <a:pt x="31871" y="46634"/>
                  <a:pt x="68383" y="-2050"/>
                  <a:pt x="69971" y="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94309E5C-90AA-B427-165C-815849EEF062}"/>
              </a:ext>
            </a:extLst>
          </p:cNvPr>
          <p:cNvSpPr/>
          <p:nvPr/>
        </p:nvSpPr>
        <p:spPr>
          <a:xfrm>
            <a:off x="5082996" y="6248439"/>
            <a:ext cx="216152" cy="276326"/>
          </a:xfrm>
          <a:custGeom>
            <a:avLst/>
            <a:gdLst>
              <a:gd name="connsiteX0" fmla="*/ 179 w 216152"/>
              <a:gd name="connsiteY0" fmla="*/ 82511 h 276326"/>
              <a:gd name="connsiteX1" fmla="*/ 60504 w 216152"/>
              <a:gd name="connsiteY1" fmla="*/ 47586 h 276326"/>
              <a:gd name="connsiteX2" fmla="*/ 143054 w 216152"/>
              <a:gd name="connsiteY2" fmla="*/ 111086 h 276326"/>
              <a:gd name="connsiteX3" fmla="*/ 139879 w 216152"/>
              <a:gd name="connsiteY3" fmla="*/ 69811 h 276326"/>
              <a:gd name="connsiteX4" fmla="*/ 193854 w 216152"/>
              <a:gd name="connsiteY4" fmla="*/ 193636 h 276326"/>
              <a:gd name="connsiteX5" fmla="*/ 216079 w 216152"/>
              <a:gd name="connsiteY5" fmla="*/ 276186 h 276326"/>
              <a:gd name="connsiteX6" fmla="*/ 187504 w 216152"/>
              <a:gd name="connsiteY6" fmla="*/ 174586 h 276326"/>
              <a:gd name="connsiteX7" fmla="*/ 73204 w 216152"/>
              <a:gd name="connsiteY7" fmla="*/ 22186 h 276326"/>
              <a:gd name="connsiteX8" fmla="*/ 70029 w 216152"/>
              <a:gd name="connsiteY8" fmla="*/ 3136 h 276326"/>
              <a:gd name="connsiteX9" fmla="*/ 79554 w 216152"/>
              <a:gd name="connsiteY9" fmla="*/ 44411 h 276326"/>
              <a:gd name="connsiteX10" fmla="*/ 179 w 216152"/>
              <a:gd name="connsiteY10" fmla="*/ 82511 h 27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152" h="276326">
                <a:moveTo>
                  <a:pt x="179" y="82511"/>
                </a:moveTo>
                <a:cubicBezTo>
                  <a:pt x="-2996" y="83040"/>
                  <a:pt x="36692" y="42824"/>
                  <a:pt x="60504" y="47586"/>
                </a:cubicBezTo>
                <a:cubicBezTo>
                  <a:pt x="84316" y="52348"/>
                  <a:pt x="129825" y="107382"/>
                  <a:pt x="143054" y="111086"/>
                </a:cubicBezTo>
                <a:cubicBezTo>
                  <a:pt x="156283" y="114790"/>
                  <a:pt x="131412" y="56053"/>
                  <a:pt x="139879" y="69811"/>
                </a:cubicBezTo>
                <a:cubicBezTo>
                  <a:pt x="148346" y="83569"/>
                  <a:pt x="181154" y="159240"/>
                  <a:pt x="193854" y="193636"/>
                </a:cubicBezTo>
                <a:cubicBezTo>
                  <a:pt x="206554" y="228032"/>
                  <a:pt x="217137" y="279361"/>
                  <a:pt x="216079" y="276186"/>
                </a:cubicBezTo>
                <a:cubicBezTo>
                  <a:pt x="215021" y="273011"/>
                  <a:pt x="211317" y="216919"/>
                  <a:pt x="187504" y="174586"/>
                </a:cubicBezTo>
                <a:cubicBezTo>
                  <a:pt x="163691" y="132253"/>
                  <a:pt x="73204" y="22186"/>
                  <a:pt x="73204" y="22186"/>
                </a:cubicBezTo>
                <a:cubicBezTo>
                  <a:pt x="53625" y="-6389"/>
                  <a:pt x="68971" y="-568"/>
                  <a:pt x="70029" y="3136"/>
                </a:cubicBezTo>
                <a:cubicBezTo>
                  <a:pt x="71087" y="6840"/>
                  <a:pt x="88021" y="30123"/>
                  <a:pt x="79554" y="44411"/>
                </a:cubicBezTo>
                <a:cubicBezTo>
                  <a:pt x="71087" y="58699"/>
                  <a:pt x="3354" y="81982"/>
                  <a:pt x="179" y="825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DE781FE6-2905-3B2D-6C01-658FFC7E0854}"/>
              </a:ext>
            </a:extLst>
          </p:cNvPr>
          <p:cNvSpPr/>
          <p:nvPr/>
        </p:nvSpPr>
        <p:spPr>
          <a:xfrm>
            <a:off x="4705117" y="6435711"/>
            <a:ext cx="61289" cy="114429"/>
          </a:xfrm>
          <a:custGeom>
            <a:avLst/>
            <a:gdLst>
              <a:gd name="connsiteX0" fmla="*/ 233 w 61289"/>
              <a:gd name="connsiteY0" fmla="*/ 14 h 114429"/>
              <a:gd name="connsiteX1" fmla="*/ 35158 w 61289"/>
              <a:gd name="connsiteY1" fmla="*/ 60339 h 114429"/>
              <a:gd name="connsiteX2" fmla="*/ 47858 w 61289"/>
              <a:gd name="connsiteY2" fmla="*/ 114314 h 114429"/>
              <a:gd name="connsiteX3" fmla="*/ 44683 w 61289"/>
              <a:gd name="connsiteY3" fmla="*/ 73039 h 114429"/>
              <a:gd name="connsiteX4" fmla="*/ 60558 w 61289"/>
              <a:gd name="connsiteY4" fmla="*/ 19064 h 114429"/>
              <a:gd name="connsiteX5" fmla="*/ 54208 w 61289"/>
              <a:gd name="connsiteY5" fmla="*/ 53989 h 114429"/>
              <a:gd name="connsiteX6" fmla="*/ 233 w 61289"/>
              <a:gd name="connsiteY6" fmla="*/ 14 h 1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89" h="114429">
                <a:moveTo>
                  <a:pt x="233" y="14"/>
                </a:moveTo>
                <a:cubicBezTo>
                  <a:pt x="-2942" y="1072"/>
                  <a:pt x="27221" y="41289"/>
                  <a:pt x="35158" y="60339"/>
                </a:cubicBezTo>
                <a:cubicBezTo>
                  <a:pt x="43095" y="79389"/>
                  <a:pt x="46270" y="112197"/>
                  <a:pt x="47858" y="114314"/>
                </a:cubicBezTo>
                <a:cubicBezTo>
                  <a:pt x="49446" y="116431"/>
                  <a:pt x="42566" y="88914"/>
                  <a:pt x="44683" y="73039"/>
                </a:cubicBezTo>
                <a:cubicBezTo>
                  <a:pt x="46800" y="57164"/>
                  <a:pt x="58971" y="22239"/>
                  <a:pt x="60558" y="19064"/>
                </a:cubicBezTo>
                <a:cubicBezTo>
                  <a:pt x="62145" y="15889"/>
                  <a:pt x="61616" y="52931"/>
                  <a:pt x="54208" y="53989"/>
                </a:cubicBezTo>
                <a:cubicBezTo>
                  <a:pt x="46800" y="55047"/>
                  <a:pt x="3408" y="-1044"/>
                  <a:pt x="233" y="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DEFDDC9D-8240-31A6-DF09-16837D93B37D}"/>
              </a:ext>
            </a:extLst>
          </p:cNvPr>
          <p:cNvSpPr/>
          <p:nvPr/>
        </p:nvSpPr>
        <p:spPr>
          <a:xfrm>
            <a:off x="4927329" y="6302273"/>
            <a:ext cx="200471" cy="69957"/>
          </a:xfrm>
          <a:custGeom>
            <a:avLst/>
            <a:gdLst>
              <a:gd name="connsiteX0" fmla="*/ 271 w 200471"/>
              <a:gd name="connsiteY0" fmla="*/ 69952 h 69957"/>
              <a:gd name="connsiteX1" fmla="*/ 105046 w 200471"/>
              <a:gd name="connsiteY1" fmla="*/ 15977 h 69957"/>
              <a:gd name="connsiteX2" fmla="*/ 200296 w 200471"/>
              <a:gd name="connsiteY2" fmla="*/ 102 h 69957"/>
              <a:gd name="connsiteX3" fmla="*/ 127271 w 200471"/>
              <a:gd name="connsiteY3" fmla="*/ 9627 h 69957"/>
              <a:gd name="connsiteX4" fmla="*/ 76471 w 200471"/>
              <a:gd name="connsiteY4" fmla="*/ 19152 h 69957"/>
              <a:gd name="connsiteX5" fmla="*/ 271 w 200471"/>
              <a:gd name="connsiteY5" fmla="*/ 69952 h 6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71" h="69957">
                <a:moveTo>
                  <a:pt x="271" y="69952"/>
                </a:moveTo>
                <a:cubicBezTo>
                  <a:pt x="5034" y="69423"/>
                  <a:pt x="71709" y="27619"/>
                  <a:pt x="105046" y="15977"/>
                </a:cubicBezTo>
                <a:cubicBezTo>
                  <a:pt x="138383" y="4335"/>
                  <a:pt x="196592" y="1160"/>
                  <a:pt x="200296" y="102"/>
                </a:cubicBezTo>
                <a:cubicBezTo>
                  <a:pt x="204000" y="-956"/>
                  <a:pt x="147909" y="6452"/>
                  <a:pt x="127271" y="9627"/>
                </a:cubicBezTo>
                <a:cubicBezTo>
                  <a:pt x="106634" y="12802"/>
                  <a:pt x="98167" y="8569"/>
                  <a:pt x="76471" y="19152"/>
                </a:cubicBezTo>
                <a:cubicBezTo>
                  <a:pt x="54775" y="29735"/>
                  <a:pt x="-4492" y="70481"/>
                  <a:pt x="271" y="699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3A15E95E-0E7D-736B-2C99-DF3941D1AAC9}"/>
              </a:ext>
            </a:extLst>
          </p:cNvPr>
          <p:cNvSpPr/>
          <p:nvPr/>
        </p:nvSpPr>
        <p:spPr>
          <a:xfrm>
            <a:off x="3672635" y="6244687"/>
            <a:ext cx="197900" cy="174198"/>
          </a:xfrm>
          <a:custGeom>
            <a:avLst/>
            <a:gdLst>
              <a:gd name="connsiteX0" fmla="*/ 197690 w 197900"/>
              <a:gd name="connsiteY0" fmla="*/ 538 h 174198"/>
              <a:gd name="connsiteX1" fmla="*/ 38940 w 197900"/>
              <a:gd name="connsiteY1" fmla="*/ 114838 h 174198"/>
              <a:gd name="connsiteX2" fmla="*/ 4015 w 197900"/>
              <a:gd name="connsiteY2" fmla="*/ 171988 h 174198"/>
              <a:gd name="connsiteX3" fmla="*/ 108790 w 197900"/>
              <a:gd name="connsiteY3" fmla="*/ 41813 h 174198"/>
              <a:gd name="connsiteX4" fmla="*/ 73865 w 197900"/>
              <a:gd name="connsiteY4" fmla="*/ 70388 h 174198"/>
              <a:gd name="connsiteX5" fmla="*/ 197690 w 197900"/>
              <a:gd name="connsiteY5" fmla="*/ 538 h 17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00" h="174198">
                <a:moveTo>
                  <a:pt x="197690" y="538"/>
                </a:moveTo>
                <a:cubicBezTo>
                  <a:pt x="191869" y="7946"/>
                  <a:pt x="71219" y="86263"/>
                  <a:pt x="38940" y="114838"/>
                </a:cubicBezTo>
                <a:cubicBezTo>
                  <a:pt x="6661" y="143413"/>
                  <a:pt x="-7627" y="184159"/>
                  <a:pt x="4015" y="171988"/>
                </a:cubicBezTo>
                <a:cubicBezTo>
                  <a:pt x="15657" y="159817"/>
                  <a:pt x="97148" y="58746"/>
                  <a:pt x="108790" y="41813"/>
                </a:cubicBezTo>
                <a:cubicBezTo>
                  <a:pt x="120432" y="24880"/>
                  <a:pt x="61165" y="76209"/>
                  <a:pt x="73865" y="70388"/>
                </a:cubicBezTo>
                <a:cubicBezTo>
                  <a:pt x="86565" y="64567"/>
                  <a:pt x="203511" y="-6870"/>
                  <a:pt x="197690" y="5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491CDA3A-4087-03E8-18F9-B301518C35CE}"/>
              </a:ext>
            </a:extLst>
          </p:cNvPr>
          <p:cNvSpPr/>
          <p:nvPr/>
        </p:nvSpPr>
        <p:spPr>
          <a:xfrm>
            <a:off x="3755705" y="6340040"/>
            <a:ext cx="152888" cy="127744"/>
          </a:xfrm>
          <a:custGeom>
            <a:avLst/>
            <a:gdLst>
              <a:gd name="connsiteX0" fmla="*/ 152720 w 152888"/>
              <a:gd name="connsiteY0" fmla="*/ 435 h 127744"/>
              <a:gd name="connsiteX1" fmla="*/ 51120 w 152888"/>
              <a:gd name="connsiteY1" fmla="*/ 70285 h 127744"/>
              <a:gd name="connsiteX2" fmla="*/ 320 w 152888"/>
              <a:gd name="connsiteY2" fmla="*/ 127435 h 127744"/>
              <a:gd name="connsiteX3" fmla="*/ 73345 w 152888"/>
              <a:gd name="connsiteY3" fmla="*/ 44885 h 127744"/>
              <a:gd name="connsiteX4" fmla="*/ 152720 w 152888"/>
              <a:gd name="connsiteY4" fmla="*/ 435 h 1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8" h="127744">
                <a:moveTo>
                  <a:pt x="152720" y="435"/>
                </a:moveTo>
                <a:cubicBezTo>
                  <a:pt x="149016" y="4668"/>
                  <a:pt x="76520" y="49118"/>
                  <a:pt x="51120" y="70285"/>
                </a:cubicBezTo>
                <a:cubicBezTo>
                  <a:pt x="25720" y="91452"/>
                  <a:pt x="-3384" y="131668"/>
                  <a:pt x="320" y="127435"/>
                </a:cubicBezTo>
                <a:cubicBezTo>
                  <a:pt x="4024" y="123202"/>
                  <a:pt x="48474" y="66052"/>
                  <a:pt x="73345" y="44885"/>
                </a:cubicBezTo>
                <a:cubicBezTo>
                  <a:pt x="98216" y="23718"/>
                  <a:pt x="156424" y="-3798"/>
                  <a:pt x="152720" y="4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A90291C5-731E-FF23-1D50-A3FB5CB5791D}"/>
              </a:ext>
            </a:extLst>
          </p:cNvPr>
          <p:cNvSpPr/>
          <p:nvPr/>
        </p:nvSpPr>
        <p:spPr>
          <a:xfrm>
            <a:off x="5244449" y="6199032"/>
            <a:ext cx="235623" cy="383008"/>
          </a:xfrm>
          <a:custGeom>
            <a:avLst/>
            <a:gdLst>
              <a:gd name="connsiteX0" fmla="*/ 651 w 235623"/>
              <a:gd name="connsiteY0" fmla="*/ 1743 h 383008"/>
              <a:gd name="connsiteX1" fmla="*/ 89551 w 235623"/>
              <a:gd name="connsiteY1" fmla="*/ 119218 h 383008"/>
              <a:gd name="connsiteX2" fmla="*/ 181626 w 235623"/>
              <a:gd name="connsiteY2" fmla="*/ 297018 h 383008"/>
              <a:gd name="connsiteX3" fmla="*/ 184801 w 235623"/>
              <a:gd name="connsiteY3" fmla="*/ 246218 h 383008"/>
              <a:gd name="connsiteX4" fmla="*/ 235601 w 235623"/>
              <a:gd name="connsiteY4" fmla="*/ 382743 h 383008"/>
              <a:gd name="connsiteX5" fmla="*/ 191151 w 235623"/>
              <a:gd name="connsiteY5" fmla="*/ 204943 h 383008"/>
              <a:gd name="connsiteX6" fmla="*/ 181626 w 235623"/>
              <a:gd name="connsiteY6" fmla="*/ 265268 h 383008"/>
              <a:gd name="connsiteX7" fmla="*/ 137176 w 235623"/>
              <a:gd name="connsiteY7" fmla="*/ 208118 h 383008"/>
              <a:gd name="connsiteX8" fmla="*/ 651 w 235623"/>
              <a:gd name="connsiteY8" fmla="*/ 1743 h 38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23" h="383008">
                <a:moveTo>
                  <a:pt x="651" y="1743"/>
                </a:moveTo>
                <a:cubicBezTo>
                  <a:pt x="-7287" y="-13074"/>
                  <a:pt x="59389" y="70006"/>
                  <a:pt x="89551" y="119218"/>
                </a:cubicBezTo>
                <a:cubicBezTo>
                  <a:pt x="119713" y="168430"/>
                  <a:pt x="165751" y="275851"/>
                  <a:pt x="181626" y="297018"/>
                </a:cubicBezTo>
                <a:cubicBezTo>
                  <a:pt x="197501" y="318185"/>
                  <a:pt x="175805" y="231931"/>
                  <a:pt x="184801" y="246218"/>
                </a:cubicBezTo>
                <a:cubicBezTo>
                  <a:pt x="193797" y="260505"/>
                  <a:pt x="234543" y="389622"/>
                  <a:pt x="235601" y="382743"/>
                </a:cubicBezTo>
                <a:cubicBezTo>
                  <a:pt x="236659" y="375864"/>
                  <a:pt x="200147" y="224522"/>
                  <a:pt x="191151" y="204943"/>
                </a:cubicBezTo>
                <a:cubicBezTo>
                  <a:pt x="182155" y="185364"/>
                  <a:pt x="190622" y="264739"/>
                  <a:pt x="181626" y="265268"/>
                </a:cubicBezTo>
                <a:cubicBezTo>
                  <a:pt x="172630" y="265797"/>
                  <a:pt x="164164" y="248864"/>
                  <a:pt x="137176" y="208118"/>
                </a:cubicBezTo>
                <a:cubicBezTo>
                  <a:pt x="110189" y="167372"/>
                  <a:pt x="8589" y="16560"/>
                  <a:pt x="651" y="17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7293504A-C6DE-BCFE-E482-4BE0FFC4B505}"/>
              </a:ext>
            </a:extLst>
          </p:cNvPr>
          <p:cNvSpPr/>
          <p:nvPr/>
        </p:nvSpPr>
        <p:spPr>
          <a:xfrm>
            <a:off x="5276578" y="6854048"/>
            <a:ext cx="143734" cy="557255"/>
          </a:xfrm>
          <a:custGeom>
            <a:avLst/>
            <a:gdLst>
              <a:gd name="connsiteX0" fmla="*/ 143147 w 143734"/>
              <a:gd name="connsiteY0" fmla="*/ 777 h 557255"/>
              <a:gd name="connsiteX1" fmla="*/ 38372 w 143734"/>
              <a:gd name="connsiteY1" fmla="*/ 451627 h 557255"/>
              <a:gd name="connsiteX2" fmla="*/ 272 w 143734"/>
              <a:gd name="connsiteY2" fmla="*/ 556402 h 557255"/>
              <a:gd name="connsiteX3" fmla="*/ 54247 w 143734"/>
              <a:gd name="connsiteY3" fmla="*/ 419877 h 557255"/>
              <a:gd name="connsiteX4" fmla="*/ 127272 w 143734"/>
              <a:gd name="connsiteY4" fmla="*/ 273827 h 557255"/>
              <a:gd name="connsiteX5" fmla="*/ 82822 w 143734"/>
              <a:gd name="connsiteY5" fmla="*/ 340502 h 557255"/>
              <a:gd name="connsiteX6" fmla="*/ 143147 w 143734"/>
              <a:gd name="connsiteY6" fmla="*/ 777 h 55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34" h="557255">
                <a:moveTo>
                  <a:pt x="143147" y="777"/>
                </a:moveTo>
                <a:cubicBezTo>
                  <a:pt x="135739" y="19298"/>
                  <a:pt x="62184" y="359023"/>
                  <a:pt x="38372" y="451627"/>
                </a:cubicBezTo>
                <a:cubicBezTo>
                  <a:pt x="14559" y="544231"/>
                  <a:pt x="-2374" y="561694"/>
                  <a:pt x="272" y="556402"/>
                </a:cubicBezTo>
                <a:cubicBezTo>
                  <a:pt x="2918" y="551110"/>
                  <a:pt x="33080" y="466973"/>
                  <a:pt x="54247" y="419877"/>
                </a:cubicBezTo>
                <a:cubicBezTo>
                  <a:pt x="75414" y="372781"/>
                  <a:pt x="122510" y="287056"/>
                  <a:pt x="127272" y="273827"/>
                </a:cubicBezTo>
                <a:cubicBezTo>
                  <a:pt x="132034" y="260598"/>
                  <a:pt x="80176" y="380719"/>
                  <a:pt x="82822" y="340502"/>
                </a:cubicBezTo>
                <a:cubicBezTo>
                  <a:pt x="85468" y="300285"/>
                  <a:pt x="150555" y="-17744"/>
                  <a:pt x="143147" y="7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9622D042-5FA6-17DC-6724-336F3EE2E693}"/>
              </a:ext>
            </a:extLst>
          </p:cNvPr>
          <p:cNvSpPr/>
          <p:nvPr/>
        </p:nvSpPr>
        <p:spPr>
          <a:xfrm>
            <a:off x="5050309" y="7082941"/>
            <a:ext cx="195793" cy="229767"/>
          </a:xfrm>
          <a:custGeom>
            <a:avLst/>
            <a:gdLst>
              <a:gd name="connsiteX0" fmla="*/ 191616 w 195793"/>
              <a:gd name="connsiteY0" fmla="*/ 6834 h 229767"/>
              <a:gd name="connsiteX1" fmla="*/ 1116 w 195793"/>
              <a:gd name="connsiteY1" fmla="*/ 229084 h 229767"/>
              <a:gd name="connsiteX2" fmla="*/ 118591 w 195793"/>
              <a:gd name="connsiteY2" fmla="*/ 73509 h 229767"/>
              <a:gd name="connsiteX3" fmla="*/ 191616 w 195793"/>
              <a:gd name="connsiteY3" fmla="*/ 6834 h 22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93" h="229767">
                <a:moveTo>
                  <a:pt x="191616" y="6834"/>
                </a:moveTo>
                <a:cubicBezTo>
                  <a:pt x="172037" y="32763"/>
                  <a:pt x="13287" y="217971"/>
                  <a:pt x="1116" y="229084"/>
                </a:cubicBezTo>
                <a:cubicBezTo>
                  <a:pt x="-11055" y="240197"/>
                  <a:pt x="79433" y="112667"/>
                  <a:pt x="118591" y="73509"/>
                </a:cubicBezTo>
                <a:cubicBezTo>
                  <a:pt x="157749" y="34351"/>
                  <a:pt x="211195" y="-19095"/>
                  <a:pt x="191616" y="68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DBB1CBD3-793C-5BC3-5432-A3398455466A}"/>
              </a:ext>
            </a:extLst>
          </p:cNvPr>
          <p:cNvSpPr/>
          <p:nvPr/>
        </p:nvSpPr>
        <p:spPr>
          <a:xfrm>
            <a:off x="4705350" y="7029419"/>
            <a:ext cx="517753" cy="342931"/>
          </a:xfrm>
          <a:custGeom>
            <a:avLst/>
            <a:gdLst>
              <a:gd name="connsiteX0" fmla="*/ 517525 w 517753"/>
              <a:gd name="connsiteY0" fmla="*/ 31 h 342931"/>
              <a:gd name="connsiteX1" fmla="*/ 269875 w 517753"/>
              <a:gd name="connsiteY1" fmla="*/ 228631 h 342931"/>
              <a:gd name="connsiteX2" fmla="*/ 0 w 517753"/>
              <a:gd name="connsiteY2" fmla="*/ 342931 h 342931"/>
              <a:gd name="connsiteX3" fmla="*/ 307975 w 517753"/>
              <a:gd name="connsiteY3" fmla="*/ 212756 h 342931"/>
              <a:gd name="connsiteX4" fmla="*/ 517525 w 517753"/>
              <a:gd name="connsiteY4" fmla="*/ 31 h 34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53" h="342931">
                <a:moveTo>
                  <a:pt x="517525" y="31"/>
                </a:moveTo>
                <a:cubicBezTo>
                  <a:pt x="511175" y="2677"/>
                  <a:pt x="356129" y="171481"/>
                  <a:pt x="269875" y="228631"/>
                </a:cubicBezTo>
                <a:cubicBezTo>
                  <a:pt x="183621" y="285781"/>
                  <a:pt x="0" y="342931"/>
                  <a:pt x="0" y="342931"/>
                </a:cubicBezTo>
                <a:cubicBezTo>
                  <a:pt x="6350" y="340285"/>
                  <a:pt x="219604" y="265673"/>
                  <a:pt x="307975" y="212756"/>
                </a:cubicBezTo>
                <a:cubicBezTo>
                  <a:pt x="396346" y="159839"/>
                  <a:pt x="523875" y="-2615"/>
                  <a:pt x="5175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B56A703C-F18B-609E-9235-DE04B3F719D7}"/>
              </a:ext>
            </a:extLst>
          </p:cNvPr>
          <p:cNvSpPr/>
          <p:nvPr/>
        </p:nvSpPr>
        <p:spPr>
          <a:xfrm>
            <a:off x="4073456" y="7254768"/>
            <a:ext cx="413213" cy="141055"/>
          </a:xfrm>
          <a:custGeom>
            <a:avLst/>
            <a:gdLst>
              <a:gd name="connsiteX0" fmla="*/ 69 w 413213"/>
              <a:gd name="connsiteY0" fmla="*/ 12807 h 141055"/>
              <a:gd name="connsiteX1" fmla="*/ 349319 w 413213"/>
              <a:gd name="connsiteY1" fmla="*/ 130282 h 141055"/>
              <a:gd name="connsiteX2" fmla="*/ 323919 w 413213"/>
              <a:gd name="connsiteY2" fmla="*/ 82657 h 141055"/>
              <a:gd name="connsiteX3" fmla="*/ 412819 w 413213"/>
              <a:gd name="connsiteY3" fmla="*/ 139807 h 141055"/>
              <a:gd name="connsiteX4" fmla="*/ 282644 w 413213"/>
              <a:gd name="connsiteY4" fmla="*/ 15982 h 141055"/>
              <a:gd name="connsiteX5" fmla="*/ 333444 w 413213"/>
              <a:gd name="connsiteY5" fmla="*/ 92182 h 141055"/>
              <a:gd name="connsiteX6" fmla="*/ 184219 w 413213"/>
              <a:gd name="connsiteY6" fmla="*/ 107 h 141055"/>
              <a:gd name="connsiteX7" fmla="*/ 317569 w 413213"/>
              <a:gd name="connsiteY7" fmla="*/ 114407 h 141055"/>
              <a:gd name="connsiteX8" fmla="*/ 69 w 413213"/>
              <a:gd name="connsiteY8" fmla="*/ 12807 h 14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213" h="141055">
                <a:moveTo>
                  <a:pt x="69" y="12807"/>
                </a:moveTo>
                <a:cubicBezTo>
                  <a:pt x="5361" y="15453"/>
                  <a:pt x="295344" y="118640"/>
                  <a:pt x="349319" y="130282"/>
                </a:cubicBezTo>
                <a:cubicBezTo>
                  <a:pt x="403294" y="141924"/>
                  <a:pt x="313336" y="81070"/>
                  <a:pt x="323919" y="82657"/>
                </a:cubicBezTo>
                <a:cubicBezTo>
                  <a:pt x="334502" y="84245"/>
                  <a:pt x="419698" y="150919"/>
                  <a:pt x="412819" y="139807"/>
                </a:cubicBezTo>
                <a:cubicBezTo>
                  <a:pt x="405940" y="128695"/>
                  <a:pt x="295873" y="23919"/>
                  <a:pt x="282644" y="15982"/>
                </a:cubicBezTo>
                <a:cubicBezTo>
                  <a:pt x="269415" y="8045"/>
                  <a:pt x="349848" y="94828"/>
                  <a:pt x="333444" y="92182"/>
                </a:cubicBezTo>
                <a:cubicBezTo>
                  <a:pt x="317040" y="89536"/>
                  <a:pt x="186865" y="-3597"/>
                  <a:pt x="184219" y="107"/>
                </a:cubicBezTo>
                <a:cubicBezTo>
                  <a:pt x="181573" y="3811"/>
                  <a:pt x="342969" y="111761"/>
                  <a:pt x="317569" y="114407"/>
                </a:cubicBezTo>
                <a:cubicBezTo>
                  <a:pt x="292169" y="117053"/>
                  <a:pt x="-5223" y="10161"/>
                  <a:pt x="69" y="128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5BF82DC8-8B4D-6EA1-E7C0-41E60069EC7E}"/>
              </a:ext>
            </a:extLst>
          </p:cNvPr>
          <p:cNvSpPr/>
          <p:nvPr/>
        </p:nvSpPr>
        <p:spPr>
          <a:xfrm>
            <a:off x="4440999" y="6663712"/>
            <a:ext cx="728284" cy="34176"/>
          </a:xfrm>
          <a:custGeom>
            <a:avLst/>
            <a:gdLst>
              <a:gd name="connsiteX0" fmla="*/ 826 w 728284"/>
              <a:gd name="connsiteY0" fmla="*/ 32363 h 34176"/>
              <a:gd name="connsiteX1" fmla="*/ 435801 w 728284"/>
              <a:gd name="connsiteY1" fmla="*/ 16488 h 34176"/>
              <a:gd name="connsiteX2" fmla="*/ 410401 w 728284"/>
              <a:gd name="connsiteY2" fmla="*/ 10138 h 34176"/>
              <a:gd name="connsiteX3" fmla="*/ 727901 w 728284"/>
              <a:gd name="connsiteY3" fmla="*/ 613 h 34176"/>
              <a:gd name="connsiteX4" fmla="*/ 337376 w 728284"/>
              <a:gd name="connsiteY4" fmla="*/ 29188 h 34176"/>
              <a:gd name="connsiteX5" fmla="*/ 826 w 728284"/>
              <a:gd name="connsiteY5" fmla="*/ 32363 h 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284" h="34176">
                <a:moveTo>
                  <a:pt x="826" y="32363"/>
                </a:moveTo>
                <a:cubicBezTo>
                  <a:pt x="17230" y="30246"/>
                  <a:pt x="367539" y="20192"/>
                  <a:pt x="435801" y="16488"/>
                </a:cubicBezTo>
                <a:cubicBezTo>
                  <a:pt x="504063" y="12784"/>
                  <a:pt x="361718" y="12784"/>
                  <a:pt x="410401" y="10138"/>
                </a:cubicBezTo>
                <a:cubicBezTo>
                  <a:pt x="459084" y="7492"/>
                  <a:pt x="740072" y="-2562"/>
                  <a:pt x="727901" y="613"/>
                </a:cubicBezTo>
                <a:cubicBezTo>
                  <a:pt x="715730" y="3788"/>
                  <a:pt x="458555" y="22309"/>
                  <a:pt x="337376" y="29188"/>
                </a:cubicBezTo>
                <a:cubicBezTo>
                  <a:pt x="216197" y="36067"/>
                  <a:pt x="-15578" y="34480"/>
                  <a:pt x="826" y="32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3D57853D-33DF-ADD3-43DB-FF32FE694739}"/>
              </a:ext>
            </a:extLst>
          </p:cNvPr>
          <p:cNvSpPr/>
          <p:nvPr/>
        </p:nvSpPr>
        <p:spPr>
          <a:xfrm>
            <a:off x="3616292" y="6711935"/>
            <a:ext cx="57206" cy="156279"/>
          </a:xfrm>
          <a:custGeom>
            <a:avLst/>
            <a:gdLst>
              <a:gd name="connsiteX0" fmla="*/ 57183 w 57206"/>
              <a:gd name="connsiteY0" fmla="*/ 15 h 156279"/>
              <a:gd name="connsiteX1" fmla="*/ 22258 w 57206"/>
              <a:gd name="connsiteY1" fmla="*/ 66690 h 156279"/>
              <a:gd name="connsiteX2" fmla="*/ 47658 w 57206"/>
              <a:gd name="connsiteY2" fmla="*/ 155590 h 156279"/>
              <a:gd name="connsiteX3" fmla="*/ 19083 w 57206"/>
              <a:gd name="connsiteY3" fmla="*/ 104790 h 156279"/>
              <a:gd name="connsiteX4" fmla="*/ 33 w 57206"/>
              <a:gd name="connsiteY4" fmla="*/ 47640 h 156279"/>
              <a:gd name="connsiteX5" fmla="*/ 15908 w 57206"/>
              <a:gd name="connsiteY5" fmla="*/ 60340 h 156279"/>
              <a:gd name="connsiteX6" fmla="*/ 57183 w 57206"/>
              <a:gd name="connsiteY6" fmla="*/ 15 h 1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6" h="156279">
                <a:moveTo>
                  <a:pt x="57183" y="15"/>
                </a:moveTo>
                <a:cubicBezTo>
                  <a:pt x="58241" y="1073"/>
                  <a:pt x="23845" y="40761"/>
                  <a:pt x="22258" y="66690"/>
                </a:cubicBezTo>
                <a:cubicBezTo>
                  <a:pt x="20670" y="92619"/>
                  <a:pt x="48187" y="149240"/>
                  <a:pt x="47658" y="155590"/>
                </a:cubicBezTo>
                <a:cubicBezTo>
                  <a:pt x="47129" y="161940"/>
                  <a:pt x="27020" y="122782"/>
                  <a:pt x="19083" y="104790"/>
                </a:cubicBezTo>
                <a:cubicBezTo>
                  <a:pt x="11145" y="86798"/>
                  <a:pt x="33" y="47640"/>
                  <a:pt x="33" y="47640"/>
                </a:cubicBezTo>
                <a:cubicBezTo>
                  <a:pt x="-496" y="40232"/>
                  <a:pt x="5325" y="66690"/>
                  <a:pt x="15908" y="60340"/>
                </a:cubicBezTo>
                <a:cubicBezTo>
                  <a:pt x="26491" y="53990"/>
                  <a:pt x="56125" y="-1043"/>
                  <a:pt x="5718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D830F0E1-214B-A3B6-3DCE-DE248F93C76C}"/>
              </a:ext>
            </a:extLst>
          </p:cNvPr>
          <p:cNvSpPr/>
          <p:nvPr/>
        </p:nvSpPr>
        <p:spPr>
          <a:xfrm>
            <a:off x="5311771" y="6578522"/>
            <a:ext cx="85737" cy="273821"/>
          </a:xfrm>
          <a:custGeom>
            <a:avLst/>
            <a:gdLst>
              <a:gd name="connsiteX0" fmla="*/ 4 w 85737"/>
              <a:gd name="connsiteY0" fmla="*/ 136603 h 273821"/>
              <a:gd name="connsiteX1" fmla="*/ 60329 w 85737"/>
              <a:gd name="connsiteY1" fmla="*/ 187403 h 273821"/>
              <a:gd name="connsiteX2" fmla="*/ 76204 w 85737"/>
              <a:gd name="connsiteY2" fmla="*/ 273128 h 273821"/>
              <a:gd name="connsiteX3" fmla="*/ 60329 w 85737"/>
              <a:gd name="connsiteY3" fmla="*/ 136603 h 273821"/>
              <a:gd name="connsiteX4" fmla="*/ 85729 w 85737"/>
              <a:gd name="connsiteY4" fmla="*/ 78 h 273821"/>
              <a:gd name="connsiteX5" fmla="*/ 57154 w 85737"/>
              <a:gd name="connsiteY5" fmla="*/ 155653 h 273821"/>
              <a:gd name="connsiteX6" fmla="*/ 4 w 85737"/>
              <a:gd name="connsiteY6" fmla="*/ 136603 h 27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37" h="273821">
                <a:moveTo>
                  <a:pt x="4" y="136603"/>
                </a:moveTo>
                <a:cubicBezTo>
                  <a:pt x="533" y="141895"/>
                  <a:pt x="47629" y="164649"/>
                  <a:pt x="60329" y="187403"/>
                </a:cubicBezTo>
                <a:cubicBezTo>
                  <a:pt x="73029" y="210157"/>
                  <a:pt x="76204" y="281595"/>
                  <a:pt x="76204" y="273128"/>
                </a:cubicBezTo>
                <a:cubicBezTo>
                  <a:pt x="76204" y="264661"/>
                  <a:pt x="58742" y="182111"/>
                  <a:pt x="60329" y="136603"/>
                </a:cubicBezTo>
                <a:cubicBezTo>
                  <a:pt x="61917" y="91095"/>
                  <a:pt x="86258" y="-3097"/>
                  <a:pt x="85729" y="78"/>
                </a:cubicBezTo>
                <a:cubicBezTo>
                  <a:pt x="85200" y="3253"/>
                  <a:pt x="72500" y="130782"/>
                  <a:pt x="57154" y="155653"/>
                </a:cubicBezTo>
                <a:cubicBezTo>
                  <a:pt x="41808" y="180524"/>
                  <a:pt x="-525" y="131311"/>
                  <a:pt x="4" y="13660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6E475B41-9924-B875-1A46-04FBEEFEFFFA}"/>
              </a:ext>
            </a:extLst>
          </p:cNvPr>
          <p:cNvSpPr/>
          <p:nvPr/>
        </p:nvSpPr>
        <p:spPr>
          <a:xfrm>
            <a:off x="3784148" y="7035675"/>
            <a:ext cx="261621" cy="338479"/>
          </a:xfrm>
          <a:custGeom>
            <a:avLst/>
            <a:gdLst>
              <a:gd name="connsiteX0" fmla="*/ 6802 w 261621"/>
              <a:gd name="connsiteY0" fmla="*/ 6475 h 338479"/>
              <a:gd name="connsiteX1" fmla="*/ 260802 w 261621"/>
              <a:gd name="connsiteY1" fmla="*/ 336675 h 338479"/>
              <a:gd name="connsiteX2" fmla="*/ 86177 w 261621"/>
              <a:gd name="connsiteY2" fmla="*/ 133475 h 338479"/>
              <a:gd name="connsiteX3" fmla="*/ 6802 w 261621"/>
              <a:gd name="connsiteY3" fmla="*/ 6475 h 33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21" h="338479">
                <a:moveTo>
                  <a:pt x="6802" y="6475"/>
                </a:moveTo>
                <a:cubicBezTo>
                  <a:pt x="35906" y="40342"/>
                  <a:pt x="247573" y="315508"/>
                  <a:pt x="260802" y="336675"/>
                </a:cubicBezTo>
                <a:cubicBezTo>
                  <a:pt x="274031" y="357842"/>
                  <a:pt x="123219" y="186921"/>
                  <a:pt x="86177" y="133475"/>
                </a:cubicBezTo>
                <a:cubicBezTo>
                  <a:pt x="49135" y="80029"/>
                  <a:pt x="-22302" y="-27392"/>
                  <a:pt x="6802" y="6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0F872824-CE13-58BF-CD7B-D4119EA6F99B}"/>
              </a:ext>
            </a:extLst>
          </p:cNvPr>
          <p:cNvSpPr/>
          <p:nvPr/>
        </p:nvSpPr>
        <p:spPr>
          <a:xfrm>
            <a:off x="3390243" y="6241911"/>
            <a:ext cx="70669" cy="427771"/>
          </a:xfrm>
          <a:custGeom>
            <a:avLst/>
            <a:gdLst>
              <a:gd name="connsiteX0" fmla="*/ 41932 w 70669"/>
              <a:gd name="connsiteY0" fmla="*/ 139 h 427771"/>
              <a:gd name="connsiteX1" fmla="*/ 29232 w 70669"/>
              <a:gd name="connsiteY1" fmla="*/ 184289 h 427771"/>
              <a:gd name="connsiteX2" fmla="*/ 70507 w 70669"/>
              <a:gd name="connsiteY2" fmla="*/ 422414 h 427771"/>
              <a:gd name="connsiteX3" fmla="*/ 41932 w 70669"/>
              <a:gd name="connsiteY3" fmla="*/ 333514 h 427771"/>
              <a:gd name="connsiteX4" fmla="*/ 657 w 70669"/>
              <a:gd name="connsiteY4" fmla="*/ 143014 h 427771"/>
              <a:gd name="connsiteX5" fmla="*/ 19707 w 70669"/>
              <a:gd name="connsiteY5" fmla="*/ 212864 h 427771"/>
              <a:gd name="connsiteX6" fmla="*/ 41932 w 70669"/>
              <a:gd name="connsiteY6" fmla="*/ 139 h 4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69" h="427771">
                <a:moveTo>
                  <a:pt x="41932" y="139"/>
                </a:moveTo>
                <a:cubicBezTo>
                  <a:pt x="43519" y="-4623"/>
                  <a:pt x="24470" y="113910"/>
                  <a:pt x="29232" y="184289"/>
                </a:cubicBezTo>
                <a:cubicBezTo>
                  <a:pt x="33994" y="254668"/>
                  <a:pt x="68390" y="397543"/>
                  <a:pt x="70507" y="422414"/>
                </a:cubicBezTo>
                <a:cubicBezTo>
                  <a:pt x="72624" y="447285"/>
                  <a:pt x="53574" y="380081"/>
                  <a:pt x="41932" y="333514"/>
                </a:cubicBezTo>
                <a:cubicBezTo>
                  <a:pt x="30290" y="286947"/>
                  <a:pt x="4361" y="163122"/>
                  <a:pt x="657" y="143014"/>
                </a:cubicBezTo>
                <a:cubicBezTo>
                  <a:pt x="-3047" y="122906"/>
                  <a:pt x="9653" y="234560"/>
                  <a:pt x="19707" y="212864"/>
                </a:cubicBezTo>
                <a:cubicBezTo>
                  <a:pt x="29761" y="191168"/>
                  <a:pt x="40345" y="4901"/>
                  <a:pt x="41932" y="1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8F1E0A06-29A7-002F-2AEF-F5C0E2EE4AF1}"/>
              </a:ext>
            </a:extLst>
          </p:cNvPr>
          <p:cNvSpPr/>
          <p:nvPr/>
        </p:nvSpPr>
        <p:spPr>
          <a:xfrm>
            <a:off x="3819520" y="7232650"/>
            <a:ext cx="136533" cy="263525"/>
          </a:xfrm>
          <a:custGeom>
            <a:avLst/>
            <a:gdLst>
              <a:gd name="connsiteX0" fmla="*/ 5 w 136533"/>
              <a:gd name="connsiteY0" fmla="*/ 0 h 263525"/>
              <a:gd name="connsiteX1" fmla="*/ 60330 w 136533"/>
              <a:gd name="connsiteY1" fmla="*/ 168275 h 263525"/>
              <a:gd name="connsiteX2" fmla="*/ 136530 w 136533"/>
              <a:gd name="connsiteY2" fmla="*/ 263525 h 263525"/>
              <a:gd name="connsiteX3" fmla="*/ 57155 w 136533"/>
              <a:gd name="connsiteY3" fmla="*/ 168275 h 263525"/>
              <a:gd name="connsiteX4" fmla="*/ 5 w 136533"/>
              <a:gd name="connsiteY4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3" h="263525">
                <a:moveTo>
                  <a:pt x="5" y="0"/>
                </a:moveTo>
                <a:cubicBezTo>
                  <a:pt x="534" y="0"/>
                  <a:pt x="37576" y="124354"/>
                  <a:pt x="60330" y="168275"/>
                </a:cubicBezTo>
                <a:cubicBezTo>
                  <a:pt x="83084" y="212196"/>
                  <a:pt x="137059" y="263525"/>
                  <a:pt x="136530" y="263525"/>
                </a:cubicBezTo>
                <a:cubicBezTo>
                  <a:pt x="136001" y="263525"/>
                  <a:pt x="77263" y="208492"/>
                  <a:pt x="57155" y="168275"/>
                </a:cubicBezTo>
                <a:cubicBezTo>
                  <a:pt x="37047" y="128058"/>
                  <a:pt x="-524" y="0"/>
                  <a:pt x="5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25A51726-F9CA-C0D8-BBCF-0426918A09EB}"/>
              </a:ext>
            </a:extLst>
          </p:cNvPr>
          <p:cNvSpPr/>
          <p:nvPr/>
        </p:nvSpPr>
        <p:spPr>
          <a:xfrm>
            <a:off x="4146550" y="7492337"/>
            <a:ext cx="501813" cy="73688"/>
          </a:xfrm>
          <a:custGeom>
            <a:avLst/>
            <a:gdLst>
              <a:gd name="connsiteX0" fmla="*/ 0 w 501813"/>
              <a:gd name="connsiteY0" fmla="*/ 73688 h 73688"/>
              <a:gd name="connsiteX1" fmla="*/ 323850 w 501813"/>
              <a:gd name="connsiteY1" fmla="*/ 38763 h 73688"/>
              <a:gd name="connsiteX2" fmla="*/ 288925 w 501813"/>
              <a:gd name="connsiteY2" fmla="*/ 64163 h 73688"/>
              <a:gd name="connsiteX3" fmla="*/ 501650 w 501813"/>
              <a:gd name="connsiteY3" fmla="*/ 663 h 73688"/>
              <a:gd name="connsiteX4" fmla="*/ 327025 w 501813"/>
              <a:gd name="connsiteY4" fmla="*/ 29238 h 73688"/>
              <a:gd name="connsiteX5" fmla="*/ 0 w 501813"/>
              <a:gd name="connsiteY5" fmla="*/ 73688 h 7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813" h="73688">
                <a:moveTo>
                  <a:pt x="0" y="73688"/>
                </a:moveTo>
                <a:cubicBezTo>
                  <a:pt x="137848" y="57019"/>
                  <a:pt x="275696" y="40350"/>
                  <a:pt x="323850" y="38763"/>
                </a:cubicBezTo>
                <a:cubicBezTo>
                  <a:pt x="372004" y="37176"/>
                  <a:pt x="259292" y="70513"/>
                  <a:pt x="288925" y="64163"/>
                </a:cubicBezTo>
                <a:cubicBezTo>
                  <a:pt x="318558" y="57813"/>
                  <a:pt x="495300" y="6484"/>
                  <a:pt x="501650" y="663"/>
                </a:cubicBezTo>
                <a:cubicBezTo>
                  <a:pt x="508000" y="-5158"/>
                  <a:pt x="327025" y="29238"/>
                  <a:pt x="327025" y="29238"/>
                </a:cubicBezTo>
                <a:lnTo>
                  <a:pt x="0" y="73688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2AFEAB9F-89E2-DEBC-4AAA-5865656F41CE}"/>
              </a:ext>
            </a:extLst>
          </p:cNvPr>
          <p:cNvSpPr/>
          <p:nvPr/>
        </p:nvSpPr>
        <p:spPr>
          <a:xfrm>
            <a:off x="3962336" y="7426251"/>
            <a:ext cx="187514" cy="105703"/>
          </a:xfrm>
          <a:custGeom>
            <a:avLst/>
            <a:gdLst>
              <a:gd name="connsiteX0" fmla="*/ 64 w 187514"/>
              <a:gd name="connsiteY0" fmla="*/ 74 h 105703"/>
              <a:gd name="connsiteX1" fmla="*/ 108014 w 187514"/>
              <a:gd name="connsiteY1" fmla="*/ 82624 h 105703"/>
              <a:gd name="connsiteX2" fmla="*/ 187389 w 187514"/>
              <a:gd name="connsiteY2" fmla="*/ 101674 h 105703"/>
              <a:gd name="connsiteX3" fmla="*/ 123889 w 187514"/>
              <a:gd name="connsiteY3" fmla="*/ 98499 h 105703"/>
              <a:gd name="connsiteX4" fmla="*/ 64 w 187514"/>
              <a:gd name="connsiteY4" fmla="*/ 74 h 10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14" h="105703">
                <a:moveTo>
                  <a:pt x="64" y="74"/>
                </a:moveTo>
                <a:cubicBezTo>
                  <a:pt x="-2582" y="-2572"/>
                  <a:pt x="76793" y="65691"/>
                  <a:pt x="108014" y="82624"/>
                </a:cubicBezTo>
                <a:cubicBezTo>
                  <a:pt x="139235" y="99557"/>
                  <a:pt x="184743" y="99028"/>
                  <a:pt x="187389" y="101674"/>
                </a:cubicBezTo>
                <a:cubicBezTo>
                  <a:pt x="190035" y="104320"/>
                  <a:pt x="150347" y="110670"/>
                  <a:pt x="123889" y="98499"/>
                </a:cubicBezTo>
                <a:cubicBezTo>
                  <a:pt x="97431" y="86328"/>
                  <a:pt x="2710" y="2720"/>
                  <a:pt x="64" y="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1531AEC9-CDF0-CB28-888A-7CA2F8CA3AA7}"/>
              </a:ext>
            </a:extLst>
          </p:cNvPr>
          <p:cNvSpPr/>
          <p:nvPr/>
        </p:nvSpPr>
        <p:spPr>
          <a:xfrm>
            <a:off x="3615099" y="7261465"/>
            <a:ext cx="214742" cy="468066"/>
          </a:xfrm>
          <a:custGeom>
            <a:avLst/>
            <a:gdLst>
              <a:gd name="connsiteX0" fmla="*/ 1226 w 214742"/>
              <a:gd name="connsiteY0" fmla="*/ 2935 h 468066"/>
              <a:gd name="connsiteX1" fmla="*/ 210776 w 214742"/>
              <a:gd name="connsiteY1" fmla="*/ 460135 h 468066"/>
              <a:gd name="connsiteX2" fmla="*/ 128226 w 214742"/>
              <a:gd name="connsiteY2" fmla="*/ 272810 h 468066"/>
              <a:gd name="connsiteX3" fmla="*/ 1226 w 214742"/>
              <a:gd name="connsiteY3" fmla="*/ 2935 h 46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742" h="468066">
                <a:moveTo>
                  <a:pt x="1226" y="2935"/>
                </a:moveTo>
                <a:cubicBezTo>
                  <a:pt x="14984" y="34156"/>
                  <a:pt x="189609" y="415156"/>
                  <a:pt x="210776" y="460135"/>
                </a:cubicBezTo>
                <a:cubicBezTo>
                  <a:pt x="231943" y="505114"/>
                  <a:pt x="163151" y="347422"/>
                  <a:pt x="128226" y="272810"/>
                </a:cubicBezTo>
                <a:cubicBezTo>
                  <a:pt x="93301" y="198198"/>
                  <a:pt x="-12532" y="-28286"/>
                  <a:pt x="1226" y="2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C4EFF76F-D26E-A706-E51C-9AFA7AF028AE}"/>
              </a:ext>
            </a:extLst>
          </p:cNvPr>
          <p:cNvSpPr/>
          <p:nvPr/>
        </p:nvSpPr>
        <p:spPr>
          <a:xfrm>
            <a:off x="4324332" y="7472150"/>
            <a:ext cx="547957" cy="230554"/>
          </a:xfrm>
          <a:custGeom>
            <a:avLst/>
            <a:gdLst>
              <a:gd name="connsiteX0" fmla="*/ 18 w 547957"/>
              <a:gd name="connsiteY0" fmla="*/ 135150 h 230554"/>
              <a:gd name="connsiteX1" fmla="*/ 333393 w 547957"/>
              <a:gd name="connsiteY1" fmla="*/ 112925 h 230554"/>
              <a:gd name="connsiteX2" fmla="*/ 301643 w 547957"/>
              <a:gd name="connsiteY2" fmla="*/ 131975 h 230554"/>
              <a:gd name="connsiteX3" fmla="*/ 542943 w 547957"/>
              <a:gd name="connsiteY3" fmla="*/ 1800 h 230554"/>
              <a:gd name="connsiteX4" fmla="*/ 463568 w 547957"/>
              <a:gd name="connsiteY4" fmla="*/ 58950 h 230554"/>
              <a:gd name="connsiteX5" fmla="*/ 444518 w 547957"/>
              <a:gd name="connsiteY5" fmla="*/ 100225 h 230554"/>
              <a:gd name="connsiteX6" fmla="*/ 431818 w 547957"/>
              <a:gd name="connsiteY6" fmla="*/ 230400 h 230554"/>
              <a:gd name="connsiteX7" fmla="*/ 434993 w 547957"/>
              <a:gd name="connsiteY7" fmla="*/ 71650 h 230554"/>
              <a:gd name="connsiteX8" fmla="*/ 342918 w 547957"/>
              <a:gd name="connsiteY8" fmla="*/ 97050 h 230554"/>
              <a:gd name="connsiteX9" fmla="*/ 155593 w 547957"/>
              <a:gd name="connsiteY9" fmla="*/ 103400 h 230554"/>
              <a:gd name="connsiteX10" fmla="*/ 349268 w 547957"/>
              <a:gd name="connsiteY10" fmla="*/ 119275 h 230554"/>
              <a:gd name="connsiteX11" fmla="*/ 18 w 547957"/>
              <a:gd name="connsiteY11" fmla="*/ 135150 h 23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957" h="230554">
                <a:moveTo>
                  <a:pt x="18" y="135150"/>
                </a:moveTo>
                <a:cubicBezTo>
                  <a:pt x="-2628" y="134092"/>
                  <a:pt x="283122" y="113454"/>
                  <a:pt x="333393" y="112925"/>
                </a:cubicBezTo>
                <a:cubicBezTo>
                  <a:pt x="383664" y="112396"/>
                  <a:pt x="301643" y="131975"/>
                  <a:pt x="301643" y="131975"/>
                </a:cubicBezTo>
                <a:cubicBezTo>
                  <a:pt x="336568" y="113454"/>
                  <a:pt x="515956" y="13971"/>
                  <a:pt x="542943" y="1800"/>
                </a:cubicBezTo>
                <a:cubicBezTo>
                  <a:pt x="569931" y="-10371"/>
                  <a:pt x="479972" y="42546"/>
                  <a:pt x="463568" y="58950"/>
                </a:cubicBezTo>
                <a:cubicBezTo>
                  <a:pt x="447164" y="75354"/>
                  <a:pt x="449810" y="71650"/>
                  <a:pt x="444518" y="100225"/>
                </a:cubicBezTo>
                <a:cubicBezTo>
                  <a:pt x="439226" y="128800"/>
                  <a:pt x="433405" y="235162"/>
                  <a:pt x="431818" y="230400"/>
                </a:cubicBezTo>
                <a:cubicBezTo>
                  <a:pt x="430231" y="225638"/>
                  <a:pt x="449810" y="93875"/>
                  <a:pt x="434993" y="71650"/>
                </a:cubicBezTo>
                <a:cubicBezTo>
                  <a:pt x="420176" y="49425"/>
                  <a:pt x="389485" y="91758"/>
                  <a:pt x="342918" y="97050"/>
                </a:cubicBezTo>
                <a:cubicBezTo>
                  <a:pt x="296351" y="102342"/>
                  <a:pt x="154535" y="99696"/>
                  <a:pt x="155593" y="103400"/>
                </a:cubicBezTo>
                <a:cubicBezTo>
                  <a:pt x="156651" y="107104"/>
                  <a:pt x="373080" y="115042"/>
                  <a:pt x="349268" y="119275"/>
                </a:cubicBezTo>
                <a:cubicBezTo>
                  <a:pt x="325456" y="123508"/>
                  <a:pt x="2664" y="136208"/>
                  <a:pt x="18" y="1351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96C84858-F3F3-97A5-84D9-347F1E7CE769}"/>
              </a:ext>
            </a:extLst>
          </p:cNvPr>
          <p:cNvSpPr/>
          <p:nvPr/>
        </p:nvSpPr>
        <p:spPr>
          <a:xfrm>
            <a:off x="4886215" y="7431671"/>
            <a:ext cx="72865" cy="176275"/>
          </a:xfrm>
          <a:custGeom>
            <a:avLst/>
            <a:gdLst>
              <a:gd name="connsiteX0" fmla="*/ 69960 w 72865"/>
              <a:gd name="connsiteY0" fmla="*/ 4179 h 176275"/>
              <a:gd name="connsiteX1" fmla="*/ 110 w 72865"/>
              <a:gd name="connsiteY1" fmla="*/ 175629 h 176275"/>
              <a:gd name="connsiteX2" fmla="*/ 54085 w 72865"/>
              <a:gd name="connsiteY2" fmla="*/ 61329 h 176275"/>
              <a:gd name="connsiteX3" fmla="*/ 69960 w 72865"/>
              <a:gd name="connsiteY3" fmla="*/ 4179 h 1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5" h="176275">
                <a:moveTo>
                  <a:pt x="69960" y="4179"/>
                </a:moveTo>
                <a:cubicBezTo>
                  <a:pt x="60964" y="23229"/>
                  <a:pt x="2756" y="166104"/>
                  <a:pt x="110" y="175629"/>
                </a:cubicBezTo>
                <a:cubicBezTo>
                  <a:pt x="-2536" y="185154"/>
                  <a:pt x="42973" y="86729"/>
                  <a:pt x="54085" y="61329"/>
                </a:cubicBezTo>
                <a:cubicBezTo>
                  <a:pt x="65197" y="35929"/>
                  <a:pt x="78956" y="-14871"/>
                  <a:pt x="69960" y="41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96DA7D49-AD57-2ECD-C53D-D63CC924631C}"/>
              </a:ext>
            </a:extLst>
          </p:cNvPr>
          <p:cNvSpPr/>
          <p:nvPr/>
        </p:nvSpPr>
        <p:spPr>
          <a:xfrm>
            <a:off x="5250958" y="6964876"/>
            <a:ext cx="89521" cy="413839"/>
          </a:xfrm>
          <a:custGeom>
            <a:avLst/>
            <a:gdLst>
              <a:gd name="connsiteX0" fmla="*/ 89392 w 89521"/>
              <a:gd name="connsiteY0" fmla="*/ 1074 h 413839"/>
              <a:gd name="connsiteX1" fmla="*/ 3667 w 89521"/>
              <a:gd name="connsiteY1" fmla="*/ 401124 h 413839"/>
              <a:gd name="connsiteX2" fmla="*/ 22717 w 89521"/>
              <a:gd name="connsiteY2" fmla="*/ 286824 h 413839"/>
              <a:gd name="connsiteX3" fmla="*/ 89392 w 89521"/>
              <a:gd name="connsiteY3" fmla="*/ 1074 h 41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21" h="413839">
                <a:moveTo>
                  <a:pt x="89392" y="1074"/>
                </a:moveTo>
                <a:cubicBezTo>
                  <a:pt x="86217" y="20124"/>
                  <a:pt x="14779" y="353499"/>
                  <a:pt x="3667" y="401124"/>
                </a:cubicBezTo>
                <a:cubicBezTo>
                  <a:pt x="-7445" y="448749"/>
                  <a:pt x="8959" y="351912"/>
                  <a:pt x="22717" y="286824"/>
                </a:cubicBezTo>
                <a:cubicBezTo>
                  <a:pt x="36475" y="221737"/>
                  <a:pt x="92567" y="-17976"/>
                  <a:pt x="89392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C85AE4BE-0ED9-D04E-8405-65033FBE2D77}"/>
              </a:ext>
            </a:extLst>
          </p:cNvPr>
          <p:cNvSpPr/>
          <p:nvPr/>
        </p:nvSpPr>
        <p:spPr>
          <a:xfrm>
            <a:off x="4941223" y="7255779"/>
            <a:ext cx="206072" cy="353400"/>
          </a:xfrm>
          <a:custGeom>
            <a:avLst/>
            <a:gdLst>
              <a:gd name="connsiteX0" fmla="*/ 205452 w 206072"/>
              <a:gd name="connsiteY0" fmla="*/ 2271 h 353400"/>
              <a:gd name="connsiteX1" fmla="*/ 103852 w 206072"/>
              <a:gd name="connsiteY1" fmla="*/ 103871 h 353400"/>
              <a:gd name="connsiteX2" fmla="*/ 27652 w 206072"/>
              <a:gd name="connsiteY2" fmla="*/ 281671 h 353400"/>
              <a:gd name="connsiteX3" fmla="*/ 2252 w 206072"/>
              <a:gd name="connsiteY3" fmla="*/ 345171 h 353400"/>
              <a:gd name="connsiteX4" fmla="*/ 78452 w 206072"/>
              <a:gd name="connsiteY4" fmla="*/ 110221 h 353400"/>
              <a:gd name="connsiteX5" fmla="*/ 53052 w 206072"/>
              <a:gd name="connsiteY5" fmla="*/ 199121 h 353400"/>
              <a:gd name="connsiteX6" fmla="*/ 205452 w 206072"/>
              <a:gd name="connsiteY6" fmla="*/ 2271 h 3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072" h="353400">
                <a:moveTo>
                  <a:pt x="205452" y="2271"/>
                </a:moveTo>
                <a:cubicBezTo>
                  <a:pt x="213919" y="-13604"/>
                  <a:pt x="133485" y="57304"/>
                  <a:pt x="103852" y="103871"/>
                </a:cubicBezTo>
                <a:cubicBezTo>
                  <a:pt x="74219" y="150438"/>
                  <a:pt x="44585" y="241454"/>
                  <a:pt x="27652" y="281671"/>
                </a:cubicBezTo>
                <a:cubicBezTo>
                  <a:pt x="10719" y="321888"/>
                  <a:pt x="-6215" y="373746"/>
                  <a:pt x="2252" y="345171"/>
                </a:cubicBezTo>
                <a:cubicBezTo>
                  <a:pt x="10719" y="316596"/>
                  <a:pt x="69985" y="134563"/>
                  <a:pt x="78452" y="110221"/>
                </a:cubicBezTo>
                <a:cubicBezTo>
                  <a:pt x="86919" y="85879"/>
                  <a:pt x="36648" y="214996"/>
                  <a:pt x="53052" y="199121"/>
                </a:cubicBezTo>
                <a:cubicBezTo>
                  <a:pt x="69456" y="183246"/>
                  <a:pt x="196985" y="18146"/>
                  <a:pt x="205452" y="22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9D31B9C8-F483-1F79-E70D-F1BBFC7C0677}"/>
              </a:ext>
            </a:extLst>
          </p:cNvPr>
          <p:cNvSpPr/>
          <p:nvPr/>
        </p:nvSpPr>
        <p:spPr>
          <a:xfrm>
            <a:off x="4351349" y="7879740"/>
            <a:ext cx="634357" cy="159362"/>
          </a:xfrm>
          <a:custGeom>
            <a:avLst/>
            <a:gdLst>
              <a:gd name="connsiteX0" fmla="*/ 1576 w 634357"/>
              <a:gd name="connsiteY0" fmla="*/ 140310 h 159362"/>
              <a:gd name="connsiteX1" fmla="*/ 373051 w 634357"/>
              <a:gd name="connsiteY1" fmla="*/ 32360 h 159362"/>
              <a:gd name="connsiteX2" fmla="*/ 252401 w 634357"/>
              <a:gd name="connsiteY2" fmla="*/ 89510 h 159362"/>
              <a:gd name="connsiteX3" fmla="*/ 630226 w 634357"/>
              <a:gd name="connsiteY3" fmla="*/ 610 h 159362"/>
              <a:gd name="connsiteX4" fmla="*/ 442901 w 634357"/>
              <a:gd name="connsiteY4" fmla="*/ 51410 h 159362"/>
              <a:gd name="connsiteX5" fmla="*/ 274626 w 634357"/>
              <a:gd name="connsiteY5" fmla="*/ 73635 h 159362"/>
              <a:gd name="connsiteX6" fmla="*/ 163501 w 634357"/>
              <a:gd name="connsiteY6" fmla="*/ 159360 h 159362"/>
              <a:gd name="connsiteX7" fmla="*/ 236526 w 634357"/>
              <a:gd name="connsiteY7" fmla="*/ 76810 h 159362"/>
              <a:gd name="connsiteX8" fmla="*/ 1576 w 634357"/>
              <a:gd name="connsiteY8" fmla="*/ 140310 h 15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357" h="159362">
                <a:moveTo>
                  <a:pt x="1576" y="140310"/>
                </a:moveTo>
                <a:cubicBezTo>
                  <a:pt x="24330" y="132902"/>
                  <a:pt x="331247" y="40827"/>
                  <a:pt x="373051" y="32360"/>
                </a:cubicBezTo>
                <a:cubicBezTo>
                  <a:pt x="414855" y="23893"/>
                  <a:pt x="209539" y="94802"/>
                  <a:pt x="252401" y="89510"/>
                </a:cubicBezTo>
                <a:cubicBezTo>
                  <a:pt x="295263" y="84218"/>
                  <a:pt x="598476" y="6960"/>
                  <a:pt x="630226" y="610"/>
                </a:cubicBezTo>
                <a:cubicBezTo>
                  <a:pt x="661976" y="-5740"/>
                  <a:pt x="502168" y="39239"/>
                  <a:pt x="442901" y="51410"/>
                </a:cubicBezTo>
                <a:cubicBezTo>
                  <a:pt x="383634" y="63581"/>
                  <a:pt x="321193" y="55643"/>
                  <a:pt x="274626" y="73635"/>
                </a:cubicBezTo>
                <a:cubicBezTo>
                  <a:pt x="228059" y="91627"/>
                  <a:pt x="169851" y="158831"/>
                  <a:pt x="163501" y="159360"/>
                </a:cubicBezTo>
                <a:cubicBezTo>
                  <a:pt x="157151" y="159889"/>
                  <a:pt x="263514" y="79985"/>
                  <a:pt x="236526" y="76810"/>
                </a:cubicBezTo>
                <a:cubicBezTo>
                  <a:pt x="209538" y="73635"/>
                  <a:pt x="-21178" y="147718"/>
                  <a:pt x="1576" y="140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74F969DA-4B0B-04C5-50B3-8A005111A474}"/>
              </a:ext>
            </a:extLst>
          </p:cNvPr>
          <p:cNvSpPr/>
          <p:nvPr/>
        </p:nvSpPr>
        <p:spPr>
          <a:xfrm>
            <a:off x="4350485" y="7936536"/>
            <a:ext cx="477001" cy="143341"/>
          </a:xfrm>
          <a:custGeom>
            <a:avLst/>
            <a:gdLst>
              <a:gd name="connsiteX0" fmla="*/ 5615 w 477001"/>
              <a:gd name="connsiteY0" fmla="*/ 140664 h 143341"/>
              <a:gd name="connsiteX1" fmla="*/ 472340 w 477001"/>
              <a:gd name="connsiteY1" fmla="*/ 964 h 143341"/>
              <a:gd name="connsiteX2" fmla="*/ 231040 w 477001"/>
              <a:gd name="connsiteY2" fmla="*/ 83514 h 143341"/>
              <a:gd name="connsiteX3" fmla="*/ 5615 w 477001"/>
              <a:gd name="connsiteY3" fmla="*/ 140664 h 14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01" h="143341">
                <a:moveTo>
                  <a:pt x="5615" y="140664"/>
                </a:moveTo>
                <a:cubicBezTo>
                  <a:pt x="45832" y="126906"/>
                  <a:pt x="434769" y="10489"/>
                  <a:pt x="472340" y="964"/>
                </a:cubicBezTo>
                <a:cubicBezTo>
                  <a:pt x="509911" y="-8561"/>
                  <a:pt x="310415" y="54939"/>
                  <a:pt x="231040" y="83514"/>
                </a:cubicBezTo>
                <a:cubicBezTo>
                  <a:pt x="151665" y="112089"/>
                  <a:pt x="-34602" y="154422"/>
                  <a:pt x="5615" y="140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0E50BBFC-DF9F-0D1F-5B65-C1B4C6BE151E}"/>
              </a:ext>
            </a:extLst>
          </p:cNvPr>
          <p:cNvSpPr/>
          <p:nvPr/>
        </p:nvSpPr>
        <p:spPr>
          <a:xfrm>
            <a:off x="5344076" y="7346937"/>
            <a:ext cx="78938" cy="171478"/>
          </a:xfrm>
          <a:custGeom>
            <a:avLst/>
            <a:gdLst>
              <a:gd name="connsiteX0" fmla="*/ 78824 w 78938"/>
              <a:gd name="connsiteY0" fmla="*/ 13 h 171478"/>
              <a:gd name="connsiteX1" fmla="*/ 24849 w 78938"/>
              <a:gd name="connsiteY1" fmla="*/ 88913 h 171478"/>
              <a:gd name="connsiteX2" fmla="*/ 2624 w 78938"/>
              <a:gd name="connsiteY2" fmla="*/ 171463 h 171478"/>
              <a:gd name="connsiteX3" fmla="*/ 8974 w 78938"/>
              <a:gd name="connsiteY3" fmla="*/ 95263 h 171478"/>
              <a:gd name="connsiteX4" fmla="*/ 78824 w 78938"/>
              <a:gd name="connsiteY4" fmla="*/ 13 h 17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38" h="171478">
                <a:moveTo>
                  <a:pt x="78824" y="13"/>
                </a:moveTo>
                <a:cubicBezTo>
                  <a:pt x="81470" y="-1045"/>
                  <a:pt x="37549" y="60338"/>
                  <a:pt x="24849" y="88913"/>
                </a:cubicBezTo>
                <a:cubicBezTo>
                  <a:pt x="12149" y="117488"/>
                  <a:pt x="5270" y="170405"/>
                  <a:pt x="2624" y="171463"/>
                </a:cubicBezTo>
                <a:cubicBezTo>
                  <a:pt x="-22" y="172521"/>
                  <a:pt x="-3726" y="119605"/>
                  <a:pt x="8974" y="95263"/>
                </a:cubicBezTo>
                <a:cubicBezTo>
                  <a:pt x="21674" y="70921"/>
                  <a:pt x="76178" y="1071"/>
                  <a:pt x="7882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7A9E1DF5-CB0F-2149-DE32-309C6D57B846}"/>
              </a:ext>
            </a:extLst>
          </p:cNvPr>
          <p:cNvSpPr/>
          <p:nvPr/>
        </p:nvSpPr>
        <p:spPr>
          <a:xfrm>
            <a:off x="5196970" y="7524680"/>
            <a:ext cx="273683" cy="232424"/>
          </a:xfrm>
          <a:custGeom>
            <a:avLst/>
            <a:gdLst>
              <a:gd name="connsiteX0" fmla="*/ 273555 w 273683"/>
              <a:gd name="connsiteY0" fmla="*/ 70 h 232424"/>
              <a:gd name="connsiteX1" fmla="*/ 156080 w 273683"/>
              <a:gd name="connsiteY1" fmla="*/ 158820 h 232424"/>
              <a:gd name="connsiteX2" fmla="*/ 95755 w 273683"/>
              <a:gd name="connsiteY2" fmla="*/ 225495 h 232424"/>
              <a:gd name="connsiteX3" fmla="*/ 121155 w 273683"/>
              <a:gd name="connsiteY3" fmla="*/ 181045 h 232424"/>
              <a:gd name="connsiteX4" fmla="*/ 505 w 273683"/>
              <a:gd name="connsiteY4" fmla="*/ 231845 h 232424"/>
              <a:gd name="connsiteX5" fmla="*/ 175130 w 273683"/>
              <a:gd name="connsiteY5" fmla="*/ 139770 h 232424"/>
              <a:gd name="connsiteX6" fmla="*/ 273555 w 273683"/>
              <a:gd name="connsiteY6" fmla="*/ 70 h 23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683" h="232424">
                <a:moveTo>
                  <a:pt x="273555" y="70"/>
                </a:moveTo>
                <a:cubicBezTo>
                  <a:pt x="270380" y="3245"/>
                  <a:pt x="185713" y="121249"/>
                  <a:pt x="156080" y="158820"/>
                </a:cubicBezTo>
                <a:cubicBezTo>
                  <a:pt x="126447" y="196391"/>
                  <a:pt x="101576" y="221791"/>
                  <a:pt x="95755" y="225495"/>
                </a:cubicBezTo>
                <a:cubicBezTo>
                  <a:pt x="89934" y="229199"/>
                  <a:pt x="137030" y="179987"/>
                  <a:pt x="121155" y="181045"/>
                </a:cubicBezTo>
                <a:cubicBezTo>
                  <a:pt x="105280" y="182103"/>
                  <a:pt x="-8491" y="238724"/>
                  <a:pt x="505" y="231845"/>
                </a:cubicBezTo>
                <a:cubicBezTo>
                  <a:pt x="9501" y="224966"/>
                  <a:pt x="129622" y="177341"/>
                  <a:pt x="175130" y="139770"/>
                </a:cubicBezTo>
                <a:cubicBezTo>
                  <a:pt x="220638" y="102199"/>
                  <a:pt x="276730" y="-3105"/>
                  <a:pt x="27355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37A3EEA5-E348-B55C-8FFA-CF535903C2A3}"/>
              </a:ext>
            </a:extLst>
          </p:cNvPr>
          <p:cNvSpPr/>
          <p:nvPr/>
        </p:nvSpPr>
        <p:spPr>
          <a:xfrm>
            <a:off x="3349625" y="7404100"/>
            <a:ext cx="154663" cy="330081"/>
          </a:xfrm>
          <a:custGeom>
            <a:avLst/>
            <a:gdLst>
              <a:gd name="connsiteX0" fmla="*/ 0 w 154663"/>
              <a:gd name="connsiteY0" fmla="*/ 0 h 330081"/>
              <a:gd name="connsiteX1" fmla="*/ 149225 w 154663"/>
              <a:gd name="connsiteY1" fmla="*/ 317500 h 330081"/>
              <a:gd name="connsiteX2" fmla="*/ 111125 w 154663"/>
              <a:gd name="connsiteY2" fmla="*/ 241300 h 330081"/>
              <a:gd name="connsiteX3" fmla="*/ 0 w 154663"/>
              <a:gd name="connsiteY3" fmla="*/ 0 h 33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3" h="330081">
                <a:moveTo>
                  <a:pt x="0" y="0"/>
                </a:moveTo>
                <a:cubicBezTo>
                  <a:pt x="6350" y="12700"/>
                  <a:pt x="130704" y="277283"/>
                  <a:pt x="149225" y="317500"/>
                </a:cubicBezTo>
                <a:cubicBezTo>
                  <a:pt x="167746" y="357717"/>
                  <a:pt x="134937" y="293158"/>
                  <a:pt x="111125" y="2413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61E095B6-8920-F31B-8FF1-D32C876958F6}"/>
              </a:ext>
            </a:extLst>
          </p:cNvPr>
          <p:cNvSpPr/>
          <p:nvPr/>
        </p:nvSpPr>
        <p:spPr>
          <a:xfrm>
            <a:off x="3614542" y="6616600"/>
            <a:ext cx="1129015" cy="264280"/>
          </a:xfrm>
          <a:custGeom>
            <a:avLst/>
            <a:gdLst>
              <a:gd name="connsiteX0" fmla="*/ 27183 w 1129015"/>
              <a:gd name="connsiteY0" fmla="*/ 69950 h 264280"/>
              <a:gd name="connsiteX1" fmla="*/ 611383 w 1129015"/>
              <a:gd name="connsiteY1" fmla="*/ 3275 h 264280"/>
              <a:gd name="connsiteX2" fmla="*/ 557408 w 1129015"/>
              <a:gd name="connsiteY2" fmla="*/ 12800 h 264280"/>
              <a:gd name="connsiteX3" fmla="*/ 944758 w 1129015"/>
              <a:gd name="connsiteY3" fmla="*/ 35025 h 264280"/>
              <a:gd name="connsiteX4" fmla="*/ 1128908 w 1129015"/>
              <a:gd name="connsiteY4" fmla="*/ 130275 h 264280"/>
              <a:gd name="connsiteX5" fmla="*/ 922533 w 1129015"/>
              <a:gd name="connsiteY5" fmla="*/ 155675 h 264280"/>
              <a:gd name="connsiteX6" fmla="*/ 697108 w 1129015"/>
              <a:gd name="connsiteY6" fmla="*/ 222350 h 264280"/>
              <a:gd name="connsiteX7" fmla="*/ 354208 w 1129015"/>
              <a:gd name="connsiteY7" fmla="*/ 165200 h 264280"/>
              <a:gd name="connsiteX8" fmla="*/ 297058 w 1129015"/>
              <a:gd name="connsiteY8" fmla="*/ 187425 h 264280"/>
              <a:gd name="connsiteX9" fmla="*/ 163708 w 1129015"/>
              <a:gd name="connsiteY9" fmla="*/ 257275 h 264280"/>
              <a:gd name="connsiteX10" fmla="*/ 265308 w 1129015"/>
              <a:gd name="connsiteY10" fmla="*/ 174725 h 264280"/>
              <a:gd name="connsiteX11" fmla="*/ 46233 w 1129015"/>
              <a:gd name="connsiteY11" fmla="*/ 263625 h 264280"/>
              <a:gd name="connsiteX12" fmla="*/ 201808 w 1129015"/>
              <a:gd name="connsiteY12" fmla="*/ 117575 h 264280"/>
              <a:gd name="connsiteX13" fmla="*/ 106558 w 1129015"/>
              <a:gd name="connsiteY13" fmla="*/ 123925 h 264280"/>
              <a:gd name="connsiteX14" fmla="*/ 27183 w 1129015"/>
              <a:gd name="connsiteY14" fmla="*/ 69950 h 2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9015" h="264280">
                <a:moveTo>
                  <a:pt x="27183" y="69950"/>
                </a:moveTo>
                <a:cubicBezTo>
                  <a:pt x="111320" y="49842"/>
                  <a:pt x="523012" y="12800"/>
                  <a:pt x="611383" y="3275"/>
                </a:cubicBezTo>
                <a:cubicBezTo>
                  <a:pt x="699754" y="-6250"/>
                  <a:pt x="501846" y="7508"/>
                  <a:pt x="557408" y="12800"/>
                </a:cubicBezTo>
                <a:cubicBezTo>
                  <a:pt x="612970" y="18092"/>
                  <a:pt x="849508" y="15446"/>
                  <a:pt x="944758" y="35025"/>
                </a:cubicBezTo>
                <a:cubicBezTo>
                  <a:pt x="1040008" y="54604"/>
                  <a:pt x="1132612" y="110167"/>
                  <a:pt x="1128908" y="130275"/>
                </a:cubicBezTo>
                <a:cubicBezTo>
                  <a:pt x="1125204" y="150383"/>
                  <a:pt x="994500" y="140329"/>
                  <a:pt x="922533" y="155675"/>
                </a:cubicBezTo>
                <a:cubicBezTo>
                  <a:pt x="850566" y="171021"/>
                  <a:pt x="791829" y="220763"/>
                  <a:pt x="697108" y="222350"/>
                </a:cubicBezTo>
                <a:cubicBezTo>
                  <a:pt x="602387" y="223938"/>
                  <a:pt x="420883" y="171021"/>
                  <a:pt x="354208" y="165200"/>
                </a:cubicBezTo>
                <a:cubicBezTo>
                  <a:pt x="287533" y="159379"/>
                  <a:pt x="328808" y="172079"/>
                  <a:pt x="297058" y="187425"/>
                </a:cubicBezTo>
                <a:cubicBezTo>
                  <a:pt x="265308" y="202771"/>
                  <a:pt x="169000" y="259392"/>
                  <a:pt x="163708" y="257275"/>
                </a:cubicBezTo>
                <a:cubicBezTo>
                  <a:pt x="158416" y="255158"/>
                  <a:pt x="284887" y="173667"/>
                  <a:pt x="265308" y="174725"/>
                </a:cubicBezTo>
                <a:cubicBezTo>
                  <a:pt x="245729" y="175783"/>
                  <a:pt x="56816" y="273150"/>
                  <a:pt x="46233" y="263625"/>
                </a:cubicBezTo>
                <a:cubicBezTo>
                  <a:pt x="35650" y="254100"/>
                  <a:pt x="191754" y="140858"/>
                  <a:pt x="201808" y="117575"/>
                </a:cubicBezTo>
                <a:cubicBezTo>
                  <a:pt x="211862" y="94292"/>
                  <a:pt x="134604" y="128687"/>
                  <a:pt x="106558" y="123925"/>
                </a:cubicBezTo>
                <a:cubicBezTo>
                  <a:pt x="78512" y="119163"/>
                  <a:pt x="-56954" y="90058"/>
                  <a:pt x="27183" y="6995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A0886430-1609-BDAF-8316-24E450D7A33D}"/>
              </a:ext>
            </a:extLst>
          </p:cNvPr>
          <p:cNvSpPr/>
          <p:nvPr/>
        </p:nvSpPr>
        <p:spPr>
          <a:xfrm>
            <a:off x="4275841" y="6654737"/>
            <a:ext cx="1064358" cy="397170"/>
          </a:xfrm>
          <a:custGeom>
            <a:avLst/>
            <a:gdLst>
              <a:gd name="connsiteX0" fmla="*/ 4059 w 1064358"/>
              <a:gd name="connsiteY0" fmla="*/ 101663 h 397170"/>
              <a:gd name="connsiteX1" fmla="*/ 508884 w 1064358"/>
              <a:gd name="connsiteY1" fmla="*/ 63 h 397170"/>
              <a:gd name="connsiteX2" fmla="*/ 874009 w 1064358"/>
              <a:gd name="connsiteY2" fmla="*/ 85788 h 397170"/>
              <a:gd name="connsiteX3" fmla="*/ 851784 w 1064358"/>
              <a:gd name="connsiteY3" fmla="*/ 41338 h 397170"/>
              <a:gd name="connsiteX4" fmla="*/ 1048634 w 1064358"/>
              <a:gd name="connsiteY4" fmla="*/ 88963 h 397170"/>
              <a:gd name="connsiteX5" fmla="*/ 1042284 w 1064358"/>
              <a:gd name="connsiteY5" fmla="*/ 228663 h 397170"/>
              <a:gd name="connsiteX6" fmla="*/ 962909 w 1064358"/>
              <a:gd name="connsiteY6" fmla="*/ 396938 h 397170"/>
              <a:gd name="connsiteX7" fmla="*/ 1010534 w 1064358"/>
              <a:gd name="connsiteY7" fmla="*/ 266763 h 397170"/>
              <a:gd name="connsiteX8" fmla="*/ 918459 w 1064358"/>
              <a:gd name="connsiteY8" fmla="*/ 333438 h 397170"/>
              <a:gd name="connsiteX9" fmla="*/ 943859 w 1064358"/>
              <a:gd name="connsiteY9" fmla="*/ 161988 h 397170"/>
              <a:gd name="connsiteX10" fmla="*/ 832734 w 1064358"/>
              <a:gd name="connsiteY10" fmla="*/ 92138 h 397170"/>
              <a:gd name="connsiteX11" fmla="*/ 261234 w 1064358"/>
              <a:gd name="connsiteY11" fmla="*/ 161988 h 397170"/>
              <a:gd name="connsiteX12" fmla="*/ 150109 w 1064358"/>
              <a:gd name="connsiteY12" fmla="*/ 181038 h 397170"/>
              <a:gd name="connsiteX13" fmla="*/ 264409 w 1064358"/>
              <a:gd name="connsiteY13" fmla="*/ 108013 h 397170"/>
              <a:gd name="connsiteX14" fmla="*/ 4059 w 1064358"/>
              <a:gd name="connsiteY14" fmla="*/ 101663 h 39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4358" h="397170">
                <a:moveTo>
                  <a:pt x="4059" y="101663"/>
                </a:moveTo>
                <a:cubicBezTo>
                  <a:pt x="44805" y="83671"/>
                  <a:pt x="363892" y="2709"/>
                  <a:pt x="508884" y="63"/>
                </a:cubicBezTo>
                <a:cubicBezTo>
                  <a:pt x="653876" y="-2583"/>
                  <a:pt x="816859" y="78909"/>
                  <a:pt x="874009" y="85788"/>
                </a:cubicBezTo>
                <a:cubicBezTo>
                  <a:pt x="931159" y="92667"/>
                  <a:pt x="822680" y="40809"/>
                  <a:pt x="851784" y="41338"/>
                </a:cubicBezTo>
                <a:cubicBezTo>
                  <a:pt x="880888" y="41867"/>
                  <a:pt x="1016884" y="57742"/>
                  <a:pt x="1048634" y="88963"/>
                </a:cubicBezTo>
                <a:cubicBezTo>
                  <a:pt x="1080384" y="120184"/>
                  <a:pt x="1056572" y="177334"/>
                  <a:pt x="1042284" y="228663"/>
                </a:cubicBezTo>
                <a:cubicBezTo>
                  <a:pt x="1027996" y="279992"/>
                  <a:pt x="968201" y="390588"/>
                  <a:pt x="962909" y="396938"/>
                </a:cubicBezTo>
                <a:cubicBezTo>
                  <a:pt x="957617" y="403288"/>
                  <a:pt x="1017942" y="277346"/>
                  <a:pt x="1010534" y="266763"/>
                </a:cubicBezTo>
                <a:cubicBezTo>
                  <a:pt x="1003126" y="256180"/>
                  <a:pt x="929571" y="350900"/>
                  <a:pt x="918459" y="333438"/>
                </a:cubicBezTo>
                <a:cubicBezTo>
                  <a:pt x="907347" y="315976"/>
                  <a:pt x="958146" y="202205"/>
                  <a:pt x="943859" y="161988"/>
                </a:cubicBezTo>
                <a:cubicBezTo>
                  <a:pt x="929572" y="121771"/>
                  <a:pt x="946505" y="92138"/>
                  <a:pt x="832734" y="92138"/>
                </a:cubicBezTo>
                <a:cubicBezTo>
                  <a:pt x="718963" y="92138"/>
                  <a:pt x="375005" y="147171"/>
                  <a:pt x="261234" y="161988"/>
                </a:cubicBezTo>
                <a:cubicBezTo>
                  <a:pt x="147463" y="176805"/>
                  <a:pt x="149580" y="190034"/>
                  <a:pt x="150109" y="181038"/>
                </a:cubicBezTo>
                <a:cubicBezTo>
                  <a:pt x="150638" y="172042"/>
                  <a:pt x="286634" y="118596"/>
                  <a:pt x="264409" y="108013"/>
                </a:cubicBezTo>
                <a:cubicBezTo>
                  <a:pt x="242184" y="97430"/>
                  <a:pt x="-36687" y="119655"/>
                  <a:pt x="4059" y="10166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B180D2CA-E226-78A3-1B81-3C5D803739A9}"/>
              </a:ext>
            </a:extLst>
          </p:cNvPr>
          <p:cNvSpPr/>
          <p:nvPr/>
        </p:nvSpPr>
        <p:spPr>
          <a:xfrm>
            <a:off x="3609829" y="6719945"/>
            <a:ext cx="1135038" cy="713749"/>
          </a:xfrm>
          <a:custGeom>
            <a:avLst/>
            <a:gdLst>
              <a:gd name="connsiteX0" fmla="*/ 863746 w 1135038"/>
              <a:gd name="connsiteY0" fmla="*/ 388880 h 713749"/>
              <a:gd name="connsiteX1" fmla="*/ 965346 w 1135038"/>
              <a:gd name="connsiteY1" fmla="*/ 446030 h 713749"/>
              <a:gd name="connsiteX2" fmla="*/ 1095521 w 1135038"/>
              <a:gd name="connsiteY2" fmla="*/ 588905 h 713749"/>
              <a:gd name="connsiteX3" fmla="*/ 1120921 w 1135038"/>
              <a:gd name="connsiteY3" fmla="*/ 677805 h 713749"/>
              <a:gd name="connsiteX4" fmla="*/ 895496 w 1135038"/>
              <a:gd name="connsiteY4" fmla="*/ 712730 h 713749"/>
              <a:gd name="connsiteX5" fmla="*/ 485921 w 1135038"/>
              <a:gd name="connsiteY5" fmla="*/ 642880 h 713749"/>
              <a:gd name="connsiteX6" fmla="*/ 600221 w 1135038"/>
              <a:gd name="connsiteY6" fmla="*/ 658755 h 713749"/>
              <a:gd name="connsiteX7" fmla="*/ 320821 w 1135038"/>
              <a:gd name="connsiteY7" fmla="*/ 461905 h 713749"/>
              <a:gd name="connsiteX8" fmla="*/ 365271 w 1135038"/>
              <a:gd name="connsiteY8" fmla="*/ 522230 h 713749"/>
              <a:gd name="connsiteX9" fmla="*/ 152546 w 1135038"/>
              <a:gd name="connsiteY9" fmla="*/ 296805 h 713749"/>
              <a:gd name="connsiteX10" fmla="*/ 244621 w 1135038"/>
              <a:gd name="connsiteY10" fmla="*/ 369830 h 713749"/>
              <a:gd name="connsiteX11" fmla="*/ 3321 w 1135038"/>
              <a:gd name="connsiteY11" fmla="*/ 90430 h 713749"/>
              <a:gd name="connsiteX12" fmla="*/ 101746 w 1135038"/>
              <a:gd name="connsiteY12" fmla="*/ 195205 h 713749"/>
              <a:gd name="connsiteX13" fmla="*/ 66821 w 1135038"/>
              <a:gd name="connsiteY13" fmla="*/ 1530 h 713749"/>
              <a:gd name="connsiteX14" fmla="*/ 206521 w 1135038"/>
              <a:gd name="connsiteY14" fmla="*/ 185680 h 713749"/>
              <a:gd name="connsiteX15" fmla="*/ 165246 w 1135038"/>
              <a:gd name="connsiteY15" fmla="*/ 1530 h 713749"/>
              <a:gd name="connsiteX16" fmla="*/ 365271 w 1135038"/>
              <a:gd name="connsiteY16" fmla="*/ 312680 h 713749"/>
              <a:gd name="connsiteX17" fmla="*/ 517671 w 1135038"/>
              <a:gd name="connsiteY17" fmla="*/ 363480 h 713749"/>
              <a:gd name="connsiteX18" fmla="*/ 466871 w 1135038"/>
              <a:gd name="connsiteY18" fmla="*/ 328555 h 713749"/>
              <a:gd name="connsiteX19" fmla="*/ 679596 w 1135038"/>
              <a:gd name="connsiteY19" fmla="*/ 414280 h 713749"/>
              <a:gd name="connsiteX20" fmla="*/ 609746 w 1135038"/>
              <a:gd name="connsiteY20" fmla="*/ 357130 h 713749"/>
              <a:gd name="connsiteX21" fmla="*/ 863746 w 1135038"/>
              <a:gd name="connsiteY21" fmla="*/ 388880 h 71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5038" h="713749">
                <a:moveTo>
                  <a:pt x="863746" y="388880"/>
                </a:moveTo>
                <a:cubicBezTo>
                  <a:pt x="923013" y="403697"/>
                  <a:pt x="926717" y="412692"/>
                  <a:pt x="965346" y="446030"/>
                </a:cubicBezTo>
                <a:cubicBezTo>
                  <a:pt x="1003975" y="479368"/>
                  <a:pt x="1069592" y="550276"/>
                  <a:pt x="1095521" y="588905"/>
                </a:cubicBezTo>
                <a:cubicBezTo>
                  <a:pt x="1121450" y="627534"/>
                  <a:pt x="1154259" y="657168"/>
                  <a:pt x="1120921" y="677805"/>
                </a:cubicBezTo>
                <a:cubicBezTo>
                  <a:pt x="1087584" y="698443"/>
                  <a:pt x="1001329" y="718551"/>
                  <a:pt x="895496" y="712730"/>
                </a:cubicBezTo>
                <a:cubicBezTo>
                  <a:pt x="789663" y="706909"/>
                  <a:pt x="535133" y="651876"/>
                  <a:pt x="485921" y="642880"/>
                </a:cubicBezTo>
                <a:cubicBezTo>
                  <a:pt x="436709" y="633884"/>
                  <a:pt x="627738" y="688917"/>
                  <a:pt x="600221" y="658755"/>
                </a:cubicBezTo>
                <a:cubicBezTo>
                  <a:pt x="572704" y="628593"/>
                  <a:pt x="359979" y="484659"/>
                  <a:pt x="320821" y="461905"/>
                </a:cubicBezTo>
                <a:cubicBezTo>
                  <a:pt x="281663" y="439151"/>
                  <a:pt x="393317" y="549747"/>
                  <a:pt x="365271" y="522230"/>
                </a:cubicBezTo>
                <a:cubicBezTo>
                  <a:pt x="337225" y="494713"/>
                  <a:pt x="172654" y="322205"/>
                  <a:pt x="152546" y="296805"/>
                </a:cubicBezTo>
                <a:cubicBezTo>
                  <a:pt x="132438" y="271405"/>
                  <a:pt x="269492" y="404226"/>
                  <a:pt x="244621" y="369830"/>
                </a:cubicBezTo>
                <a:cubicBezTo>
                  <a:pt x="219750" y="335434"/>
                  <a:pt x="27133" y="119534"/>
                  <a:pt x="3321" y="90430"/>
                </a:cubicBezTo>
                <a:cubicBezTo>
                  <a:pt x="-20491" y="61326"/>
                  <a:pt x="91163" y="210022"/>
                  <a:pt x="101746" y="195205"/>
                </a:cubicBezTo>
                <a:cubicBezTo>
                  <a:pt x="112329" y="180388"/>
                  <a:pt x="49359" y="3117"/>
                  <a:pt x="66821" y="1530"/>
                </a:cubicBezTo>
                <a:cubicBezTo>
                  <a:pt x="84283" y="-57"/>
                  <a:pt x="190117" y="185680"/>
                  <a:pt x="206521" y="185680"/>
                </a:cubicBezTo>
                <a:cubicBezTo>
                  <a:pt x="222925" y="185680"/>
                  <a:pt x="138788" y="-19637"/>
                  <a:pt x="165246" y="1530"/>
                </a:cubicBezTo>
                <a:cubicBezTo>
                  <a:pt x="191704" y="22697"/>
                  <a:pt x="306534" y="252355"/>
                  <a:pt x="365271" y="312680"/>
                </a:cubicBezTo>
                <a:cubicBezTo>
                  <a:pt x="424008" y="373005"/>
                  <a:pt x="500738" y="360834"/>
                  <a:pt x="517671" y="363480"/>
                </a:cubicBezTo>
                <a:cubicBezTo>
                  <a:pt x="534604" y="366126"/>
                  <a:pt x="439883" y="320088"/>
                  <a:pt x="466871" y="328555"/>
                </a:cubicBezTo>
                <a:cubicBezTo>
                  <a:pt x="493859" y="337022"/>
                  <a:pt x="655784" y="409518"/>
                  <a:pt x="679596" y="414280"/>
                </a:cubicBezTo>
                <a:cubicBezTo>
                  <a:pt x="703408" y="419042"/>
                  <a:pt x="574292" y="360834"/>
                  <a:pt x="609746" y="357130"/>
                </a:cubicBezTo>
                <a:cubicBezTo>
                  <a:pt x="645200" y="353426"/>
                  <a:pt x="804479" y="374063"/>
                  <a:pt x="863746" y="38888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6BBAEDDF-92CB-39ED-A3BA-853E5944AAA7}"/>
              </a:ext>
            </a:extLst>
          </p:cNvPr>
          <p:cNvSpPr/>
          <p:nvPr/>
        </p:nvSpPr>
        <p:spPr>
          <a:xfrm>
            <a:off x="5810168" y="5089434"/>
            <a:ext cx="121471" cy="274314"/>
          </a:xfrm>
          <a:custGeom>
            <a:avLst/>
            <a:gdLst>
              <a:gd name="connsiteX0" fmla="*/ 3257 w 121471"/>
              <a:gd name="connsiteY0" fmla="*/ 117566 h 274314"/>
              <a:gd name="connsiteX1" fmla="*/ 92157 w 121471"/>
              <a:gd name="connsiteY1" fmla="*/ 206466 h 274314"/>
              <a:gd name="connsiteX2" fmla="*/ 114382 w 121471"/>
              <a:gd name="connsiteY2" fmla="*/ 273141 h 274314"/>
              <a:gd name="connsiteX3" fmla="*/ 111207 w 121471"/>
              <a:gd name="connsiteY3" fmla="*/ 228691 h 274314"/>
              <a:gd name="connsiteX4" fmla="*/ 82 w 121471"/>
              <a:gd name="connsiteY4" fmla="*/ 91 h 274314"/>
              <a:gd name="connsiteX5" fmla="*/ 92157 w 121471"/>
              <a:gd name="connsiteY5" fmla="*/ 200116 h 274314"/>
              <a:gd name="connsiteX6" fmla="*/ 3257 w 121471"/>
              <a:gd name="connsiteY6" fmla="*/ 117566 h 27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71" h="274314">
                <a:moveTo>
                  <a:pt x="3257" y="117566"/>
                </a:moveTo>
                <a:cubicBezTo>
                  <a:pt x="3257" y="118624"/>
                  <a:pt x="73636" y="180537"/>
                  <a:pt x="92157" y="206466"/>
                </a:cubicBezTo>
                <a:cubicBezTo>
                  <a:pt x="110678" y="232395"/>
                  <a:pt x="111207" y="269437"/>
                  <a:pt x="114382" y="273141"/>
                </a:cubicBezTo>
                <a:cubicBezTo>
                  <a:pt x="117557" y="276845"/>
                  <a:pt x="130257" y="274199"/>
                  <a:pt x="111207" y="228691"/>
                </a:cubicBezTo>
                <a:cubicBezTo>
                  <a:pt x="92157" y="183183"/>
                  <a:pt x="3257" y="4853"/>
                  <a:pt x="82" y="91"/>
                </a:cubicBezTo>
                <a:cubicBezTo>
                  <a:pt x="-3093" y="-4671"/>
                  <a:pt x="86865" y="178420"/>
                  <a:pt x="92157" y="200116"/>
                </a:cubicBezTo>
                <a:cubicBezTo>
                  <a:pt x="97449" y="221812"/>
                  <a:pt x="3257" y="116508"/>
                  <a:pt x="3257" y="117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59306CB0-5C89-DCB9-17DC-893FC9D0AFC5}"/>
              </a:ext>
            </a:extLst>
          </p:cNvPr>
          <p:cNvSpPr/>
          <p:nvPr/>
        </p:nvSpPr>
        <p:spPr>
          <a:xfrm>
            <a:off x="5076665" y="5422333"/>
            <a:ext cx="135908" cy="73608"/>
          </a:xfrm>
          <a:custGeom>
            <a:avLst/>
            <a:gdLst>
              <a:gd name="connsiteX0" fmla="*/ 160 w 135908"/>
              <a:gd name="connsiteY0" fmla="*/ 3742 h 73608"/>
              <a:gd name="connsiteX1" fmla="*/ 98585 w 135908"/>
              <a:gd name="connsiteY1" fmla="*/ 13267 h 73608"/>
              <a:gd name="connsiteX2" fmla="*/ 130335 w 135908"/>
              <a:gd name="connsiteY2" fmla="*/ 73592 h 73608"/>
              <a:gd name="connsiteX3" fmla="*/ 123985 w 135908"/>
              <a:gd name="connsiteY3" fmla="*/ 6917 h 73608"/>
              <a:gd name="connsiteX4" fmla="*/ 160 w 135908"/>
              <a:gd name="connsiteY4" fmla="*/ 3742 h 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08" h="73608">
                <a:moveTo>
                  <a:pt x="160" y="3742"/>
                </a:moveTo>
                <a:cubicBezTo>
                  <a:pt x="-4073" y="4800"/>
                  <a:pt x="76889" y="1625"/>
                  <a:pt x="98585" y="13267"/>
                </a:cubicBezTo>
                <a:cubicBezTo>
                  <a:pt x="120281" y="24909"/>
                  <a:pt x="126102" y="74650"/>
                  <a:pt x="130335" y="73592"/>
                </a:cubicBezTo>
                <a:cubicBezTo>
                  <a:pt x="134568" y="72534"/>
                  <a:pt x="143035" y="19617"/>
                  <a:pt x="123985" y="6917"/>
                </a:cubicBezTo>
                <a:cubicBezTo>
                  <a:pt x="104935" y="-5783"/>
                  <a:pt x="4393" y="2684"/>
                  <a:pt x="160" y="37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45BA4578-106B-1A4D-059F-981523DEC60A}"/>
              </a:ext>
            </a:extLst>
          </p:cNvPr>
          <p:cNvSpPr/>
          <p:nvPr/>
        </p:nvSpPr>
        <p:spPr>
          <a:xfrm>
            <a:off x="5629239" y="5241838"/>
            <a:ext cx="225461" cy="162025"/>
          </a:xfrm>
          <a:custGeom>
            <a:avLst/>
            <a:gdLst>
              <a:gd name="connsiteX0" fmla="*/ 36 w 225461"/>
              <a:gd name="connsiteY0" fmla="*/ 139787 h 162025"/>
              <a:gd name="connsiteX1" fmla="*/ 171486 w 225461"/>
              <a:gd name="connsiteY1" fmla="*/ 98512 h 162025"/>
              <a:gd name="connsiteX2" fmla="*/ 225461 w 225461"/>
              <a:gd name="connsiteY2" fmla="*/ 162012 h 162025"/>
              <a:gd name="connsiteX3" fmla="*/ 171486 w 225461"/>
              <a:gd name="connsiteY3" fmla="*/ 92162 h 162025"/>
              <a:gd name="connsiteX4" fmla="*/ 104811 w 225461"/>
              <a:gd name="connsiteY4" fmla="*/ 87 h 162025"/>
              <a:gd name="connsiteX5" fmla="*/ 155611 w 225461"/>
              <a:gd name="connsiteY5" fmla="*/ 76287 h 162025"/>
              <a:gd name="connsiteX6" fmla="*/ 36 w 225461"/>
              <a:gd name="connsiteY6" fmla="*/ 139787 h 1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61" h="162025">
                <a:moveTo>
                  <a:pt x="36" y="139787"/>
                </a:moveTo>
                <a:cubicBezTo>
                  <a:pt x="2682" y="143491"/>
                  <a:pt x="133915" y="94808"/>
                  <a:pt x="171486" y="98512"/>
                </a:cubicBezTo>
                <a:cubicBezTo>
                  <a:pt x="209057" y="102216"/>
                  <a:pt x="225461" y="163070"/>
                  <a:pt x="225461" y="162012"/>
                </a:cubicBezTo>
                <a:cubicBezTo>
                  <a:pt x="225461" y="160954"/>
                  <a:pt x="191594" y="119149"/>
                  <a:pt x="171486" y="92162"/>
                </a:cubicBezTo>
                <a:cubicBezTo>
                  <a:pt x="151378" y="65174"/>
                  <a:pt x="107457" y="2733"/>
                  <a:pt x="104811" y="87"/>
                </a:cubicBezTo>
                <a:cubicBezTo>
                  <a:pt x="102165" y="-2559"/>
                  <a:pt x="172544" y="55649"/>
                  <a:pt x="155611" y="76287"/>
                </a:cubicBezTo>
                <a:cubicBezTo>
                  <a:pt x="138678" y="96924"/>
                  <a:pt x="-2610" y="136083"/>
                  <a:pt x="36" y="1397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01A560A1-8115-4F17-0403-9AF7F4C87C2E}"/>
              </a:ext>
            </a:extLst>
          </p:cNvPr>
          <p:cNvSpPr/>
          <p:nvPr/>
        </p:nvSpPr>
        <p:spPr>
          <a:xfrm>
            <a:off x="4957995" y="5424738"/>
            <a:ext cx="184976" cy="110258"/>
          </a:xfrm>
          <a:custGeom>
            <a:avLst/>
            <a:gdLst>
              <a:gd name="connsiteX0" fmla="*/ 1355 w 184976"/>
              <a:gd name="connsiteY0" fmla="*/ 1337 h 110258"/>
              <a:gd name="connsiteX1" fmla="*/ 182330 w 184976"/>
              <a:gd name="connsiteY1" fmla="*/ 109287 h 110258"/>
              <a:gd name="connsiteX2" fmla="*/ 102955 w 184976"/>
              <a:gd name="connsiteY2" fmla="*/ 52137 h 110258"/>
              <a:gd name="connsiteX3" fmla="*/ 1355 w 184976"/>
              <a:gd name="connsiteY3" fmla="*/ 1337 h 11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76" h="110258">
                <a:moveTo>
                  <a:pt x="1355" y="1337"/>
                </a:moveTo>
                <a:cubicBezTo>
                  <a:pt x="14584" y="10862"/>
                  <a:pt x="165397" y="100820"/>
                  <a:pt x="182330" y="109287"/>
                </a:cubicBezTo>
                <a:cubicBezTo>
                  <a:pt x="199263" y="117754"/>
                  <a:pt x="130472" y="68541"/>
                  <a:pt x="102955" y="52137"/>
                </a:cubicBezTo>
                <a:cubicBezTo>
                  <a:pt x="75438" y="35733"/>
                  <a:pt x="-11874" y="-8188"/>
                  <a:pt x="1355" y="13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DCB80195-D130-4DB7-0179-3CD9D719C19A}"/>
              </a:ext>
            </a:extLst>
          </p:cNvPr>
          <p:cNvSpPr/>
          <p:nvPr/>
        </p:nvSpPr>
        <p:spPr>
          <a:xfrm>
            <a:off x="5054493" y="5324249"/>
            <a:ext cx="223223" cy="73418"/>
          </a:xfrm>
          <a:custGeom>
            <a:avLst/>
            <a:gdLst>
              <a:gd name="connsiteX0" fmla="*/ 107 w 223223"/>
              <a:gd name="connsiteY0" fmla="*/ 73251 h 73418"/>
              <a:gd name="connsiteX1" fmla="*/ 117582 w 223223"/>
              <a:gd name="connsiteY1" fmla="*/ 44676 h 73418"/>
              <a:gd name="connsiteX2" fmla="*/ 222357 w 223223"/>
              <a:gd name="connsiteY2" fmla="*/ 63726 h 73418"/>
              <a:gd name="connsiteX3" fmla="*/ 162032 w 223223"/>
              <a:gd name="connsiteY3" fmla="*/ 44676 h 73418"/>
              <a:gd name="connsiteX4" fmla="*/ 66782 w 223223"/>
              <a:gd name="connsiteY4" fmla="*/ 226 h 73418"/>
              <a:gd name="connsiteX5" fmla="*/ 95357 w 223223"/>
              <a:gd name="connsiteY5" fmla="*/ 28801 h 73418"/>
              <a:gd name="connsiteX6" fmla="*/ 107 w 223223"/>
              <a:gd name="connsiteY6" fmla="*/ 73251 h 7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3" h="73418">
                <a:moveTo>
                  <a:pt x="107" y="73251"/>
                </a:moveTo>
                <a:cubicBezTo>
                  <a:pt x="3811" y="75897"/>
                  <a:pt x="80540" y="46263"/>
                  <a:pt x="117582" y="44676"/>
                </a:cubicBezTo>
                <a:cubicBezTo>
                  <a:pt x="154624" y="43088"/>
                  <a:pt x="214949" y="63726"/>
                  <a:pt x="222357" y="63726"/>
                </a:cubicBezTo>
                <a:cubicBezTo>
                  <a:pt x="229765" y="63726"/>
                  <a:pt x="187961" y="55259"/>
                  <a:pt x="162032" y="44676"/>
                </a:cubicBezTo>
                <a:cubicBezTo>
                  <a:pt x="136103" y="34093"/>
                  <a:pt x="77895" y="2872"/>
                  <a:pt x="66782" y="226"/>
                </a:cubicBezTo>
                <a:cubicBezTo>
                  <a:pt x="55669" y="-2420"/>
                  <a:pt x="101178" y="18747"/>
                  <a:pt x="95357" y="28801"/>
                </a:cubicBezTo>
                <a:cubicBezTo>
                  <a:pt x="89536" y="38855"/>
                  <a:pt x="-3597" y="70605"/>
                  <a:pt x="107" y="732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A472DE69-8F08-7346-082B-4857BEAEEF08}"/>
              </a:ext>
            </a:extLst>
          </p:cNvPr>
          <p:cNvSpPr/>
          <p:nvPr/>
        </p:nvSpPr>
        <p:spPr>
          <a:xfrm>
            <a:off x="2904267" y="5051296"/>
            <a:ext cx="289879" cy="608619"/>
          </a:xfrm>
          <a:custGeom>
            <a:avLst/>
            <a:gdLst>
              <a:gd name="connsiteX0" fmla="*/ 289783 w 289879"/>
              <a:gd name="connsiteY0" fmla="*/ 129 h 608619"/>
              <a:gd name="connsiteX1" fmla="*/ 153258 w 289879"/>
              <a:gd name="connsiteY1" fmla="*/ 311279 h 608619"/>
              <a:gd name="connsiteX2" fmla="*/ 73883 w 289879"/>
              <a:gd name="connsiteY2" fmla="*/ 565279 h 608619"/>
              <a:gd name="connsiteX3" fmla="*/ 143733 w 289879"/>
              <a:gd name="connsiteY3" fmla="*/ 263654 h 608619"/>
              <a:gd name="connsiteX4" fmla="*/ 858 w 289879"/>
              <a:gd name="connsiteY4" fmla="*/ 606554 h 608619"/>
              <a:gd name="connsiteX5" fmla="*/ 223108 w 289879"/>
              <a:gd name="connsiteY5" fmla="*/ 66804 h 608619"/>
              <a:gd name="connsiteX6" fmla="*/ 131033 w 289879"/>
              <a:gd name="connsiteY6" fmla="*/ 270004 h 608619"/>
              <a:gd name="connsiteX7" fmla="*/ 289783 w 289879"/>
              <a:gd name="connsiteY7" fmla="*/ 129 h 60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879" h="608619">
                <a:moveTo>
                  <a:pt x="289783" y="129"/>
                </a:moveTo>
                <a:cubicBezTo>
                  <a:pt x="293487" y="7008"/>
                  <a:pt x="189241" y="217087"/>
                  <a:pt x="153258" y="311279"/>
                </a:cubicBezTo>
                <a:cubicBezTo>
                  <a:pt x="117275" y="405471"/>
                  <a:pt x="75471" y="573217"/>
                  <a:pt x="73883" y="565279"/>
                </a:cubicBezTo>
                <a:cubicBezTo>
                  <a:pt x="72295" y="557341"/>
                  <a:pt x="155904" y="256775"/>
                  <a:pt x="143733" y="263654"/>
                </a:cubicBezTo>
                <a:cubicBezTo>
                  <a:pt x="131562" y="270533"/>
                  <a:pt x="-12371" y="639362"/>
                  <a:pt x="858" y="606554"/>
                </a:cubicBezTo>
                <a:cubicBezTo>
                  <a:pt x="14087" y="573746"/>
                  <a:pt x="201412" y="122896"/>
                  <a:pt x="223108" y="66804"/>
                </a:cubicBezTo>
                <a:cubicBezTo>
                  <a:pt x="244804" y="10712"/>
                  <a:pt x="120979" y="276354"/>
                  <a:pt x="131033" y="270004"/>
                </a:cubicBezTo>
                <a:cubicBezTo>
                  <a:pt x="141087" y="263654"/>
                  <a:pt x="286079" y="-6750"/>
                  <a:pt x="28978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890C6EC5-173E-4C3B-18BD-44458029B170}"/>
              </a:ext>
            </a:extLst>
          </p:cNvPr>
          <p:cNvSpPr/>
          <p:nvPr/>
        </p:nvSpPr>
        <p:spPr>
          <a:xfrm>
            <a:off x="3170162" y="4911024"/>
            <a:ext cx="152369" cy="214630"/>
          </a:xfrm>
          <a:custGeom>
            <a:avLst/>
            <a:gdLst>
              <a:gd name="connsiteX0" fmla="*/ 150888 w 152369"/>
              <a:gd name="connsiteY0" fmla="*/ 3876 h 214630"/>
              <a:gd name="connsiteX1" fmla="*/ 1663 w 152369"/>
              <a:gd name="connsiteY1" fmla="*/ 213426 h 214630"/>
              <a:gd name="connsiteX2" fmla="*/ 74688 w 152369"/>
              <a:gd name="connsiteY2" fmla="*/ 86426 h 214630"/>
              <a:gd name="connsiteX3" fmla="*/ 150888 w 152369"/>
              <a:gd name="connsiteY3" fmla="*/ 3876 h 21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69" h="214630">
                <a:moveTo>
                  <a:pt x="150888" y="3876"/>
                </a:moveTo>
                <a:cubicBezTo>
                  <a:pt x="138717" y="25043"/>
                  <a:pt x="14363" y="199668"/>
                  <a:pt x="1663" y="213426"/>
                </a:cubicBezTo>
                <a:cubicBezTo>
                  <a:pt x="-11037" y="227184"/>
                  <a:pt x="52463" y="119234"/>
                  <a:pt x="74688" y="86426"/>
                </a:cubicBezTo>
                <a:cubicBezTo>
                  <a:pt x="96913" y="53618"/>
                  <a:pt x="163059" y="-17291"/>
                  <a:pt x="150888" y="38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E6439252-0825-08DC-A874-2CBC2AB511AE}"/>
              </a:ext>
            </a:extLst>
          </p:cNvPr>
          <p:cNvSpPr/>
          <p:nvPr/>
        </p:nvSpPr>
        <p:spPr>
          <a:xfrm>
            <a:off x="3384257" y="4809838"/>
            <a:ext cx="219892" cy="157883"/>
          </a:xfrm>
          <a:custGeom>
            <a:avLst/>
            <a:gdLst>
              <a:gd name="connsiteX0" fmla="*/ 3468 w 219892"/>
              <a:gd name="connsiteY0" fmla="*/ 155862 h 157883"/>
              <a:gd name="connsiteX1" fmla="*/ 178093 w 219892"/>
              <a:gd name="connsiteY1" fmla="*/ 35212 h 157883"/>
              <a:gd name="connsiteX2" fmla="*/ 124118 w 219892"/>
              <a:gd name="connsiteY2" fmla="*/ 70137 h 157883"/>
              <a:gd name="connsiteX3" fmla="*/ 219368 w 219892"/>
              <a:gd name="connsiteY3" fmla="*/ 287 h 157883"/>
              <a:gd name="connsiteX4" fmla="*/ 73318 w 219892"/>
              <a:gd name="connsiteY4" fmla="*/ 101887 h 157883"/>
              <a:gd name="connsiteX5" fmla="*/ 3468 w 219892"/>
              <a:gd name="connsiteY5" fmla="*/ 155862 h 1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892" h="157883">
                <a:moveTo>
                  <a:pt x="3468" y="155862"/>
                </a:moveTo>
                <a:cubicBezTo>
                  <a:pt x="20930" y="144750"/>
                  <a:pt x="157985" y="49499"/>
                  <a:pt x="178093" y="35212"/>
                </a:cubicBezTo>
                <a:cubicBezTo>
                  <a:pt x="198201" y="20925"/>
                  <a:pt x="117239" y="75958"/>
                  <a:pt x="124118" y="70137"/>
                </a:cubicBezTo>
                <a:cubicBezTo>
                  <a:pt x="130997" y="64316"/>
                  <a:pt x="227835" y="-5005"/>
                  <a:pt x="219368" y="287"/>
                </a:cubicBezTo>
                <a:cubicBezTo>
                  <a:pt x="210901" y="5579"/>
                  <a:pt x="108243" y="73841"/>
                  <a:pt x="73318" y="101887"/>
                </a:cubicBezTo>
                <a:cubicBezTo>
                  <a:pt x="38393" y="129933"/>
                  <a:pt x="-13994" y="166974"/>
                  <a:pt x="3468" y="15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5071C4A8-DA9D-A377-8BC9-0C3CAF5FCFE0}"/>
              </a:ext>
            </a:extLst>
          </p:cNvPr>
          <p:cNvSpPr/>
          <p:nvPr/>
        </p:nvSpPr>
        <p:spPr>
          <a:xfrm>
            <a:off x="3227337" y="5438769"/>
            <a:ext cx="58934" cy="143176"/>
          </a:xfrm>
          <a:custGeom>
            <a:avLst/>
            <a:gdLst>
              <a:gd name="connsiteX0" fmla="*/ 58788 w 58934"/>
              <a:gd name="connsiteY0" fmla="*/ 6 h 143176"/>
              <a:gd name="connsiteX1" fmla="*/ 20688 w 58934"/>
              <a:gd name="connsiteY1" fmla="*/ 57156 h 143176"/>
              <a:gd name="connsiteX2" fmla="*/ 17513 w 58934"/>
              <a:gd name="connsiteY2" fmla="*/ 142881 h 143176"/>
              <a:gd name="connsiteX3" fmla="*/ 1638 w 58934"/>
              <a:gd name="connsiteY3" fmla="*/ 25406 h 143176"/>
              <a:gd name="connsiteX4" fmla="*/ 4813 w 58934"/>
              <a:gd name="connsiteY4" fmla="*/ 60331 h 143176"/>
              <a:gd name="connsiteX5" fmla="*/ 58788 w 58934"/>
              <a:gd name="connsiteY5" fmla="*/ 6 h 14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34" h="143176">
                <a:moveTo>
                  <a:pt x="58788" y="6"/>
                </a:moveTo>
                <a:cubicBezTo>
                  <a:pt x="61434" y="-523"/>
                  <a:pt x="27567" y="33344"/>
                  <a:pt x="20688" y="57156"/>
                </a:cubicBezTo>
                <a:cubicBezTo>
                  <a:pt x="13809" y="80968"/>
                  <a:pt x="20688" y="148173"/>
                  <a:pt x="17513" y="142881"/>
                </a:cubicBezTo>
                <a:cubicBezTo>
                  <a:pt x="14338" y="137589"/>
                  <a:pt x="3755" y="39164"/>
                  <a:pt x="1638" y="25406"/>
                </a:cubicBezTo>
                <a:cubicBezTo>
                  <a:pt x="-479" y="11648"/>
                  <a:pt x="-1537" y="62448"/>
                  <a:pt x="4813" y="60331"/>
                </a:cubicBezTo>
                <a:cubicBezTo>
                  <a:pt x="11163" y="58214"/>
                  <a:pt x="56142" y="535"/>
                  <a:pt x="58788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A18E1963-8BFC-1B79-3C2D-FD186684CBED}"/>
              </a:ext>
            </a:extLst>
          </p:cNvPr>
          <p:cNvSpPr/>
          <p:nvPr/>
        </p:nvSpPr>
        <p:spPr>
          <a:xfrm>
            <a:off x="3163591" y="5552948"/>
            <a:ext cx="33670" cy="143107"/>
          </a:xfrm>
          <a:custGeom>
            <a:avLst/>
            <a:gdLst>
              <a:gd name="connsiteX0" fmla="*/ 33634 w 33670"/>
              <a:gd name="connsiteY0" fmla="*/ 127 h 143107"/>
              <a:gd name="connsiteX1" fmla="*/ 8234 w 33670"/>
              <a:gd name="connsiteY1" fmla="*/ 60452 h 143107"/>
              <a:gd name="connsiteX2" fmla="*/ 8234 w 33670"/>
              <a:gd name="connsiteY2" fmla="*/ 143002 h 143107"/>
              <a:gd name="connsiteX3" fmla="*/ 1884 w 33670"/>
              <a:gd name="connsiteY3" fmla="*/ 76327 h 143107"/>
              <a:gd name="connsiteX4" fmla="*/ 33634 w 33670"/>
              <a:gd name="connsiteY4" fmla="*/ 127 h 14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0" h="143107">
                <a:moveTo>
                  <a:pt x="33634" y="127"/>
                </a:moveTo>
                <a:cubicBezTo>
                  <a:pt x="34692" y="-2519"/>
                  <a:pt x="12467" y="36640"/>
                  <a:pt x="8234" y="60452"/>
                </a:cubicBezTo>
                <a:cubicBezTo>
                  <a:pt x="4001" y="84264"/>
                  <a:pt x="9292" y="140356"/>
                  <a:pt x="8234" y="143002"/>
                </a:cubicBezTo>
                <a:cubicBezTo>
                  <a:pt x="7176" y="145648"/>
                  <a:pt x="-4466" y="98023"/>
                  <a:pt x="1884" y="76327"/>
                </a:cubicBezTo>
                <a:cubicBezTo>
                  <a:pt x="8234" y="54631"/>
                  <a:pt x="32576" y="2773"/>
                  <a:pt x="33634" y="12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13230EDE-AE2D-5BC7-8368-F3EDE814F0B0}"/>
              </a:ext>
            </a:extLst>
          </p:cNvPr>
          <p:cNvSpPr/>
          <p:nvPr/>
        </p:nvSpPr>
        <p:spPr>
          <a:xfrm>
            <a:off x="4884460" y="5768290"/>
            <a:ext cx="222102" cy="296113"/>
          </a:xfrm>
          <a:custGeom>
            <a:avLst/>
            <a:gdLst>
              <a:gd name="connsiteX0" fmla="*/ 5040 w 222102"/>
              <a:gd name="connsiteY0" fmla="*/ 127685 h 296113"/>
              <a:gd name="connsiteX1" fmla="*/ 220940 w 222102"/>
              <a:gd name="connsiteY1" fmla="*/ 295960 h 296113"/>
              <a:gd name="connsiteX2" fmla="*/ 90765 w 222102"/>
              <a:gd name="connsiteY2" fmla="*/ 156260 h 296113"/>
              <a:gd name="connsiteX3" fmla="*/ 84415 w 222102"/>
              <a:gd name="connsiteY3" fmla="*/ 73710 h 296113"/>
              <a:gd name="connsiteX4" fmla="*/ 59015 w 222102"/>
              <a:gd name="connsiteY4" fmla="*/ 685 h 296113"/>
              <a:gd name="connsiteX5" fmla="*/ 84415 w 222102"/>
              <a:gd name="connsiteY5" fmla="*/ 118160 h 296113"/>
              <a:gd name="connsiteX6" fmla="*/ 68540 w 222102"/>
              <a:gd name="connsiteY6" fmla="*/ 184835 h 296113"/>
              <a:gd name="connsiteX7" fmla="*/ 5040 w 222102"/>
              <a:gd name="connsiteY7" fmla="*/ 127685 h 29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02" h="296113">
                <a:moveTo>
                  <a:pt x="5040" y="127685"/>
                </a:moveTo>
                <a:cubicBezTo>
                  <a:pt x="30440" y="146206"/>
                  <a:pt x="206652" y="291197"/>
                  <a:pt x="220940" y="295960"/>
                </a:cubicBezTo>
                <a:cubicBezTo>
                  <a:pt x="235228" y="300723"/>
                  <a:pt x="113519" y="193302"/>
                  <a:pt x="90765" y="156260"/>
                </a:cubicBezTo>
                <a:cubicBezTo>
                  <a:pt x="68011" y="119218"/>
                  <a:pt x="89707" y="99639"/>
                  <a:pt x="84415" y="73710"/>
                </a:cubicBezTo>
                <a:cubicBezTo>
                  <a:pt x="79123" y="47781"/>
                  <a:pt x="59015" y="-6723"/>
                  <a:pt x="59015" y="685"/>
                </a:cubicBezTo>
                <a:cubicBezTo>
                  <a:pt x="59015" y="8093"/>
                  <a:pt x="82828" y="87468"/>
                  <a:pt x="84415" y="118160"/>
                </a:cubicBezTo>
                <a:cubicBezTo>
                  <a:pt x="86003" y="148852"/>
                  <a:pt x="79123" y="181660"/>
                  <a:pt x="68540" y="184835"/>
                </a:cubicBezTo>
                <a:cubicBezTo>
                  <a:pt x="57957" y="188010"/>
                  <a:pt x="-20360" y="109164"/>
                  <a:pt x="5040" y="1276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FC8E201F-BAE1-D7E9-E228-3006F96F6939}"/>
              </a:ext>
            </a:extLst>
          </p:cNvPr>
          <p:cNvSpPr/>
          <p:nvPr/>
        </p:nvSpPr>
        <p:spPr>
          <a:xfrm>
            <a:off x="4235383" y="5554705"/>
            <a:ext cx="76267" cy="365820"/>
          </a:xfrm>
          <a:custGeom>
            <a:avLst/>
            <a:gdLst>
              <a:gd name="connsiteX0" fmla="*/ 76267 w 76267"/>
              <a:gd name="connsiteY0" fmla="*/ 55520 h 365820"/>
              <a:gd name="connsiteX1" fmla="*/ 12767 w 76267"/>
              <a:gd name="connsiteY1" fmla="*/ 236495 h 365820"/>
              <a:gd name="connsiteX2" fmla="*/ 12767 w 76267"/>
              <a:gd name="connsiteY2" fmla="*/ 363495 h 365820"/>
              <a:gd name="connsiteX3" fmla="*/ 67 w 76267"/>
              <a:gd name="connsiteY3" fmla="*/ 293645 h 365820"/>
              <a:gd name="connsiteX4" fmla="*/ 19117 w 76267"/>
              <a:gd name="connsiteY4" fmla="*/ 1545 h 365820"/>
              <a:gd name="connsiteX5" fmla="*/ 12767 w 76267"/>
              <a:gd name="connsiteY5" fmla="*/ 172995 h 365820"/>
              <a:gd name="connsiteX6" fmla="*/ 76267 w 76267"/>
              <a:gd name="connsiteY6" fmla="*/ 55520 h 36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67" h="365820">
                <a:moveTo>
                  <a:pt x="76267" y="55520"/>
                </a:moveTo>
                <a:cubicBezTo>
                  <a:pt x="76267" y="66103"/>
                  <a:pt x="23350" y="185166"/>
                  <a:pt x="12767" y="236495"/>
                </a:cubicBezTo>
                <a:cubicBezTo>
                  <a:pt x="2184" y="287824"/>
                  <a:pt x="14884" y="353970"/>
                  <a:pt x="12767" y="363495"/>
                </a:cubicBezTo>
                <a:cubicBezTo>
                  <a:pt x="10650" y="373020"/>
                  <a:pt x="-991" y="353970"/>
                  <a:pt x="67" y="293645"/>
                </a:cubicBezTo>
                <a:cubicBezTo>
                  <a:pt x="1125" y="233320"/>
                  <a:pt x="17000" y="21653"/>
                  <a:pt x="19117" y="1545"/>
                </a:cubicBezTo>
                <a:cubicBezTo>
                  <a:pt x="21234" y="-18563"/>
                  <a:pt x="1655" y="163999"/>
                  <a:pt x="12767" y="172995"/>
                </a:cubicBezTo>
                <a:cubicBezTo>
                  <a:pt x="23879" y="181991"/>
                  <a:pt x="76267" y="44937"/>
                  <a:pt x="76267" y="5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5EEE80B2-9626-BEFF-2BA4-F0D31CCB22C3}"/>
              </a:ext>
            </a:extLst>
          </p:cNvPr>
          <p:cNvSpPr/>
          <p:nvPr/>
        </p:nvSpPr>
        <p:spPr>
          <a:xfrm>
            <a:off x="1879125" y="2876625"/>
            <a:ext cx="2513254" cy="3606166"/>
          </a:xfrm>
          <a:custGeom>
            <a:avLst/>
            <a:gdLst>
              <a:gd name="connsiteX0" fmla="*/ 2503304 w 2513254"/>
              <a:gd name="connsiteY0" fmla="*/ 390 h 3606166"/>
              <a:gd name="connsiteX1" fmla="*/ 1745021 w 2513254"/>
              <a:gd name="connsiteY1" fmla="*/ 624858 h 3606166"/>
              <a:gd name="connsiteX2" fmla="*/ 1176309 w 2513254"/>
              <a:gd name="connsiteY2" fmla="*/ 1706526 h 3606166"/>
              <a:gd name="connsiteX3" fmla="*/ 1142855 w 2513254"/>
              <a:gd name="connsiteY3" fmla="*/ 1394292 h 3606166"/>
              <a:gd name="connsiteX4" fmla="*/ 964436 w 2513254"/>
              <a:gd name="connsiteY4" fmla="*/ 3066975 h 3606166"/>
              <a:gd name="connsiteX5" fmla="*/ 953285 w 2513254"/>
              <a:gd name="connsiteY5" fmla="*/ 3557629 h 3606166"/>
              <a:gd name="connsiteX6" fmla="*/ 585295 w 2513254"/>
              <a:gd name="connsiteY6" fmla="*/ 2052214 h 3606166"/>
              <a:gd name="connsiteX7" fmla="*/ 585295 w 2513254"/>
              <a:gd name="connsiteY7" fmla="*/ 2531716 h 3606166"/>
              <a:gd name="connsiteX8" fmla="*/ 362270 w 2513254"/>
              <a:gd name="connsiteY8" fmla="*/ 2107970 h 3606166"/>
              <a:gd name="connsiteX9" fmla="*/ 72338 w 2513254"/>
              <a:gd name="connsiteY9" fmla="*/ 2933160 h 3606166"/>
              <a:gd name="connsiteX10" fmla="*/ 61187 w 2513254"/>
              <a:gd name="connsiteY10" fmla="*/ 1985307 h 3606166"/>
              <a:gd name="connsiteX11" fmla="*/ 774865 w 2513254"/>
              <a:gd name="connsiteY11" fmla="*/ 368380 h 3606166"/>
              <a:gd name="connsiteX12" fmla="*/ 696807 w 2513254"/>
              <a:gd name="connsiteY12" fmla="*/ 859034 h 3606166"/>
              <a:gd name="connsiteX13" fmla="*/ 1566602 w 2513254"/>
              <a:gd name="connsiteY13" fmla="*/ 111902 h 3606166"/>
              <a:gd name="connsiteX14" fmla="*/ 1165158 w 2513254"/>
              <a:gd name="connsiteY14" fmla="*/ 524497 h 3606166"/>
              <a:gd name="connsiteX15" fmla="*/ 2503304 w 2513254"/>
              <a:gd name="connsiteY15" fmla="*/ 390 h 360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3254" h="3606166">
                <a:moveTo>
                  <a:pt x="2503304" y="390"/>
                </a:moveTo>
                <a:cubicBezTo>
                  <a:pt x="2599948" y="17117"/>
                  <a:pt x="1966187" y="340502"/>
                  <a:pt x="1745021" y="624858"/>
                </a:cubicBezTo>
                <a:cubicBezTo>
                  <a:pt x="1523855" y="909214"/>
                  <a:pt x="1276670" y="1578287"/>
                  <a:pt x="1176309" y="1706526"/>
                </a:cubicBezTo>
                <a:cubicBezTo>
                  <a:pt x="1075948" y="1834765"/>
                  <a:pt x="1178167" y="1167551"/>
                  <a:pt x="1142855" y="1394292"/>
                </a:cubicBezTo>
                <a:cubicBezTo>
                  <a:pt x="1107543" y="1621034"/>
                  <a:pt x="996031" y="2706419"/>
                  <a:pt x="964436" y="3066975"/>
                </a:cubicBezTo>
                <a:cubicBezTo>
                  <a:pt x="932841" y="3427531"/>
                  <a:pt x="1016475" y="3726756"/>
                  <a:pt x="953285" y="3557629"/>
                </a:cubicBezTo>
                <a:cubicBezTo>
                  <a:pt x="890095" y="3388502"/>
                  <a:pt x="646627" y="2223199"/>
                  <a:pt x="585295" y="2052214"/>
                </a:cubicBezTo>
                <a:cubicBezTo>
                  <a:pt x="523963" y="1881229"/>
                  <a:pt x="622466" y="2522423"/>
                  <a:pt x="585295" y="2531716"/>
                </a:cubicBezTo>
                <a:cubicBezTo>
                  <a:pt x="548124" y="2541009"/>
                  <a:pt x="447763" y="2041063"/>
                  <a:pt x="362270" y="2107970"/>
                </a:cubicBezTo>
                <a:cubicBezTo>
                  <a:pt x="276777" y="2174877"/>
                  <a:pt x="122518" y="2953604"/>
                  <a:pt x="72338" y="2933160"/>
                </a:cubicBezTo>
                <a:cubicBezTo>
                  <a:pt x="22157" y="2912716"/>
                  <a:pt x="-55901" y="2412770"/>
                  <a:pt x="61187" y="1985307"/>
                </a:cubicBezTo>
                <a:cubicBezTo>
                  <a:pt x="178275" y="1557844"/>
                  <a:pt x="668928" y="556092"/>
                  <a:pt x="774865" y="368380"/>
                </a:cubicBezTo>
                <a:cubicBezTo>
                  <a:pt x="880802" y="180668"/>
                  <a:pt x="564851" y="901780"/>
                  <a:pt x="696807" y="859034"/>
                </a:cubicBezTo>
                <a:cubicBezTo>
                  <a:pt x="828763" y="816288"/>
                  <a:pt x="1488543" y="167658"/>
                  <a:pt x="1566602" y="111902"/>
                </a:cubicBezTo>
                <a:cubicBezTo>
                  <a:pt x="1644660" y="56146"/>
                  <a:pt x="1007183" y="539365"/>
                  <a:pt x="1165158" y="524497"/>
                </a:cubicBezTo>
                <a:cubicBezTo>
                  <a:pt x="1323133" y="509629"/>
                  <a:pt x="2406660" y="-16337"/>
                  <a:pt x="2503304" y="39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0F0E6F11-2E83-9190-FFE0-02A8AB206D94}"/>
              </a:ext>
            </a:extLst>
          </p:cNvPr>
          <p:cNvSpPr/>
          <p:nvPr/>
        </p:nvSpPr>
        <p:spPr>
          <a:xfrm>
            <a:off x="2341520" y="4151442"/>
            <a:ext cx="452209" cy="2461993"/>
          </a:xfrm>
          <a:custGeom>
            <a:avLst/>
            <a:gdLst>
              <a:gd name="connsiteX0" fmla="*/ 236 w 452209"/>
              <a:gd name="connsiteY0" fmla="*/ 52568 h 2461993"/>
              <a:gd name="connsiteX1" fmla="*/ 312470 w 452209"/>
              <a:gd name="connsiteY1" fmla="*/ 2182451 h 2461993"/>
              <a:gd name="connsiteX2" fmla="*/ 323621 w 452209"/>
              <a:gd name="connsiteY2" fmla="*/ 1881368 h 2461993"/>
              <a:gd name="connsiteX3" fmla="*/ 446285 w 452209"/>
              <a:gd name="connsiteY3" fmla="*/ 2461231 h 2461993"/>
              <a:gd name="connsiteX4" fmla="*/ 423982 w 452209"/>
              <a:gd name="connsiteY4" fmla="*/ 1736402 h 2461993"/>
              <a:gd name="connsiteX5" fmla="*/ 345924 w 452209"/>
              <a:gd name="connsiteY5" fmla="*/ 52568 h 2461993"/>
              <a:gd name="connsiteX6" fmla="*/ 368226 w 452209"/>
              <a:gd name="connsiteY6" fmla="*/ 598978 h 2461993"/>
              <a:gd name="connsiteX7" fmla="*/ 236 w 452209"/>
              <a:gd name="connsiteY7" fmla="*/ 52568 h 24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209" h="2461993">
                <a:moveTo>
                  <a:pt x="236" y="52568"/>
                </a:moveTo>
                <a:cubicBezTo>
                  <a:pt x="-9057" y="316480"/>
                  <a:pt x="258572" y="1877651"/>
                  <a:pt x="312470" y="2182451"/>
                </a:cubicBezTo>
                <a:cubicBezTo>
                  <a:pt x="366368" y="2487251"/>
                  <a:pt x="301319" y="1834905"/>
                  <a:pt x="323621" y="1881368"/>
                </a:cubicBezTo>
                <a:cubicBezTo>
                  <a:pt x="345923" y="1927831"/>
                  <a:pt x="429558" y="2485392"/>
                  <a:pt x="446285" y="2461231"/>
                </a:cubicBezTo>
                <a:cubicBezTo>
                  <a:pt x="463012" y="2437070"/>
                  <a:pt x="440709" y="2137846"/>
                  <a:pt x="423982" y="1736402"/>
                </a:cubicBezTo>
                <a:cubicBezTo>
                  <a:pt x="407255" y="1334958"/>
                  <a:pt x="355217" y="242139"/>
                  <a:pt x="345924" y="52568"/>
                </a:cubicBezTo>
                <a:cubicBezTo>
                  <a:pt x="336631" y="-137003"/>
                  <a:pt x="422123" y="593403"/>
                  <a:pt x="368226" y="598978"/>
                </a:cubicBezTo>
                <a:cubicBezTo>
                  <a:pt x="314329" y="604553"/>
                  <a:pt x="9529" y="-211344"/>
                  <a:pt x="236" y="5256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2834405C-B57D-4489-EC96-8139C2717D64}"/>
              </a:ext>
            </a:extLst>
          </p:cNvPr>
          <p:cNvSpPr/>
          <p:nvPr/>
        </p:nvSpPr>
        <p:spPr>
          <a:xfrm>
            <a:off x="4362701" y="2301617"/>
            <a:ext cx="2676459" cy="3328463"/>
          </a:xfrm>
          <a:custGeom>
            <a:avLst/>
            <a:gdLst>
              <a:gd name="connsiteX0" fmla="*/ 42031 w 2676459"/>
              <a:gd name="connsiteY0" fmla="*/ 28988 h 3328463"/>
              <a:gd name="connsiteX1" fmla="*/ 1001036 w 2676459"/>
              <a:gd name="connsiteY1" fmla="*/ 185105 h 3328463"/>
              <a:gd name="connsiteX2" fmla="*/ 1703562 w 2676459"/>
              <a:gd name="connsiteY2" fmla="*/ 642305 h 3328463"/>
              <a:gd name="connsiteX3" fmla="*/ 1603201 w 2676459"/>
              <a:gd name="connsiteY3" fmla="*/ 564246 h 3328463"/>
              <a:gd name="connsiteX4" fmla="*/ 2417240 w 2676459"/>
              <a:gd name="connsiteY4" fmla="*/ 1991603 h 3328463"/>
              <a:gd name="connsiteX5" fmla="*/ 2439543 w 2676459"/>
              <a:gd name="connsiteY5" fmla="*/ 1668217 h 3328463"/>
              <a:gd name="connsiteX6" fmla="*/ 2673719 w 2676459"/>
              <a:gd name="connsiteY6" fmla="*/ 3296295 h 3328463"/>
              <a:gd name="connsiteX7" fmla="*/ 2261123 w 2676459"/>
              <a:gd name="connsiteY7" fmla="*/ 2616071 h 3328463"/>
              <a:gd name="connsiteX8" fmla="*/ 1101397 w 2676459"/>
              <a:gd name="connsiteY8" fmla="*/ 999144 h 3328463"/>
              <a:gd name="connsiteX9" fmla="*/ 1313270 w 2676459"/>
              <a:gd name="connsiteY9" fmla="*/ 1222168 h 3328463"/>
              <a:gd name="connsiteX10" fmla="*/ 610743 w 2676459"/>
              <a:gd name="connsiteY10" fmla="*/ 240861 h 3328463"/>
              <a:gd name="connsiteX11" fmla="*/ 956431 w 2676459"/>
              <a:gd name="connsiteY11" fmla="*/ 430432 h 3328463"/>
              <a:gd name="connsiteX12" fmla="*/ 253904 w 2676459"/>
              <a:gd name="connsiteY12" fmla="*/ 40139 h 3328463"/>
              <a:gd name="connsiteX13" fmla="*/ 42031 w 2676459"/>
              <a:gd name="connsiteY13" fmla="*/ 28988 h 332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6459" h="3328463">
                <a:moveTo>
                  <a:pt x="42031" y="28988"/>
                </a:moveTo>
                <a:cubicBezTo>
                  <a:pt x="166553" y="53149"/>
                  <a:pt x="724114" y="82886"/>
                  <a:pt x="1001036" y="185105"/>
                </a:cubicBezTo>
                <a:cubicBezTo>
                  <a:pt x="1277958" y="287325"/>
                  <a:pt x="1603201" y="579115"/>
                  <a:pt x="1703562" y="642305"/>
                </a:cubicBezTo>
                <a:cubicBezTo>
                  <a:pt x="1803923" y="705495"/>
                  <a:pt x="1484255" y="339363"/>
                  <a:pt x="1603201" y="564246"/>
                </a:cubicBezTo>
                <a:cubicBezTo>
                  <a:pt x="1722147" y="789129"/>
                  <a:pt x="2277850" y="1807608"/>
                  <a:pt x="2417240" y="1991603"/>
                </a:cubicBezTo>
                <a:cubicBezTo>
                  <a:pt x="2556630" y="2175598"/>
                  <a:pt x="2396797" y="1450768"/>
                  <a:pt x="2439543" y="1668217"/>
                </a:cubicBezTo>
                <a:cubicBezTo>
                  <a:pt x="2482289" y="1885666"/>
                  <a:pt x="2703456" y="3138319"/>
                  <a:pt x="2673719" y="3296295"/>
                </a:cubicBezTo>
                <a:cubicBezTo>
                  <a:pt x="2643982" y="3454271"/>
                  <a:pt x="2523177" y="2998930"/>
                  <a:pt x="2261123" y="2616071"/>
                </a:cubicBezTo>
                <a:cubicBezTo>
                  <a:pt x="1999069" y="2233213"/>
                  <a:pt x="1259373" y="1231461"/>
                  <a:pt x="1101397" y="999144"/>
                </a:cubicBezTo>
                <a:cubicBezTo>
                  <a:pt x="943421" y="766827"/>
                  <a:pt x="1395046" y="1348548"/>
                  <a:pt x="1313270" y="1222168"/>
                </a:cubicBezTo>
                <a:cubicBezTo>
                  <a:pt x="1231494" y="1095788"/>
                  <a:pt x="670216" y="372817"/>
                  <a:pt x="610743" y="240861"/>
                </a:cubicBezTo>
                <a:cubicBezTo>
                  <a:pt x="551270" y="108905"/>
                  <a:pt x="956431" y="430432"/>
                  <a:pt x="956431" y="430432"/>
                </a:cubicBezTo>
                <a:cubicBezTo>
                  <a:pt x="896958" y="396978"/>
                  <a:pt x="413738" y="107046"/>
                  <a:pt x="253904" y="40139"/>
                </a:cubicBezTo>
                <a:cubicBezTo>
                  <a:pt x="94070" y="-26768"/>
                  <a:pt x="-82491" y="4827"/>
                  <a:pt x="42031" y="2898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CC0D3A06-1727-0421-5CAB-931E7565BAB8}"/>
              </a:ext>
            </a:extLst>
          </p:cNvPr>
          <p:cNvSpPr/>
          <p:nvPr/>
        </p:nvSpPr>
        <p:spPr>
          <a:xfrm>
            <a:off x="4215597" y="6781739"/>
            <a:ext cx="1161326" cy="675775"/>
          </a:xfrm>
          <a:custGeom>
            <a:avLst/>
            <a:gdLst>
              <a:gd name="connsiteX0" fmla="*/ 1159678 w 1161326"/>
              <a:gd name="connsiteY0" fmla="*/ 66736 h 675775"/>
              <a:gd name="connsiteX1" fmla="*/ 1039028 w 1161326"/>
              <a:gd name="connsiteY1" fmla="*/ 228661 h 675775"/>
              <a:gd name="connsiteX2" fmla="*/ 769153 w 1161326"/>
              <a:gd name="connsiteY2" fmla="*/ 527111 h 675775"/>
              <a:gd name="connsiteX3" fmla="*/ 800903 w 1161326"/>
              <a:gd name="connsiteY3" fmla="*/ 492186 h 675775"/>
              <a:gd name="connsiteX4" fmla="*/ 305603 w 1161326"/>
              <a:gd name="connsiteY4" fmla="*/ 669986 h 675775"/>
              <a:gd name="connsiteX5" fmla="*/ 416728 w 1161326"/>
              <a:gd name="connsiteY5" fmla="*/ 631886 h 675775"/>
              <a:gd name="connsiteX6" fmla="*/ 251628 w 1161326"/>
              <a:gd name="connsiteY6" fmla="*/ 625536 h 675775"/>
              <a:gd name="connsiteX7" fmla="*/ 86528 w 1161326"/>
              <a:gd name="connsiteY7" fmla="*/ 444561 h 675775"/>
              <a:gd name="connsiteX8" fmla="*/ 150028 w 1161326"/>
              <a:gd name="connsiteY8" fmla="*/ 536636 h 675775"/>
              <a:gd name="connsiteX9" fmla="*/ 70653 w 1161326"/>
              <a:gd name="connsiteY9" fmla="*/ 409636 h 675775"/>
              <a:gd name="connsiteX10" fmla="*/ 803 w 1161326"/>
              <a:gd name="connsiteY10" fmla="*/ 349311 h 675775"/>
              <a:gd name="connsiteX11" fmla="*/ 118278 w 1161326"/>
              <a:gd name="connsiteY11" fmla="*/ 384236 h 675775"/>
              <a:gd name="connsiteX12" fmla="*/ 426253 w 1161326"/>
              <a:gd name="connsiteY12" fmla="*/ 342961 h 675775"/>
              <a:gd name="connsiteX13" fmla="*/ 638978 w 1161326"/>
              <a:gd name="connsiteY13" fmla="*/ 339786 h 675775"/>
              <a:gd name="connsiteX14" fmla="*/ 527853 w 1161326"/>
              <a:gd name="connsiteY14" fmla="*/ 330261 h 675775"/>
              <a:gd name="connsiteX15" fmla="*/ 854878 w 1161326"/>
              <a:gd name="connsiteY15" fmla="*/ 247711 h 675775"/>
              <a:gd name="connsiteX16" fmla="*/ 813603 w 1161326"/>
              <a:gd name="connsiteY16" fmla="*/ 269936 h 675775"/>
              <a:gd name="connsiteX17" fmla="*/ 1019978 w 1161326"/>
              <a:gd name="connsiteY17" fmla="*/ 88961 h 675775"/>
              <a:gd name="connsiteX18" fmla="*/ 953303 w 1161326"/>
              <a:gd name="connsiteY18" fmla="*/ 174686 h 675775"/>
              <a:gd name="connsiteX19" fmla="*/ 1105703 w 1161326"/>
              <a:gd name="connsiteY19" fmla="*/ 61 h 675775"/>
              <a:gd name="connsiteX20" fmla="*/ 959653 w 1161326"/>
              <a:gd name="connsiteY20" fmla="*/ 196911 h 675775"/>
              <a:gd name="connsiteX21" fmla="*/ 1159678 w 1161326"/>
              <a:gd name="connsiteY21" fmla="*/ 66736 h 6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61326" h="675775">
                <a:moveTo>
                  <a:pt x="1159678" y="66736"/>
                </a:moveTo>
                <a:cubicBezTo>
                  <a:pt x="1172907" y="72028"/>
                  <a:pt x="1104115" y="151932"/>
                  <a:pt x="1039028" y="228661"/>
                </a:cubicBezTo>
                <a:cubicBezTo>
                  <a:pt x="973940" y="305390"/>
                  <a:pt x="808840" y="483190"/>
                  <a:pt x="769153" y="527111"/>
                </a:cubicBezTo>
                <a:cubicBezTo>
                  <a:pt x="729465" y="571032"/>
                  <a:pt x="878161" y="468374"/>
                  <a:pt x="800903" y="492186"/>
                </a:cubicBezTo>
                <a:cubicBezTo>
                  <a:pt x="723645" y="515999"/>
                  <a:pt x="369632" y="646703"/>
                  <a:pt x="305603" y="669986"/>
                </a:cubicBezTo>
                <a:cubicBezTo>
                  <a:pt x="241574" y="693269"/>
                  <a:pt x="425724" y="639294"/>
                  <a:pt x="416728" y="631886"/>
                </a:cubicBezTo>
                <a:cubicBezTo>
                  <a:pt x="407732" y="624478"/>
                  <a:pt x="306661" y="656757"/>
                  <a:pt x="251628" y="625536"/>
                </a:cubicBezTo>
                <a:cubicBezTo>
                  <a:pt x="196595" y="594315"/>
                  <a:pt x="103461" y="459378"/>
                  <a:pt x="86528" y="444561"/>
                </a:cubicBezTo>
                <a:cubicBezTo>
                  <a:pt x="69595" y="429744"/>
                  <a:pt x="152674" y="542457"/>
                  <a:pt x="150028" y="536636"/>
                </a:cubicBezTo>
                <a:cubicBezTo>
                  <a:pt x="147382" y="530815"/>
                  <a:pt x="95524" y="440857"/>
                  <a:pt x="70653" y="409636"/>
                </a:cubicBezTo>
                <a:cubicBezTo>
                  <a:pt x="45782" y="378415"/>
                  <a:pt x="-7134" y="353544"/>
                  <a:pt x="803" y="349311"/>
                </a:cubicBezTo>
                <a:cubicBezTo>
                  <a:pt x="8740" y="345078"/>
                  <a:pt x="47370" y="385294"/>
                  <a:pt x="118278" y="384236"/>
                </a:cubicBezTo>
                <a:cubicBezTo>
                  <a:pt x="189186" y="383178"/>
                  <a:pt x="339470" y="350369"/>
                  <a:pt x="426253" y="342961"/>
                </a:cubicBezTo>
                <a:cubicBezTo>
                  <a:pt x="513036" y="335553"/>
                  <a:pt x="622045" y="341903"/>
                  <a:pt x="638978" y="339786"/>
                </a:cubicBezTo>
                <a:cubicBezTo>
                  <a:pt x="655911" y="337669"/>
                  <a:pt x="491870" y="345607"/>
                  <a:pt x="527853" y="330261"/>
                </a:cubicBezTo>
                <a:cubicBezTo>
                  <a:pt x="563836" y="314915"/>
                  <a:pt x="807253" y="257765"/>
                  <a:pt x="854878" y="247711"/>
                </a:cubicBezTo>
                <a:cubicBezTo>
                  <a:pt x="902503" y="237657"/>
                  <a:pt x="786086" y="296394"/>
                  <a:pt x="813603" y="269936"/>
                </a:cubicBezTo>
                <a:cubicBezTo>
                  <a:pt x="841120" y="243478"/>
                  <a:pt x="996695" y="104836"/>
                  <a:pt x="1019978" y="88961"/>
                </a:cubicBezTo>
                <a:cubicBezTo>
                  <a:pt x="1043261" y="73086"/>
                  <a:pt x="939016" y="189503"/>
                  <a:pt x="953303" y="174686"/>
                </a:cubicBezTo>
                <a:cubicBezTo>
                  <a:pt x="967590" y="159869"/>
                  <a:pt x="1104645" y="-3643"/>
                  <a:pt x="1105703" y="61"/>
                </a:cubicBezTo>
                <a:cubicBezTo>
                  <a:pt x="1106761" y="3765"/>
                  <a:pt x="953303" y="185269"/>
                  <a:pt x="959653" y="196911"/>
                </a:cubicBezTo>
                <a:cubicBezTo>
                  <a:pt x="966003" y="208553"/>
                  <a:pt x="1146449" y="61444"/>
                  <a:pt x="1159678" y="6673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F58B5A3D-5034-51E8-BE8E-ECF30CD0D7F8}"/>
              </a:ext>
            </a:extLst>
          </p:cNvPr>
          <p:cNvSpPr/>
          <p:nvPr/>
        </p:nvSpPr>
        <p:spPr>
          <a:xfrm>
            <a:off x="1931078" y="2283484"/>
            <a:ext cx="2363413" cy="4438070"/>
          </a:xfrm>
          <a:custGeom>
            <a:avLst/>
            <a:gdLst>
              <a:gd name="connsiteX0" fmla="*/ 934670 w 2363413"/>
              <a:gd name="connsiteY0" fmla="*/ 4400120 h 4438070"/>
              <a:gd name="connsiteX1" fmla="*/ 849829 w 2363413"/>
              <a:gd name="connsiteY1" fmla="*/ 2769283 h 4438070"/>
              <a:gd name="connsiteX2" fmla="*/ 755561 w 2363413"/>
              <a:gd name="connsiteY2" fmla="*/ 3014380 h 4438070"/>
              <a:gd name="connsiteX3" fmla="*/ 1349450 w 2363413"/>
              <a:gd name="connsiteY3" fmla="*/ 1355262 h 4438070"/>
              <a:gd name="connsiteX4" fmla="*/ 1085499 w 2363413"/>
              <a:gd name="connsiteY4" fmla="*/ 1656920 h 4438070"/>
              <a:gd name="connsiteX5" fmla="*/ 2075314 w 2363413"/>
              <a:gd name="connsiteY5" fmla="*/ 450289 h 4438070"/>
              <a:gd name="connsiteX6" fmla="*/ 1707668 w 2363413"/>
              <a:gd name="connsiteY6" fmla="*/ 667106 h 4438070"/>
              <a:gd name="connsiteX7" fmla="*/ 2358118 w 2363413"/>
              <a:gd name="connsiteY7" fmla="*/ 26083 h 4438070"/>
              <a:gd name="connsiteX8" fmla="*/ 1924485 w 2363413"/>
              <a:gd name="connsiteY8" fmla="*/ 158058 h 4438070"/>
              <a:gd name="connsiteX9" fmla="*/ 435050 w 2363413"/>
              <a:gd name="connsiteY9" fmla="*/ 469143 h 4438070"/>
              <a:gd name="connsiteX10" fmla="*/ 1537986 w 2363413"/>
              <a:gd name="connsiteY10" fmla="*/ 280607 h 4438070"/>
              <a:gd name="connsiteX11" fmla="*/ 199380 w 2363413"/>
              <a:gd name="connsiteY11" fmla="*/ 902776 h 4438070"/>
              <a:gd name="connsiteX12" fmla="*/ 934670 w 2363413"/>
              <a:gd name="connsiteY12" fmla="*/ 770801 h 4438070"/>
              <a:gd name="connsiteX13" fmla="*/ 303075 w 2363413"/>
              <a:gd name="connsiteY13" fmla="*/ 1600359 h 4438070"/>
              <a:gd name="connsiteX14" fmla="*/ 123965 w 2363413"/>
              <a:gd name="connsiteY14" fmla="*/ 2392211 h 4438070"/>
              <a:gd name="connsiteX15" fmla="*/ 406769 w 2363413"/>
              <a:gd name="connsiteY15" fmla="*/ 1873737 h 4438070"/>
              <a:gd name="connsiteX16" fmla="*/ 1417 w 2363413"/>
              <a:gd name="connsiteY16" fmla="*/ 2693869 h 4438070"/>
              <a:gd name="connsiteX17" fmla="*/ 274794 w 2363413"/>
              <a:gd name="connsiteY17" fmla="*/ 3928780 h 4438070"/>
              <a:gd name="connsiteX18" fmla="*/ 331355 w 2363413"/>
              <a:gd name="connsiteY18" fmla="*/ 3570561 h 4438070"/>
              <a:gd name="connsiteX19" fmla="*/ 293648 w 2363413"/>
              <a:gd name="connsiteY19" fmla="*/ 3994768 h 4438070"/>
              <a:gd name="connsiteX20" fmla="*/ 180526 w 2363413"/>
              <a:gd name="connsiteY20" fmla="*/ 3061514 h 4438070"/>
              <a:gd name="connsiteX21" fmla="*/ 293648 w 2363413"/>
              <a:gd name="connsiteY21" fmla="*/ 3589415 h 4438070"/>
              <a:gd name="connsiteX22" fmla="*/ 491611 w 2363413"/>
              <a:gd name="connsiteY22" fmla="*/ 2957819 h 4438070"/>
              <a:gd name="connsiteX23" fmla="*/ 755561 w 2363413"/>
              <a:gd name="connsiteY23" fmla="*/ 3796805 h 4438070"/>
              <a:gd name="connsiteX24" fmla="*/ 708427 w 2363413"/>
              <a:gd name="connsiteY24" fmla="*/ 3438586 h 4438070"/>
              <a:gd name="connsiteX25" fmla="*/ 746134 w 2363413"/>
              <a:gd name="connsiteY25" fmla="*/ 4437827 h 4438070"/>
              <a:gd name="connsiteX26" fmla="*/ 783842 w 2363413"/>
              <a:gd name="connsiteY26" fmla="*/ 3334891 h 4438070"/>
              <a:gd name="connsiteX27" fmla="*/ 1028938 w 2363413"/>
              <a:gd name="connsiteY27" fmla="*/ 2241382 h 4438070"/>
              <a:gd name="connsiteX28" fmla="*/ 1660534 w 2363413"/>
              <a:gd name="connsiteY28" fmla="*/ 1025324 h 4438070"/>
              <a:gd name="connsiteX29" fmla="*/ 1453145 w 2363413"/>
              <a:gd name="connsiteY29" fmla="*/ 1232714 h 4438070"/>
              <a:gd name="connsiteX30" fmla="*/ 934670 w 2363413"/>
              <a:gd name="connsiteY30" fmla="*/ 4400120 h 44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63413" h="4438070">
                <a:moveTo>
                  <a:pt x="934670" y="4400120"/>
                </a:moveTo>
                <a:cubicBezTo>
                  <a:pt x="834117" y="4656215"/>
                  <a:pt x="879680" y="3000240"/>
                  <a:pt x="849829" y="2769283"/>
                </a:cubicBezTo>
                <a:cubicBezTo>
                  <a:pt x="819978" y="2538326"/>
                  <a:pt x="672291" y="3250050"/>
                  <a:pt x="755561" y="3014380"/>
                </a:cubicBezTo>
                <a:cubicBezTo>
                  <a:pt x="838831" y="2778710"/>
                  <a:pt x="1294460" y="1581505"/>
                  <a:pt x="1349450" y="1355262"/>
                </a:cubicBezTo>
                <a:cubicBezTo>
                  <a:pt x="1404440" y="1129019"/>
                  <a:pt x="964522" y="1807749"/>
                  <a:pt x="1085499" y="1656920"/>
                </a:cubicBezTo>
                <a:cubicBezTo>
                  <a:pt x="1206476" y="1506091"/>
                  <a:pt x="1971619" y="615258"/>
                  <a:pt x="2075314" y="450289"/>
                </a:cubicBezTo>
                <a:cubicBezTo>
                  <a:pt x="2179009" y="285320"/>
                  <a:pt x="1660534" y="737807"/>
                  <a:pt x="1707668" y="667106"/>
                </a:cubicBezTo>
                <a:cubicBezTo>
                  <a:pt x="1754802" y="596405"/>
                  <a:pt x="2321982" y="110924"/>
                  <a:pt x="2358118" y="26083"/>
                </a:cubicBezTo>
                <a:cubicBezTo>
                  <a:pt x="2394254" y="-58758"/>
                  <a:pt x="2244996" y="84215"/>
                  <a:pt x="1924485" y="158058"/>
                </a:cubicBezTo>
                <a:cubicBezTo>
                  <a:pt x="1603974" y="231901"/>
                  <a:pt x="499467" y="448718"/>
                  <a:pt x="435050" y="469143"/>
                </a:cubicBezTo>
                <a:cubicBezTo>
                  <a:pt x="370633" y="489568"/>
                  <a:pt x="1577264" y="208335"/>
                  <a:pt x="1537986" y="280607"/>
                </a:cubicBezTo>
                <a:cubicBezTo>
                  <a:pt x="1498708" y="352879"/>
                  <a:pt x="299933" y="821077"/>
                  <a:pt x="199380" y="902776"/>
                </a:cubicBezTo>
                <a:cubicBezTo>
                  <a:pt x="98827" y="984475"/>
                  <a:pt x="917388" y="654537"/>
                  <a:pt x="934670" y="770801"/>
                </a:cubicBezTo>
                <a:cubicBezTo>
                  <a:pt x="951952" y="887065"/>
                  <a:pt x="438192" y="1330124"/>
                  <a:pt x="303075" y="1600359"/>
                </a:cubicBezTo>
                <a:cubicBezTo>
                  <a:pt x="167957" y="1870594"/>
                  <a:pt x="106683" y="2346648"/>
                  <a:pt x="123965" y="2392211"/>
                </a:cubicBezTo>
                <a:cubicBezTo>
                  <a:pt x="141247" y="2437774"/>
                  <a:pt x="427194" y="1823461"/>
                  <a:pt x="406769" y="1873737"/>
                </a:cubicBezTo>
                <a:cubicBezTo>
                  <a:pt x="386344" y="1924013"/>
                  <a:pt x="23413" y="2351362"/>
                  <a:pt x="1417" y="2693869"/>
                </a:cubicBezTo>
                <a:cubicBezTo>
                  <a:pt x="-20579" y="3036376"/>
                  <a:pt x="219804" y="3782665"/>
                  <a:pt x="274794" y="3928780"/>
                </a:cubicBezTo>
                <a:cubicBezTo>
                  <a:pt x="329784" y="4074895"/>
                  <a:pt x="328213" y="3559563"/>
                  <a:pt x="331355" y="3570561"/>
                </a:cubicBezTo>
                <a:cubicBezTo>
                  <a:pt x="334497" y="3581559"/>
                  <a:pt x="318786" y="4079609"/>
                  <a:pt x="293648" y="3994768"/>
                </a:cubicBezTo>
                <a:cubicBezTo>
                  <a:pt x="268510" y="3909927"/>
                  <a:pt x="180526" y="3129073"/>
                  <a:pt x="180526" y="3061514"/>
                </a:cubicBezTo>
                <a:cubicBezTo>
                  <a:pt x="180526" y="2993955"/>
                  <a:pt x="241801" y="3606697"/>
                  <a:pt x="293648" y="3589415"/>
                </a:cubicBezTo>
                <a:cubicBezTo>
                  <a:pt x="345495" y="3572133"/>
                  <a:pt x="414626" y="2923254"/>
                  <a:pt x="491611" y="2957819"/>
                </a:cubicBezTo>
                <a:cubicBezTo>
                  <a:pt x="568596" y="2992384"/>
                  <a:pt x="719425" y="3716677"/>
                  <a:pt x="755561" y="3796805"/>
                </a:cubicBezTo>
                <a:cubicBezTo>
                  <a:pt x="791697" y="3876933"/>
                  <a:pt x="709998" y="3331749"/>
                  <a:pt x="708427" y="3438586"/>
                </a:cubicBezTo>
                <a:cubicBezTo>
                  <a:pt x="706856" y="3545423"/>
                  <a:pt x="733565" y="4455109"/>
                  <a:pt x="746134" y="4437827"/>
                </a:cubicBezTo>
                <a:cubicBezTo>
                  <a:pt x="758703" y="4420545"/>
                  <a:pt x="736708" y="3700965"/>
                  <a:pt x="783842" y="3334891"/>
                </a:cubicBezTo>
                <a:cubicBezTo>
                  <a:pt x="830976" y="2968817"/>
                  <a:pt x="882823" y="2626310"/>
                  <a:pt x="1028938" y="2241382"/>
                </a:cubicBezTo>
                <a:cubicBezTo>
                  <a:pt x="1175053" y="1856454"/>
                  <a:pt x="1589833" y="1193435"/>
                  <a:pt x="1660534" y="1025324"/>
                </a:cubicBezTo>
                <a:cubicBezTo>
                  <a:pt x="1731235" y="857213"/>
                  <a:pt x="1569409" y="676533"/>
                  <a:pt x="1453145" y="1232714"/>
                </a:cubicBezTo>
                <a:cubicBezTo>
                  <a:pt x="1336881" y="1788895"/>
                  <a:pt x="1035223" y="4144025"/>
                  <a:pt x="934670" y="440012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4BC6FFFF-AFEC-14DF-6CE6-A249A4D44415}"/>
              </a:ext>
            </a:extLst>
          </p:cNvPr>
          <p:cNvSpPr/>
          <p:nvPr/>
        </p:nvSpPr>
        <p:spPr>
          <a:xfrm>
            <a:off x="3339176" y="8337401"/>
            <a:ext cx="112437" cy="787303"/>
          </a:xfrm>
          <a:custGeom>
            <a:avLst/>
            <a:gdLst>
              <a:gd name="connsiteX0" fmla="*/ 112049 w 112437"/>
              <a:gd name="connsiteY0" fmla="*/ 149 h 787303"/>
              <a:gd name="connsiteX1" fmla="*/ 48549 w 112437"/>
              <a:gd name="connsiteY1" fmla="*/ 257324 h 787303"/>
              <a:gd name="connsiteX2" fmla="*/ 924 w 112437"/>
              <a:gd name="connsiteY2" fmla="*/ 397024 h 787303"/>
              <a:gd name="connsiteX3" fmla="*/ 16799 w 112437"/>
              <a:gd name="connsiteY3" fmla="*/ 352574 h 787303"/>
              <a:gd name="connsiteX4" fmla="*/ 13624 w 112437"/>
              <a:gd name="connsiteY4" fmla="*/ 609749 h 787303"/>
              <a:gd name="connsiteX5" fmla="*/ 16799 w 112437"/>
              <a:gd name="connsiteY5" fmla="*/ 558949 h 787303"/>
              <a:gd name="connsiteX6" fmla="*/ 54899 w 112437"/>
              <a:gd name="connsiteY6" fmla="*/ 784374 h 787303"/>
              <a:gd name="connsiteX7" fmla="*/ 32674 w 112437"/>
              <a:gd name="connsiteY7" fmla="*/ 670074 h 787303"/>
              <a:gd name="connsiteX8" fmla="*/ 4099 w 112437"/>
              <a:gd name="connsiteY8" fmla="*/ 425599 h 787303"/>
              <a:gd name="connsiteX9" fmla="*/ 51724 w 112437"/>
              <a:gd name="connsiteY9" fmla="*/ 231924 h 787303"/>
              <a:gd name="connsiteX10" fmla="*/ 16799 w 112437"/>
              <a:gd name="connsiteY10" fmla="*/ 295424 h 787303"/>
              <a:gd name="connsiteX11" fmla="*/ 112049 w 112437"/>
              <a:gd name="connsiteY11" fmla="*/ 149 h 78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437" h="787303">
                <a:moveTo>
                  <a:pt x="112049" y="149"/>
                </a:moveTo>
                <a:cubicBezTo>
                  <a:pt x="117341" y="-6201"/>
                  <a:pt x="67070" y="191178"/>
                  <a:pt x="48549" y="257324"/>
                </a:cubicBezTo>
                <a:cubicBezTo>
                  <a:pt x="30028" y="323470"/>
                  <a:pt x="6216" y="381149"/>
                  <a:pt x="924" y="397024"/>
                </a:cubicBezTo>
                <a:cubicBezTo>
                  <a:pt x="-4368" y="412899"/>
                  <a:pt x="14682" y="317120"/>
                  <a:pt x="16799" y="352574"/>
                </a:cubicBezTo>
                <a:cubicBezTo>
                  <a:pt x="18916" y="388028"/>
                  <a:pt x="13624" y="575353"/>
                  <a:pt x="13624" y="609749"/>
                </a:cubicBezTo>
                <a:cubicBezTo>
                  <a:pt x="13624" y="644145"/>
                  <a:pt x="9920" y="529845"/>
                  <a:pt x="16799" y="558949"/>
                </a:cubicBezTo>
                <a:cubicBezTo>
                  <a:pt x="23678" y="588053"/>
                  <a:pt x="52253" y="765853"/>
                  <a:pt x="54899" y="784374"/>
                </a:cubicBezTo>
                <a:cubicBezTo>
                  <a:pt x="57545" y="802895"/>
                  <a:pt x="41141" y="729870"/>
                  <a:pt x="32674" y="670074"/>
                </a:cubicBezTo>
                <a:cubicBezTo>
                  <a:pt x="24207" y="610278"/>
                  <a:pt x="924" y="498624"/>
                  <a:pt x="4099" y="425599"/>
                </a:cubicBezTo>
                <a:cubicBezTo>
                  <a:pt x="7274" y="352574"/>
                  <a:pt x="49607" y="253620"/>
                  <a:pt x="51724" y="231924"/>
                </a:cubicBezTo>
                <a:cubicBezTo>
                  <a:pt x="53841" y="210228"/>
                  <a:pt x="7803" y="329820"/>
                  <a:pt x="16799" y="295424"/>
                </a:cubicBezTo>
                <a:cubicBezTo>
                  <a:pt x="25795" y="261028"/>
                  <a:pt x="106757" y="6499"/>
                  <a:pt x="11204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D9D2F276-7E6F-E9E2-D590-FDD0DECF51FC}"/>
              </a:ext>
            </a:extLst>
          </p:cNvPr>
          <p:cNvSpPr/>
          <p:nvPr/>
        </p:nvSpPr>
        <p:spPr>
          <a:xfrm>
            <a:off x="2998290" y="8156254"/>
            <a:ext cx="450959" cy="909003"/>
          </a:xfrm>
          <a:custGeom>
            <a:avLst/>
            <a:gdLst>
              <a:gd name="connsiteX0" fmla="*/ 430710 w 450959"/>
              <a:gd name="connsiteY0" fmla="*/ 321 h 909003"/>
              <a:gd name="connsiteX1" fmla="*/ 446585 w 450959"/>
              <a:gd name="connsiteY1" fmla="*/ 193996 h 909003"/>
              <a:gd name="connsiteX2" fmla="*/ 424360 w 450959"/>
              <a:gd name="connsiteY2" fmla="*/ 178121 h 909003"/>
              <a:gd name="connsiteX3" fmla="*/ 291010 w 450959"/>
              <a:gd name="connsiteY3" fmla="*/ 514671 h 909003"/>
              <a:gd name="connsiteX4" fmla="*/ 160835 w 450959"/>
              <a:gd name="connsiteY4" fmla="*/ 698821 h 909003"/>
              <a:gd name="connsiteX5" fmla="*/ 240210 w 450959"/>
              <a:gd name="connsiteY5" fmla="*/ 562296 h 909003"/>
              <a:gd name="connsiteX6" fmla="*/ 59235 w 450959"/>
              <a:gd name="connsiteY6" fmla="*/ 806771 h 909003"/>
              <a:gd name="connsiteX7" fmla="*/ 5260 w 450959"/>
              <a:gd name="connsiteY7" fmla="*/ 902021 h 909003"/>
              <a:gd name="connsiteX8" fmla="*/ 170360 w 450959"/>
              <a:gd name="connsiteY8" fmla="*/ 632146 h 909003"/>
              <a:gd name="connsiteX9" fmla="*/ 151310 w 450959"/>
              <a:gd name="connsiteY9" fmla="*/ 676596 h 909003"/>
              <a:gd name="connsiteX10" fmla="*/ 395785 w 450959"/>
              <a:gd name="connsiteY10" fmla="*/ 400371 h 909003"/>
              <a:gd name="connsiteX11" fmla="*/ 332285 w 450959"/>
              <a:gd name="connsiteY11" fmla="*/ 473396 h 909003"/>
              <a:gd name="connsiteX12" fmla="*/ 383085 w 450959"/>
              <a:gd name="connsiteY12" fmla="*/ 355921 h 909003"/>
              <a:gd name="connsiteX13" fmla="*/ 322760 w 450959"/>
              <a:gd name="connsiteY13" fmla="*/ 457521 h 909003"/>
              <a:gd name="connsiteX14" fmla="*/ 443410 w 450959"/>
              <a:gd name="connsiteY14" fmla="*/ 155896 h 909003"/>
              <a:gd name="connsiteX15" fmla="*/ 430710 w 450959"/>
              <a:gd name="connsiteY15" fmla="*/ 321 h 90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0959" h="909003">
                <a:moveTo>
                  <a:pt x="430710" y="321"/>
                </a:moveTo>
                <a:cubicBezTo>
                  <a:pt x="431239" y="6671"/>
                  <a:pt x="447643" y="164363"/>
                  <a:pt x="446585" y="193996"/>
                </a:cubicBezTo>
                <a:cubicBezTo>
                  <a:pt x="445527" y="223629"/>
                  <a:pt x="450289" y="124675"/>
                  <a:pt x="424360" y="178121"/>
                </a:cubicBezTo>
                <a:cubicBezTo>
                  <a:pt x="398431" y="231567"/>
                  <a:pt x="334931" y="427888"/>
                  <a:pt x="291010" y="514671"/>
                </a:cubicBezTo>
                <a:cubicBezTo>
                  <a:pt x="247089" y="601454"/>
                  <a:pt x="169302" y="690884"/>
                  <a:pt x="160835" y="698821"/>
                </a:cubicBezTo>
                <a:cubicBezTo>
                  <a:pt x="152368" y="706759"/>
                  <a:pt x="257143" y="544304"/>
                  <a:pt x="240210" y="562296"/>
                </a:cubicBezTo>
                <a:cubicBezTo>
                  <a:pt x="223277" y="580288"/>
                  <a:pt x="98393" y="750150"/>
                  <a:pt x="59235" y="806771"/>
                </a:cubicBezTo>
                <a:cubicBezTo>
                  <a:pt x="20077" y="863392"/>
                  <a:pt x="-13261" y="931125"/>
                  <a:pt x="5260" y="902021"/>
                </a:cubicBezTo>
                <a:cubicBezTo>
                  <a:pt x="23781" y="872917"/>
                  <a:pt x="146018" y="669717"/>
                  <a:pt x="170360" y="632146"/>
                </a:cubicBezTo>
                <a:cubicBezTo>
                  <a:pt x="194702" y="594575"/>
                  <a:pt x="113739" y="715225"/>
                  <a:pt x="151310" y="676596"/>
                </a:cubicBezTo>
                <a:cubicBezTo>
                  <a:pt x="188881" y="637967"/>
                  <a:pt x="365622" y="434238"/>
                  <a:pt x="395785" y="400371"/>
                </a:cubicBezTo>
                <a:cubicBezTo>
                  <a:pt x="425947" y="366504"/>
                  <a:pt x="334402" y="480804"/>
                  <a:pt x="332285" y="473396"/>
                </a:cubicBezTo>
                <a:cubicBezTo>
                  <a:pt x="330168" y="465988"/>
                  <a:pt x="384672" y="358567"/>
                  <a:pt x="383085" y="355921"/>
                </a:cubicBezTo>
                <a:cubicBezTo>
                  <a:pt x="381497" y="353275"/>
                  <a:pt x="312706" y="490859"/>
                  <a:pt x="322760" y="457521"/>
                </a:cubicBezTo>
                <a:cubicBezTo>
                  <a:pt x="332814" y="424183"/>
                  <a:pt x="420656" y="228921"/>
                  <a:pt x="443410" y="155896"/>
                </a:cubicBezTo>
                <a:cubicBezTo>
                  <a:pt x="466164" y="82871"/>
                  <a:pt x="430181" y="-6029"/>
                  <a:pt x="430710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A24FD58E-D316-7CB5-D6D0-2FCEB0A48163}"/>
              </a:ext>
            </a:extLst>
          </p:cNvPr>
          <p:cNvSpPr/>
          <p:nvPr/>
        </p:nvSpPr>
        <p:spPr>
          <a:xfrm>
            <a:off x="3389441" y="9118923"/>
            <a:ext cx="855542" cy="1057103"/>
          </a:xfrm>
          <a:custGeom>
            <a:avLst/>
            <a:gdLst>
              <a:gd name="connsiteX0" fmla="*/ 4634 w 855542"/>
              <a:gd name="connsiteY0" fmla="*/ 6027 h 1057103"/>
              <a:gd name="connsiteX1" fmla="*/ 303084 w 855542"/>
              <a:gd name="connsiteY1" fmla="*/ 612452 h 1057103"/>
              <a:gd name="connsiteX2" fmla="*/ 296734 w 855542"/>
              <a:gd name="connsiteY2" fmla="*/ 590227 h 1057103"/>
              <a:gd name="connsiteX3" fmla="*/ 506284 w 855542"/>
              <a:gd name="connsiteY3" fmla="*/ 847402 h 1057103"/>
              <a:gd name="connsiteX4" fmla="*/ 541209 w 855542"/>
              <a:gd name="connsiteY4" fmla="*/ 844227 h 1057103"/>
              <a:gd name="connsiteX5" fmla="*/ 779334 w 855542"/>
              <a:gd name="connsiteY5" fmla="*/ 1012502 h 1057103"/>
              <a:gd name="connsiteX6" fmla="*/ 855534 w 855542"/>
              <a:gd name="connsiteY6" fmla="*/ 1056952 h 1057103"/>
              <a:gd name="connsiteX7" fmla="*/ 776159 w 855542"/>
              <a:gd name="connsiteY7" fmla="*/ 1002977 h 1057103"/>
              <a:gd name="connsiteX8" fmla="*/ 372934 w 855542"/>
              <a:gd name="connsiteY8" fmla="*/ 695002 h 1057103"/>
              <a:gd name="connsiteX9" fmla="*/ 401509 w 855542"/>
              <a:gd name="connsiteY9" fmla="*/ 733102 h 1057103"/>
              <a:gd name="connsiteX10" fmla="*/ 106234 w 855542"/>
              <a:gd name="connsiteY10" fmla="*/ 336227 h 1057103"/>
              <a:gd name="connsiteX11" fmla="*/ 252284 w 855542"/>
              <a:gd name="connsiteY11" fmla="*/ 498152 h 1057103"/>
              <a:gd name="connsiteX12" fmla="*/ 131634 w 855542"/>
              <a:gd name="connsiteY12" fmla="*/ 314002 h 1057103"/>
              <a:gd name="connsiteX13" fmla="*/ 4634 w 855542"/>
              <a:gd name="connsiteY13" fmla="*/ 6027 h 105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5542" h="1057103">
                <a:moveTo>
                  <a:pt x="4634" y="6027"/>
                </a:moveTo>
                <a:cubicBezTo>
                  <a:pt x="33209" y="55769"/>
                  <a:pt x="254401" y="515085"/>
                  <a:pt x="303084" y="612452"/>
                </a:cubicBezTo>
                <a:cubicBezTo>
                  <a:pt x="351767" y="709819"/>
                  <a:pt x="262867" y="551069"/>
                  <a:pt x="296734" y="590227"/>
                </a:cubicBezTo>
                <a:cubicBezTo>
                  <a:pt x="330601" y="629385"/>
                  <a:pt x="465538" y="805069"/>
                  <a:pt x="506284" y="847402"/>
                </a:cubicBezTo>
                <a:cubicBezTo>
                  <a:pt x="547030" y="889735"/>
                  <a:pt x="495701" y="816710"/>
                  <a:pt x="541209" y="844227"/>
                </a:cubicBezTo>
                <a:cubicBezTo>
                  <a:pt x="586717" y="871744"/>
                  <a:pt x="726946" y="977048"/>
                  <a:pt x="779334" y="1012502"/>
                </a:cubicBezTo>
                <a:cubicBezTo>
                  <a:pt x="831722" y="1047956"/>
                  <a:pt x="856063" y="1058539"/>
                  <a:pt x="855534" y="1056952"/>
                </a:cubicBezTo>
                <a:cubicBezTo>
                  <a:pt x="855005" y="1055365"/>
                  <a:pt x="856592" y="1063302"/>
                  <a:pt x="776159" y="1002977"/>
                </a:cubicBezTo>
                <a:cubicBezTo>
                  <a:pt x="695726" y="942652"/>
                  <a:pt x="435376" y="739981"/>
                  <a:pt x="372934" y="695002"/>
                </a:cubicBezTo>
                <a:cubicBezTo>
                  <a:pt x="310492" y="650023"/>
                  <a:pt x="401509" y="733102"/>
                  <a:pt x="401509" y="733102"/>
                </a:cubicBezTo>
                <a:cubicBezTo>
                  <a:pt x="357059" y="673306"/>
                  <a:pt x="131105" y="375385"/>
                  <a:pt x="106234" y="336227"/>
                </a:cubicBezTo>
                <a:cubicBezTo>
                  <a:pt x="81363" y="297069"/>
                  <a:pt x="248051" y="501856"/>
                  <a:pt x="252284" y="498152"/>
                </a:cubicBezTo>
                <a:cubicBezTo>
                  <a:pt x="256517" y="494448"/>
                  <a:pt x="176084" y="399727"/>
                  <a:pt x="131634" y="314002"/>
                </a:cubicBezTo>
                <a:cubicBezTo>
                  <a:pt x="87184" y="228277"/>
                  <a:pt x="-23941" y="-43715"/>
                  <a:pt x="463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791A2211-2BDC-381A-7C88-537D78433CCA}"/>
              </a:ext>
            </a:extLst>
          </p:cNvPr>
          <p:cNvSpPr/>
          <p:nvPr/>
        </p:nvSpPr>
        <p:spPr>
          <a:xfrm>
            <a:off x="3408837" y="9118007"/>
            <a:ext cx="905988" cy="1062488"/>
          </a:xfrm>
          <a:custGeom>
            <a:avLst/>
            <a:gdLst>
              <a:gd name="connsiteX0" fmla="*/ 4288 w 905988"/>
              <a:gd name="connsiteY0" fmla="*/ 6943 h 1062488"/>
              <a:gd name="connsiteX1" fmla="*/ 321788 w 905988"/>
              <a:gd name="connsiteY1" fmla="*/ 641943 h 1062488"/>
              <a:gd name="connsiteX2" fmla="*/ 318613 w 905988"/>
              <a:gd name="connsiteY2" fmla="*/ 603843 h 1062488"/>
              <a:gd name="connsiteX3" fmla="*/ 493238 w 905988"/>
              <a:gd name="connsiteY3" fmla="*/ 794343 h 1062488"/>
              <a:gd name="connsiteX4" fmla="*/ 486888 w 905988"/>
              <a:gd name="connsiteY4" fmla="*/ 781643 h 1062488"/>
              <a:gd name="connsiteX5" fmla="*/ 820263 w 905988"/>
              <a:gd name="connsiteY5" fmla="*/ 1019768 h 1062488"/>
              <a:gd name="connsiteX6" fmla="*/ 905988 w 905988"/>
              <a:gd name="connsiteY6" fmla="*/ 1061043 h 1062488"/>
              <a:gd name="connsiteX7" fmla="*/ 820263 w 905988"/>
              <a:gd name="connsiteY7" fmla="*/ 1000718 h 1062488"/>
              <a:gd name="connsiteX8" fmla="*/ 480538 w 905988"/>
              <a:gd name="connsiteY8" fmla="*/ 762593 h 1062488"/>
              <a:gd name="connsiteX9" fmla="*/ 296388 w 905988"/>
              <a:gd name="connsiteY9" fmla="*/ 549868 h 1062488"/>
              <a:gd name="connsiteX10" fmla="*/ 204313 w 905988"/>
              <a:gd name="connsiteY10" fmla="*/ 426043 h 1062488"/>
              <a:gd name="connsiteX11" fmla="*/ 258288 w 905988"/>
              <a:gd name="connsiteY11" fmla="*/ 518118 h 1062488"/>
              <a:gd name="connsiteX12" fmla="*/ 134463 w 905988"/>
              <a:gd name="connsiteY12" fmla="*/ 264118 h 1062488"/>
              <a:gd name="connsiteX13" fmla="*/ 137638 w 905988"/>
              <a:gd name="connsiteY13" fmla="*/ 302218 h 1062488"/>
              <a:gd name="connsiteX14" fmla="*/ 4288 w 905988"/>
              <a:gd name="connsiteY14" fmla="*/ 6943 h 10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5988" h="1062488">
                <a:moveTo>
                  <a:pt x="4288" y="6943"/>
                </a:moveTo>
                <a:cubicBezTo>
                  <a:pt x="34980" y="63564"/>
                  <a:pt x="269401" y="542460"/>
                  <a:pt x="321788" y="641943"/>
                </a:cubicBezTo>
                <a:cubicBezTo>
                  <a:pt x="374175" y="741426"/>
                  <a:pt x="290038" y="578443"/>
                  <a:pt x="318613" y="603843"/>
                </a:cubicBezTo>
                <a:cubicBezTo>
                  <a:pt x="347188" y="629243"/>
                  <a:pt x="493238" y="794343"/>
                  <a:pt x="493238" y="794343"/>
                </a:cubicBezTo>
                <a:cubicBezTo>
                  <a:pt x="521284" y="823976"/>
                  <a:pt x="432384" y="744072"/>
                  <a:pt x="486888" y="781643"/>
                </a:cubicBezTo>
                <a:cubicBezTo>
                  <a:pt x="541392" y="819214"/>
                  <a:pt x="750413" y="973201"/>
                  <a:pt x="820263" y="1019768"/>
                </a:cubicBezTo>
                <a:cubicBezTo>
                  <a:pt x="890113" y="1066335"/>
                  <a:pt x="905988" y="1064218"/>
                  <a:pt x="905988" y="1061043"/>
                </a:cubicBezTo>
                <a:cubicBezTo>
                  <a:pt x="905988" y="1057868"/>
                  <a:pt x="820263" y="1000718"/>
                  <a:pt x="820263" y="1000718"/>
                </a:cubicBezTo>
                <a:cubicBezTo>
                  <a:pt x="749355" y="950976"/>
                  <a:pt x="567850" y="837735"/>
                  <a:pt x="480538" y="762593"/>
                </a:cubicBezTo>
                <a:cubicBezTo>
                  <a:pt x="393226" y="687451"/>
                  <a:pt x="342426" y="605960"/>
                  <a:pt x="296388" y="549868"/>
                </a:cubicBezTo>
                <a:cubicBezTo>
                  <a:pt x="250350" y="493776"/>
                  <a:pt x="210663" y="431335"/>
                  <a:pt x="204313" y="426043"/>
                </a:cubicBezTo>
                <a:cubicBezTo>
                  <a:pt x="197963" y="420751"/>
                  <a:pt x="269930" y="545105"/>
                  <a:pt x="258288" y="518118"/>
                </a:cubicBezTo>
                <a:cubicBezTo>
                  <a:pt x="246646" y="491131"/>
                  <a:pt x="154571" y="300101"/>
                  <a:pt x="134463" y="264118"/>
                </a:cubicBezTo>
                <a:cubicBezTo>
                  <a:pt x="114355" y="228135"/>
                  <a:pt x="158275" y="347197"/>
                  <a:pt x="137638" y="302218"/>
                </a:cubicBezTo>
                <a:cubicBezTo>
                  <a:pt x="117001" y="257239"/>
                  <a:pt x="-26404" y="-49678"/>
                  <a:pt x="4288" y="6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83D634AD-2B12-925B-8E40-BCD1CB4E2383}"/>
              </a:ext>
            </a:extLst>
          </p:cNvPr>
          <p:cNvSpPr/>
          <p:nvPr/>
        </p:nvSpPr>
        <p:spPr>
          <a:xfrm>
            <a:off x="5889437" y="8188186"/>
            <a:ext cx="164246" cy="748257"/>
          </a:xfrm>
          <a:custGeom>
            <a:avLst/>
            <a:gdLst>
              <a:gd name="connsiteX0" fmla="*/ 188 w 164246"/>
              <a:gd name="connsiteY0" fmla="*/ 139 h 748257"/>
              <a:gd name="connsiteX1" fmla="*/ 158938 w 164246"/>
              <a:gd name="connsiteY1" fmla="*/ 292239 h 748257"/>
              <a:gd name="connsiteX2" fmla="*/ 127188 w 164246"/>
              <a:gd name="connsiteY2" fmla="*/ 247789 h 748257"/>
              <a:gd name="connsiteX3" fmla="*/ 133538 w 164246"/>
              <a:gd name="connsiteY3" fmla="*/ 425589 h 748257"/>
              <a:gd name="connsiteX4" fmla="*/ 149413 w 164246"/>
              <a:gd name="connsiteY4" fmla="*/ 746264 h 748257"/>
              <a:gd name="connsiteX5" fmla="*/ 127188 w 164246"/>
              <a:gd name="connsiteY5" fmla="*/ 260489 h 748257"/>
              <a:gd name="connsiteX6" fmla="*/ 188 w 164246"/>
              <a:gd name="connsiteY6" fmla="*/ 139 h 74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246" h="748257">
                <a:moveTo>
                  <a:pt x="188" y="139"/>
                </a:moveTo>
                <a:cubicBezTo>
                  <a:pt x="5480" y="5431"/>
                  <a:pt x="137771" y="250964"/>
                  <a:pt x="158938" y="292239"/>
                </a:cubicBezTo>
                <a:cubicBezTo>
                  <a:pt x="180105" y="333514"/>
                  <a:pt x="131421" y="225564"/>
                  <a:pt x="127188" y="247789"/>
                </a:cubicBezTo>
                <a:cubicBezTo>
                  <a:pt x="122955" y="270014"/>
                  <a:pt x="129834" y="342510"/>
                  <a:pt x="133538" y="425589"/>
                </a:cubicBezTo>
                <a:cubicBezTo>
                  <a:pt x="137242" y="508668"/>
                  <a:pt x="150471" y="773781"/>
                  <a:pt x="149413" y="746264"/>
                </a:cubicBezTo>
                <a:cubicBezTo>
                  <a:pt x="148355" y="718747"/>
                  <a:pt x="151530" y="380081"/>
                  <a:pt x="127188" y="260489"/>
                </a:cubicBezTo>
                <a:cubicBezTo>
                  <a:pt x="102846" y="140897"/>
                  <a:pt x="-5104" y="-5153"/>
                  <a:pt x="18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936119D6-875A-CBFF-A172-61BA53CDF56D}"/>
              </a:ext>
            </a:extLst>
          </p:cNvPr>
          <p:cNvSpPr/>
          <p:nvPr/>
        </p:nvSpPr>
        <p:spPr>
          <a:xfrm>
            <a:off x="5829300" y="8159629"/>
            <a:ext cx="193917" cy="1082804"/>
          </a:xfrm>
          <a:custGeom>
            <a:avLst/>
            <a:gdLst>
              <a:gd name="connsiteX0" fmla="*/ 0 w 193917"/>
              <a:gd name="connsiteY0" fmla="*/ 121 h 1082804"/>
              <a:gd name="connsiteX1" fmla="*/ 139700 w 193917"/>
              <a:gd name="connsiteY1" fmla="*/ 304921 h 1082804"/>
              <a:gd name="connsiteX2" fmla="*/ 187325 w 193917"/>
              <a:gd name="connsiteY2" fmla="*/ 609721 h 1082804"/>
              <a:gd name="connsiteX3" fmla="*/ 187325 w 193917"/>
              <a:gd name="connsiteY3" fmla="*/ 527171 h 1082804"/>
              <a:gd name="connsiteX4" fmla="*/ 168275 w 193917"/>
              <a:gd name="connsiteY4" fmla="*/ 901821 h 1082804"/>
              <a:gd name="connsiteX5" fmla="*/ 120650 w 193917"/>
              <a:gd name="connsiteY5" fmla="*/ 1079621 h 1082804"/>
              <a:gd name="connsiteX6" fmla="*/ 184150 w 193917"/>
              <a:gd name="connsiteY6" fmla="*/ 762121 h 1082804"/>
              <a:gd name="connsiteX7" fmla="*/ 193675 w 193917"/>
              <a:gd name="connsiteY7" fmla="*/ 419221 h 1082804"/>
              <a:gd name="connsiteX8" fmla="*/ 184150 w 193917"/>
              <a:gd name="connsiteY8" fmla="*/ 450971 h 1082804"/>
              <a:gd name="connsiteX9" fmla="*/ 133350 w 193917"/>
              <a:gd name="connsiteY9" fmla="*/ 184271 h 1082804"/>
              <a:gd name="connsiteX10" fmla="*/ 139700 w 193917"/>
              <a:gd name="connsiteY10" fmla="*/ 266821 h 1082804"/>
              <a:gd name="connsiteX11" fmla="*/ 0 w 193917"/>
              <a:gd name="connsiteY11" fmla="*/ 121 h 10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917" h="1082804">
                <a:moveTo>
                  <a:pt x="0" y="121"/>
                </a:moveTo>
                <a:cubicBezTo>
                  <a:pt x="0" y="6471"/>
                  <a:pt x="108479" y="203321"/>
                  <a:pt x="139700" y="304921"/>
                </a:cubicBezTo>
                <a:cubicBezTo>
                  <a:pt x="170921" y="406521"/>
                  <a:pt x="179388" y="572679"/>
                  <a:pt x="187325" y="609721"/>
                </a:cubicBezTo>
                <a:cubicBezTo>
                  <a:pt x="195263" y="646763"/>
                  <a:pt x="190500" y="478488"/>
                  <a:pt x="187325" y="527171"/>
                </a:cubicBezTo>
                <a:cubicBezTo>
                  <a:pt x="184150" y="575854"/>
                  <a:pt x="179387" y="809746"/>
                  <a:pt x="168275" y="901821"/>
                </a:cubicBezTo>
                <a:cubicBezTo>
                  <a:pt x="157163" y="993896"/>
                  <a:pt x="118004" y="1102904"/>
                  <a:pt x="120650" y="1079621"/>
                </a:cubicBezTo>
                <a:cubicBezTo>
                  <a:pt x="123296" y="1056338"/>
                  <a:pt x="171979" y="872188"/>
                  <a:pt x="184150" y="762121"/>
                </a:cubicBezTo>
                <a:cubicBezTo>
                  <a:pt x="196321" y="652054"/>
                  <a:pt x="193675" y="471079"/>
                  <a:pt x="193675" y="419221"/>
                </a:cubicBezTo>
                <a:cubicBezTo>
                  <a:pt x="193675" y="367363"/>
                  <a:pt x="194204" y="490129"/>
                  <a:pt x="184150" y="450971"/>
                </a:cubicBezTo>
                <a:cubicBezTo>
                  <a:pt x="174096" y="411813"/>
                  <a:pt x="140758" y="214963"/>
                  <a:pt x="133350" y="184271"/>
                </a:cubicBezTo>
                <a:cubicBezTo>
                  <a:pt x="125942" y="153579"/>
                  <a:pt x="157162" y="295396"/>
                  <a:pt x="139700" y="266821"/>
                </a:cubicBezTo>
                <a:cubicBezTo>
                  <a:pt x="122238" y="238246"/>
                  <a:pt x="0" y="-6229"/>
                  <a:pt x="0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E88B494C-FC21-D581-74C8-6E2F34EC0426}"/>
              </a:ext>
            </a:extLst>
          </p:cNvPr>
          <p:cNvSpPr/>
          <p:nvPr/>
        </p:nvSpPr>
        <p:spPr>
          <a:xfrm>
            <a:off x="5646860" y="8959792"/>
            <a:ext cx="398624" cy="927191"/>
          </a:xfrm>
          <a:custGeom>
            <a:avLst/>
            <a:gdLst>
              <a:gd name="connsiteX0" fmla="*/ 398340 w 398624"/>
              <a:gd name="connsiteY0" fmla="*/ 58 h 927191"/>
              <a:gd name="connsiteX1" fmla="*/ 271340 w 398624"/>
              <a:gd name="connsiteY1" fmla="*/ 435033 h 927191"/>
              <a:gd name="connsiteX2" fmla="*/ 223715 w 398624"/>
              <a:gd name="connsiteY2" fmla="*/ 562033 h 927191"/>
              <a:gd name="connsiteX3" fmla="*/ 249115 w 398624"/>
              <a:gd name="connsiteY3" fmla="*/ 533458 h 927191"/>
              <a:gd name="connsiteX4" fmla="*/ 144340 w 398624"/>
              <a:gd name="connsiteY4" fmla="*/ 711258 h 927191"/>
              <a:gd name="connsiteX5" fmla="*/ 1465 w 398624"/>
              <a:gd name="connsiteY5" fmla="*/ 923983 h 927191"/>
              <a:gd name="connsiteX6" fmla="*/ 239590 w 398624"/>
              <a:gd name="connsiteY6" fmla="*/ 536633 h 927191"/>
              <a:gd name="connsiteX7" fmla="*/ 328490 w 398624"/>
              <a:gd name="connsiteY7" fmla="*/ 336608 h 927191"/>
              <a:gd name="connsiteX8" fmla="*/ 306265 w 398624"/>
              <a:gd name="connsiteY8" fmla="*/ 403283 h 927191"/>
              <a:gd name="connsiteX9" fmla="*/ 398340 w 398624"/>
              <a:gd name="connsiteY9" fmla="*/ 58 h 92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624" h="927191">
                <a:moveTo>
                  <a:pt x="398340" y="58"/>
                </a:moveTo>
                <a:cubicBezTo>
                  <a:pt x="392519" y="5350"/>
                  <a:pt x="300444" y="341371"/>
                  <a:pt x="271340" y="435033"/>
                </a:cubicBezTo>
                <a:cubicBezTo>
                  <a:pt x="242236" y="528695"/>
                  <a:pt x="227419" y="545629"/>
                  <a:pt x="223715" y="562033"/>
                </a:cubicBezTo>
                <a:cubicBezTo>
                  <a:pt x="220011" y="578437"/>
                  <a:pt x="262344" y="508587"/>
                  <a:pt x="249115" y="533458"/>
                </a:cubicBezTo>
                <a:cubicBezTo>
                  <a:pt x="235886" y="558329"/>
                  <a:pt x="185615" y="646171"/>
                  <a:pt x="144340" y="711258"/>
                </a:cubicBezTo>
                <a:cubicBezTo>
                  <a:pt x="103065" y="776346"/>
                  <a:pt x="-14410" y="953087"/>
                  <a:pt x="1465" y="923983"/>
                </a:cubicBezTo>
                <a:cubicBezTo>
                  <a:pt x="17340" y="894879"/>
                  <a:pt x="185086" y="634529"/>
                  <a:pt x="239590" y="536633"/>
                </a:cubicBezTo>
                <a:cubicBezTo>
                  <a:pt x="294094" y="438737"/>
                  <a:pt x="317378" y="358833"/>
                  <a:pt x="328490" y="336608"/>
                </a:cubicBezTo>
                <a:cubicBezTo>
                  <a:pt x="339602" y="314383"/>
                  <a:pt x="293565" y="458316"/>
                  <a:pt x="306265" y="403283"/>
                </a:cubicBezTo>
                <a:cubicBezTo>
                  <a:pt x="318965" y="348250"/>
                  <a:pt x="404161" y="-5234"/>
                  <a:pt x="39834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EA613A02-7E2E-A3E8-4763-146B5CAFA59C}"/>
              </a:ext>
            </a:extLst>
          </p:cNvPr>
          <p:cNvSpPr/>
          <p:nvPr/>
        </p:nvSpPr>
        <p:spPr>
          <a:xfrm>
            <a:off x="5870530" y="9019444"/>
            <a:ext cx="109584" cy="502826"/>
          </a:xfrm>
          <a:custGeom>
            <a:avLst/>
            <a:gdLst>
              <a:gd name="connsiteX0" fmla="*/ 107995 w 109584"/>
              <a:gd name="connsiteY0" fmla="*/ 13431 h 502826"/>
              <a:gd name="connsiteX1" fmla="*/ 88945 w 109584"/>
              <a:gd name="connsiteY1" fmla="*/ 86456 h 502826"/>
              <a:gd name="connsiteX2" fmla="*/ 45 w 109584"/>
              <a:gd name="connsiteY2" fmla="*/ 502381 h 502826"/>
              <a:gd name="connsiteX3" fmla="*/ 101645 w 109584"/>
              <a:gd name="connsiteY3" fmla="*/ 169006 h 502826"/>
              <a:gd name="connsiteX4" fmla="*/ 60370 w 109584"/>
              <a:gd name="connsiteY4" fmla="*/ 273781 h 502826"/>
              <a:gd name="connsiteX5" fmla="*/ 107995 w 109584"/>
              <a:gd name="connsiteY5" fmla="*/ 13431 h 50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84" h="502826">
                <a:moveTo>
                  <a:pt x="107995" y="13431"/>
                </a:moveTo>
                <a:cubicBezTo>
                  <a:pt x="112757" y="-17790"/>
                  <a:pt x="106937" y="4964"/>
                  <a:pt x="88945" y="86456"/>
                </a:cubicBezTo>
                <a:cubicBezTo>
                  <a:pt x="70953" y="167948"/>
                  <a:pt x="-2072" y="488623"/>
                  <a:pt x="45" y="502381"/>
                </a:cubicBezTo>
                <a:cubicBezTo>
                  <a:pt x="2162" y="516139"/>
                  <a:pt x="91591" y="207106"/>
                  <a:pt x="101645" y="169006"/>
                </a:cubicBezTo>
                <a:cubicBezTo>
                  <a:pt x="111699" y="130906"/>
                  <a:pt x="57724" y="297064"/>
                  <a:pt x="60370" y="273781"/>
                </a:cubicBezTo>
                <a:cubicBezTo>
                  <a:pt x="63016" y="250498"/>
                  <a:pt x="103233" y="44652"/>
                  <a:pt x="107995" y="13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AB47689F-F22A-D19B-11E5-D842CE7D9663}"/>
              </a:ext>
            </a:extLst>
          </p:cNvPr>
          <p:cNvSpPr/>
          <p:nvPr/>
        </p:nvSpPr>
        <p:spPr>
          <a:xfrm>
            <a:off x="5609268" y="9433513"/>
            <a:ext cx="307879" cy="462164"/>
          </a:xfrm>
          <a:custGeom>
            <a:avLst/>
            <a:gdLst>
              <a:gd name="connsiteX0" fmla="*/ 299407 w 307879"/>
              <a:gd name="connsiteY0" fmla="*/ 8937 h 462164"/>
              <a:gd name="connsiteX1" fmla="*/ 957 w 307879"/>
              <a:gd name="connsiteY1" fmla="*/ 459787 h 462164"/>
              <a:gd name="connsiteX2" fmla="*/ 207332 w 307879"/>
              <a:gd name="connsiteY2" fmla="*/ 180387 h 462164"/>
              <a:gd name="connsiteX3" fmla="*/ 299407 w 307879"/>
              <a:gd name="connsiteY3" fmla="*/ 8937 h 4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879" h="462164">
                <a:moveTo>
                  <a:pt x="299407" y="8937"/>
                </a:moveTo>
                <a:cubicBezTo>
                  <a:pt x="265011" y="55504"/>
                  <a:pt x="16303" y="431212"/>
                  <a:pt x="957" y="459787"/>
                </a:cubicBezTo>
                <a:cubicBezTo>
                  <a:pt x="-14389" y="488362"/>
                  <a:pt x="159178" y="251295"/>
                  <a:pt x="207332" y="180387"/>
                </a:cubicBezTo>
                <a:cubicBezTo>
                  <a:pt x="255486" y="109479"/>
                  <a:pt x="333803" y="-37630"/>
                  <a:pt x="299407" y="8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FC09CF62-F199-434B-3611-76576700DD56}"/>
              </a:ext>
            </a:extLst>
          </p:cNvPr>
          <p:cNvSpPr/>
          <p:nvPr/>
        </p:nvSpPr>
        <p:spPr>
          <a:xfrm>
            <a:off x="5206761" y="9886690"/>
            <a:ext cx="401561" cy="295962"/>
          </a:xfrm>
          <a:custGeom>
            <a:avLst/>
            <a:gdLst>
              <a:gd name="connsiteX0" fmla="*/ 397114 w 401561"/>
              <a:gd name="connsiteY0" fmla="*/ 3435 h 295962"/>
              <a:gd name="connsiteX1" fmla="*/ 239 w 401561"/>
              <a:gd name="connsiteY1" fmla="*/ 295535 h 295962"/>
              <a:gd name="connsiteX2" fmla="*/ 336789 w 401561"/>
              <a:gd name="connsiteY2" fmla="*/ 70110 h 295962"/>
              <a:gd name="connsiteX3" fmla="*/ 222489 w 401561"/>
              <a:gd name="connsiteY3" fmla="*/ 130435 h 295962"/>
              <a:gd name="connsiteX4" fmla="*/ 397114 w 401561"/>
              <a:gd name="connsiteY4" fmla="*/ 3435 h 29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61" h="295962">
                <a:moveTo>
                  <a:pt x="397114" y="3435"/>
                </a:moveTo>
                <a:lnTo>
                  <a:pt x="239" y="295535"/>
                </a:lnTo>
                <a:cubicBezTo>
                  <a:pt x="-9815" y="306647"/>
                  <a:pt x="299747" y="97627"/>
                  <a:pt x="336789" y="70110"/>
                </a:cubicBezTo>
                <a:cubicBezTo>
                  <a:pt x="373831" y="42593"/>
                  <a:pt x="217197" y="138372"/>
                  <a:pt x="222489" y="130435"/>
                </a:cubicBezTo>
                <a:cubicBezTo>
                  <a:pt x="227781" y="122498"/>
                  <a:pt x="434156" y="-24082"/>
                  <a:pt x="397114" y="3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EF495D83-5E85-D1F8-8A35-E053FCBB4577}"/>
              </a:ext>
            </a:extLst>
          </p:cNvPr>
          <p:cNvSpPr/>
          <p:nvPr/>
        </p:nvSpPr>
        <p:spPr>
          <a:xfrm>
            <a:off x="5241998" y="9859279"/>
            <a:ext cx="462253" cy="339345"/>
          </a:xfrm>
          <a:custGeom>
            <a:avLst/>
            <a:gdLst>
              <a:gd name="connsiteX0" fmla="*/ 457127 w 462253"/>
              <a:gd name="connsiteY0" fmla="*/ 5446 h 339345"/>
              <a:gd name="connsiteX1" fmla="*/ 104702 w 462253"/>
              <a:gd name="connsiteY1" fmla="*/ 272146 h 339345"/>
              <a:gd name="connsiteX2" fmla="*/ 9452 w 462253"/>
              <a:gd name="connsiteY2" fmla="*/ 329296 h 339345"/>
              <a:gd name="connsiteX3" fmla="*/ 295202 w 462253"/>
              <a:gd name="connsiteY3" fmla="*/ 110221 h 339345"/>
              <a:gd name="connsiteX4" fmla="*/ 457127 w 462253"/>
              <a:gd name="connsiteY4" fmla="*/ 5446 h 33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53" h="339345">
                <a:moveTo>
                  <a:pt x="457127" y="5446"/>
                </a:moveTo>
                <a:cubicBezTo>
                  <a:pt x="425377" y="32433"/>
                  <a:pt x="179314" y="218171"/>
                  <a:pt x="104702" y="272146"/>
                </a:cubicBezTo>
                <a:cubicBezTo>
                  <a:pt x="30090" y="326121"/>
                  <a:pt x="-22298" y="356283"/>
                  <a:pt x="9452" y="329296"/>
                </a:cubicBezTo>
                <a:cubicBezTo>
                  <a:pt x="41202" y="302309"/>
                  <a:pt x="224823" y="162608"/>
                  <a:pt x="295202" y="110221"/>
                </a:cubicBezTo>
                <a:cubicBezTo>
                  <a:pt x="365581" y="57834"/>
                  <a:pt x="488877" y="-21541"/>
                  <a:pt x="457127" y="5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806F46FC-1986-7918-6FC1-671B1C130130}"/>
              </a:ext>
            </a:extLst>
          </p:cNvPr>
          <p:cNvSpPr/>
          <p:nvPr/>
        </p:nvSpPr>
        <p:spPr>
          <a:xfrm>
            <a:off x="2965985" y="9051626"/>
            <a:ext cx="466205" cy="1140134"/>
          </a:xfrm>
          <a:custGeom>
            <a:avLst/>
            <a:gdLst>
              <a:gd name="connsiteX0" fmla="*/ 66140 w 466205"/>
              <a:gd name="connsiteY0" fmla="*/ 299 h 1140134"/>
              <a:gd name="connsiteX1" fmla="*/ 47090 w 466205"/>
              <a:gd name="connsiteY1" fmla="*/ 282874 h 1140134"/>
              <a:gd name="connsiteX2" fmla="*/ 66140 w 466205"/>
              <a:gd name="connsiteY2" fmla="*/ 279699 h 1140134"/>
              <a:gd name="connsiteX3" fmla="*/ 82015 w 466205"/>
              <a:gd name="connsiteY3" fmla="*/ 549574 h 1140134"/>
              <a:gd name="connsiteX4" fmla="*/ 123290 w 466205"/>
              <a:gd name="connsiteY4" fmla="*/ 527349 h 1140134"/>
              <a:gd name="connsiteX5" fmla="*/ 228065 w 466205"/>
              <a:gd name="connsiteY5" fmla="*/ 806749 h 1140134"/>
              <a:gd name="connsiteX6" fmla="*/ 228065 w 466205"/>
              <a:gd name="connsiteY6" fmla="*/ 778174 h 1140134"/>
              <a:gd name="connsiteX7" fmla="*/ 339190 w 466205"/>
              <a:gd name="connsiteY7" fmla="*/ 978199 h 1140134"/>
              <a:gd name="connsiteX8" fmla="*/ 224890 w 466205"/>
              <a:gd name="connsiteY8" fmla="*/ 787699 h 1140134"/>
              <a:gd name="connsiteX9" fmla="*/ 466190 w 466205"/>
              <a:gd name="connsiteY9" fmla="*/ 1140124 h 1140134"/>
              <a:gd name="connsiteX10" fmla="*/ 212190 w 466205"/>
              <a:gd name="connsiteY10" fmla="*/ 774999 h 1140134"/>
              <a:gd name="connsiteX11" fmla="*/ 120115 w 466205"/>
              <a:gd name="connsiteY11" fmla="*/ 536874 h 1140134"/>
              <a:gd name="connsiteX12" fmla="*/ 2640 w 466205"/>
              <a:gd name="connsiteY12" fmla="*/ 213024 h 1140134"/>
              <a:gd name="connsiteX13" fmla="*/ 40740 w 466205"/>
              <a:gd name="connsiteY13" fmla="*/ 343199 h 1140134"/>
              <a:gd name="connsiteX14" fmla="*/ 66140 w 466205"/>
              <a:gd name="connsiteY14" fmla="*/ 299 h 114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205" h="1140134">
                <a:moveTo>
                  <a:pt x="66140" y="299"/>
                </a:moveTo>
                <a:cubicBezTo>
                  <a:pt x="67198" y="-9755"/>
                  <a:pt x="47090" y="236307"/>
                  <a:pt x="47090" y="282874"/>
                </a:cubicBezTo>
                <a:cubicBezTo>
                  <a:pt x="47090" y="329441"/>
                  <a:pt x="60319" y="235249"/>
                  <a:pt x="66140" y="279699"/>
                </a:cubicBezTo>
                <a:cubicBezTo>
                  <a:pt x="71961" y="324149"/>
                  <a:pt x="72490" y="508299"/>
                  <a:pt x="82015" y="549574"/>
                </a:cubicBezTo>
                <a:cubicBezTo>
                  <a:pt x="91540" y="590849"/>
                  <a:pt x="98948" y="484487"/>
                  <a:pt x="123290" y="527349"/>
                </a:cubicBezTo>
                <a:cubicBezTo>
                  <a:pt x="147632" y="570211"/>
                  <a:pt x="210603" y="764945"/>
                  <a:pt x="228065" y="806749"/>
                </a:cubicBezTo>
                <a:cubicBezTo>
                  <a:pt x="245527" y="848553"/>
                  <a:pt x="209544" y="749599"/>
                  <a:pt x="228065" y="778174"/>
                </a:cubicBezTo>
                <a:cubicBezTo>
                  <a:pt x="246586" y="806749"/>
                  <a:pt x="339719" y="976612"/>
                  <a:pt x="339190" y="978199"/>
                </a:cubicBezTo>
                <a:cubicBezTo>
                  <a:pt x="338661" y="979786"/>
                  <a:pt x="203723" y="760712"/>
                  <a:pt x="224890" y="787699"/>
                </a:cubicBezTo>
                <a:cubicBezTo>
                  <a:pt x="246057" y="814687"/>
                  <a:pt x="468307" y="1142241"/>
                  <a:pt x="466190" y="1140124"/>
                </a:cubicBezTo>
                <a:cubicBezTo>
                  <a:pt x="464073" y="1138007"/>
                  <a:pt x="269869" y="875541"/>
                  <a:pt x="212190" y="774999"/>
                </a:cubicBezTo>
                <a:cubicBezTo>
                  <a:pt x="154511" y="674457"/>
                  <a:pt x="155040" y="630536"/>
                  <a:pt x="120115" y="536874"/>
                </a:cubicBezTo>
                <a:cubicBezTo>
                  <a:pt x="85190" y="443212"/>
                  <a:pt x="15869" y="245303"/>
                  <a:pt x="2640" y="213024"/>
                </a:cubicBezTo>
                <a:cubicBezTo>
                  <a:pt x="-10589" y="180745"/>
                  <a:pt x="29627" y="372303"/>
                  <a:pt x="40740" y="343199"/>
                </a:cubicBezTo>
                <a:cubicBezTo>
                  <a:pt x="51852" y="314095"/>
                  <a:pt x="65082" y="10353"/>
                  <a:pt x="66140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D00F16F9-0C9C-2B96-E84E-5F2388CFB9C1}"/>
              </a:ext>
            </a:extLst>
          </p:cNvPr>
          <p:cNvSpPr/>
          <p:nvPr/>
        </p:nvSpPr>
        <p:spPr>
          <a:xfrm>
            <a:off x="2968424" y="9004042"/>
            <a:ext cx="35571" cy="394368"/>
          </a:xfrm>
          <a:custGeom>
            <a:avLst/>
            <a:gdLst>
              <a:gd name="connsiteX0" fmla="*/ 35126 w 35571"/>
              <a:gd name="connsiteY0" fmla="*/ 258 h 394368"/>
              <a:gd name="connsiteX1" fmla="*/ 22426 w 35571"/>
              <a:gd name="connsiteY1" fmla="*/ 270133 h 394368"/>
              <a:gd name="connsiteX2" fmla="*/ 28776 w 35571"/>
              <a:gd name="connsiteY2" fmla="*/ 390783 h 394368"/>
              <a:gd name="connsiteX3" fmla="*/ 3376 w 35571"/>
              <a:gd name="connsiteY3" fmla="*/ 143133 h 394368"/>
              <a:gd name="connsiteX4" fmla="*/ 3376 w 35571"/>
              <a:gd name="connsiteY4" fmla="*/ 219333 h 394368"/>
              <a:gd name="connsiteX5" fmla="*/ 35126 w 35571"/>
              <a:gd name="connsiteY5" fmla="*/ 258 h 3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1" h="394368">
                <a:moveTo>
                  <a:pt x="35126" y="258"/>
                </a:moveTo>
                <a:cubicBezTo>
                  <a:pt x="38301" y="8725"/>
                  <a:pt x="23484" y="205046"/>
                  <a:pt x="22426" y="270133"/>
                </a:cubicBezTo>
                <a:cubicBezTo>
                  <a:pt x="21368" y="335220"/>
                  <a:pt x="31951" y="411950"/>
                  <a:pt x="28776" y="390783"/>
                </a:cubicBezTo>
                <a:cubicBezTo>
                  <a:pt x="25601" y="369616"/>
                  <a:pt x="7609" y="171708"/>
                  <a:pt x="3376" y="143133"/>
                </a:cubicBezTo>
                <a:cubicBezTo>
                  <a:pt x="-857" y="114558"/>
                  <a:pt x="-1386" y="244733"/>
                  <a:pt x="3376" y="219333"/>
                </a:cubicBezTo>
                <a:cubicBezTo>
                  <a:pt x="8138" y="193933"/>
                  <a:pt x="31951" y="-8209"/>
                  <a:pt x="3512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B3FD2DE8-D84D-DA46-9DBA-562D7090E60B}"/>
              </a:ext>
            </a:extLst>
          </p:cNvPr>
          <p:cNvSpPr/>
          <p:nvPr/>
        </p:nvSpPr>
        <p:spPr>
          <a:xfrm>
            <a:off x="3016198" y="9400446"/>
            <a:ext cx="373739" cy="798951"/>
          </a:xfrm>
          <a:custGeom>
            <a:avLst/>
            <a:gdLst>
              <a:gd name="connsiteX0" fmla="*/ 52 w 373739"/>
              <a:gd name="connsiteY0" fmla="*/ 729 h 798951"/>
              <a:gd name="connsiteX1" fmla="*/ 127052 w 373739"/>
              <a:gd name="connsiteY1" fmla="*/ 457929 h 798951"/>
              <a:gd name="connsiteX2" fmla="*/ 114352 w 373739"/>
              <a:gd name="connsiteY2" fmla="*/ 353154 h 798951"/>
              <a:gd name="connsiteX3" fmla="*/ 212777 w 373739"/>
              <a:gd name="connsiteY3" fmla="*/ 584929 h 798951"/>
              <a:gd name="connsiteX4" fmla="*/ 203252 w 373739"/>
              <a:gd name="connsiteY4" fmla="*/ 546829 h 798951"/>
              <a:gd name="connsiteX5" fmla="*/ 336602 w 373739"/>
              <a:gd name="connsiteY5" fmla="*/ 734154 h 798951"/>
              <a:gd name="connsiteX6" fmla="*/ 368352 w 373739"/>
              <a:gd name="connsiteY6" fmla="*/ 794479 h 798951"/>
              <a:gd name="connsiteX7" fmla="*/ 244527 w 373739"/>
              <a:gd name="connsiteY7" fmla="*/ 629379 h 798951"/>
              <a:gd name="connsiteX8" fmla="*/ 98477 w 373739"/>
              <a:gd name="connsiteY8" fmla="*/ 305529 h 798951"/>
              <a:gd name="connsiteX9" fmla="*/ 111177 w 373739"/>
              <a:gd name="connsiteY9" fmla="*/ 349979 h 798951"/>
              <a:gd name="connsiteX10" fmla="*/ 52 w 373739"/>
              <a:gd name="connsiteY10" fmla="*/ 729 h 79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739" h="798951">
                <a:moveTo>
                  <a:pt x="52" y="729"/>
                </a:moveTo>
                <a:cubicBezTo>
                  <a:pt x="2698" y="18721"/>
                  <a:pt x="108002" y="399192"/>
                  <a:pt x="127052" y="457929"/>
                </a:cubicBezTo>
                <a:cubicBezTo>
                  <a:pt x="146102" y="516666"/>
                  <a:pt x="100065" y="331987"/>
                  <a:pt x="114352" y="353154"/>
                </a:cubicBezTo>
                <a:cubicBezTo>
                  <a:pt x="128640" y="374321"/>
                  <a:pt x="197960" y="552650"/>
                  <a:pt x="212777" y="584929"/>
                </a:cubicBezTo>
                <a:cubicBezTo>
                  <a:pt x="227594" y="617208"/>
                  <a:pt x="182615" y="521958"/>
                  <a:pt x="203252" y="546829"/>
                </a:cubicBezTo>
                <a:cubicBezTo>
                  <a:pt x="223889" y="571700"/>
                  <a:pt x="309085" y="692879"/>
                  <a:pt x="336602" y="734154"/>
                </a:cubicBezTo>
                <a:cubicBezTo>
                  <a:pt x="364119" y="775429"/>
                  <a:pt x="383698" y="811941"/>
                  <a:pt x="368352" y="794479"/>
                </a:cubicBezTo>
                <a:cubicBezTo>
                  <a:pt x="353006" y="777017"/>
                  <a:pt x="289506" y="710871"/>
                  <a:pt x="244527" y="629379"/>
                </a:cubicBezTo>
                <a:cubicBezTo>
                  <a:pt x="199548" y="547887"/>
                  <a:pt x="120702" y="352096"/>
                  <a:pt x="98477" y="305529"/>
                </a:cubicBezTo>
                <a:cubicBezTo>
                  <a:pt x="76252" y="258962"/>
                  <a:pt x="125994" y="397075"/>
                  <a:pt x="111177" y="349979"/>
                </a:cubicBezTo>
                <a:cubicBezTo>
                  <a:pt x="96360" y="302883"/>
                  <a:pt x="-2594" y="-17263"/>
                  <a:pt x="52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A45A0749-8113-A7EB-7BBC-6DAD4A718930}"/>
              </a:ext>
            </a:extLst>
          </p:cNvPr>
          <p:cNvSpPr/>
          <p:nvPr/>
        </p:nvSpPr>
        <p:spPr>
          <a:xfrm>
            <a:off x="5882284" y="8196726"/>
            <a:ext cx="640318" cy="648434"/>
          </a:xfrm>
          <a:custGeom>
            <a:avLst/>
            <a:gdLst>
              <a:gd name="connsiteX0" fmla="*/ 991 w 640318"/>
              <a:gd name="connsiteY0" fmla="*/ 1124 h 648434"/>
              <a:gd name="connsiteX1" fmla="*/ 289916 w 640318"/>
              <a:gd name="connsiteY1" fmla="*/ 378949 h 648434"/>
              <a:gd name="connsiteX2" fmla="*/ 321666 w 640318"/>
              <a:gd name="connsiteY2" fmla="*/ 324974 h 648434"/>
              <a:gd name="connsiteX3" fmla="*/ 534391 w 640318"/>
              <a:gd name="connsiteY3" fmla="*/ 537699 h 648434"/>
              <a:gd name="connsiteX4" fmla="*/ 639166 w 640318"/>
              <a:gd name="connsiteY4" fmla="*/ 645649 h 648434"/>
              <a:gd name="connsiteX5" fmla="*/ 572491 w 640318"/>
              <a:gd name="connsiteY5" fmla="*/ 585324 h 648434"/>
              <a:gd name="connsiteX6" fmla="*/ 318491 w 640318"/>
              <a:gd name="connsiteY6" fmla="*/ 270999 h 648434"/>
              <a:gd name="connsiteX7" fmla="*/ 385166 w 640318"/>
              <a:gd name="connsiteY7" fmla="*/ 344024 h 648434"/>
              <a:gd name="connsiteX8" fmla="*/ 299441 w 640318"/>
              <a:gd name="connsiteY8" fmla="*/ 315449 h 648434"/>
              <a:gd name="connsiteX9" fmla="*/ 296266 w 640318"/>
              <a:gd name="connsiteY9" fmla="*/ 353549 h 648434"/>
              <a:gd name="connsiteX10" fmla="*/ 197841 w 640318"/>
              <a:gd name="connsiteY10" fmla="*/ 264649 h 648434"/>
              <a:gd name="connsiteX11" fmla="*/ 991 w 640318"/>
              <a:gd name="connsiteY11" fmla="*/ 1124 h 64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0318" h="648434">
                <a:moveTo>
                  <a:pt x="991" y="1124"/>
                </a:moveTo>
                <a:cubicBezTo>
                  <a:pt x="16337" y="20174"/>
                  <a:pt x="236470" y="324974"/>
                  <a:pt x="289916" y="378949"/>
                </a:cubicBezTo>
                <a:cubicBezTo>
                  <a:pt x="343362" y="432924"/>
                  <a:pt x="280920" y="298516"/>
                  <a:pt x="321666" y="324974"/>
                </a:cubicBezTo>
                <a:cubicBezTo>
                  <a:pt x="362412" y="351432"/>
                  <a:pt x="481474" y="484253"/>
                  <a:pt x="534391" y="537699"/>
                </a:cubicBezTo>
                <a:cubicBezTo>
                  <a:pt x="587308" y="591145"/>
                  <a:pt x="632816" y="637712"/>
                  <a:pt x="639166" y="645649"/>
                </a:cubicBezTo>
                <a:cubicBezTo>
                  <a:pt x="645516" y="653586"/>
                  <a:pt x="625937" y="647766"/>
                  <a:pt x="572491" y="585324"/>
                </a:cubicBezTo>
                <a:cubicBezTo>
                  <a:pt x="519045" y="522882"/>
                  <a:pt x="349712" y="311216"/>
                  <a:pt x="318491" y="270999"/>
                </a:cubicBezTo>
                <a:cubicBezTo>
                  <a:pt x="287270" y="230782"/>
                  <a:pt x="388341" y="336616"/>
                  <a:pt x="385166" y="344024"/>
                </a:cubicBezTo>
                <a:cubicBezTo>
                  <a:pt x="381991" y="351432"/>
                  <a:pt x="314258" y="313862"/>
                  <a:pt x="299441" y="315449"/>
                </a:cubicBezTo>
                <a:cubicBezTo>
                  <a:pt x="284624" y="317036"/>
                  <a:pt x="313199" y="362016"/>
                  <a:pt x="296266" y="353549"/>
                </a:cubicBezTo>
                <a:cubicBezTo>
                  <a:pt x="279333" y="345082"/>
                  <a:pt x="242820" y="318624"/>
                  <a:pt x="197841" y="264649"/>
                </a:cubicBezTo>
                <a:cubicBezTo>
                  <a:pt x="152862" y="210674"/>
                  <a:pt x="-14355" y="-17926"/>
                  <a:pt x="991" y="1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0E7E6976-1810-67D0-8A5A-186B92452D2F}"/>
              </a:ext>
            </a:extLst>
          </p:cNvPr>
          <p:cNvSpPr/>
          <p:nvPr/>
        </p:nvSpPr>
        <p:spPr>
          <a:xfrm>
            <a:off x="5866589" y="8158241"/>
            <a:ext cx="344287" cy="458929"/>
          </a:xfrm>
          <a:custGeom>
            <a:avLst/>
            <a:gdLst>
              <a:gd name="connsiteX0" fmla="*/ 811 w 344287"/>
              <a:gd name="connsiteY0" fmla="*/ 1509 h 458929"/>
              <a:gd name="connsiteX1" fmla="*/ 277036 w 344287"/>
              <a:gd name="connsiteY1" fmla="*/ 296784 h 458929"/>
              <a:gd name="connsiteX2" fmla="*/ 343711 w 344287"/>
              <a:gd name="connsiteY2" fmla="*/ 458709 h 458929"/>
              <a:gd name="connsiteX3" fmla="*/ 254811 w 344287"/>
              <a:gd name="connsiteY3" fmla="*/ 265034 h 458929"/>
              <a:gd name="connsiteX4" fmla="*/ 194486 w 344287"/>
              <a:gd name="connsiteY4" fmla="*/ 185659 h 458929"/>
              <a:gd name="connsiteX5" fmla="*/ 811 w 344287"/>
              <a:gd name="connsiteY5" fmla="*/ 1509 h 45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287" h="458929">
                <a:moveTo>
                  <a:pt x="811" y="1509"/>
                </a:moveTo>
                <a:cubicBezTo>
                  <a:pt x="14569" y="20030"/>
                  <a:pt x="219886" y="220584"/>
                  <a:pt x="277036" y="296784"/>
                </a:cubicBezTo>
                <a:cubicBezTo>
                  <a:pt x="334186" y="372984"/>
                  <a:pt x="347415" y="464001"/>
                  <a:pt x="343711" y="458709"/>
                </a:cubicBezTo>
                <a:cubicBezTo>
                  <a:pt x="340007" y="453417"/>
                  <a:pt x="279682" y="310542"/>
                  <a:pt x="254811" y="265034"/>
                </a:cubicBezTo>
                <a:cubicBezTo>
                  <a:pt x="229940" y="219526"/>
                  <a:pt x="236819" y="231167"/>
                  <a:pt x="194486" y="185659"/>
                </a:cubicBezTo>
                <a:cubicBezTo>
                  <a:pt x="152153" y="140151"/>
                  <a:pt x="-12947" y="-17012"/>
                  <a:pt x="811" y="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07EACD4E-DC33-AE0B-B83F-B2322BD08A16}"/>
              </a:ext>
            </a:extLst>
          </p:cNvPr>
          <p:cNvSpPr/>
          <p:nvPr/>
        </p:nvSpPr>
        <p:spPr>
          <a:xfrm>
            <a:off x="6118167" y="8423275"/>
            <a:ext cx="425624" cy="451182"/>
          </a:xfrm>
          <a:custGeom>
            <a:avLst/>
            <a:gdLst>
              <a:gd name="connsiteX0" fmla="*/ 58 w 425624"/>
              <a:gd name="connsiteY0" fmla="*/ 0 h 451182"/>
              <a:gd name="connsiteX1" fmla="*/ 295333 w 425624"/>
              <a:gd name="connsiteY1" fmla="*/ 260350 h 451182"/>
              <a:gd name="connsiteX2" fmla="*/ 425508 w 425624"/>
              <a:gd name="connsiteY2" fmla="*/ 450850 h 451182"/>
              <a:gd name="connsiteX3" fmla="*/ 317558 w 425624"/>
              <a:gd name="connsiteY3" fmla="*/ 304800 h 451182"/>
              <a:gd name="connsiteX4" fmla="*/ 269933 w 425624"/>
              <a:gd name="connsiteY4" fmla="*/ 241300 h 451182"/>
              <a:gd name="connsiteX5" fmla="*/ 396933 w 425624"/>
              <a:gd name="connsiteY5" fmla="*/ 384175 h 451182"/>
              <a:gd name="connsiteX6" fmla="*/ 282633 w 425624"/>
              <a:gd name="connsiteY6" fmla="*/ 196850 h 451182"/>
              <a:gd name="connsiteX7" fmla="*/ 320733 w 425624"/>
              <a:gd name="connsiteY7" fmla="*/ 257175 h 451182"/>
              <a:gd name="connsiteX8" fmla="*/ 58 w 425624"/>
              <a:gd name="connsiteY8" fmla="*/ 0 h 4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624" h="451182">
                <a:moveTo>
                  <a:pt x="58" y="0"/>
                </a:moveTo>
                <a:cubicBezTo>
                  <a:pt x="-4175" y="529"/>
                  <a:pt x="224425" y="185208"/>
                  <a:pt x="295333" y="260350"/>
                </a:cubicBezTo>
                <a:cubicBezTo>
                  <a:pt x="366241" y="335492"/>
                  <a:pt x="421804" y="443442"/>
                  <a:pt x="425508" y="450850"/>
                </a:cubicBezTo>
                <a:cubicBezTo>
                  <a:pt x="429212" y="458258"/>
                  <a:pt x="343487" y="339725"/>
                  <a:pt x="317558" y="304800"/>
                </a:cubicBezTo>
                <a:cubicBezTo>
                  <a:pt x="291629" y="269875"/>
                  <a:pt x="256704" y="228071"/>
                  <a:pt x="269933" y="241300"/>
                </a:cubicBezTo>
                <a:cubicBezTo>
                  <a:pt x="283162" y="254529"/>
                  <a:pt x="394816" y="391583"/>
                  <a:pt x="396933" y="384175"/>
                </a:cubicBezTo>
                <a:cubicBezTo>
                  <a:pt x="399050" y="376767"/>
                  <a:pt x="295333" y="218017"/>
                  <a:pt x="282633" y="196850"/>
                </a:cubicBezTo>
                <a:cubicBezTo>
                  <a:pt x="269933" y="175683"/>
                  <a:pt x="364654" y="285221"/>
                  <a:pt x="320733" y="257175"/>
                </a:cubicBezTo>
                <a:cubicBezTo>
                  <a:pt x="276812" y="229129"/>
                  <a:pt x="4291" y="-529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3D2AA164-1892-A9A6-36D4-2DA7650CDC88}"/>
              </a:ext>
            </a:extLst>
          </p:cNvPr>
          <p:cNvSpPr/>
          <p:nvPr/>
        </p:nvSpPr>
        <p:spPr>
          <a:xfrm>
            <a:off x="6124573" y="8841714"/>
            <a:ext cx="422523" cy="1375935"/>
          </a:xfrm>
          <a:custGeom>
            <a:avLst/>
            <a:gdLst>
              <a:gd name="connsiteX0" fmla="*/ 422277 w 422523"/>
              <a:gd name="connsiteY0" fmla="*/ 661 h 1375935"/>
              <a:gd name="connsiteX1" fmla="*/ 381002 w 422523"/>
              <a:gd name="connsiteY1" fmla="*/ 543586 h 1375935"/>
              <a:gd name="connsiteX2" fmla="*/ 387352 w 422523"/>
              <a:gd name="connsiteY2" fmla="*/ 454686 h 1375935"/>
              <a:gd name="connsiteX3" fmla="*/ 288927 w 422523"/>
              <a:gd name="connsiteY3" fmla="*/ 803936 h 1375935"/>
              <a:gd name="connsiteX4" fmla="*/ 133352 w 422523"/>
              <a:gd name="connsiteY4" fmla="*/ 1130961 h 1375935"/>
              <a:gd name="connsiteX5" fmla="*/ 6352 w 422523"/>
              <a:gd name="connsiteY5" fmla="*/ 1359561 h 1375935"/>
              <a:gd name="connsiteX6" fmla="*/ 339727 w 422523"/>
              <a:gd name="connsiteY6" fmla="*/ 670586 h 1375935"/>
              <a:gd name="connsiteX7" fmla="*/ 412752 w 422523"/>
              <a:gd name="connsiteY7" fmla="*/ 181636 h 1375935"/>
              <a:gd name="connsiteX8" fmla="*/ 358777 w 422523"/>
              <a:gd name="connsiteY8" fmla="*/ 426111 h 1375935"/>
              <a:gd name="connsiteX9" fmla="*/ 422277 w 422523"/>
              <a:gd name="connsiteY9" fmla="*/ 661 h 13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523" h="1375935">
                <a:moveTo>
                  <a:pt x="422277" y="661"/>
                </a:moveTo>
                <a:cubicBezTo>
                  <a:pt x="425981" y="20240"/>
                  <a:pt x="386823" y="467915"/>
                  <a:pt x="381002" y="543586"/>
                </a:cubicBezTo>
                <a:cubicBezTo>
                  <a:pt x="375181" y="619257"/>
                  <a:pt x="402698" y="411294"/>
                  <a:pt x="387352" y="454686"/>
                </a:cubicBezTo>
                <a:cubicBezTo>
                  <a:pt x="372006" y="498078"/>
                  <a:pt x="331260" y="691223"/>
                  <a:pt x="288927" y="803936"/>
                </a:cubicBezTo>
                <a:cubicBezTo>
                  <a:pt x="246594" y="916649"/>
                  <a:pt x="180448" y="1038357"/>
                  <a:pt x="133352" y="1130961"/>
                </a:cubicBezTo>
                <a:cubicBezTo>
                  <a:pt x="86256" y="1223565"/>
                  <a:pt x="-28044" y="1436290"/>
                  <a:pt x="6352" y="1359561"/>
                </a:cubicBezTo>
                <a:cubicBezTo>
                  <a:pt x="40748" y="1282832"/>
                  <a:pt x="271994" y="866907"/>
                  <a:pt x="339727" y="670586"/>
                </a:cubicBezTo>
                <a:cubicBezTo>
                  <a:pt x="407460" y="474265"/>
                  <a:pt x="409577" y="222382"/>
                  <a:pt x="412752" y="181636"/>
                </a:cubicBezTo>
                <a:cubicBezTo>
                  <a:pt x="415927" y="140890"/>
                  <a:pt x="356660" y="449924"/>
                  <a:pt x="358777" y="426111"/>
                </a:cubicBezTo>
                <a:cubicBezTo>
                  <a:pt x="360894" y="402298"/>
                  <a:pt x="418573" y="-18918"/>
                  <a:pt x="422277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28B86150-5722-2BFF-2D64-0F10C42E18F8}"/>
              </a:ext>
            </a:extLst>
          </p:cNvPr>
          <p:cNvSpPr/>
          <p:nvPr/>
        </p:nvSpPr>
        <p:spPr>
          <a:xfrm>
            <a:off x="6169015" y="8819792"/>
            <a:ext cx="404330" cy="1372539"/>
          </a:xfrm>
          <a:custGeom>
            <a:avLst/>
            <a:gdLst>
              <a:gd name="connsiteX0" fmla="*/ 403235 w 404330"/>
              <a:gd name="connsiteY0" fmla="*/ 358 h 1372539"/>
              <a:gd name="connsiteX1" fmla="*/ 361960 w 404330"/>
              <a:gd name="connsiteY1" fmla="*/ 597258 h 1372539"/>
              <a:gd name="connsiteX2" fmla="*/ 171460 w 404330"/>
              <a:gd name="connsiteY2" fmla="*/ 1060808 h 1372539"/>
              <a:gd name="connsiteX3" fmla="*/ 349260 w 404330"/>
              <a:gd name="connsiteY3" fmla="*/ 629008 h 1372539"/>
              <a:gd name="connsiteX4" fmla="*/ 10 w 404330"/>
              <a:gd name="connsiteY4" fmla="*/ 1371958 h 1372539"/>
              <a:gd name="connsiteX5" fmla="*/ 361960 w 404330"/>
              <a:gd name="connsiteY5" fmla="*/ 486133 h 1372539"/>
              <a:gd name="connsiteX6" fmla="*/ 361960 w 404330"/>
              <a:gd name="connsiteY6" fmla="*/ 222608 h 1372539"/>
              <a:gd name="connsiteX7" fmla="*/ 336560 w 404330"/>
              <a:gd name="connsiteY7" fmla="*/ 505183 h 1372539"/>
              <a:gd name="connsiteX8" fmla="*/ 403235 w 404330"/>
              <a:gd name="connsiteY8" fmla="*/ 358 h 137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330" h="1372539">
                <a:moveTo>
                  <a:pt x="403235" y="358"/>
                </a:moveTo>
                <a:cubicBezTo>
                  <a:pt x="407468" y="15704"/>
                  <a:pt x="400589" y="420516"/>
                  <a:pt x="361960" y="597258"/>
                </a:cubicBezTo>
                <a:cubicBezTo>
                  <a:pt x="323331" y="774000"/>
                  <a:pt x="173577" y="1055516"/>
                  <a:pt x="171460" y="1060808"/>
                </a:cubicBezTo>
                <a:cubicBezTo>
                  <a:pt x="169343" y="1066100"/>
                  <a:pt x="377835" y="577150"/>
                  <a:pt x="349260" y="629008"/>
                </a:cubicBezTo>
                <a:cubicBezTo>
                  <a:pt x="320685" y="680866"/>
                  <a:pt x="-2107" y="1395771"/>
                  <a:pt x="10" y="1371958"/>
                </a:cubicBezTo>
                <a:cubicBezTo>
                  <a:pt x="2127" y="1348145"/>
                  <a:pt x="301635" y="677691"/>
                  <a:pt x="361960" y="486133"/>
                </a:cubicBezTo>
                <a:cubicBezTo>
                  <a:pt x="422285" y="294575"/>
                  <a:pt x="366193" y="219433"/>
                  <a:pt x="361960" y="222608"/>
                </a:cubicBezTo>
                <a:cubicBezTo>
                  <a:pt x="357727" y="225783"/>
                  <a:pt x="326506" y="542754"/>
                  <a:pt x="336560" y="505183"/>
                </a:cubicBezTo>
                <a:cubicBezTo>
                  <a:pt x="346614" y="467612"/>
                  <a:pt x="399002" y="-14988"/>
                  <a:pt x="403235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E4E3F8EE-5E12-1E6C-4B10-C5BCD31C7B48}"/>
              </a:ext>
            </a:extLst>
          </p:cNvPr>
          <p:cNvSpPr/>
          <p:nvPr/>
        </p:nvSpPr>
        <p:spPr>
          <a:xfrm>
            <a:off x="2546330" y="9055085"/>
            <a:ext cx="410564" cy="76534"/>
          </a:xfrm>
          <a:custGeom>
            <a:avLst/>
            <a:gdLst>
              <a:gd name="connsiteX0" fmla="*/ 20 w 410564"/>
              <a:gd name="connsiteY0" fmla="*/ 66690 h 76534"/>
              <a:gd name="connsiteX1" fmla="*/ 409595 w 410564"/>
              <a:gd name="connsiteY1" fmla="*/ 12715 h 76534"/>
              <a:gd name="connsiteX2" fmla="*/ 117495 w 410564"/>
              <a:gd name="connsiteY2" fmla="*/ 76215 h 76534"/>
              <a:gd name="connsiteX3" fmla="*/ 238145 w 410564"/>
              <a:gd name="connsiteY3" fmla="*/ 38115 h 76534"/>
              <a:gd name="connsiteX4" fmla="*/ 98445 w 410564"/>
              <a:gd name="connsiteY4" fmla="*/ 57165 h 76534"/>
              <a:gd name="connsiteX5" fmla="*/ 390545 w 410564"/>
              <a:gd name="connsiteY5" fmla="*/ 15 h 76534"/>
              <a:gd name="connsiteX6" fmla="*/ 20 w 410564"/>
              <a:gd name="connsiteY6" fmla="*/ 66690 h 7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564" h="76534">
                <a:moveTo>
                  <a:pt x="20" y="66690"/>
                </a:moveTo>
                <a:cubicBezTo>
                  <a:pt x="3195" y="68807"/>
                  <a:pt x="390016" y="11128"/>
                  <a:pt x="409595" y="12715"/>
                </a:cubicBezTo>
                <a:cubicBezTo>
                  <a:pt x="429174" y="14302"/>
                  <a:pt x="146070" y="71982"/>
                  <a:pt x="117495" y="76215"/>
                </a:cubicBezTo>
                <a:cubicBezTo>
                  <a:pt x="88920" y="80448"/>
                  <a:pt x="241320" y="41290"/>
                  <a:pt x="238145" y="38115"/>
                </a:cubicBezTo>
                <a:cubicBezTo>
                  <a:pt x="234970" y="34940"/>
                  <a:pt x="73045" y="63515"/>
                  <a:pt x="98445" y="57165"/>
                </a:cubicBezTo>
                <a:cubicBezTo>
                  <a:pt x="123845" y="50815"/>
                  <a:pt x="410653" y="-1043"/>
                  <a:pt x="390545" y="15"/>
                </a:cubicBezTo>
                <a:cubicBezTo>
                  <a:pt x="370437" y="1073"/>
                  <a:pt x="-3155" y="64573"/>
                  <a:pt x="20" y="66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7A32768C-7E93-8B89-A52C-0876F4120E81}"/>
              </a:ext>
            </a:extLst>
          </p:cNvPr>
          <p:cNvSpPr/>
          <p:nvPr/>
        </p:nvSpPr>
        <p:spPr>
          <a:xfrm>
            <a:off x="2960158" y="8826492"/>
            <a:ext cx="170406" cy="286238"/>
          </a:xfrm>
          <a:custGeom>
            <a:avLst/>
            <a:gdLst>
              <a:gd name="connsiteX0" fmla="*/ 170392 w 170406"/>
              <a:gd name="connsiteY0" fmla="*/ 8 h 286238"/>
              <a:gd name="connsiteX1" fmla="*/ 11642 w 170406"/>
              <a:gd name="connsiteY1" fmla="*/ 146058 h 286238"/>
              <a:gd name="connsiteX2" fmla="*/ 11642 w 170406"/>
              <a:gd name="connsiteY2" fmla="*/ 285758 h 286238"/>
              <a:gd name="connsiteX3" fmla="*/ 8467 w 170406"/>
              <a:gd name="connsiteY3" fmla="*/ 190508 h 286238"/>
              <a:gd name="connsiteX4" fmla="*/ 21167 w 170406"/>
              <a:gd name="connsiteY4" fmla="*/ 152408 h 286238"/>
              <a:gd name="connsiteX5" fmla="*/ 170392 w 170406"/>
              <a:gd name="connsiteY5" fmla="*/ 8 h 28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6" h="286238">
                <a:moveTo>
                  <a:pt x="170392" y="8"/>
                </a:moveTo>
                <a:cubicBezTo>
                  <a:pt x="168804" y="-1050"/>
                  <a:pt x="38100" y="98433"/>
                  <a:pt x="11642" y="146058"/>
                </a:cubicBezTo>
                <a:cubicBezTo>
                  <a:pt x="-14816" y="193683"/>
                  <a:pt x="12171" y="278350"/>
                  <a:pt x="11642" y="285758"/>
                </a:cubicBezTo>
                <a:cubicBezTo>
                  <a:pt x="11113" y="293166"/>
                  <a:pt x="6880" y="212733"/>
                  <a:pt x="8467" y="190508"/>
                </a:cubicBezTo>
                <a:cubicBezTo>
                  <a:pt x="10054" y="168283"/>
                  <a:pt x="-3704" y="179395"/>
                  <a:pt x="21167" y="152408"/>
                </a:cubicBezTo>
                <a:cubicBezTo>
                  <a:pt x="46038" y="125421"/>
                  <a:pt x="171980" y="1066"/>
                  <a:pt x="17039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18CA51E0-3804-5046-BABF-DB1981A8293B}"/>
              </a:ext>
            </a:extLst>
          </p:cNvPr>
          <p:cNvSpPr/>
          <p:nvPr/>
        </p:nvSpPr>
        <p:spPr>
          <a:xfrm>
            <a:off x="2505066" y="9025788"/>
            <a:ext cx="445885" cy="92938"/>
          </a:xfrm>
          <a:custGeom>
            <a:avLst/>
            <a:gdLst>
              <a:gd name="connsiteX0" fmla="*/ 9 w 445885"/>
              <a:gd name="connsiteY0" fmla="*/ 92812 h 92938"/>
              <a:gd name="connsiteX1" fmla="*/ 225434 w 445885"/>
              <a:gd name="connsiteY1" fmla="*/ 22962 h 92938"/>
              <a:gd name="connsiteX2" fmla="*/ 444509 w 445885"/>
              <a:gd name="connsiteY2" fmla="*/ 737 h 92938"/>
              <a:gd name="connsiteX3" fmla="*/ 117484 w 445885"/>
              <a:gd name="connsiteY3" fmla="*/ 16612 h 92938"/>
              <a:gd name="connsiteX4" fmla="*/ 215909 w 445885"/>
              <a:gd name="connsiteY4" fmla="*/ 3912 h 92938"/>
              <a:gd name="connsiteX5" fmla="*/ 9 w 445885"/>
              <a:gd name="connsiteY5" fmla="*/ 92812 h 9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85" h="92938">
                <a:moveTo>
                  <a:pt x="9" y="92812"/>
                </a:moveTo>
                <a:cubicBezTo>
                  <a:pt x="1596" y="95987"/>
                  <a:pt x="151351" y="38308"/>
                  <a:pt x="225434" y="22962"/>
                </a:cubicBezTo>
                <a:cubicBezTo>
                  <a:pt x="299517" y="7616"/>
                  <a:pt x="462500" y="1795"/>
                  <a:pt x="444509" y="737"/>
                </a:cubicBezTo>
                <a:cubicBezTo>
                  <a:pt x="426518" y="-321"/>
                  <a:pt x="155584" y="16083"/>
                  <a:pt x="117484" y="16612"/>
                </a:cubicBezTo>
                <a:cubicBezTo>
                  <a:pt x="79384" y="17141"/>
                  <a:pt x="237076" y="-9846"/>
                  <a:pt x="215909" y="3912"/>
                </a:cubicBezTo>
                <a:cubicBezTo>
                  <a:pt x="194742" y="17670"/>
                  <a:pt x="-1578" y="89637"/>
                  <a:pt x="9" y="92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5E011DF0-A3AC-76EC-3E50-201F35E779EB}"/>
              </a:ext>
            </a:extLst>
          </p:cNvPr>
          <p:cNvSpPr/>
          <p:nvPr/>
        </p:nvSpPr>
        <p:spPr>
          <a:xfrm>
            <a:off x="1934097" y="9042375"/>
            <a:ext cx="717253" cy="246433"/>
          </a:xfrm>
          <a:custGeom>
            <a:avLst/>
            <a:gdLst>
              <a:gd name="connsiteX0" fmla="*/ 12178 w 717253"/>
              <a:gd name="connsiteY0" fmla="*/ 241325 h 246433"/>
              <a:gd name="connsiteX1" fmla="*/ 542403 w 717253"/>
              <a:gd name="connsiteY1" fmla="*/ 69875 h 246433"/>
              <a:gd name="connsiteX2" fmla="*/ 237603 w 717253"/>
              <a:gd name="connsiteY2" fmla="*/ 82575 h 246433"/>
              <a:gd name="connsiteX3" fmla="*/ 717028 w 717253"/>
              <a:gd name="connsiteY3" fmla="*/ 25 h 246433"/>
              <a:gd name="connsiteX4" fmla="*/ 304278 w 717253"/>
              <a:gd name="connsiteY4" fmla="*/ 92100 h 246433"/>
              <a:gd name="connsiteX5" fmla="*/ 593203 w 717253"/>
              <a:gd name="connsiteY5" fmla="*/ 95275 h 246433"/>
              <a:gd name="connsiteX6" fmla="*/ 205853 w 717253"/>
              <a:gd name="connsiteY6" fmla="*/ 190525 h 246433"/>
              <a:gd name="connsiteX7" fmla="*/ 12178 w 717253"/>
              <a:gd name="connsiteY7" fmla="*/ 241325 h 24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3" h="246433">
                <a:moveTo>
                  <a:pt x="12178" y="241325"/>
                </a:moveTo>
                <a:cubicBezTo>
                  <a:pt x="68270" y="221217"/>
                  <a:pt x="504832" y="96333"/>
                  <a:pt x="542403" y="69875"/>
                </a:cubicBezTo>
                <a:cubicBezTo>
                  <a:pt x="579974" y="43417"/>
                  <a:pt x="208499" y="94217"/>
                  <a:pt x="237603" y="82575"/>
                </a:cubicBezTo>
                <a:cubicBezTo>
                  <a:pt x="266707" y="70933"/>
                  <a:pt x="705916" y="-1562"/>
                  <a:pt x="717028" y="25"/>
                </a:cubicBezTo>
                <a:cubicBezTo>
                  <a:pt x="728140" y="1612"/>
                  <a:pt x="324916" y="76225"/>
                  <a:pt x="304278" y="92100"/>
                </a:cubicBezTo>
                <a:cubicBezTo>
                  <a:pt x="283641" y="107975"/>
                  <a:pt x="609607" y="78871"/>
                  <a:pt x="593203" y="95275"/>
                </a:cubicBezTo>
                <a:cubicBezTo>
                  <a:pt x="576799" y="111679"/>
                  <a:pt x="305336" y="163537"/>
                  <a:pt x="205853" y="190525"/>
                </a:cubicBezTo>
                <a:cubicBezTo>
                  <a:pt x="106370" y="217512"/>
                  <a:pt x="-43914" y="261433"/>
                  <a:pt x="12178" y="241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484FD4CB-F75C-42B3-0E32-F6B5E5AC5E99}"/>
              </a:ext>
            </a:extLst>
          </p:cNvPr>
          <p:cNvSpPr/>
          <p:nvPr/>
        </p:nvSpPr>
        <p:spPr>
          <a:xfrm>
            <a:off x="1576700" y="9111690"/>
            <a:ext cx="802489" cy="296661"/>
          </a:xfrm>
          <a:custGeom>
            <a:avLst/>
            <a:gdLst>
              <a:gd name="connsiteX0" fmla="*/ 1275 w 802489"/>
              <a:gd name="connsiteY0" fmla="*/ 295835 h 296661"/>
              <a:gd name="connsiteX1" fmla="*/ 604525 w 802489"/>
              <a:gd name="connsiteY1" fmla="*/ 57710 h 296661"/>
              <a:gd name="connsiteX2" fmla="*/ 798200 w 802489"/>
              <a:gd name="connsiteY2" fmla="*/ 3735 h 296661"/>
              <a:gd name="connsiteX3" fmla="*/ 455300 w 802489"/>
              <a:gd name="connsiteY3" fmla="*/ 130735 h 296661"/>
              <a:gd name="connsiteX4" fmla="*/ 1275 w 802489"/>
              <a:gd name="connsiteY4" fmla="*/ 295835 h 29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9" h="296661">
                <a:moveTo>
                  <a:pt x="1275" y="295835"/>
                </a:moveTo>
                <a:cubicBezTo>
                  <a:pt x="26146" y="283664"/>
                  <a:pt x="471704" y="106393"/>
                  <a:pt x="604525" y="57710"/>
                </a:cubicBezTo>
                <a:cubicBezTo>
                  <a:pt x="737346" y="9027"/>
                  <a:pt x="823071" y="-8436"/>
                  <a:pt x="798200" y="3735"/>
                </a:cubicBezTo>
                <a:cubicBezTo>
                  <a:pt x="773329" y="15906"/>
                  <a:pt x="588650" y="78877"/>
                  <a:pt x="455300" y="130735"/>
                </a:cubicBezTo>
                <a:cubicBezTo>
                  <a:pt x="321950" y="182593"/>
                  <a:pt x="-23596" y="308006"/>
                  <a:pt x="1275" y="295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7C998CA3-D238-362B-86B5-194818668241}"/>
              </a:ext>
            </a:extLst>
          </p:cNvPr>
          <p:cNvSpPr/>
          <p:nvPr/>
        </p:nvSpPr>
        <p:spPr>
          <a:xfrm>
            <a:off x="1355653" y="9392992"/>
            <a:ext cx="648583" cy="20883"/>
          </a:xfrm>
          <a:custGeom>
            <a:avLst/>
            <a:gdLst>
              <a:gd name="connsiteX0" fmla="*/ 6422 w 648583"/>
              <a:gd name="connsiteY0" fmla="*/ 20883 h 20883"/>
              <a:gd name="connsiteX1" fmla="*/ 641422 w 648583"/>
              <a:gd name="connsiteY1" fmla="*/ 1833 h 20883"/>
              <a:gd name="connsiteX2" fmla="*/ 330272 w 648583"/>
              <a:gd name="connsiteY2" fmla="*/ 1833 h 20883"/>
              <a:gd name="connsiteX3" fmla="*/ 6422 w 648583"/>
              <a:gd name="connsiteY3" fmla="*/ 20883 h 2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583" h="20883">
                <a:moveTo>
                  <a:pt x="6422" y="20883"/>
                </a:moveTo>
                <a:cubicBezTo>
                  <a:pt x="58280" y="20883"/>
                  <a:pt x="587447" y="5008"/>
                  <a:pt x="641422" y="1833"/>
                </a:cubicBezTo>
                <a:cubicBezTo>
                  <a:pt x="695397" y="-1342"/>
                  <a:pt x="429755" y="245"/>
                  <a:pt x="330272" y="1833"/>
                </a:cubicBezTo>
                <a:cubicBezTo>
                  <a:pt x="230789" y="3420"/>
                  <a:pt x="-45436" y="20883"/>
                  <a:pt x="6422" y="20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856A6825-E36F-32F6-9AF3-7A1E29455EB9}"/>
              </a:ext>
            </a:extLst>
          </p:cNvPr>
          <p:cNvSpPr/>
          <p:nvPr/>
        </p:nvSpPr>
        <p:spPr>
          <a:xfrm>
            <a:off x="1266700" y="9305726"/>
            <a:ext cx="949995" cy="155863"/>
          </a:xfrm>
          <a:custGeom>
            <a:avLst/>
            <a:gdLst>
              <a:gd name="connsiteX0" fmla="*/ 125 w 949995"/>
              <a:gd name="connsiteY0" fmla="*/ 155774 h 155863"/>
              <a:gd name="connsiteX1" fmla="*/ 403350 w 949995"/>
              <a:gd name="connsiteY1" fmla="*/ 38299 h 155863"/>
              <a:gd name="connsiteX2" fmla="*/ 685925 w 949995"/>
              <a:gd name="connsiteY2" fmla="*/ 54174 h 155863"/>
              <a:gd name="connsiteX3" fmla="*/ 628775 w 949995"/>
              <a:gd name="connsiteY3" fmla="*/ 16074 h 155863"/>
              <a:gd name="connsiteX4" fmla="*/ 949450 w 949995"/>
              <a:gd name="connsiteY4" fmla="*/ 16074 h 155863"/>
              <a:gd name="connsiteX5" fmla="*/ 539875 w 949995"/>
              <a:gd name="connsiteY5" fmla="*/ 199 h 155863"/>
              <a:gd name="connsiteX6" fmla="*/ 555750 w 949995"/>
              <a:gd name="connsiteY6" fmla="*/ 28774 h 155863"/>
              <a:gd name="connsiteX7" fmla="*/ 362075 w 949995"/>
              <a:gd name="connsiteY7" fmla="*/ 57349 h 155863"/>
              <a:gd name="connsiteX8" fmla="*/ 125 w 949995"/>
              <a:gd name="connsiteY8" fmla="*/ 155774 h 15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995" h="155863">
                <a:moveTo>
                  <a:pt x="125" y="155774"/>
                </a:moveTo>
                <a:cubicBezTo>
                  <a:pt x="7004" y="152599"/>
                  <a:pt x="289050" y="55232"/>
                  <a:pt x="403350" y="38299"/>
                </a:cubicBezTo>
                <a:cubicBezTo>
                  <a:pt x="517650" y="21366"/>
                  <a:pt x="648354" y="57878"/>
                  <a:pt x="685925" y="54174"/>
                </a:cubicBezTo>
                <a:cubicBezTo>
                  <a:pt x="723496" y="50470"/>
                  <a:pt x="584854" y="22424"/>
                  <a:pt x="628775" y="16074"/>
                </a:cubicBezTo>
                <a:cubicBezTo>
                  <a:pt x="672696" y="9724"/>
                  <a:pt x="964267" y="18720"/>
                  <a:pt x="949450" y="16074"/>
                </a:cubicBezTo>
                <a:cubicBezTo>
                  <a:pt x="934633" y="13428"/>
                  <a:pt x="605492" y="-1918"/>
                  <a:pt x="539875" y="199"/>
                </a:cubicBezTo>
                <a:cubicBezTo>
                  <a:pt x="474258" y="2316"/>
                  <a:pt x="585383" y="19249"/>
                  <a:pt x="555750" y="28774"/>
                </a:cubicBezTo>
                <a:cubicBezTo>
                  <a:pt x="526117" y="38299"/>
                  <a:pt x="453092" y="37770"/>
                  <a:pt x="362075" y="57349"/>
                </a:cubicBezTo>
                <a:cubicBezTo>
                  <a:pt x="271058" y="76928"/>
                  <a:pt x="-6754" y="158949"/>
                  <a:pt x="125" y="155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FBCADC0A-8F16-2A06-9B93-247457008064}"/>
              </a:ext>
            </a:extLst>
          </p:cNvPr>
          <p:cNvSpPr/>
          <p:nvPr/>
        </p:nvSpPr>
        <p:spPr>
          <a:xfrm>
            <a:off x="384206" y="9396650"/>
            <a:ext cx="1037324" cy="799999"/>
          </a:xfrm>
          <a:custGeom>
            <a:avLst/>
            <a:gdLst>
              <a:gd name="connsiteX0" fmla="*/ 1028669 w 1037324"/>
              <a:gd name="connsiteY0" fmla="*/ 4525 h 799999"/>
              <a:gd name="connsiteX1" fmla="*/ 663544 w 1037324"/>
              <a:gd name="connsiteY1" fmla="*/ 252175 h 799999"/>
              <a:gd name="connsiteX2" fmla="*/ 241269 w 1037324"/>
              <a:gd name="connsiteY2" fmla="*/ 512525 h 799999"/>
              <a:gd name="connsiteX3" fmla="*/ 860394 w 1037324"/>
              <a:gd name="connsiteY3" fmla="*/ 109300 h 799999"/>
              <a:gd name="connsiteX4" fmla="*/ 158719 w 1037324"/>
              <a:gd name="connsiteY4" fmla="*/ 604600 h 799999"/>
              <a:gd name="connsiteX5" fmla="*/ 9494 w 1037324"/>
              <a:gd name="connsiteY5" fmla="*/ 795100 h 799999"/>
              <a:gd name="connsiteX6" fmla="*/ 336519 w 1037324"/>
              <a:gd name="connsiteY6" fmla="*/ 429975 h 799999"/>
              <a:gd name="connsiteX7" fmla="*/ 285719 w 1037324"/>
              <a:gd name="connsiteY7" fmla="*/ 474425 h 799999"/>
              <a:gd name="connsiteX8" fmla="*/ 1028669 w 1037324"/>
              <a:gd name="connsiteY8" fmla="*/ 4525 h 79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324" h="799999">
                <a:moveTo>
                  <a:pt x="1028669" y="4525"/>
                </a:moveTo>
                <a:cubicBezTo>
                  <a:pt x="1091640" y="-32517"/>
                  <a:pt x="794777" y="167508"/>
                  <a:pt x="663544" y="252175"/>
                </a:cubicBezTo>
                <a:cubicBezTo>
                  <a:pt x="532311" y="336842"/>
                  <a:pt x="208461" y="536338"/>
                  <a:pt x="241269" y="512525"/>
                </a:cubicBezTo>
                <a:cubicBezTo>
                  <a:pt x="274077" y="488712"/>
                  <a:pt x="874152" y="93954"/>
                  <a:pt x="860394" y="109300"/>
                </a:cubicBezTo>
                <a:cubicBezTo>
                  <a:pt x="846636" y="124646"/>
                  <a:pt x="300536" y="490300"/>
                  <a:pt x="158719" y="604600"/>
                </a:cubicBezTo>
                <a:cubicBezTo>
                  <a:pt x="16902" y="718900"/>
                  <a:pt x="-20139" y="824204"/>
                  <a:pt x="9494" y="795100"/>
                </a:cubicBezTo>
                <a:cubicBezTo>
                  <a:pt x="39127" y="765996"/>
                  <a:pt x="290482" y="483421"/>
                  <a:pt x="336519" y="429975"/>
                </a:cubicBezTo>
                <a:cubicBezTo>
                  <a:pt x="382556" y="376529"/>
                  <a:pt x="174065" y="540042"/>
                  <a:pt x="285719" y="474425"/>
                </a:cubicBezTo>
                <a:cubicBezTo>
                  <a:pt x="397373" y="408808"/>
                  <a:pt x="965698" y="41567"/>
                  <a:pt x="1028669" y="4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98DD5EB5-C519-3D81-0718-BCBABE532239}"/>
              </a:ext>
            </a:extLst>
          </p:cNvPr>
          <p:cNvSpPr/>
          <p:nvPr/>
        </p:nvSpPr>
        <p:spPr>
          <a:xfrm>
            <a:off x="310483" y="9436100"/>
            <a:ext cx="1023017" cy="786228"/>
          </a:xfrm>
          <a:custGeom>
            <a:avLst/>
            <a:gdLst>
              <a:gd name="connsiteX0" fmla="*/ 1023017 w 1023017"/>
              <a:gd name="connsiteY0" fmla="*/ 0 h 786228"/>
              <a:gd name="connsiteX1" fmla="*/ 686467 w 1023017"/>
              <a:gd name="connsiteY1" fmla="*/ 180975 h 786228"/>
              <a:gd name="connsiteX2" fmla="*/ 232442 w 1023017"/>
              <a:gd name="connsiteY2" fmla="*/ 473075 h 786228"/>
              <a:gd name="connsiteX3" fmla="*/ 289592 w 1023017"/>
              <a:gd name="connsiteY3" fmla="*/ 431800 h 786228"/>
              <a:gd name="connsiteX4" fmla="*/ 3842 w 1023017"/>
              <a:gd name="connsiteY4" fmla="*/ 784225 h 786228"/>
              <a:gd name="connsiteX5" fmla="*/ 530892 w 1023017"/>
              <a:gd name="connsiteY5" fmla="*/ 247650 h 786228"/>
              <a:gd name="connsiteX6" fmla="*/ 803942 w 1023017"/>
              <a:gd name="connsiteY6" fmla="*/ 101600 h 786228"/>
              <a:gd name="connsiteX7" fmla="*/ 661067 w 1023017"/>
              <a:gd name="connsiteY7" fmla="*/ 161925 h 786228"/>
              <a:gd name="connsiteX8" fmla="*/ 1023017 w 1023017"/>
              <a:gd name="connsiteY8" fmla="*/ 0 h 78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3017" h="786228">
                <a:moveTo>
                  <a:pt x="1023017" y="0"/>
                </a:moveTo>
                <a:cubicBezTo>
                  <a:pt x="920623" y="51064"/>
                  <a:pt x="818229" y="102129"/>
                  <a:pt x="686467" y="180975"/>
                </a:cubicBezTo>
                <a:cubicBezTo>
                  <a:pt x="554705" y="259821"/>
                  <a:pt x="298588" y="431271"/>
                  <a:pt x="232442" y="473075"/>
                </a:cubicBezTo>
                <a:cubicBezTo>
                  <a:pt x="166296" y="514879"/>
                  <a:pt x="327692" y="379942"/>
                  <a:pt x="289592" y="431800"/>
                </a:cubicBezTo>
                <a:cubicBezTo>
                  <a:pt x="251492" y="483658"/>
                  <a:pt x="-36375" y="814917"/>
                  <a:pt x="3842" y="784225"/>
                </a:cubicBezTo>
                <a:cubicBezTo>
                  <a:pt x="44059" y="753533"/>
                  <a:pt x="397542" y="361421"/>
                  <a:pt x="530892" y="247650"/>
                </a:cubicBezTo>
                <a:cubicBezTo>
                  <a:pt x="664242" y="133879"/>
                  <a:pt x="782246" y="115888"/>
                  <a:pt x="803942" y="101600"/>
                </a:cubicBezTo>
                <a:cubicBezTo>
                  <a:pt x="825638" y="87313"/>
                  <a:pt x="661067" y="161925"/>
                  <a:pt x="661067" y="161925"/>
                </a:cubicBezTo>
                <a:lnTo>
                  <a:pt x="10230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B1D40CA7-CBF5-3532-24D6-D141C8DF637B}"/>
              </a:ext>
            </a:extLst>
          </p:cNvPr>
          <p:cNvSpPr/>
          <p:nvPr/>
        </p:nvSpPr>
        <p:spPr>
          <a:xfrm>
            <a:off x="6583173" y="8940503"/>
            <a:ext cx="492561" cy="80795"/>
          </a:xfrm>
          <a:custGeom>
            <a:avLst/>
            <a:gdLst>
              <a:gd name="connsiteX0" fmla="*/ 4952 w 492561"/>
              <a:gd name="connsiteY0" fmla="*/ 51097 h 80795"/>
              <a:gd name="connsiteX1" fmla="*/ 290702 w 492561"/>
              <a:gd name="connsiteY1" fmla="*/ 297 h 80795"/>
              <a:gd name="connsiteX2" fmla="*/ 490727 w 492561"/>
              <a:gd name="connsiteY2" fmla="*/ 79672 h 80795"/>
              <a:gd name="connsiteX3" fmla="*/ 385952 w 492561"/>
              <a:gd name="connsiteY3" fmla="*/ 44747 h 80795"/>
              <a:gd name="connsiteX4" fmla="*/ 316102 w 492561"/>
              <a:gd name="connsiteY4" fmla="*/ 12997 h 80795"/>
              <a:gd name="connsiteX5" fmla="*/ 125602 w 492561"/>
              <a:gd name="connsiteY5" fmla="*/ 9822 h 80795"/>
              <a:gd name="connsiteX6" fmla="*/ 4952 w 492561"/>
              <a:gd name="connsiteY6" fmla="*/ 51097 h 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561" h="80795">
                <a:moveTo>
                  <a:pt x="4952" y="51097"/>
                </a:moveTo>
                <a:cubicBezTo>
                  <a:pt x="32469" y="49510"/>
                  <a:pt x="209740" y="-4465"/>
                  <a:pt x="290702" y="297"/>
                </a:cubicBezTo>
                <a:cubicBezTo>
                  <a:pt x="371664" y="5059"/>
                  <a:pt x="474852" y="72264"/>
                  <a:pt x="490727" y="79672"/>
                </a:cubicBezTo>
                <a:cubicBezTo>
                  <a:pt x="506602" y="87080"/>
                  <a:pt x="415056" y="55860"/>
                  <a:pt x="385952" y="44747"/>
                </a:cubicBezTo>
                <a:cubicBezTo>
                  <a:pt x="356848" y="33634"/>
                  <a:pt x="359494" y="18818"/>
                  <a:pt x="316102" y="12997"/>
                </a:cubicBezTo>
                <a:cubicBezTo>
                  <a:pt x="272710" y="7176"/>
                  <a:pt x="180106" y="-1290"/>
                  <a:pt x="125602" y="9822"/>
                </a:cubicBezTo>
                <a:cubicBezTo>
                  <a:pt x="71098" y="20934"/>
                  <a:pt x="-22565" y="52684"/>
                  <a:pt x="4952" y="5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668FF11D-9D38-8D4D-6AE6-C982FB9168AF}"/>
              </a:ext>
            </a:extLst>
          </p:cNvPr>
          <p:cNvSpPr/>
          <p:nvPr/>
        </p:nvSpPr>
        <p:spPr>
          <a:xfrm>
            <a:off x="6528732" y="8827407"/>
            <a:ext cx="1465614" cy="399054"/>
          </a:xfrm>
          <a:custGeom>
            <a:avLst/>
            <a:gdLst>
              <a:gd name="connsiteX0" fmla="*/ 2243 w 1465614"/>
              <a:gd name="connsiteY0" fmla="*/ 2268 h 399054"/>
              <a:gd name="connsiteX1" fmla="*/ 541993 w 1465614"/>
              <a:gd name="connsiteY1" fmla="*/ 62593 h 399054"/>
              <a:gd name="connsiteX2" fmla="*/ 522943 w 1465614"/>
              <a:gd name="connsiteY2" fmla="*/ 40368 h 399054"/>
              <a:gd name="connsiteX3" fmla="*/ 859493 w 1465614"/>
              <a:gd name="connsiteY3" fmla="*/ 202293 h 399054"/>
              <a:gd name="connsiteX4" fmla="*/ 881718 w 1465614"/>
              <a:gd name="connsiteY4" fmla="*/ 167368 h 399054"/>
              <a:gd name="connsiteX5" fmla="*/ 1224618 w 1465614"/>
              <a:gd name="connsiteY5" fmla="*/ 348343 h 399054"/>
              <a:gd name="connsiteX6" fmla="*/ 1459568 w 1465614"/>
              <a:gd name="connsiteY6" fmla="*/ 395968 h 399054"/>
              <a:gd name="connsiteX7" fmla="*/ 1345268 w 1465614"/>
              <a:gd name="connsiteY7" fmla="*/ 370568 h 399054"/>
              <a:gd name="connsiteX8" fmla="*/ 821393 w 1465614"/>
              <a:gd name="connsiteY8" fmla="*/ 180068 h 399054"/>
              <a:gd name="connsiteX9" fmla="*/ 535643 w 1465614"/>
              <a:gd name="connsiteY9" fmla="*/ 21318 h 399054"/>
              <a:gd name="connsiteX10" fmla="*/ 608668 w 1465614"/>
              <a:gd name="connsiteY10" fmla="*/ 81643 h 399054"/>
              <a:gd name="connsiteX11" fmla="*/ 361018 w 1465614"/>
              <a:gd name="connsiteY11" fmla="*/ 18143 h 399054"/>
              <a:gd name="connsiteX12" fmla="*/ 2243 w 1465614"/>
              <a:gd name="connsiteY12" fmla="*/ 2268 h 39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5614" h="399054">
                <a:moveTo>
                  <a:pt x="2243" y="2268"/>
                </a:moveTo>
                <a:cubicBezTo>
                  <a:pt x="32405" y="9676"/>
                  <a:pt x="455210" y="56243"/>
                  <a:pt x="541993" y="62593"/>
                </a:cubicBezTo>
                <a:cubicBezTo>
                  <a:pt x="628776" y="68943"/>
                  <a:pt x="470026" y="17085"/>
                  <a:pt x="522943" y="40368"/>
                </a:cubicBezTo>
                <a:cubicBezTo>
                  <a:pt x="575860" y="63651"/>
                  <a:pt x="799697" y="181126"/>
                  <a:pt x="859493" y="202293"/>
                </a:cubicBezTo>
                <a:cubicBezTo>
                  <a:pt x="919289" y="223460"/>
                  <a:pt x="820864" y="143026"/>
                  <a:pt x="881718" y="167368"/>
                </a:cubicBezTo>
                <a:cubicBezTo>
                  <a:pt x="942572" y="191710"/>
                  <a:pt x="1128310" y="310243"/>
                  <a:pt x="1224618" y="348343"/>
                </a:cubicBezTo>
                <a:cubicBezTo>
                  <a:pt x="1320926" y="386443"/>
                  <a:pt x="1439460" y="392264"/>
                  <a:pt x="1459568" y="395968"/>
                </a:cubicBezTo>
                <a:cubicBezTo>
                  <a:pt x="1479676" y="399672"/>
                  <a:pt x="1451630" y="406551"/>
                  <a:pt x="1345268" y="370568"/>
                </a:cubicBezTo>
                <a:cubicBezTo>
                  <a:pt x="1238906" y="334585"/>
                  <a:pt x="956331" y="238276"/>
                  <a:pt x="821393" y="180068"/>
                </a:cubicBezTo>
                <a:cubicBezTo>
                  <a:pt x="686455" y="121860"/>
                  <a:pt x="571097" y="37722"/>
                  <a:pt x="535643" y="21318"/>
                </a:cubicBezTo>
                <a:cubicBezTo>
                  <a:pt x="500189" y="4914"/>
                  <a:pt x="637772" y="82172"/>
                  <a:pt x="608668" y="81643"/>
                </a:cubicBezTo>
                <a:cubicBezTo>
                  <a:pt x="579564" y="81114"/>
                  <a:pt x="467910" y="29256"/>
                  <a:pt x="361018" y="18143"/>
                </a:cubicBezTo>
                <a:cubicBezTo>
                  <a:pt x="254126" y="7031"/>
                  <a:pt x="-27919" y="-5140"/>
                  <a:pt x="2243" y="2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7CC26218-7016-6585-5305-B4C030C0EE74}"/>
              </a:ext>
            </a:extLst>
          </p:cNvPr>
          <p:cNvSpPr/>
          <p:nvPr/>
        </p:nvSpPr>
        <p:spPr>
          <a:xfrm>
            <a:off x="6724589" y="8864578"/>
            <a:ext cx="355820" cy="844572"/>
          </a:xfrm>
          <a:custGeom>
            <a:avLst/>
            <a:gdLst>
              <a:gd name="connsiteX0" fmla="*/ 61 w 355820"/>
              <a:gd name="connsiteY0" fmla="*/ 22 h 844572"/>
              <a:gd name="connsiteX1" fmla="*/ 260411 w 355820"/>
              <a:gd name="connsiteY1" fmla="*/ 136547 h 844572"/>
              <a:gd name="connsiteX2" fmla="*/ 304861 w 355820"/>
              <a:gd name="connsiteY2" fmla="*/ 444522 h 844572"/>
              <a:gd name="connsiteX3" fmla="*/ 317561 w 355820"/>
              <a:gd name="connsiteY3" fmla="*/ 333397 h 844572"/>
              <a:gd name="connsiteX4" fmla="*/ 355661 w 355820"/>
              <a:gd name="connsiteY4" fmla="*/ 844572 h 844572"/>
              <a:gd name="connsiteX5" fmla="*/ 330261 w 355820"/>
              <a:gd name="connsiteY5" fmla="*/ 330222 h 844572"/>
              <a:gd name="connsiteX6" fmla="*/ 308036 w 355820"/>
              <a:gd name="connsiteY6" fmla="*/ 136547 h 844572"/>
              <a:gd name="connsiteX7" fmla="*/ 311211 w 355820"/>
              <a:gd name="connsiteY7" fmla="*/ 269897 h 844572"/>
              <a:gd name="connsiteX8" fmla="*/ 285811 w 355820"/>
              <a:gd name="connsiteY8" fmla="*/ 127022 h 844572"/>
              <a:gd name="connsiteX9" fmla="*/ 61 w 355820"/>
              <a:gd name="connsiteY9" fmla="*/ 22 h 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820" h="844572">
                <a:moveTo>
                  <a:pt x="61" y="22"/>
                </a:moveTo>
                <a:cubicBezTo>
                  <a:pt x="-4172" y="1609"/>
                  <a:pt x="209611" y="62464"/>
                  <a:pt x="260411" y="136547"/>
                </a:cubicBezTo>
                <a:cubicBezTo>
                  <a:pt x="311211" y="210630"/>
                  <a:pt x="295336" y="411714"/>
                  <a:pt x="304861" y="444522"/>
                </a:cubicBezTo>
                <a:cubicBezTo>
                  <a:pt x="314386" y="477330"/>
                  <a:pt x="309094" y="266722"/>
                  <a:pt x="317561" y="333397"/>
                </a:cubicBezTo>
                <a:cubicBezTo>
                  <a:pt x="326028" y="400072"/>
                  <a:pt x="353544" y="845101"/>
                  <a:pt x="355661" y="844572"/>
                </a:cubicBezTo>
                <a:cubicBezTo>
                  <a:pt x="357778" y="844043"/>
                  <a:pt x="338198" y="448226"/>
                  <a:pt x="330261" y="330222"/>
                </a:cubicBezTo>
                <a:cubicBezTo>
                  <a:pt x="322324" y="212218"/>
                  <a:pt x="311211" y="146601"/>
                  <a:pt x="308036" y="136547"/>
                </a:cubicBezTo>
                <a:cubicBezTo>
                  <a:pt x="304861" y="126493"/>
                  <a:pt x="314915" y="271484"/>
                  <a:pt x="311211" y="269897"/>
                </a:cubicBezTo>
                <a:cubicBezTo>
                  <a:pt x="307507" y="268310"/>
                  <a:pt x="331848" y="172530"/>
                  <a:pt x="285811" y="127022"/>
                </a:cubicBezTo>
                <a:cubicBezTo>
                  <a:pt x="239774" y="81514"/>
                  <a:pt x="4294" y="-1565"/>
                  <a:pt x="6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BBA5E239-36FA-36AA-9B7F-54531D49B625}"/>
              </a:ext>
            </a:extLst>
          </p:cNvPr>
          <p:cNvSpPr/>
          <p:nvPr/>
        </p:nvSpPr>
        <p:spPr>
          <a:xfrm>
            <a:off x="7328648" y="9191781"/>
            <a:ext cx="1450959" cy="492438"/>
          </a:xfrm>
          <a:custGeom>
            <a:avLst/>
            <a:gdLst>
              <a:gd name="connsiteX0" fmla="*/ 27827 w 1450959"/>
              <a:gd name="connsiteY0" fmla="*/ 15719 h 492438"/>
              <a:gd name="connsiteX1" fmla="*/ 81802 w 1450959"/>
              <a:gd name="connsiteY1" fmla="*/ 15719 h 492438"/>
              <a:gd name="connsiteX2" fmla="*/ 685052 w 1450959"/>
              <a:gd name="connsiteY2" fmla="*/ 76044 h 492438"/>
              <a:gd name="connsiteX3" fmla="*/ 1139077 w 1450959"/>
              <a:gd name="connsiteY3" fmla="*/ 282419 h 492438"/>
              <a:gd name="connsiteX4" fmla="*/ 1120027 w 1450959"/>
              <a:gd name="connsiteY4" fmla="*/ 244319 h 492438"/>
              <a:gd name="connsiteX5" fmla="*/ 1450227 w 1450959"/>
              <a:gd name="connsiteY5" fmla="*/ 491969 h 492438"/>
              <a:gd name="connsiteX6" fmla="*/ 1193052 w 1450959"/>
              <a:gd name="connsiteY6" fmla="*/ 298294 h 492438"/>
              <a:gd name="connsiteX7" fmla="*/ 685052 w 1450959"/>
              <a:gd name="connsiteY7" fmla="*/ 9369 h 492438"/>
              <a:gd name="connsiteX8" fmla="*/ 767602 w 1450959"/>
              <a:gd name="connsiteY8" fmla="*/ 66519 h 492438"/>
              <a:gd name="connsiteX9" fmla="*/ 596152 w 1450959"/>
              <a:gd name="connsiteY9" fmla="*/ 25244 h 492438"/>
              <a:gd name="connsiteX10" fmla="*/ 27827 w 1450959"/>
              <a:gd name="connsiteY10" fmla="*/ 15719 h 49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0959" h="492438">
                <a:moveTo>
                  <a:pt x="27827" y="15719"/>
                </a:moveTo>
                <a:cubicBezTo>
                  <a:pt x="-57898" y="14131"/>
                  <a:pt x="81802" y="15719"/>
                  <a:pt x="81802" y="15719"/>
                </a:cubicBezTo>
                <a:cubicBezTo>
                  <a:pt x="191340" y="25773"/>
                  <a:pt x="508840" y="31594"/>
                  <a:pt x="685052" y="76044"/>
                </a:cubicBezTo>
                <a:cubicBezTo>
                  <a:pt x="861264" y="120494"/>
                  <a:pt x="1066581" y="254373"/>
                  <a:pt x="1139077" y="282419"/>
                </a:cubicBezTo>
                <a:cubicBezTo>
                  <a:pt x="1211573" y="310465"/>
                  <a:pt x="1068169" y="209394"/>
                  <a:pt x="1120027" y="244319"/>
                </a:cubicBezTo>
                <a:cubicBezTo>
                  <a:pt x="1171885" y="279244"/>
                  <a:pt x="1438056" y="482973"/>
                  <a:pt x="1450227" y="491969"/>
                </a:cubicBezTo>
                <a:cubicBezTo>
                  <a:pt x="1462398" y="500965"/>
                  <a:pt x="1320581" y="378727"/>
                  <a:pt x="1193052" y="298294"/>
                </a:cubicBezTo>
                <a:cubicBezTo>
                  <a:pt x="1065523" y="217861"/>
                  <a:pt x="755960" y="47998"/>
                  <a:pt x="685052" y="9369"/>
                </a:cubicBezTo>
                <a:cubicBezTo>
                  <a:pt x="614144" y="-29260"/>
                  <a:pt x="782419" y="63873"/>
                  <a:pt x="767602" y="66519"/>
                </a:cubicBezTo>
                <a:cubicBezTo>
                  <a:pt x="752785" y="69165"/>
                  <a:pt x="717860" y="33181"/>
                  <a:pt x="596152" y="25244"/>
                </a:cubicBezTo>
                <a:cubicBezTo>
                  <a:pt x="474444" y="17307"/>
                  <a:pt x="113552" y="17307"/>
                  <a:pt x="27827" y="15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079F4520-C672-A4B8-CFBF-A65764B3FFC5}"/>
              </a:ext>
            </a:extLst>
          </p:cNvPr>
          <p:cNvSpPr/>
          <p:nvPr/>
        </p:nvSpPr>
        <p:spPr>
          <a:xfrm>
            <a:off x="8727440" y="9642574"/>
            <a:ext cx="200146" cy="485001"/>
          </a:xfrm>
          <a:custGeom>
            <a:avLst/>
            <a:gdLst>
              <a:gd name="connsiteX0" fmla="*/ 635 w 200146"/>
              <a:gd name="connsiteY0" fmla="*/ 3076 h 485001"/>
              <a:gd name="connsiteX1" fmla="*/ 191135 w 200146"/>
              <a:gd name="connsiteY1" fmla="*/ 469801 h 485001"/>
              <a:gd name="connsiteX2" fmla="*/ 165735 w 200146"/>
              <a:gd name="connsiteY2" fmla="*/ 342801 h 485001"/>
              <a:gd name="connsiteX3" fmla="*/ 133985 w 200146"/>
              <a:gd name="connsiteY3" fmla="*/ 57051 h 485001"/>
              <a:gd name="connsiteX4" fmla="*/ 159385 w 200146"/>
              <a:gd name="connsiteY4" fmla="*/ 339626 h 485001"/>
              <a:gd name="connsiteX5" fmla="*/ 95885 w 200146"/>
              <a:gd name="connsiteY5" fmla="*/ 63401 h 485001"/>
              <a:gd name="connsiteX6" fmla="*/ 127635 w 200146"/>
              <a:gd name="connsiteY6" fmla="*/ 257076 h 485001"/>
              <a:gd name="connsiteX7" fmla="*/ 635 w 200146"/>
              <a:gd name="connsiteY7" fmla="*/ 3076 h 48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146" h="485001">
                <a:moveTo>
                  <a:pt x="635" y="3076"/>
                </a:moveTo>
                <a:cubicBezTo>
                  <a:pt x="11218" y="38530"/>
                  <a:pt x="163618" y="413180"/>
                  <a:pt x="191135" y="469801"/>
                </a:cubicBezTo>
                <a:cubicBezTo>
                  <a:pt x="218652" y="526422"/>
                  <a:pt x="175260" y="411593"/>
                  <a:pt x="165735" y="342801"/>
                </a:cubicBezTo>
                <a:cubicBezTo>
                  <a:pt x="156210" y="274009"/>
                  <a:pt x="135043" y="57580"/>
                  <a:pt x="133985" y="57051"/>
                </a:cubicBezTo>
                <a:cubicBezTo>
                  <a:pt x="132927" y="56522"/>
                  <a:pt x="165735" y="338568"/>
                  <a:pt x="159385" y="339626"/>
                </a:cubicBezTo>
                <a:cubicBezTo>
                  <a:pt x="153035" y="340684"/>
                  <a:pt x="101177" y="77159"/>
                  <a:pt x="95885" y="63401"/>
                </a:cubicBezTo>
                <a:cubicBezTo>
                  <a:pt x="90593" y="49643"/>
                  <a:pt x="140335" y="263955"/>
                  <a:pt x="127635" y="257076"/>
                </a:cubicBezTo>
                <a:cubicBezTo>
                  <a:pt x="114935" y="250197"/>
                  <a:pt x="-9948" y="-32378"/>
                  <a:pt x="635" y="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CDC0DCB3-70E4-3CDE-7339-500E6D9E6D25}"/>
              </a:ext>
            </a:extLst>
          </p:cNvPr>
          <p:cNvSpPr/>
          <p:nvPr/>
        </p:nvSpPr>
        <p:spPr>
          <a:xfrm>
            <a:off x="6838491" y="8886674"/>
            <a:ext cx="311769" cy="52154"/>
          </a:xfrm>
          <a:custGeom>
            <a:avLst/>
            <a:gdLst>
              <a:gd name="connsiteX0" fmla="*/ 459 w 311769"/>
              <a:gd name="connsiteY0" fmla="*/ 151 h 52154"/>
              <a:gd name="connsiteX1" fmla="*/ 298909 w 311769"/>
              <a:gd name="connsiteY1" fmla="*/ 50951 h 52154"/>
              <a:gd name="connsiteX2" fmla="*/ 232234 w 311769"/>
              <a:gd name="connsiteY2" fmla="*/ 35076 h 52154"/>
              <a:gd name="connsiteX3" fmla="*/ 459 w 311769"/>
              <a:gd name="connsiteY3" fmla="*/ 151 h 5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69" h="52154">
                <a:moveTo>
                  <a:pt x="459" y="151"/>
                </a:moveTo>
                <a:cubicBezTo>
                  <a:pt x="11572" y="2797"/>
                  <a:pt x="260280" y="45130"/>
                  <a:pt x="298909" y="50951"/>
                </a:cubicBezTo>
                <a:cubicBezTo>
                  <a:pt x="337538" y="56772"/>
                  <a:pt x="281447" y="39839"/>
                  <a:pt x="232234" y="35076"/>
                </a:cubicBezTo>
                <a:cubicBezTo>
                  <a:pt x="183022" y="30314"/>
                  <a:pt x="-10654" y="-2495"/>
                  <a:pt x="45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0170F853-5142-5EE7-99CA-AEEE656E269E}"/>
              </a:ext>
            </a:extLst>
          </p:cNvPr>
          <p:cNvSpPr/>
          <p:nvPr/>
        </p:nvSpPr>
        <p:spPr>
          <a:xfrm>
            <a:off x="6992948" y="8988409"/>
            <a:ext cx="629244" cy="219542"/>
          </a:xfrm>
          <a:custGeom>
            <a:avLst/>
            <a:gdLst>
              <a:gd name="connsiteX0" fmla="*/ 90477 w 629244"/>
              <a:gd name="connsiteY0" fmla="*/ 16 h 219542"/>
              <a:gd name="connsiteX1" fmla="*/ 280977 w 629244"/>
              <a:gd name="connsiteY1" fmla="*/ 149241 h 219542"/>
              <a:gd name="connsiteX2" fmla="*/ 627052 w 629244"/>
              <a:gd name="connsiteY2" fmla="*/ 146066 h 219542"/>
              <a:gd name="connsiteX3" fmla="*/ 407977 w 629244"/>
              <a:gd name="connsiteY3" fmla="*/ 155591 h 219542"/>
              <a:gd name="connsiteX4" fmla="*/ 4752 w 629244"/>
              <a:gd name="connsiteY4" fmla="*/ 219091 h 219542"/>
              <a:gd name="connsiteX5" fmla="*/ 179377 w 629244"/>
              <a:gd name="connsiteY5" fmla="*/ 177816 h 219542"/>
              <a:gd name="connsiteX6" fmla="*/ 61902 w 629244"/>
              <a:gd name="connsiteY6" fmla="*/ 66691 h 219542"/>
              <a:gd name="connsiteX7" fmla="*/ 227002 w 629244"/>
              <a:gd name="connsiteY7" fmla="*/ 171466 h 219542"/>
              <a:gd name="connsiteX8" fmla="*/ 198427 w 629244"/>
              <a:gd name="connsiteY8" fmla="*/ 139716 h 219542"/>
              <a:gd name="connsiteX9" fmla="*/ 90477 w 629244"/>
              <a:gd name="connsiteY9" fmla="*/ 16 h 21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244" h="219542">
                <a:moveTo>
                  <a:pt x="90477" y="16"/>
                </a:moveTo>
                <a:cubicBezTo>
                  <a:pt x="104235" y="1603"/>
                  <a:pt x="191548" y="124899"/>
                  <a:pt x="280977" y="149241"/>
                </a:cubicBezTo>
                <a:cubicBezTo>
                  <a:pt x="370406" y="173583"/>
                  <a:pt x="627052" y="146066"/>
                  <a:pt x="627052" y="146066"/>
                </a:cubicBezTo>
                <a:cubicBezTo>
                  <a:pt x="648219" y="147124"/>
                  <a:pt x="511694" y="143420"/>
                  <a:pt x="407977" y="155591"/>
                </a:cubicBezTo>
                <a:cubicBezTo>
                  <a:pt x="304260" y="167762"/>
                  <a:pt x="42852" y="215387"/>
                  <a:pt x="4752" y="219091"/>
                </a:cubicBezTo>
                <a:cubicBezTo>
                  <a:pt x="-33348" y="222795"/>
                  <a:pt x="169852" y="203216"/>
                  <a:pt x="179377" y="177816"/>
                </a:cubicBezTo>
                <a:cubicBezTo>
                  <a:pt x="188902" y="152416"/>
                  <a:pt x="53965" y="67749"/>
                  <a:pt x="61902" y="66691"/>
                </a:cubicBezTo>
                <a:cubicBezTo>
                  <a:pt x="69839" y="65633"/>
                  <a:pt x="227002" y="171466"/>
                  <a:pt x="227002" y="171466"/>
                </a:cubicBezTo>
                <a:cubicBezTo>
                  <a:pt x="249756" y="183637"/>
                  <a:pt x="216948" y="165645"/>
                  <a:pt x="198427" y="139716"/>
                </a:cubicBezTo>
                <a:cubicBezTo>
                  <a:pt x="179906" y="113787"/>
                  <a:pt x="76719" y="-1571"/>
                  <a:pt x="9047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681C8362-D00A-40ED-67BD-569665A9440C}"/>
              </a:ext>
            </a:extLst>
          </p:cNvPr>
          <p:cNvSpPr/>
          <p:nvPr/>
        </p:nvSpPr>
        <p:spPr>
          <a:xfrm>
            <a:off x="7327688" y="9249788"/>
            <a:ext cx="753404" cy="65662"/>
          </a:xfrm>
          <a:custGeom>
            <a:avLst/>
            <a:gdLst>
              <a:gd name="connsiteX0" fmla="*/ 212 w 753404"/>
              <a:gd name="connsiteY0" fmla="*/ 5337 h 65662"/>
              <a:gd name="connsiteX1" fmla="*/ 657437 w 753404"/>
              <a:gd name="connsiteY1" fmla="*/ 30737 h 65662"/>
              <a:gd name="connsiteX2" fmla="*/ 749512 w 753404"/>
              <a:gd name="connsiteY2" fmla="*/ 65662 h 65662"/>
              <a:gd name="connsiteX3" fmla="*/ 587587 w 753404"/>
              <a:gd name="connsiteY3" fmla="*/ 5337 h 65662"/>
              <a:gd name="connsiteX4" fmla="*/ 212 w 753404"/>
              <a:gd name="connsiteY4" fmla="*/ 5337 h 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404" h="65662">
                <a:moveTo>
                  <a:pt x="212" y="5337"/>
                </a:moveTo>
                <a:cubicBezTo>
                  <a:pt x="11854" y="9570"/>
                  <a:pt x="532554" y="20683"/>
                  <a:pt x="657437" y="30737"/>
                </a:cubicBezTo>
                <a:cubicBezTo>
                  <a:pt x="782320" y="40791"/>
                  <a:pt x="749512" y="65662"/>
                  <a:pt x="749512" y="65662"/>
                </a:cubicBezTo>
                <a:cubicBezTo>
                  <a:pt x="737870" y="61429"/>
                  <a:pt x="715645" y="14862"/>
                  <a:pt x="587587" y="5337"/>
                </a:cubicBezTo>
                <a:cubicBezTo>
                  <a:pt x="459529" y="-4188"/>
                  <a:pt x="-11430" y="1104"/>
                  <a:pt x="212" y="5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02A4D678-B077-9FE9-B459-2CC361958522}"/>
              </a:ext>
            </a:extLst>
          </p:cNvPr>
          <p:cNvSpPr/>
          <p:nvPr/>
        </p:nvSpPr>
        <p:spPr>
          <a:xfrm>
            <a:off x="7590400" y="9283650"/>
            <a:ext cx="914759" cy="213738"/>
          </a:xfrm>
          <a:custGeom>
            <a:avLst/>
            <a:gdLst>
              <a:gd name="connsiteX0" fmla="*/ 1025 w 914759"/>
              <a:gd name="connsiteY0" fmla="*/ 50 h 213738"/>
              <a:gd name="connsiteX1" fmla="*/ 667775 w 914759"/>
              <a:gd name="connsiteY1" fmla="*/ 193725 h 213738"/>
              <a:gd name="connsiteX2" fmla="*/ 912250 w 914759"/>
              <a:gd name="connsiteY2" fmla="*/ 200075 h 213738"/>
              <a:gd name="connsiteX3" fmla="*/ 759850 w 914759"/>
              <a:gd name="connsiteY3" fmla="*/ 212775 h 213738"/>
              <a:gd name="connsiteX4" fmla="*/ 239150 w 914759"/>
              <a:gd name="connsiteY4" fmla="*/ 171500 h 213738"/>
              <a:gd name="connsiteX5" fmla="*/ 509025 w 914759"/>
              <a:gd name="connsiteY5" fmla="*/ 174675 h 213738"/>
              <a:gd name="connsiteX6" fmla="*/ 1025 w 914759"/>
              <a:gd name="connsiteY6" fmla="*/ 50 h 21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59" h="213738">
                <a:moveTo>
                  <a:pt x="1025" y="50"/>
                </a:moveTo>
                <a:cubicBezTo>
                  <a:pt x="27483" y="3225"/>
                  <a:pt x="515904" y="160388"/>
                  <a:pt x="667775" y="193725"/>
                </a:cubicBezTo>
                <a:cubicBezTo>
                  <a:pt x="819646" y="227062"/>
                  <a:pt x="896904" y="196900"/>
                  <a:pt x="912250" y="200075"/>
                </a:cubicBezTo>
                <a:cubicBezTo>
                  <a:pt x="927596" y="203250"/>
                  <a:pt x="872033" y="217538"/>
                  <a:pt x="759850" y="212775"/>
                </a:cubicBezTo>
                <a:cubicBezTo>
                  <a:pt x="647667" y="208013"/>
                  <a:pt x="280954" y="177850"/>
                  <a:pt x="239150" y="171500"/>
                </a:cubicBezTo>
                <a:cubicBezTo>
                  <a:pt x="197346" y="165150"/>
                  <a:pt x="549771" y="204308"/>
                  <a:pt x="509025" y="174675"/>
                </a:cubicBezTo>
                <a:cubicBezTo>
                  <a:pt x="468279" y="145042"/>
                  <a:pt x="-25433" y="-3125"/>
                  <a:pt x="102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32E84D75-2752-20C3-E546-FFC2637DDE23}"/>
              </a:ext>
            </a:extLst>
          </p:cNvPr>
          <p:cNvSpPr/>
          <p:nvPr/>
        </p:nvSpPr>
        <p:spPr>
          <a:xfrm>
            <a:off x="8216872" y="9558074"/>
            <a:ext cx="384495" cy="614789"/>
          </a:xfrm>
          <a:custGeom>
            <a:avLst/>
            <a:gdLst>
              <a:gd name="connsiteX0" fmla="*/ 384203 w 384495"/>
              <a:gd name="connsiteY0" fmla="*/ 87576 h 614789"/>
              <a:gd name="connsiteX1" fmla="*/ 127028 w 384495"/>
              <a:gd name="connsiteY1" fmla="*/ 287601 h 614789"/>
              <a:gd name="connsiteX2" fmla="*/ 28 w 384495"/>
              <a:gd name="connsiteY2" fmla="*/ 614626 h 614789"/>
              <a:gd name="connsiteX3" fmla="*/ 136553 w 384495"/>
              <a:gd name="connsiteY3" fmla="*/ 243151 h 614789"/>
              <a:gd name="connsiteX4" fmla="*/ 85753 w 384495"/>
              <a:gd name="connsiteY4" fmla="*/ 335226 h 614789"/>
              <a:gd name="connsiteX5" fmla="*/ 311178 w 384495"/>
              <a:gd name="connsiteY5" fmla="*/ 1851 h 614789"/>
              <a:gd name="connsiteX6" fmla="*/ 181003 w 384495"/>
              <a:gd name="connsiteY6" fmla="*/ 195526 h 614789"/>
              <a:gd name="connsiteX7" fmla="*/ 384203 w 384495"/>
              <a:gd name="connsiteY7" fmla="*/ 87576 h 61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495" h="614789">
                <a:moveTo>
                  <a:pt x="384203" y="87576"/>
                </a:moveTo>
                <a:cubicBezTo>
                  <a:pt x="375207" y="102922"/>
                  <a:pt x="191057" y="199759"/>
                  <a:pt x="127028" y="287601"/>
                </a:cubicBezTo>
                <a:cubicBezTo>
                  <a:pt x="62999" y="375443"/>
                  <a:pt x="-1559" y="622034"/>
                  <a:pt x="28" y="614626"/>
                </a:cubicBezTo>
                <a:cubicBezTo>
                  <a:pt x="1615" y="607218"/>
                  <a:pt x="122265" y="289718"/>
                  <a:pt x="136553" y="243151"/>
                </a:cubicBezTo>
                <a:cubicBezTo>
                  <a:pt x="150840" y="196584"/>
                  <a:pt x="56649" y="375443"/>
                  <a:pt x="85753" y="335226"/>
                </a:cubicBezTo>
                <a:cubicBezTo>
                  <a:pt x="114857" y="295009"/>
                  <a:pt x="295303" y="25134"/>
                  <a:pt x="311178" y="1851"/>
                </a:cubicBezTo>
                <a:cubicBezTo>
                  <a:pt x="327053" y="-21432"/>
                  <a:pt x="169891" y="182297"/>
                  <a:pt x="181003" y="195526"/>
                </a:cubicBezTo>
                <a:cubicBezTo>
                  <a:pt x="192115" y="208755"/>
                  <a:pt x="393199" y="72230"/>
                  <a:pt x="384203" y="87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E53D91E8-62CD-48EB-5D12-107D65F2E41F}"/>
              </a:ext>
            </a:extLst>
          </p:cNvPr>
          <p:cNvSpPr/>
          <p:nvPr/>
        </p:nvSpPr>
        <p:spPr>
          <a:xfrm>
            <a:off x="8198512" y="9655175"/>
            <a:ext cx="516907" cy="490955"/>
          </a:xfrm>
          <a:custGeom>
            <a:avLst/>
            <a:gdLst>
              <a:gd name="connsiteX0" fmla="*/ 516863 w 516907"/>
              <a:gd name="connsiteY0" fmla="*/ 15875 h 490955"/>
              <a:gd name="connsiteX1" fmla="*/ 288263 w 516907"/>
              <a:gd name="connsiteY1" fmla="*/ 149225 h 490955"/>
              <a:gd name="connsiteX2" fmla="*/ 123163 w 516907"/>
              <a:gd name="connsiteY2" fmla="*/ 371475 h 490955"/>
              <a:gd name="connsiteX3" fmla="*/ 278738 w 516907"/>
              <a:gd name="connsiteY3" fmla="*/ 139700 h 490955"/>
              <a:gd name="connsiteX4" fmla="*/ 97763 w 516907"/>
              <a:gd name="connsiteY4" fmla="*/ 346075 h 490955"/>
              <a:gd name="connsiteX5" fmla="*/ 8863 w 516907"/>
              <a:gd name="connsiteY5" fmla="*/ 479425 h 490955"/>
              <a:gd name="connsiteX6" fmla="*/ 310488 w 516907"/>
              <a:gd name="connsiteY6" fmla="*/ 44450 h 490955"/>
              <a:gd name="connsiteX7" fmla="*/ 253338 w 516907"/>
              <a:gd name="connsiteY7" fmla="*/ 107950 h 490955"/>
              <a:gd name="connsiteX8" fmla="*/ 393038 w 516907"/>
              <a:gd name="connsiteY8" fmla="*/ 0 h 490955"/>
              <a:gd name="connsiteX9" fmla="*/ 269213 w 516907"/>
              <a:gd name="connsiteY9" fmla="*/ 107950 h 490955"/>
              <a:gd name="connsiteX10" fmla="*/ 516863 w 516907"/>
              <a:gd name="connsiteY10" fmla="*/ 15875 h 49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907" h="490955">
                <a:moveTo>
                  <a:pt x="516863" y="15875"/>
                </a:moveTo>
                <a:cubicBezTo>
                  <a:pt x="520038" y="22754"/>
                  <a:pt x="353880" y="89958"/>
                  <a:pt x="288263" y="149225"/>
                </a:cubicBezTo>
                <a:cubicBezTo>
                  <a:pt x="222646" y="208492"/>
                  <a:pt x="124750" y="373062"/>
                  <a:pt x="123163" y="371475"/>
                </a:cubicBezTo>
                <a:cubicBezTo>
                  <a:pt x="121576" y="369888"/>
                  <a:pt x="282971" y="143933"/>
                  <a:pt x="278738" y="139700"/>
                </a:cubicBezTo>
                <a:cubicBezTo>
                  <a:pt x="274505" y="135467"/>
                  <a:pt x="142742" y="289454"/>
                  <a:pt x="97763" y="346075"/>
                </a:cubicBezTo>
                <a:cubicBezTo>
                  <a:pt x="52784" y="402696"/>
                  <a:pt x="-26591" y="529696"/>
                  <a:pt x="8863" y="479425"/>
                </a:cubicBezTo>
                <a:cubicBezTo>
                  <a:pt x="44317" y="429154"/>
                  <a:pt x="269742" y="106362"/>
                  <a:pt x="310488" y="44450"/>
                </a:cubicBezTo>
                <a:cubicBezTo>
                  <a:pt x="351234" y="-17462"/>
                  <a:pt x="239580" y="115358"/>
                  <a:pt x="253338" y="107950"/>
                </a:cubicBezTo>
                <a:cubicBezTo>
                  <a:pt x="267096" y="100542"/>
                  <a:pt x="390392" y="0"/>
                  <a:pt x="393038" y="0"/>
                </a:cubicBezTo>
                <a:cubicBezTo>
                  <a:pt x="395684" y="0"/>
                  <a:pt x="254396" y="108479"/>
                  <a:pt x="269213" y="107950"/>
                </a:cubicBezTo>
                <a:cubicBezTo>
                  <a:pt x="284030" y="107421"/>
                  <a:pt x="513688" y="8996"/>
                  <a:pt x="516863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2ADF76CA-0F1F-D1FD-ECF3-6D652D21864F}"/>
              </a:ext>
            </a:extLst>
          </p:cNvPr>
          <p:cNvSpPr/>
          <p:nvPr/>
        </p:nvSpPr>
        <p:spPr>
          <a:xfrm>
            <a:off x="6824716" y="8949306"/>
            <a:ext cx="230242" cy="907753"/>
          </a:xfrm>
          <a:custGeom>
            <a:avLst/>
            <a:gdLst>
              <a:gd name="connsiteX0" fmla="*/ 1534 w 230242"/>
              <a:gd name="connsiteY0" fmla="*/ 4194 h 907753"/>
              <a:gd name="connsiteX1" fmla="*/ 115834 w 230242"/>
              <a:gd name="connsiteY1" fmla="*/ 77219 h 907753"/>
              <a:gd name="connsiteX2" fmla="*/ 122184 w 230242"/>
              <a:gd name="connsiteY2" fmla="*/ 293119 h 907753"/>
              <a:gd name="connsiteX3" fmla="*/ 150759 w 230242"/>
              <a:gd name="connsiteY3" fmla="*/ 204219 h 907753"/>
              <a:gd name="connsiteX4" fmla="*/ 172984 w 230242"/>
              <a:gd name="connsiteY4" fmla="*/ 397894 h 907753"/>
              <a:gd name="connsiteX5" fmla="*/ 230134 w 230242"/>
              <a:gd name="connsiteY5" fmla="*/ 905894 h 907753"/>
              <a:gd name="connsiteX6" fmla="*/ 157109 w 230242"/>
              <a:gd name="connsiteY6" fmla="*/ 197869 h 907753"/>
              <a:gd name="connsiteX7" fmla="*/ 157109 w 230242"/>
              <a:gd name="connsiteY7" fmla="*/ 83569 h 907753"/>
              <a:gd name="connsiteX8" fmla="*/ 147584 w 230242"/>
              <a:gd name="connsiteY8" fmla="*/ 147069 h 907753"/>
              <a:gd name="connsiteX9" fmla="*/ 150759 w 230242"/>
              <a:gd name="connsiteY9" fmla="*/ 83569 h 907753"/>
              <a:gd name="connsiteX10" fmla="*/ 55509 w 230242"/>
              <a:gd name="connsiteY10" fmla="*/ 16894 h 907753"/>
              <a:gd name="connsiteX11" fmla="*/ 1534 w 230242"/>
              <a:gd name="connsiteY11" fmla="*/ 4194 h 90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242" h="907753">
                <a:moveTo>
                  <a:pt x="1534" y="4194"/>
                </a:moveTo>
                <a:cubicBezTo>
                  <a:pt x="11588" y="14248"/>
                  <a:pt x="95726" y="29065"/>
                  <a:pt x="115834" y="77219"/>
                </a:cubicBezTo>
                <a:cubicBezTo>
                  <a:pt x="135942" y="125373"/>
                  <a:pt x="116363" y="271952"/>
                  <a:pt x="122184" y="293119"/>
                </a:cubicBezTo>
                <a:cubicBezTo>
                  <a:pt x="128005" y="314286"/>
                  <a:pt x="142292" y="186757"/>
                  <a:pt x="150759" y="204219"/>
                </a:cubicBezTo>
                <a:cubicBezTo>
                  <a:pt x="159226" y="221681"/>
                  <a:pt x="159755" y="280948"/>
                  <a:pt x="172984" y="397894"/>
                </a:cubicBezTo>
                <a:cubicBezTo>
                  <a:pt x="186213" y="514840"/>
                  <a:pt x="232780" y="939232"/>
                  <a:pt x="230134" y="905894"/>
                </a:cubicBezTo>
                <a:cubicBezTo>
                  <a:pt x="227488" y="872557"/>
                  <a:pt x="169280" y="334923"/>
                  <a:pt x="157109" y="197869"/>
                </a:cubicBezTo>
                <a:cubicBezTo>
                  <a:pt x="144938" y="60815"/>
                  <a:pt x="158696" y="92036"/>
                  <a:pt x="157109" y="83569"/>
                </a:cubicBezTo>
                <a:cubicBezTo>
                  <a:pt x="155522" y="75102"/>
                  <a:pt x="148642" y="147069"/>
                  <a:pt x="147584" y="147069"/>
                </a:cubicBezTo>
                <a:cubicBezTo>
                  <a:pt x="146526" y="147069"/>
                  <a:pt x="166105" y="105265"/>
                  <a:pt x="150759" y="83569"/>
                </a:cubicBezTo>
                <a:cubicBezTo>
                  <a:pt x="135413" y="61873"/>
                  <a:pt x="77734" y="30123"/>
                  <a:pt x="55509" y="16894"/>
                </a:cubicBezTo>
                <a:cubicBezTo>
                  <a:pt x="33284" y="3665"/>
                  <a:pt x="-8520" y="-5860"/>
                  <a:pt x="1534" y="4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21887C44-BD18-FBB1-D621-AD3965A3566F}"/>
              </a:ext>
            </a:extLst>
          </p:cNvPr>
          <p:cNvSpPr/>
          <p:nvPr/>
        </p:nvSpPr>
        <p:spPr>
          <a:xfrm>
            <a:off x="6916155" y="9036659"/>
            <a:ext cx="164100" cy="1154757"/>
          </a:xfrm>
          <a:custGeom>
            <a:avLst/>
            <a:gdLst>
              <a:gd name="connsiteX0" fmla="*/ 11695 w 164100"/>
              <a:gd name="connsiteY0" fmla="*/ 18441 h 1154757"/>
              <a:gd name="connsiteX1" fmla="*/ 81545 w 164100"/>
              <a:gd name="connsiteY1" fmla="*/ 647091 h 1154757"/>
              <a:gd name="connsiteX2" fmla="*/ 84720 w 164100"/>
              <a:gd name="connsiteY2" fmla="*/ 726466 h 1154757"/>
              <a:gd name="connsiteX3" fmla="*/ 94245 w 164100"/>
              <a:gd name="connsiteY3" fmla="*/ 653441 h 1154757"/>
              <a:gd name="connsiteX4" fmla="*/ 164095 w 164100"/>
              <a:gd name="connsiteY4" fmla="*/ 1151916 h 1154757"/>
              <a:gd name="connsiteX5" fmla="*/ 97420 w 164100"/>
              <a:gd name="connsiteY5" fmla="*/ 828066 h 1154757"/>
              <a:gd name="connsiteX6" fmla="*/ 2170 w 164100"/>
              <a:gd name="connsiteY6" fmla="*/ 237516 h 1154757"/>
              <a:gd name="connsiteX7" fmla="*/ 30745 w 164100"/>
              <a:gd name="connsiteY7" fmla="*/ 380391 h 1154757"/>
              <a:gd name="connsiteX8" fmla="*/ 30745 w 164100"/>
              <a:gd name="connsiteY8" fmla="*/ 186716 h 1154757"/>
              <a:gd name="connsiteX9" fmla="*/ 11695 w 164100"/>
              <a:gd name="connsiteY9" fmla="*/ 18441 h 115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00" h="1154757">
                <a:moveTo>
                  <a:pt x="11695" y="18441"/>
                </a:moveTo>
                <a:cubicBezTo>
                  <a:pt x="20162" y="95170"/>
                  <a:pt x="69374" y="529087"/>
                  <a:pt x="81545" y="647091"/>
                </a:cubicBezTo>
                <a:cubicBezTo>
                  <a:pt x="93716" y="765095"/>
                  <a:pt x="82603" y="725408"/>
                  <a:pt x="84720" y="726466"/>
                </a:cubicBezTo>
                <a:cubicBezTo>
                  <a:pt x="86837" y="727524"/>
                  <a:pt x="81016" y="582533"/>
                  <a:pt x="94245" y="653441"/>
                </a:cubicBezTo>
                <a:cubicBezTo>
                  <a:pt x="107474" y="724349"/>
                  <a:pt x="163566" y="1122812"/>
                  <a:pt x="164095" y="1151916"/>
                </a:cubicBezTo>
                <a:cubicBezTo>
                  <a:pt x="164624" y="1181020"/>
                  <a:pt x="124408" y="980466"/>
                  <a:pt x="97420" y="828066"/>
                </a:cubicBezTo>
                <a:cubicBezTo>
                  <a:pt x="70433" y="675666"/>
                  <a:pt x="13282" y="312128"/>
                  <a:pt x="2170" y="237516"/>
                </a:cubicBezTo>
                <a:cubicBezTo>
                  <a:pt x="-8942" y="162904"/>
                  <a:pt x="25982" y="388858"/>
                  <a:pt x="30745" y="380391"/>
                </a:cubicBezTo>
                <a:cubicBezTo>
                  <a:pt x="35508" y="371924"/>
                  <a:pt x="30216" y="248099"/>
                  <a:pt x="30745" y="186716"/>
                </a:cubicBezTo>
                <a:cubicBezTo>
                  <a:pt x="31274" y="125333"/>
                  <a:pt x="3228" y="-58288"/>
                  <a:pt x="11695" y="18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E10D022D-CE3B-2226-85B6-5E88CA90A0DD}"/>
              </a:ext>
            </a:extLst>
          </p:cNvPr>
          <p:cNvSpPr/>
          <p:nvPr/>
        </p:nvSpPr>
        <p:spPr>
          <a:xfrm>
            <a:off x="6590223" y="8857208"/>
            <a:ext cx="326121" cy="495045"/>
          </a:xfrm>
          <a:custGeom>
            <a:avLst/>
            <a:gdLst>
              <a:gd name="connsiteX0" fmla="*/ 16952 w 326121"/>
              <a:gd name="connsiteY0" fmla="*/ 7392 h 495045"/>
              <a:gd name="connsiteX1" fmla="*/ 48702 w 326121"/>
              <a:gd name="connsiteY1" fmla="*/ 48667 h 495045"/>
              <a:gd name="connsiteX2" fmla="*/ 290002 w 326121"/>
              <a:gd name="connsiteY2" fmla="*/ 226467 h 495045"/>
              <a:gd name="connsiteX3" fmla="*/ 324927 w 326121"/>
              <a:gd name="connsiteY3" fmla="*/ 493167 h 495045"/>
              <a:gd name="connsiteX4" fmla="*/ 315402 w 326121"/>
              <a:gd name="connsiteY4" fmla="*/ 337592 h 495045"/>
              <a:gd name="connsiteX5" fmla="*/ 290002 w 326121"/>
              <a:gd name="connsiteY5" fmla="*/ 188367 h 495045"/>
              <a:gd name="connsiteX6" fmla="*/ 137602 w 326121"/>
              <a:gd name="connsiteY6" fmla="*/ 29617 h 495045"/>
              <a:gd name="connsiteX7" fmla="*/ 251902 w 326121"/>
              <a:gd name="connsiteY7" fmla="*/ 172492 h 495045"/>
              <a:gd name="connsiteX8" fmla="*/ 16952 w 326121"/>
              <a:gd name="connsiteY8" fmla="*/ 7392 h 49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21" h="495045">
                <a:moveTo>
                  <a:pt x="16952" y="7392"/>
                </a:moveTo>
                <a:cubicBezTo>
                  <a:pt x="-16915" y="-13246"/>
                  <a:pt x="3194" y="12155"/>
                  <a:pt x="48702" y="48667"/>
                </a:cubicBezTo>
                <a:cubicBezTo>
                  <a:pt x="94210" y="85179"/>
                  <a:pt x="243965" y="152384"/>
                  <a:pt x="290002" y="226467"/>
                </a:cubicBezTo>
                <a:cubicBezTo>
                  <a:pt x="336039" y="300550"/>
                  <a:pt x="320694" y="474646"/>
                  <a:pt x="324927" y="493167"/>
                </a:cubicBezTo>
                <a:cubicBezTo>
                  <a:pt x="329160" y="511688"/>
                  <a:pt x="321223" y="388392"/>
                  <a:pt x="315402" y="337592"/>
                </a:cubicBezTo>
                <a:cubicBezTo>
                  <a:pt x="309581" y="286792"/>
                  <a:pt x="319635" y="239696"/>
                  <a:pt x="290002" y="188367"/>
                </a:cubicBezTo>
                <a:cubicBezTo>
                  <a:pt x="260369" y="137038"/>
                  <a:pt x="143952" y="32263"/>
                  <a:pt x="137602" y="29617"/>
                </a:cubicBezTo>
                <a:cubicBezTo>
                  <a:pt x="131252" y="26971"/>
                  <a:pt x="270423" y="174079"/>
                  <a:pt x="251902" y="172492"/>
                </a:cubicBezTo>
                <a:cubicBezTo>
                  <a:pt x="233381" y="170905"/>
                  <a:pt x="50819" y="28030"/>
                  <a:pt x="16952" y="7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8CB7DC4F-9D64-28D7-2974-E00FC809C8EB}"/>
              </a:ext>
            </a:extLst>
          </p:cNvPr>
          <p:cNvSpPr/>
          <p:nvPr/>
        </p:nvSpPr>
        <p:spPr>
          <a:xfrm>
            <a:off x="6533939" y="9267079"/>
            <a:ext cx="380240" cy="413930"/>
          </a:xfrm>
          <a:custGeom>
            <a:avLst/>
            <a:gdLst>
              <a:gd name="connsiteX0" fmla="*/ 190711 w 380240"/>
              <a:gd name="connsiteY0" fmla="*/ 746 h 413930"/>
              <a:gd name="connsiteX1" fmla="*/ 308186 w 380240"/>
              <a:gd name="connsiteY1" fmla="*/ 99171 h 413930"/>
              <a:gd name="connsiteX2" fmla="*/ 378036 w 380240"/>
              <a:gd name="connsiteY2" fmla="*/ 407146 h 413930"/>
              <a:gd name="connsiteX3" fmla="*/ 358986 w 380240"/>
              <a:gd name="connsiteY3" fmla="*/ 296021 h 413930"/>
              <a:gd name="connsiteX4" fmla="*/ 320886 w 380240"/>
              <a:gd name="connsiteY4" fmla="*/ 108696 h 413930"/>
              <a:gd name="connsiteX5" fmla="*/ 279611 w 380240"/>
              <a:gd name="connsiteY5" fmla="*/ 111871 h 413930"/>
              <a:gd name="connsiteX6" fmla="*/ 136736 w 380240"/>
              <a:gd name="connsiteY6" fmla="*/ 42021 h 413930"/>
              <a:gd name="connsiteX7" fmla="*/ 211 w 380240"/>
              <a:gd name="connsiteY7" fmla="*/ 83296 h 413930"/>
              <a:gd name="connsiteX8" fmla="*/ 168486 w 380240"/>
              <a:gd name="connsiteY8" fmla="*/ 61071 h 413930"/>
              <a:gd name="connsiteX9" fmla="*/ 352636 w 380240"/>
              <a:gd name="connsiteY9" fmla="*/ 134096 h 413930"/>
              <a:gd name="connsiteX10" fmla="*/ 263736 w 380240"/>
              <a:gd name="connsiteY10" fmla="*/ 57896 h 413930"/>
              <a:gd name="connsiteX11" fmla="*/ 190711 w 380240"/>
              <a:gd name="connsiteY11" fmla="*/ 746 h 41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0240" h="413930">
                <a:moveTo>
                  <a:pt x="190711" y="746"/>
                </a:moveTo>
                <a:cubicBezTo>
                  <a:pt x="198119" y="7625"/>
                  <a:pt x="276965" y="31438"/>
                  <a:pt x="308186" y="99171"/>
                </a:cubicBezTo>
                <a:cubicBezTo>
                  <a:pt x="339407" y="166904"/>
                  <a:pt x="369569" y="374338"/>
                  <a:pt x="378036" y="407146"/>
                </a:cubicBezTo>
                <a:cubicBezTo>
                  <a:pt x="386503" y="439954"/>
                  <a:pt x="368511" y="345763"/>
                  <a:pt x="358986" y="296021"/>
                </a:cubicBezTo>
                <a:cubicBezTo>
                  <a:pt x="349461" y="246279"/>
                  <a:pt x="334115" y="139388"/>
                  <a:pt x="320886" y="108696"/>
                </a:cubicBezTo>
                <a:cubicBezTo>
                  <a:pt x="307657" y="78004"/>
                  <a:pt x="310303" y="122984"/>
                  <a:pt x="279611" y="111871"/>
                </a:cubicBezTo>
                <a:cubicBezTo>
                  <a:pt x="248919" y="100759"/>
                  <a:pt x="183303" y="46783"/>
                  <a:pt x="136736" y="42021"/>
                </a:cubicBezTo>
                <a:cubicBezTo>
                  <a:pt x="90169" y="37259"/>
                  <a:pt x="-5081" y="80121"/>
                  <a:pt x="211" y="83296"/>
                </a:cubicBezTo>
                <a:cubicBezTo>
                  <a:pt x="5503" y="86471"/>
                  <a:pt x="109749" y="52604"/>
                  <a:pt x="168486" y="61071"/>
                </a:cubicBezTo>
                <a:cubicBezTo>
                  <a:pt x="227223" y="69538"/>
                  <a:pt x="336761" y="134625"/>
                  <a:pt x="352636" y="134096"/>
                </a:cubicBezTo>
                <a:cubicBezTo>
                  <a:pt x="368511" y="133567"/>
                  <a:pt x="290194" y="79592"/>
                  <a:pt x="263736" y="57896"/>
                </a:cubicBezTo>
                <a:cubicBezTo>
                  <a:pt x="237278" y="36200"/>
                  <a:pt x="183303" y="-6133"/>
                  <a:pt x="190711" y="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07B6177F-E198-0131-C8B9-7DCCB47BB05E}"/>
              </a:ext>
            </a:extLst>
          </p:cNvPr>
          <p:cNvSpPr/>
          <p:nvPr/>
        </p:nvSpPr>
        <p:spPr>
          <a:xfrm>
            <a:off x="6543519" y="9344021"/>
            <a:ext cx="381964" cy="435078"/>
          </a:xfrm>
          <a:custGeom>
            <a:avLst/>
            <a:gdLst>
              <a:gd name="connsiteX0" fmla="*/ 3331 w 381964"/>
              <a:gd name="connsiteY0" fmla="*/ 69854 h 435078"/>
              <a:gd name="connsiteX1" fmla="*/ 349406 w 381964"/>
              <a:gd name="connsiteY1" fmla="*/ 4 h 435078"/>
              <a:gd name="connsiteX2" fmla="*/ 285906 w 381964"/>
              <a:gd name="connsiteY2" fmla="*/ 66679 h 435078"/>
              <a:gd name="connsiteX3" fmla="*/ 285906 w 381964"/>
              <a:gd name="connsiteY3" fmla="*/ 133354 h 435078"/>
              <a:gd name="connsiteX4" fmla="*/ 381156 w 381964"/>
              <a:gd name="connsiteY4" fmla="*/ 434979 h 435078"/>
              <a:gd name="connsiteX5" fmla="*/ 327181 w 381964"/>
              <a:gd name="connsiteY5" fmla="*/ 165104 h 435078"/>
              <a:gd name="connsiteX6" fmla="*/ 247806 w 381964"/>
              <a:gd name="connsiteY6" fmla="*/ 22229 h 435078"/>
              <a:gd name="connsiteX7" fmla="*/ 177956 w 381964"/>
              <a:gd name="connsiteY7" fmla="*/ 12704 h 435078"/>
              <a:gd name="connsiteX8" fmla="*/ 3331 w 381964"/>
              <a:gd name="connsiteY8" fmla="*/ 69854 h 43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964" h="435078">
                <a:moveTo>
                  <a:pt x="3331" y="69854"/>
                </a:moveTo>
                <a:cubicBezTo>
                  <a:pt x="31906" y="67737"/>
                  <a:pt x="302310" y="533"/>
                  <a:pt x="349406" y="4"/>
                </a:cubicBezTo>
                <a:cubicBezTo>
                  <a:pt x="396502" y="-525"/>
                  <a:pt x="296489" y="44454"/>
                  <a:pt x="285906" y="66679"/>
                </a:cubicBezTo>
                <a:cubicBezTo>
                  <a:pt x="275323" y="88904"/>
                  <a:pt x="270031" y="71971"/>
                  <a:pt x="285906" y="133354"/>
                </a:cubicBezTo>
                <a:cubicBezTo>
                  <a:pt x="301781" y="194737"/>
                  <a:pt x="374277" y="429687"/>
                  <a:pt x="381156" y="434979"/>
                </a:cubicBezTo>
                <a:cubicBezTo>
                  <a:pt x="388035" y="440271"/>
                  <a:pt x="349406" y="233895"/>
                  <a:pt x="327181" y="165104"/>
                </a:cubicBezTo>
                <a:cubicBezTo>
                  <a:pt x="304956" y="96313"/>
                  <a:pt x="272677" y="47629"/>
                  <a:pt x="247806" y="22229"/>
                </a:cubicBezTo>
                <a:cubicBezTo>
                  <a:pt x="222935" y="-3171"/>
                  <a:pt x="217643" y="5296"/>
                  <a:pt x="177956" y="12704"/>
                </a:cubicBezTo>
                <a:cubicBezTo>
                  <a:pt x="138269" y="20112"/>
                  <a:pt x="-25244" y="71971"/>
                  <a:pt x="3331" y="69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2BF55F8F-FFB6-960C-2EF5-DF8152C8235D}"/>
              </a:ext>
            </a:extLst>
          </p:cNvPr>
          <p:cNvSpPr/>
          <p:nvPr/>
        </p:nvSpPr>
        <p:spPr>
          <a:xfrm>
            <a:off x="6533841" y="9404232"/>
            <a:ext cx="514668" cy="789042"/>
          </a:xfrm>
          <a:custGeom>
            <a:avLst/>
            <a:gdLst>
              <a:gd name="connsiteX0" fmla="*/ 309 w 514668"/>
              <a:gd name="connsiteY0" fmla="*/ 118 h 789042"/>
              <a:gd name="connsiteX1" fmla="*/ 273359 w 514668"/>
              <a:gd name="connsiteY1" fmla="*/ 257293 h 789042"/>
              <a:gd name="connsiteX2" fmla="*/ 470209 w 514668"/>
              <a:gd name="connsiteY2" fmla="*/ 495418 h 789042"/>
              <a:gd name="connsiteX3" fmla="*/ 228909 w 514668"/>
              <a:gd name="connsiteY3" fmla="*/ 181093 h 789042"/>
              <a:gd name="connsiteX4" fmla="*/ 165409 w 514668"/>
              <a:gd name="connsiteY4" fmla="*/ 117593 h 789042"/>
              <a:gd name="connsiteX5" fmla="*/ 470209 w 514668"/>
              <a:gd name="connsiteY5" fmla="*/ 479543 h 789042"/>
              <a:gd name="connsiteX6" fmla="*/ 486084 w 514668"/>
              <a:gd name="connsiteY6" fmla="*/ 679568 h 789042"/>
              <a:gd name="connsiteX7" fmla="*/ 514659 w 514668"/>
              <a:gd name="connsiteY7" fmla="*/ 787518 h 789042"/>
              <a:gd name="connsiteX8" fmla="*/ 482909 w 514668"/>
              <a:gd name="connsiteY8" fmla="*/ 603368 h 789042"/>
              <a:gd name="connsiteX9" fmla="*/ 406709 w 514668"/>
              <a:gd name="connsiteY9" fmla="*/ 444618 h 789042"/>
              <a:gd name="connsiteX10" fmla="*/ 92384 w 514668"/>
              <a:gd name="connsiteY10" fmla="*/ 123943 h 789042"/>
              <a:gd name="connsiteX11" fmla="*/ 216209 w 514668"/>
              <a:gd name="connsiteY11" fmla="*/ 222368 h 789042"/>
              <a:gd name="connsiteX12" fmla="*/ 309 w 514668"/>
              <a:gd name="connsiteY12" fmla="*/ 118 h 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668" h="789042">
                <a:moveTo>
                  <a:pt x="309" y="118"/>
                </a:moveTo>
                <a:cubicBezTo>
                  <a:pt x="9834" y="5939"/>
                  <a:pt x="195042" y="174743"/>
                  <a:pt x="273359" y="257293"/>
                </a:cubicBezTo>
                <a:cubicBezTo>
                  <a:pt x="351676" y="339843"/>
                  <a:pt x="477617" y="508118"/>
                  <a:pt x="470209" y="495418"/>
                </a:cubicBezTo>
                <a:cubicBezTo>
                  <a:pt x="462801" y="482718"/>
                  <a:pt x="279709" y="244064"/>
                  <a:pt x="228909" y="181093"/>
                </a:cubicBezTo>
                <a:cubicBezTo>
                  <a:pt x="178109" y="118122"/>
                  <a:pt x="125192" y="67851"/>
                  <a:pt x="165409" y="117593"/>
                </a:cubicBezTo>
                <a:cubicBezTo>
                  <a:pt x="205626" y="167335"/>
                  <a:pt x="416763" y="385881"/>
                  <a:pt x="470209" y="479543"/>
                </a:cubicBezTo>
                <a:cubicBezTo>
                  <a:pt x="523655" y="573206"/>
                  <a:pt x="478676" y="628239"/>
                  <a:pt x="486084" y="679568"/>
                </a:cubicBezTo>
                <a:cubicBezTo>
                  <a:pt x="493492" y="730897"/>
                  <a:pt x="515188" y="800218"/>
                  <a:pt x="514659" y="787518"/>
                </a:cubicBezTo>
                <a:cubicBezTo>
                  <a:pt x="514130" y="774818"/>
                  <a:pt x="500901" y="660518"/>
                  <a:pt x="482909" y="603368"/>
                </a:cubicBezTo>
                <a:cubicBezTo>
                  <a:pt x="464917" y="546218"/>
                  <a:pt x="471796" y="524522"/>
                  <a:pt x="406709" y="444618"/>
                </a:cubicBezTo>
                <a:cubicBezTo>
                  <a:pt x="341622" y="364714"/>
                  <a:pt x="124134" y="160985"/>
                  <a:pt x="92384" y="123943"/>
                </a:cubicBezTo>
                <a:cubicBezTo>
                  <a:pt x="60634" y="86901"/>
                  <a:pt x="228380" y="240360"/>
                  <a:pt x="216209" y="222368"/>
                </a:cubicBezTo>
                <a:cubicBezTo>
                  <a:pt x="204038" y="204376"/>
                  <a:pt x="-9216" y="-5703"/>
                  <a:pt x="30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F6C67234-E09B-235D-6C8E-254B7D039E85}"/>
              </a:ext>
            </a:extLst>
          </p:cNvPr>
          <p:cNvSpPr/>
          <p:nvPr/>
        </p:nvSpPr>
        <p:spPr>
          <a:xfrm>
            <a:off x="6525759" y="9521774"/>
            <a:ext cx="296887" cy="700485"/>
          </a:xfrm>
          <a:custGeom>
            <a:avLst/>
            <a:gdLst>
              <a:gd name="connsiteX0" fmla="*/ 5216 w 296887"/>
              <a:gd name="connsiteY0" fmla="*/ 6401 h 700485"/>
              <a:gd name="connsiteX1" fmla="*/ 262391 w 296887"/>
              <a:gd name="connsiteY1" fmla="*/ 215951 h 700485"/>
              <a:gd name="connsiteX2" fmla="*/ 294141 w 296887"/>
              <a:gd name="connsiteY2" fmla="*/ 438201 h 700485"/>
              <a:gd name="connsiteX3" fmla="*/ 294141 w 296887"/>
              <a:gd name="connsiteY3" fmla="*/ 400101 h 700485"/>
              <a:gd name="connsiteX4" fmla="*/ 284616 w 296887"/>
              <a:gd name="connsiteY4" fmla="*/ 628701 h 700485"/>
              <a:gd name="connsiteX5" fmla="*/ 290966 w 296887"/>
              <a:gd name="connsiteY5" fmla="*/ 679501 h 700485"/>
              <a:gd name="connsiteX6" fmla="*/ 281441 w 296887"/>
              <a:gd name="connsiteY6" fmla="*/ 314376 h 700485"/>
              <a:gd name="connsiteX7" fmla="*/ 240166 w 296887"/>
              <a:gd name="connsiteY7" fmla="*/ 206426 h 700485"/>
              <a:gd name="connsiteX8" fmla="*/ 100466 w 296887"/>
              <a:gd name="connsiteY8" fmla="*/ 66726 h 700485"/>
              <a:gd name="connsiteX9" fmla="*/ 5216 w 296887"/>
              <a:gd name="connsiteY9" fmla="*/ 6401 h 70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887" h="700485">
                <a:moveTo>
                  <a:pt x="5216" y="6401"/>
                </a:moveTo>
                <a:cubicBezTo>
                  <a:pt x="32203" y="31272"/>
                  <a:pt x="214237" y="143984"/>
                  <a:pt x="262391" y="215951"/>
                </a:cubicBezTo>
                <a:cubicBezTo>
                  <a:pt x="310545" y="287918"/>
                  <a:pt x="288849" y="407509"/>
                  <a:pt x="294141" y="438201"/>
                </a:cubicBezTo>
                <a:cubicBezTo>
                  <a:pt x="299433" y="468893"/>
                  <a:pt x="295729" y="368351"/>
                  <a:pt x="294141" y="400101"/>
                </a:cubicBezTo>
                <a:cubicBezTo>
                  <a:pt x="292553" y="431851"/>
                  <a:pt x="285145" y="582134"/>
                  <a:pt x="284616" y="628701"/>
                </a:cubicBezTo>
                <a:cubicBezTo>
                  <a:pt x="284087" y="675268"/>
                  <a:pt x="291495" y="731888"/>
                  <a:pt x="290966" y="679501"/>
                </a:cubicBezTo>
                <a:cubicBezTo>
                  <a:pt x="290437" y="627114"/>
                  <a:pt x="289908" y="393222"/>
                  <a:pt x="281441" y="314376"/>
                </a:cubicBezTo>
                <a:cubicBezTo>
                  <a:pt x="272974" y="235530"/>
                  <a:pt x="270328" y="247701"/>
                  <a:pt x="240166" y="206426"/>
                </a:cubicBezTo>
                <a:cubicBezTo>
                  <a:pt x="210004" y="165151"/>
                  <a:pt x="138037" y="98476"/>
                  <a:pt x="100466" y="66726"/>
                </a:cubicBezTo>
                <a:cubicBezTo>
                  <a:pt x="62895" y="34976"/>
                  <a:pt x="-21771" y="-18470"/>
                  <a:pt x="5216" y="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320087E3-FA7A-95EC-AE14-9286ED37232C}"/>
              </a:ext>
            </a:extLst>
          </p:cNvPr>
          <p:cNvSpPr/>
          <p:nvPr/>
        </p:nvSpPr>
        <p:spPr>
          <a:xfrm>
            <a:off x="6830413" y="9763785"/>
            <a:ext cx="18062" cy="437964"/>
          </a:xfrm>
          <a:custGeom>
            <a:avLst/>
            <a:gdLst>
              <a:gd name="connsiteX0" fmla="*/ 18062 w 18062"/>
              <a:gd name="connsiteY0" fmla="*/ 5690 h 437964"/>
              <a:gd name="connsiteX1" fmla="*/ 2187 w 18062"/>
              <a:gd name="connsiteY1" fmla="*/ 434315 h 437964"/>
              <a:gd name="connsiteX2" fmla="*/ 2187 w 18062"/>
              <a:gd name="connsiteY2" fmla="*/ 202540 h 437964"/>
              <a:gd name="connsiteX3" fmla="*/ 18062 w 18062"/>
              <a:gd name="connsiteY3" fmla="*/ 5690 h 43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62" h="437964">
                <a:moveTo>
                  <a:pt x="18062" y="5690"/>
                </a:moveTo>
                <a:cubicBezTo>
                  <a:pt x="18062" y="44319"/>
                  <a:pt x="4833" y="401507"/>
                  <a:pt x="2187" y="434315"/>
                </a:cubicBezTo>
                <a:cubicBezTo>
                  <a:pt x="-459" y="467123"/>
                  <a:pt x="-988" y="269744"/>
                  <a:pt x="2187" y="202540"/>
                </a:cubicBezTo>
                <a:cubicBezTo>
                  <a:pt x="5362" y="135336"/>
                  <a:pt x="18062" y="-32939"/>
                  <a:pt x="18062" y="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9D057054-92CF-AD1E-721C-95BF046E8A2D}"/>
              </a:ext>
            </a:extLst>
          </p:cNvPr>
          <p:cNvSpPr/>
          <p:nvPr/>
        </p:nvSpPr>
        <p:spPr>
          <a:xfrm>
            <a:off x="6502173" y="9607514"/>
            <a:ext cx="286688" cy="212761"/>
          </a:xfrm>
          <a:custGeom>
            <a:avLst/>
            <a:gdLst>
              <a:gd name="connsiteX0" fmla="*/ 227 w 286688"/>
              <a:gd name="connsiteY0" fmla="*/ 41311 h 212761"/>
              <a:gd name="connsiteX1" fmla="*/ 149452 w 286688"/>
              <a:gd name="connsiteY1" fmla="*/ 123861 h 212761"/>
              <a:gd name="connsiteX2" fmla="*/ 285977 w 286688"/>
              <a:gd name="connsiteY2" fmla="*/ 212761 h 212761"/>
              <a:gd name="connsiteX3" fmla="*/ 197077 w 286688"/>
              <a:gd name="connsiteY3" fmla="*/ 123861 h 212761"/>
              <a:gd name="connsiteX4" fmla="*/ 66902 w 286688"/>
              <a:gd name="connsiteY4" fmla="*/ 36 h 212761"/>
              <a:gd name="connsiteX5" fmla="*/ 184377 w 286688"/>
              <a:gd name="connsiteY5" fmla="*/ 136561 h 212761"/>
              <a:gd name="connsiteX6" fmla="*/ 227 w 286688"/>
              <a:gd name="connsiteY6" fmla="*/ 41311 h 21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88" h="212761">
                <a:moveTo>
                  <a:pt x="227" y="41311"/>
                </a:moveTo>
                <a:cubicBezTo>
                  <a:pt x="-5594" y="39194"/>
                  <a:pt x="101827" y="95286"/>
                  <a:pt x="149452" y="123861"/>
                </a:cubicBezTo>
                <a:cubicBezTo>
                  <a:pt x="197077" y="152436"/>
                  <a:pt x="278040" y="212761"/>
                  <a:pt x="285977" y="212761"/>
                </a:cubicBezTo>
                <a:cubicBezTo>
                  <a:pt x="293914" y="212761"/>
                  <a:pt x="233590" y="159315"/>
                  <a:pt x="197077" y="123861"/>
                </a:cubicBezTo>
                <a:cubicBezTo>
                  <a:pt x="160565" y="88407"/>
                  <a:pt x="69019" y="-2081"/>
                  <a:pt x="66902" y="36"/>
                </a:cubicBezTo>
                <a:cubicBezTo>
                  <a:pt x="64785" y="2153"/>
                  <a:pt x="193902" y="127565"/>
                  <a:pt x="184377" y="136561"/>
                </a:cubicBezTo>
                <a:cubicBezTo>
                  <a:pt x="174852" y="145557"/>
                  <a:pt x="6048" y="43428"/>
                  <a:pt x="227" y="41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A1536A61-E676-4131-DCC6-3511DFDA9644}"/>
              </a:ext>
            </a:extLst>
          </p:cNvPr>
          <p:cNvSpPr/>
          <p:nvPr/>
        </p:nvSpPr>
        <p:spPr>
          <a:xfrm>
            <a:off x="6454386" y="9709075"/>
            <a:ext cx="355355" cy="282901"/>
          </a:xfrm>
          <a:custGeom>
            <a:avLst/>
            <a:gdLst>
              <a:gd name="connsiteX0" fmla="*/ 389 w 355355"/>
              <a:gd name="connsiteY0" fmla="*/ 75 h 282901"/>
              <a:gd name="connsiteX1" fmla="*/ 289314 w 355355"/>
              <a:gd name="connsiteY1" fmla="*/ 142950 h 282901"/>
              <a:gd name="connsiteX2" fmla="*/ 352814 w 355355"/>
              <a:gd name="connsiteY2" fmla="*/ 282650 h 282901"/>
              <a:gd name="connsiteX3" fmla="*/ 324239 w 355355"/>
              <a:gd name="connsiteY3" fmla="*/ 177875 h 282901"/>
              <a:gd name="connsiteX4" fmla="*/ 159139 w 355355"/>
              <a:gd name="connsiteY4" fmla="*/ 200100 h 282901"/>
              <a:gd name="connsiteX5" fmla="*/ 286139 w 355355"/>
              <a:gd name="connsiteY5" fmla="*/ 171525 h 282901"/>
              <a:gd name="connsiteX6" fmla="*/ 228989 w 355355"/>
              <a:gd name="connsiteY6" fmla="*/ 123900 h 282901"/>
              <a:gd name="connsiteX7" fmla="*/ 389 w 355355"/>
              <a:gd name="connsiteY7" fmla="*/ 75 h 28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355" h="282901">
                <a:moveTo>
                  <a:pt x="389" y="75"/>
                </a:moveTo>
                <a:cubicBezTo>
                  <a:pt x="10443" y="3250"/>
                  <a:pt x="230577" y="95854"/>
                  <a:pt x="289314" y="142950"/>
                </a:cubicBezTo>
                <a:cubicBezTo>
                  <a:pt x="348052" y="190046"/>
                  <a:pt x="346993" y="276829"/>
                  <a:pt x="352814" y="282650"/>
                </a:cubicBezTo>
                <a:cubicBezTo>
                  <a:pt x="358635" y="288471"/>
                  <a:pt x="356518" y="191633"/>
                  <a:pt x="324239" y="177875"/>
                </a:cubicBezTo>
                <a:cubicBezTo>
                  <a:pt x="291960" y="164117"/>
                  <a:pt x="165489" y="201158"/>
                  <a:pt x="159139" y="200100"/>
                </a:cubicBezTo>
                <a:cubicBezTo>
                  <a:pt x="152789" y="199042"/>
                  <a:pt x="274497" y="184225"/>
                  <a:pt x="286139" y="171525"/>
                </a:cubicBezTo>
                <a:cubicBezTo>
                  <a:pt x="297781" y="158825"/>
                  <a:pt x="280318" y="152475"/>
                  <a:pt x="228989" y="123900"/>
                </a:cubicBezTo>
                <a:cubicBezTo>
                  <a:pt x="177660" y="95325"/>
                  <a:pt x="-9665" y="-3100"/>
                  <a:pt x="38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D55F8F82-73DE-E456-A240-1C1D2EC213BC}"/>
              </a:ext>
            </a:extLst>
          </p:cNvPr>
          <p:cNvSpPr/>
          <p:nvPr/>
        </p:nvSpPr>
        <p:spPr>
          <a:xfrm>
            <a:off x="6429374" y="9775691"/>
            <a:ext cx="292107" cy="203531"/>
          </a:xfrm>
          <a:custGeom>
            <a:avLst/>
            <a:gdLst>
              <a:gd name="connsiteX0" fmla="*/ 1 w 292107"/>
              <a:gd name="connsiteY0" fmla="*/ 134 h 203531"/>
              <a:gd name="connsiteX1" fmla="*/ 212726 w 292107"/>
              <a:gd name="connsiteY1" fmla="*/ 123959 h 203531"/>
              <a:gd name="connsiteX2" fmla="*/ 292101 w 292107"/>
              <a:gd name="connsiteY2" fmla="*/ 203334 h 203531"/>
              <a:gd name="connsiteX3" fmla="*/ 209551 w 292107"/>
              <a:gd name="connsiteY3" fmla="*/ 101734 h 203531"/>
              <a:gd name="connsiteX4" fmla="*/ 1 w 292107"/>
              <a:gd name="connsiteY4" fmla="*/ 134 h 20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07" h="203531">
                <a:moveTo>
                  <a:pt x="1" y="134"/>
                </a:moveTo>
                <a:cubicBezTo>
                  <a:pt x="530" y="3838"/>
                  <a:pt x="164043" y="90092"/>
                  <a:pt x="212726" y="123959"/>
                </a:cubicBezTo>
                <a:cubicBezTo>
                  <a:pt x="261409" y="157826"/>
                  <a:pt x="292630" y="207038"/>
                  <a:pt x="292101" y="203334"/>
                </a:cubicBezTo>
                <a:cubicBezTo>
                  <a:pt x="291572" y="199630"/>
                  <a:pt x="259293" y="133484"/>
                  <a:pt x="209551" y="101734"/>
                </a:cubicBezTo>
                <a:cubicBezTo>
                  <a:pt x="159809" y="69984"/>
                  <a:pt x="-528" y="-3570"/>
                  <a:pt x="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134DC0A2-662E-A3D5-7F5E-5754F29C3BE6}"/>
              </a:ext>
            </a:extLst>
          </p:cNvPr>
          <p:cNvSpPr/>
          <p:nvPr/>
        </p:nvSpPr>
        <p:spPr>
          <a:xfrm>
            <a:off x="6429374" y="9807462"/>
            <a:ext cx="317660" cy="441805"/>
          </a:xfrm>
          <a:custGeom>
            <a:avLst/>
            <a:gdLst>
              <a:gd name="connsiteX0" fmla="*/ 1 w 317660"/>
              <a:gd name="connsiteY0" fmla="*/ 113 h 441805"/>
              <a:gd name="connsiteX1" fmla="*/ 171451 w 317660"/>
              <a:gd name="connsiteY1" fmla="*/ 127113 h 441805"/>
              <a:gd name="connsiteX2" fmla="*/ 317501 w 317660"/>
              <a:gd name="connsiteY2" fmla="*/ 200138 h 441805"/>
              <a:gd name="connsiteX3" fmla="*/ 200026 w 317660"/>
              <a:gd name="connsiteY3" fmla="*/ 127113 h 441805"/>
              <a:gd name="connsiteX4" fmla="*/ 203201 w 317660"/>
              <a:gd name="connsiteY4" fmla="*/ 200138 h 441805"/>
              <a:gd name="connsiteX5" fmla="*/ 209551 w 317660"/>
              <a:gd name="connsiteY5" fmla="*/ 441438 h 441805"/>
              <a:gd name="connsiteX6" fmla="*/ 187326 w 317660"/>
              <a:gd name="connsiteY6" fmla="*/ 139813 h 441805"/>
              <a:gd name="connsiteX7" fmla="*/ 168276 w 317660"/>
              <a:gd name="connsiteY7" fmla="*/ 104888 h 441805"/>
              <a:gd name="connsiteX8" fmla="*/ 1 w 317660"/>
              <a:gd name="connsiteY8" fmla="*/ 113 h 44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660" h="441805">
                <a:moveTo>
                  <a:pt x="1" y="113"/>
                </a:moveTo>
                <a:cubicBezTo>
                  <a:pt x="530" y="3817"/>
                  <a:pt x="118534" y="93776"/>
                  <a:pt x="171451" y="127113"/>
                </a:cubicBezTo>
                <a:cubicBezTo>
                  <a:pt x="224368" y="160450"/>
                  <a:pt x="312739" y="200138"/>
                  <a:pt x="317501" y="200138"/>
                </a:cubicBezTo>
                <a:cubicBezTo>
                  <a:pt x="322263" y="200138"/>
                  <a:pt x="219076" y="127113"/>
                  <a:pt x="200026" y="127113"/>
                </a:cubicBezTo>
                <a:cubicBezTo>
                  <a:pt x="180976" y="127113"/>
                  <a:pt x="201614" y="147751"/>
                  <a:pt x="203201" y="200138"/>
                </a:cubicBezTo>
                <a:cubicBezTo>
                  <a:pt x="204788" y="252525"/>
                  <a:pt x="212197" y="451492"/>
                  <a:pt x="209551" y="441438"/>
                </a:cubicBezTo>
                <a:cubicBezTo>
                  <a:pt x="206905" y="431384"/>
                  <a:pt x="194205" y="195905"/>
                  <a:pt x="187326" y="139813"/>
                </a:cubicBezTo>
                <a:cubicBezTo>
                  <a:pt x="180447" y="83721"/>
                  <a:pt x="198968" y="124996"/>
                  <a:pt x="168276" y="104888"/>
                </a:cubicBezTo>
                <a:cubicBezTo>
                  <a:pt x="137584" y="84780"/>
                  <a:pt x="-528" y="-3591"/>
                  <a:pt x="1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1D33208E-7C8B-62C4-008A-FAB3A663F56A}"/>
              </a:ext>
            </a:extLst>
          </p:cNvPr>
          <p:cNvSpPr/>
          <p:nvPr/>
        </p:nvSpPr>
        <p:spPr>
          <a:xfrm>
            <a:off x="6442042" y="9832959"/>
            <a:ext cx="136715" cy="432095"/>
          </a:xfrm>
          <a:custGeom>
            <a:avLst/>
            <a:gdLst>
              <a:gd name="connsiteX0" fmla="*/ 33 w 136715"/>
              <a:gd name="connsiteY0" fmla="*/ 16 h 432095"/>
              <a:gd name="connsiteX1" fmla="*/ 130208 w 136715"/>
              <a:gd name="connsiteY1" fmla="*/ 155591 h 432095"/>
              <a:gd name="connsiteX2" fmla="*/ 117508 w 136715"/>
              <a:gd name="connsiteY2" fmla="*/ 431816 h 432095"/>
              <a:gd name="connsiteX3" fmla="*/ 120683 w 136715"/>
              <a:gd name="connsiteY3" fmla="*/ 206391 h 432095"/>
              <a:gd name="connsiteX4" fmla="*/ 117508 w 136715"/>
              <a:gd name="connsiteY4" fmla="*/ 146066 h 432095"/>
              <a:gd name="connsiteX5" fmla="*/ 33 w 136715"/>
              <a:gd name="connsiteY5" fmla="*/ 16 h 43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15" h="432095">
                <a:moveTo>
                  <a:pt x="33" y="16"/>
                </a:moveTo>
                <a:cubicBezTo>
                  <a:pt x="2150" y="1604"/>
                  <a:pt x="110629" y="83624"/>
                  <a:pt x="130208" y="155591"/>
                </a:cubicBezTo>
                <a:cubicBezTo>
                  <a:pt x="149787" y="227558"/>
                  <a:pt x="119095" y="423349"/>
                  <a:pt x="117508" y="431816"/>
                </a:cubicBezTo>
                <a:cubicBezTo>
                  <a:pt x="115921" y="440283"/>
                  <a:pt x="120683" y="254016"/>
                  <a:pt x="120683" y="206391"/>
                </a:cubicBezTo>
                <a:cubicBezTo>
                  <a:pt x="120683" y="158766"/>
                  <a:pt x="138145" y="177816"/>
                  <a:pt x="117508" y="146066"/>
                </a:cubicBezTo>
                <a:cubicBezTo>
                  <a:pt x="96871" y="114316"/>
                  <a:pt x="-2084" y="-1572"/>
                  <a:pt x="3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D5EBEDE3-61DB-6839-06FF-C493E5BAB87F}"/>
              </a:ext>
            </a:extLst>
          </p:cNvPr>
          <p:cNvSpPr/>
          <p:nvPr/>
        </p:nvSpPr>
        <p:spPr>
          <a:xfrm>
            <a:off x="6351859" y="9829796"/>
            <a:ext cx="198331" cy="209435"/>
          </a:xfrm>
          <a:custGeom>
            <a:avLst/>
            <a:gdLst>
              <a:gd name="connsiteX0" fmla="*/ 23541 w 198331"/>
              <a:gd name="connsiteY0" fmla="*/ 4 h 209435"/>
              <a:gd name="connsiteX1" fmla="*/ 182291 w 198331"/>
              <a:gd name="connsiteY1" fmla="*/ 203204 h 209435"/>
              <a:gd name="connsiteX2" fmla="*/ 115616 w 198331"/>
              <a:gd name="connsiteY2" fmla="*/ 149229 h 209435"/>
              <a:gd name="connsiteX3" fmla="*/ 1316 w 198331"/>
              <a:gd name="connsiteY3" fmla="*/ 66679 h 209435"/>
              <a:gd name="connsiteX4" fmla="*/ 198166 w 198331"/>
              <a:gd name="connsiteY4" fmla="*/ 196854 h 209435"/>
              <a:gd name="connsiteX5" fmla="*/ 23541 w 198331"/>
              <a:gd name="connsiteY5" fmla="*/ 4 h 2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31" h="209435">
                <a:moveTo>
                  <a:pt x="23541" y="4"/>
                </a:moveTo>
                <a:cubicBezTo>
                  <a:pt x="20895" y="1062"/>
                  <a:pt x="166945" y="178333"/>
                  <a:pt x="182291" y="203204"/>
                </a:cubicBezTo>
                <a:cubicBezTo>
                  <a:pt x="197637" y="228075"/>
                  <a:pt x="145778" y="171983"/>
                  <a:pt x="115616" y="149229"/>
                </a:cubicBezTo>
                <a:cubicBezTo>
                  <a:pt x="85454" y="126475"/>
                  <a:pt x="-12442" y="58742"/>
                  <a:pt x="1316" y="66679"/>
                </a:cubicBezTo>
                <a:cubicBezTo>
                  <a:pt x="15074" y="74617"/>
                  <a:pt x="191816" y="206379"/>
                  <a:pt x="198166" y="196854"/>
                </a:cubicBezTo>
                <a:cubicBezTo>
                  <a:pt x="204516" y="187329"/>
                  <a:pt x="26187" y="-1054"/>
                  <a:pt x="235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27570ED8-50C6-7DE2-C6E2-F5BC61F9BCAE}"/>
              </a:ext>
            </a:extLst>
          </p:cNvPr>
          <p:cNvSpPr/>
          <p:nvPr/>
        </p:nvSpPr>
        <p:spPr>
          <a:xfrm>
            <a:off x="6330663" y="9920482"/>
            <a:ext cx="172857" cy="310638"/>
          </a:xfrm>
          <a:custGeom>
            <a:avLst/>
            <a:gdLst>
              <a:gd name="connsiteX0" fmla="*/ 287 w 172857"/>
              <a:gd name="connsiteY0" fmla="*/ 1393 h 310638"/>
              <a:gd name="connsiteX1" fmla="*/ 165387 w 172857"/>
              <a:gd name="connsiteY1" fmla="*/ 299843 h 310638"/>
              <a:gd name="connsiteX2" fmla="*/ 139987 w 172857"/>
              <a:gd name="connsiteY2" fmla="*/ 226818 h 310638"/>
              <a:gd name="connsiteX3" fmla="*/ 98712 w 172857"/>
              <a:gd name="connsiteY3" fmla="*/ 52193 h 310638"/>
              <a:gd name="connsiteX4" fmla="*/ 124112 w 172857"/>
              <a:gd name="connsiteY4" fmla="*/ 182368 h 310638"/>
              <a:gd name="connsiteX5" fmla="*/ 287 w 172857"/>
              <a:gd name="connsiteY5" fmla="*/ 1393 h 3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57" h="310638">
                <a:moveTo>
                  <a:pt x="287" y="1393"/>
                </a:moveTo>
                <a:cubicBezTo>
                  <a:pt x="7166" y="20972"/>
                  <a:pt x="142104" y="262272"/>
                  <a:pt x="165387" y="299843"/>
                </a:cubicBezTo>
                <a:cubicBezTo>
                  <a:pt x="188670" y="337414"/>
                  <a:pt x="151099" y="268093"/>
                  <a:pt x="139987" y="226818"/>
                </a:cubicBezTo>
                <a:cubicBezTo>
                  <a:pt x="128875" y="185543"/>
                  <a:pt x="101358" y="59601"/>
                  <a:pt x="98712" y="52193"/>
                </a:cubicBezTo>
                <a:cubicBezTo>
                  <a:pt x="96066" y="44785"/>
                  <a:pt x="136283" y="189776"/>
                  <a:pt x="124112" y="182368"/>
                </a:cubicBezTo>
                <a:cubicBezTo>
                  <a:pt x="111941" y="174960"/>
                  <a:pt x="-6592" y="-18186"/>
                  <a:pt x="287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9EE71E9F-8F02-AB13-3765-9B7B2B5D14DE}"/>
              </a:ext>
            </a:extLst>
          </p:cNvPr>
          <p:cNvSpPr/>
          <p:nvPr/>
        </p:nvSpPr>
        <p:spPr>
          <a:xfrm>
            <a:off x="6275441" y="9982839"/>
            <a:ext cx="49263" cy="260787"/>
          </a:xfrm>
          <a:custGeom>
            <a:avLst/>
            <a:gdLst>
              <a:gd name="connsiteX0" fmla="*/ 1534 w 49263"/>
              <a:gd name="connsiteY0" fmla="*/ 5711 h 260787"/>
              <a:gd name="connsiteX1" fmla="*/ 49159 w 49263"/>
              <a:gd name="connsiteY1" fmla="*/ 259711 h 260787"/>
              <a:gd name="connsiteX2" fmla="*/ 14234 w 49263"/>
              <a:gd name="connsiteY2" fmla="*/ 94611 h 260787"/>
              <a:gd name="connsiteX3" fmla="*/ 1534 w 49263"/>
              <a:gd name="connsiteY3" fmla="*/ 5711 h 2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63" h="260787">
                <a:moveTo>
                  <a:pt x="1534" y="5711"/>
                </a:moveTo>
                <a:cubicBezTo>
                  <a:pt x="7355" y="33228"/>
                  <a:pt x="47042" y="244894"/>
                  <a:pt x="49159" y="259711"/>
                </a:cubicBezTo>
                <a:cubicBezTo>
                  <a:pt x="51276" y="274528"/>
                  <a:pt x="20584" y="132182"/>
                  <a:pt x="14234" y="94611"/>
                </a:cubicBezTo>
                <a:cubicBezTo>
                  <a:pt x="7884" y="57040"/>
                  <a:pt x="-4287" y="-21806"/>
                  <a:pt x="1534" y="5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E84147C7-2317-F4DA-2352-2DA810FCC749}"/>
              </a:ext>
            </a:extLst>
          </p:cNvPr>
          <p:cNvSpPr/>
          <p:nvPr/>
        </p:nvSpPr>
        <p:spPr>
          <a:xfrm>
            <a:off x="6165847" y="9854900"/>
            <a:ext cx="206381" cy="378343"/>
          </a:xfrm>
          <a:custGeom>
            <a:avLst/>
            <a:gdLst>
              <a:gd name="connsiteX0" fmla="*/ 206378 w 206381"/>
              <a:gd name="connsiteY0" fmla="*/ 300 h 378343"/>
              <a:gd name="connsiteX1" fmla="*/ 101603 w 206381"/>
              <a:gd name="connsiteY1" fmla="*/ 187625 h 378343"/>
              <a:gd name="connsiteX2" fmla="*/ 3 w 206381"/>
              <a:gd name="connsiteY2" fmla="*/ 378125 h 378343"/>
              <a:gd name="connsiteX3" fmla="*/ 104778 w 206381"/>
              <a:gd name="connsiteY3" fmla="*/ 149525 h 378343"/>
              <a:gd name="connsiteX4" fmla="*/ 206378 w 206381"/>
              <a:gd name="connsiteY4" fmla="*/ 300 h 37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81" h="378343">
                <a:moveTo>
                  <a:pt x="206378" y="300"/>
                </a:moveTo>
                <a:cubicBezTo>
                  <a:pt x="205849" y="6650"/>
                  <a:pt x="135999" y="124654"/>
                  <a:pt x="101603" y="187625"/>
                </a:cubicBezTo>
                <a:cubicBezTo>
                  <a:pt x="67207" y="250596"/>
                  <a:pt x="-526" y="384475"/>
                  <a:pt x="3" y="378125"/>
                </a:cubicBezTo>
                <a:cubicBezTo>
                  <a:pt x="532" y="371775"/>
                  <a:pt x="67736" y="209321"/>
                  <a:pt x="104778" y="149525"/>
                </a:cubicBezTo>
                <a:cubicBezTo>
                  <a:pt x="141820" y="89729"/>
                  <a:pt x="206907" y="-6050"/>
                  <a:pt x="206378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152541C0-FB56-7182-77CB-1413A3F81D0F}"/>
              </a:ext>
            </a:extLst>
          </p:cNvPr>
          <p:cNvSpPr/>
          <p:nvPr/>
        </p:nvSpPr>
        <p:spPr>
          <a:xfrm>
            <a:off x="7091138" y="9309957"/>
            <a:ext cx="104009" cy="897997"/>
          </a:xfrm>
          <a:custGeom>
            <a:avLst/>
            <a:gdLst>
              <a:gd name="connsiteX0" fmla="*/ 62137 w 104009"/>
              <a:gd name="connsiteY0" fmla="*/ 2318 h 897997"/>
              <a:gd name="connsiteX1" fmla="*/ 46262 w 104009"/>
              <a:gd name="connsiteY1" fmla="*/ 469043 h 897997"/>
              <a:gd name="connsiteX2" fmla="*/ 103412 w 104009"/>
              <a:gd name="connsiteY2" fmla="*/ 878618 h 897997"/>
              <a:gd name="connsiteX3" fmla="*/ 71662 w 104009"/>
              <a:gd name="connsiteY3" fmla="*/ 761143 h 897997"/>
              <a:gd name="connsiteX4" fmla="*/ 1812 w 104009"/>
              <a:gd name="connsiteY4" fmla="*/ 148368 h 897997"/>
              <a:gd name="connsiteX5" fmla="*/ 24037 w 104009"/>
              <a:gd name="connsiteY5" fmla="*/ 284893 h 897997"/>
              <a:gd name="connsiteX6" fmla="*/ 62137 w 104009"/>
              <a:gd name="connsiteY6" fmla="*/ 2318 h 8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09" h="897997">
                <a:moveTo>
                  <a:pt x="62137" y="2318"/>
                </a:moveTo>
                <a:cubicBezTo>
                  <a:pt x="65841" y="33010"/>
                  <a:pt x="39383" y="322993"/>
                  <a:pt x="46262" y="469043"/>
                </a:cubicBezTo>
                <a:cubicBezTo>
                  <a:pt x="53141" y="615093"/>
                  <a:pt x="99179" y="829935"/>
                  <a:pt x="103412" y="878618"/>
                </a:cubicBezTo>
                <a:cubicBezTo>
                  <a:pt x="107645" y="927301"/>
                  <a:pt x="88595" y="882851"/>
                  <a:pt x="71662" y="761143"/>
                </a:cubicBezTo>
                <a:cubicBezTo>
                  <a:pt x="54729" y="639435"/>
                  <a:pt x="9749" y="227743"/>
                  <a:pt x="1812" y="148368"/>
                </a:cubicBezTo>
                <a:cubicBezTo>
                  <a:pt x="-6125" y="68993"/>
                  <a:pt x="13983" y="314526"/>
                  <a:pt x="24037" y="284893"/>
                </a:cubicBezTo>
                <a:cubicBezTo>
                  <a:pt x="34091" y="255260"/>
                  <a:pt x="58433" y="-28374"/>
                  <a:pt x="62137" y="2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2521E9AC-D71F-FD66-8479-5FB85F212F3B}"/>
              </a:ext>
            </a:extLst>
          </p:cNvPr>
          <p:cNvSpPr/>
          <p:nvPr/>
        </p:nvSpPr>
        <p:spPr>
          <a:xfrm>
            <a:off x="8007255" y="9532383"/>
            <a:ext cx="491972" cy="510142"/>
          </a:xfrm>
          <a:custGeom>
            <a:avLst/>
            <a:gdLst>
              <a:gd name="connsiteX0" fmla="*/ 95 w 491972"/>
              <a:gd name="connsiteY0" fmla="*/ 2142 h 510142"/>
              <a:gd name="connsiteX1" fmla="*/ 476345 w 491972"/>
              <a:gd name="connsiteY1" fmla="*/ 18017 h 510142"/>
              <a:gd name="connsiteX2" fmla="*/ 365220 w 491972"/>
              <a:gd name="connsiteY2" fmla="*/ 138667 h 510142"/>
              <a:gd name="connsiteX3" fmla="*/ 247745 w 491972"/>
              <a:gd name="connsiteY3" fmla="*/ 319642 h 510142"/>
              <a:gd name="connsiteX4" fmla="*/ 165195 w 491972"/>
              <a:gd name="connsiteY4" fmla="*/ 510142 h 510142"/>
              <a:gd name="connsiteX5" fmla="*/ 250920 w 491972"/>
              <a:gd name="connsiteY5" fmla="*/ 319642 h 510142"/>
              <a:gd name="connsiteX6" fmla="*/ 428720 w 491972"/>
              <a:gd name="connsiteY6" fmla="*/ 56117 h 510142"/>
              <a:gd name="connsiteX7" fmla="*/ 435070 w 491972"/>
              <a:gd name="connsiteY7" fmla="*/ 33892 h 510142"/>
              <a:gd name="connsiteX8" fmla="*/ 95 w 491972"/>
              <a:gd name="connsiteY8" fmla="*/ 2142 h 5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72" h="510142">
                <a:moveTo>
                  <a:pt x="95" y="2142"/>
                </a:moveTo>
                <a:cubicBezTo>
                  <a:pt x="6974" y="-504"/>
                  <a:pt x="415491" y="-4737"/>
                  <a:pt x="476345" y="18017"/>
                </a:cubicBezTo>
                <a:cubicBezTo>
                  <a:pt x="537199" y="40771"/>
                  <a:pt x="403320" y="88396"/>
                  <a:pt x="365220" y="138667"/>
                </a:cubicBezTo>
                <a:cubicBezTo>
                  <a:pt x="327120" y="188938"/>
                  <a:pt x="281082" y="257730"/>
                  <a:pt x="247745" y="319642"/>
                </a:cubicBezTo>
                <a:cubicBezTo>
                  <a:pt x="214408" y="381554"/>
                  <a:pt x="164666" y="510142"/>
                  <a:pt x="165195" y="510142"/>
                </a:cubicBezTo>
                <a:cubicBezTo>
                  <a:pt x="165724" y="510142"/>
                  <a:pt x="206999" y="395313"/>
                  <a:pt x="250920" y="319642"/>
                </a:cubicBezTo>
                <a:cubicBezTo>
                  <a:pt x="294841" y="243971"/>
                  <a:pt x="398028" y="103742"/>
                  <a:pt x="428720" y="56117"/>
                </a:cubicBezTo>
                <a:cubicBezTo>
                  <a:pt x="459412" y="8492"/>
                  <a:pt x="508624" y="40771"/>
                  <a:pt x="435070" y="33892"/>
                </a:cubicBezTo>
                <a:cubicBezTo>
                  <a:pt x="361516" y="27013"/>
                  <a:pt x="-6784" y="4788"/>
                  <a:pt x="95" y="2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E4E69074-D4BC-8DE8-4E24-40AA795ADD01}"/>
              </a:ext>
            </a:extLst>
          </p:cNvPr>
          <p:cNvSpPr/>
          <p:nvPr/>
        </p:nvSpPr>
        <p:spPr>
          <a:xfrm>
            <a:off x="7248785" y="9304767"/>
            <a:ext cx="655252" cy="90842"/>
          </a:xfrm>
          <a:custGeom>
            <a:avLst/>
            <a:gdLst>
              <a:gd name="connsiteX0" fmla="*/ 2915 w 655252"/>
              <a:gd name="connsiteY0" fmla="*/ 1158 h 90842"/>
              <a:gd name="connsiteX1" fmla="*/ 641090 w 655252"/>
              <a:gd name="connsiteY1" fmla="*/ 90058 h 90842"/>
              <a:gd name="connsiteX2" fmla="*/ 412490 w 655252"/>
              <a:gd name="connsiteY2" fmla="*/ 42433 h 90842"/>
              <a:gd name="connsiteX3" fmla="*/ 2915 w 655252"/>
              <a:gd name="connsiteY3" fmla="*/ 1158 h 9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252" h="90842">
                <a:moveTo>
                  <a:pt x="2915" y="1158"/>
                </a:moveTo>
                <a:cubicBezTo>
                  <a:pt x="41015" y="9095"/>
                  <a:pt x="572828" y="83179"/>
                  <a:pt x="641090" y="90058"/>
                </a:cubicBezTo>
                <a:cubicBezTo>
                  <a:pt x="709352" y="96937"/>
                  <a:pt x="514090" y="56720"/>
                  <a:pt x="412490" y="42433"/>
                </a:cubicBezTo>
                <a:cubicBezTo>
                  <a:pt x="310890" y="28146"/>
                  <a:pt x="-35185" y="-6779"/>
                  <a:pt x="2915" y="1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684B1E7D-8A14-B5E7-3EDB-BDD5B1245B25}"/>
              </a:ext>
            </a:extLst>
          </p:cNvPr>
          <p:cNvSpPr/>
          <p:nvPr/>
        </p:nvSpPr>
        <p:spPr>
          <a:xfrm>
            <a:off x="7172223" y="9353545"/>
            <a:ext cx="114545" cy="831863"/>
          </a:xfrm>
          <a:custGeom>
            <a:avLst/>
            <a:gdLst>
              <a:gd name="connsiteX0" fmla="*/ 98527 w 114545"/>
              <a:gd name="connsiteY0" fmla="*/ 5 h 831863"/>
              <a:gd name="connsiteX1" fmla="*/ 25502 w 114545"/>
              <a:gd name="connsiteY1" fmla="*/ 463555 h 831863"/>
              <a:gd name="connsiteX2" fmla="*/ 114402 w 114545"/>
              <a:gd name="connsiteY2" fmla="*/ 831855 h 831863"/>
              <a:gd name="connsiteX3" fmla="*/ 102 w 114545"/>
              <a:gd name="connsiteY3" fmla="*/ 473080 h 831863"/>
              <a:gd name="connsiteX4" fmla="*/ 98527 w 114545"/>
              <a:gd name="connsiteY4" fmla="*/ 5 h 8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45" h="831863">
                <a:moveTo>
                  <a:pt x="98527" y="5"/>
                </a:moveTo>
                <a:cubicBezTo>
                  <a:pt x="102760" y="-1582"/>
                  <a:pt x="22856" y="324913"/>
                  <a:pt x="25502" y="463555"/>
                </a:cubicBezTo>
                <a:cubicBezTo>
                  <a:pt x="28148" y="602197"/>
                  <a:pt x="118635" y="830268"/>
                  <a:pt x="114402" y="831855"/>
                </a:cubicBezTo>
                <a:cubicBezTo>
                  <a:pt x="110169" y="833442"/>
                  <a:pt x="3806" y="615426"/>
                  <a:pt x="102" y="473080"/>
                </a:cubicBezTo>
                <a:cubicBezTo>
                  <a:pt x="-3602" y="330734"/>
                  <a:pt x="94294" y="1592"/>
                  <a:pt x="9852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BCD05FC2-8804-5405-E93F-D2FD82C73303}"/>
              </a:ext>
            </a:extLst>
          </p:cNvPr>
          <p:cNvSpPr/>
          <p:nvPr/>
        </p:nvSpPr>
        <p:spPr>
          <a:xfrm>
            <a:off x="2693409" y="9213150"/>
            <a:ext cx="94703" cy="406860"/>
          </a:xfrm>
          <a:custGeom>
            <a:avLst/>
            <a:gdLst>
              <a:gd name="connsiteX0" fmla="*/ 94241 w 94703"/>
              <a:gd name="connsiteY0" fmla="*/ 700 h 406860"/>
              <a:gd name="connsiteX1" fmla="*/ 56141 w 94703"/>
              <a:gd name="connsiteY1" fmla="*/ 238825 h 406860"/>
              <a:gd name="connsiteX2" fmla="*/ 84716 w 94703"/>
              <a:gd name="connsiteY2" fmla="*/ 403925 h 406860"/>
              <a:gd name="connsiteX3" fmla="*/ 72016 w 94703"/>
              <a:gd name="connsiteY3" fmla="*/ 324550 h 406860"/>
              <a:gd name="connsiteX4" fmla="*/ 2166 w 94703"/>
              <a:gd name="connsiteY4" fmla="*/ 80075 h 406860"/>
              <a:gd name="connsiteX5" fmla="*/ 24391 w 94703"/>
              <a:gd name="connsiteY5" fmla="*/ 162625 h 406860"/>
              <a:gd name="connsiteX6" fmla="*/ 94241 w 94703"/>
              <a:gd name="connsiteY6" fmla="*/ 700 h 40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03" h="406860">
                <a:moveTo>
                  <a:pt x="94241" y="700"/>
                </a:moveTo>
                <a:cubicBezTo>
                  <a:pt x="99533" y="13400"/>
                  <a:pt x="57728" y="171621"/>
                  <a:pt x="56141" y="238825"/>
                </a:cubicBezTo>
                <a:cubicBezTo>
                  <a:pt x="54554" y="306029"/>
                  <a:pt x="82070" y="389638"/>
                  <a:pt x="84716" y="403925"/>
                </a:cubicBezTo>
                <a:cubicBezTo>
                  <a:pt x="87362" y="418212"/>
                  <a:pt x="85774" y="378525"/>
                  <a:pt x="72016" y="324550"/>
                </a:cubicBezTo>
                <a:cubicBezTo>
                  <a:pt x="58258" y="270575"/>
                  <a:pt x="10103" y="107062"/>
                  <a:pt x="2166" y="80075"/>
                </a:cubicBezTo>
                <a:cubicBezTo>
                  <a:pt x="-5771" y="53088"/>
                  <a:pt x="9574" y="173208"/>
                  <a:pt x="24391" y="162625"/>
                </a:cubicBezTo>
                <a:cubicBezTo>
                  <a:pt x="39208" y="152042"/>
                  <a:pt x="88949" y="-12000"/>
                  <a:pt x="94241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7FA50441-2D5D-5D92-609A-9D18E08E38FB}"/>
              </a:ext>
            </a:extLst>
          </p:cNvPr>
          <p:cNvSpPr/>
          <p:nvPr/>
        </p:nvSpPr>
        <p:spPr>
          <a:xfrm>
            <a:off x="1517641" y="9447869"/>
            <a:ext cx="365213" cy="427437"/>
          </a:xfrm>
          <a:custGeom>
            <a:avLst/>
            <a:gdLst>
              <a:gd name="connsiteX0" fmla="*/ 365134 w 365213"/>
              <a:gd name="connsiteY0" fmla="*/ 931 h 427437"/>
              <a:gd name="connsiteX1" fmla="*/ 177809 w 365213"/>
              <a:gd name="connsiteY1" fmla="*/ 229531 h 427437"/>
              <a:gd name="connsiteX2" fmla="*/ 158759 w 365213"/>
              <a:gd name="connsiteY2" fmla="*/ 426381 h 427437"/>
              <a:gd name="connsiteX3" fmla="*/ 111134 w 365213"/>
              <a:gd name="connsiteY3" fmla="*/ 296206 h 427437"/>
              <a:gd name="connsiteX4" fmla="*/ 9 w 365213"/>
              <a:gd name="connsiteY4" fmla="*/ 51731 h 427437"/>
              <a:gd name="connsiteX5" fmla="*/ 117484 w 365213"/>
              <a:gd name="connsiteY5" fmla="*/ 296206 h 427437"/>
              <a:gd name="connsiteX6" fmla="*/ 146059 w 365213"/>
              <a:gd name="connsiteY6" fmla="*/ 366056 h 427437"/>
              <a:gd name="connsiteX7" fmla="*/ 155584 w 365213"/>
              <a:gd name="connsiteY7" fmla="*/ 248581 h 427437"/>
              <a:gd name="connsiteX8" fmla="*/ 200034 w 365213"/>
              <a:gd name="connsiteY8" fmla="*/ 153331 h 427437"/>
              <a:gd name="connsiteX9" fmla="*/ 365134 w 365213"/>
              <a:gd name="connsiteY9" fmla="*/ 931 h 4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213" h="427437">
                <a:moveTo>
                  <a:pt x="365134" y="931"/>
                </a:moveTo>
                <a:cubicBezTo>
                  <a:pt x="361430" y="13631"/>
                  <a:pt x="212205" y="158623"/>
                  <a:pt x="177809" y="229531"/>
                </a:cubicBezTo>
                <a:cubicBezTo>
                  <a:pt x="143413" y="300439"/>
                  <a:pt x="169871" y="415269"/>
                  <a:pt x="158759" y="426381"/>
                </a:cubicBezTo>
                <a:cubicBezTo>
                  <a:pt x="147647" y="437493"/>
                  <a:pt x="137592" y="358648"/>
                  <a:pt x="111134" y="296206"/>
                </a:cubicBezTo>
                <a:cubicBezTo>
                  <a:pt x="84676" y="233764"/>
                  <a:pt x="-1049" y="51731"/>
                  <a:pt x="9" y="51731"/>
                </a:cubicBezTo>
                <a:cubicBezTo>
                  <a:pt x="1067" y="51731"/>
                  <a:pt x="93142" y="243819"/>
                  <a:pt x="117484" y="296206"/>
                </a:cubicBezTo>
                <a:cubicBezTo>
                  <a:pt x="141826" y="348593"/>
                  <a:pt x="139709" y="373993"/>
                  <a:pt x="146059" y="366056"/>
                </a:cubicBezTo>
                <a:cubicBezTo>
                  <a:pt x="152409" y="358119"/>
                  <a:pt x="146588" y="284035"/>
                  <a:pt x="155584" y="248581"/>
                </a:cubicBezTo>
                <a:cubicBezTo>
                  <a:pt x="164580" y="213127"/>
                  <a:pt x="157701" y="197781"/>
                  <a:pt x="200034" y="153331"/>
                </a:cubicBezTo>
                <a:cubicBezTo>
                  <a:pt x="242367" y="108881"/>
                  <a:pt x="368838" y="-11769"/>
                  <a:pt x="365134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104C3AB0-4CEE-676B-4006-D8BACA0C5948}"/>
              </a:ext>
            </a:extLst>
          </p:cNvPr>
          <p:cNvSpPr/>
          <p:nvPr/>
        </p:nvSpPr>
        <p:spPr>
          <a:xfrm>
            <a:off x="1999920" y="9123543"/>
            <a:ext cx="781661" cy="360445"/>
          </a:xfrm>
          <a:custGeom>
            <a:avLst/>
            <a:gdLst>
              <a:gd name="connsiteX0" fmla="*/ 330 w 781661"/>
              <a:gd name="connsiteY0" fmla="*/ 166507 h 360445"/>
              <a:gd name="connsiteX1" fmla="*/ 746455 w 781661"/>
              <a:gd name="connsiteY1" fmla="*/ 4582 h 360445"/>
              <a:gd name="connsiteX2" fmla="*/ 651205 w 781661"/>
              <a:gd name="connsiteY2" fmla="*/ 55382 h 360445"/>
              <a:gd name="connsiteX3" fmla="*/ 568655 w 781661"/>
              <a:gd name="connsiteY3" fmla="*/ 169682 h 360445"/>
              <a:gd name="connsiteX4" fmla="*/ 562305 w 781661"/>
              <a:gd name="connsiteY4" fmla="*/ 360182 h 360445"/>
              <a:gd name="connsiteX5" fmla="*/ 565480 w 781661"/>
              <a:gd name="connsiteY5" fmla="*/ 207782 h 360445"/>
              <a:gd name="connsiteX6" fmla="*/ 603580 w 781661"/>
              <a:gd name="connsiteY6" fmla="*/ 68082 h 360445"/>
              <a:gd name="connsiteX7" fmla="*/ 676605 w 781661"/>
              <a:gd name="connsiteY7" fmla="*/ 23632 h 360445"/>
              <a:gd name="connsiteX8" fmla="*/ 92405 w 781661"/>
              <a:gd name="connsiteY8" fmla="*/ 87132 h 360445"/>
              <a:gd name="connsiteX9" fmla="*/ 644855 w 781661"/>
              <a:gd name="connsiteY9" fmla="*/ 36332 h 360445"/>
              <a:gd name="connsiteX10" fmla="*/ 330 w 781661"/>
              <a:gd name="connsiteY10" fmla="*/ 166507 h 36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661" h="360445">
                <a:moveTo>
                  <a:pt x="330" y="166507"/>
                </a:moveTo>
                <a:cubicBezTo>
                  <a:pt x="17263" y="161215"/>
                  <a:pt x="637976" y="23103"/>
                  <a:pt x="746455" y="4582"/>
                </a:cubicBezTo>
                <a:cubicBezTo>
                  <a:pt x="854934" y="-13939"/>
                  <a:pt x="680838" y="27865"/>
                  <a:pt x="651205" y="55382"/>
                </a:cubicBezTo>
                <a:cubicBezTo>
                  <a:pt x="621572" y="82899"/>
                  <a:pt x="583472" y="118882"/>
                  <a:pt x="568655" y="169682"/>
                </a:cubicBezTo>
                <a:cubicBezTo>
                  <a:pt x="553838" y="220482"/>
                  <a:pt x="562834" y="353832"/>
                  <a:pt x="562305" y="360182"/>
                </a:cubicBezTo>
                <a:cubicBezTo>
                  <a:pt x="561776" y="366532"/>
                  <a:pt x="558601" y="256465"/>
                  <a:pt x="565480" y="207782"/>
                </a:cubicBezTo>
                <a:cubicBezTo>
                  <a:pt x="572359" y="159099"/>
                  <a:pt x="585059" y="98773"/>
                  <a:pt x="603580" y="68082"/>
                </a:cubicBezTo>
                <a:cubicBezTo>
                  <a:pt x="622101" y="37391"/>
                  <a:pt x="761801" y="20457"/>
                  <a:pt x="676605" y="23632"/>
                </a:cubicBezTo>
                <a:cubicBezTo>
                  <a:pt x="591409" y="26807"/>
                  <a:pt x="97697" y="85015"/>
                  <a:pt x="92405" y="87132"/>
                </a:cubicBezTo>
                <a:cubicBezTo>
                  <a:pt x="87113" y="89249"/>
                  <a:pt x="667080" y="21515"/>
                  <a:pt x="644855" y="36332"/>
                </a:cubicBezTo>
                <a:cubicBezTo>
                  <a:pt x="622630" y="51149"/>
                  <a:pt x="-16603" y="171799"/>
                  <a:pt x="330" y="166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E29EDA21-20E1-CBE9-A90E-AF8F4DCF2C06}"/>
              </a:ext>
            </a:extLst>
          </p:cNvPr>
          <p:cNvSpPr/>
          <p:nvPr/>
        </p:nvSpPr>
        <p:spPr>
          <a:xfrm>
            <a:off x="2548333" y="9309864"/>
            <a:ext cx="293653" cy="902118"/>
          </a:xfrm>
          <a:custGeom>
            <a:avLst/>
            <a:gdLst>
              <a:gd name="connsiteX0" fmla="*/ 293292 w 293653"/>
              <a:gd name="connsiteY0" fmla="*/ 2411 h 902118"/>
              <a:gd name="connsiteX1" fmla="*/ 99617 w 293653"/>
              <a:gd name="connsiteY1" fmla="*/ 542161 h 902118"/>
              <a:gd name="connsiteX2" fmla="*/ 20242 w 293653"/>
              <a:gd name="connsiteY2" fmla="*/ 694561 h 902118"/>
              <a:gd name="connsiteX3" fmla="*/ 1192 w 293653"/>
              <a:gd name="connsiteY3" fmla="*/ 900936 h 902118"/>
              <a:gd name="connsiteX4" fmla="*/ 13892 w 293653"/>
              <a:gd name="connsiteY4" fmla="*/ 761236 h 902118"/>
              <a:gd name="connsiteX5" fmla="*/ 109142 w 293653"/>
              <a:gd name="connsiteY5" fmla="*/ 408811 h 902118"/>
              <a:gd name="connsiteX6" fmla="*/ 109142 w 293653"/>
              <a:gd name="connsiteY6" fmla="*/ 504061 h 902118"/>
              <a:gd name="connsiteX7" fmla="*/ 242492 w 293653"/>
              <a:gd name="connsiteY7" fmla="*/ 183386 h 902118"/>
              <a:gd name="connsiteX8" fmla="*/ 150417 w 293653"/>
              <a:gd name="connsiteY8" fmla="*/ 335786 h 902118"/>
              <a:gd name="connsiteX9" fmla="*/ 293292 w 293653"/>
              <a:gd name="connsiteY9" fmla="*/ 2411 h 90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653" h="902118">
                <a:moveTo>
                  <a:pt x="293292" y="2411"/>
                </a:moveTo>
                <a:cubicBezTo>
                  <a:pt x="284825" y="36807"/>
                  <a:pt x="145125" y="426803"/>
                  <a:pt x="99617" y="542161"/>
                </a:cubicBezTo>
                <a:cubicBezTo>
                  <a:pt x="54109" y="657519"/>
                  <a:pt x="36646" y="634765"/>
                  <a:pt x="20242" y="694561"/>
                </a:cubicBezTo>
                <a:cubicBezTo>
                  <a:pt x="3838" y="754357"/>
                  <a:pt x="2250" y="889824"/>
                  <a:pt x="1192" y="900936"/>
                </a:cubicBezTo>
                <a:cubicBezTo>
                  <a:pt x="134" y="912048"/>
                  <a:pt x="-4100" y="843257"/>
                  <a:pt x="13892" y="761236"/>
                </a:cubicBezTo>
                <a:cubicBezTo>
                  <a:pt x="31884" y="679215"/>
                  <a:pt x="93267" y="451673"/>
                  <a:pt x="109142" y="408811"/>
                </a:cubicBezTo>
                <a:cubicBezTo>
                  <a:pt x="125017" y="365949"/>
                  <a:pt x="86917" y="541632"/>
                  <a:pt x="109142" y="504061"/>
                </a:cubicBezTo>
                <a:cubicBezTo>
                  <a:pt x="131367" y="466490"/>
                  <a:pt x="235613" y="211432"/>
                  <a:pt x="242492" y="183386"/>
                </a:cubicBezTo>
                <a:cubicBezTo>
                  <a:pt x="249371" y="155340"/>
                  <a:pt x="141950" y="359069"/>
                  <a:pt x="150417" y="335786"/>
                </a:cubicBezTo>
                <a:cubicBezTo>
                  <a:pt x="158884" y="312503"/>
                  <a:pt x="301759" y="-31985"/>
                  <a:pt x="293292" y="2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25D8370A-1789-9423-1A6F-35DD234D6466}"/>
              </a:ext>
            </a:extLst>
          </p:cNvPr>
          <p:cNvSpPr/>
          <p:nvPr/>
        </p:nvSpPr>
        <p:spPr>
          <a:xfrm>
            <a:off x="2502095" y="9184603"/>
            <a:ext cx="380927" cy="1041242"/>
          </a:xfrm>
          <a:custGeom>
            <a:avLst/>
            <a:gdLst>
              <a:gd name="connsiteX0" fmla="*/ 380805 w 380927"/>
              <a:gd name="connsiteY0" fmla="*/ 672 h 1041242"/>
              <a:gd name="connsiteX1" fmla="*/ 110930 w 380927"/>
              <a:gd name="connsiteY1" fmla="*/ 626147 h 1041242"/>
              <a:gd name="connsiteX2" fmla="*/ 190305 w 380927"/>
              <a:gd name="connsiteY2" fmla="*/ 416597 h 1041242"/>
              <a:gd name="connsiteX3" fmla="*/ 37905 w 380927"/>
              <a:gd name="connsiteY3" fmla="*/ 845222 h 1041242"/>
              <a:gd name="connsiteX4" fmla="*/ 12505 w 380927"/>
              <a:gd name="connsiteY4" fmla="*/ 1019847 h 1041242"/>
              <a:gd name="connsiteX5" fmla="*/ 206180 w 380927"/>
              <a:gd name="connsiteY5" fmla="*/ 378497 h 1041242"/>
              <a:gd name="connsiteX6" fmla="*/ 145855 w 380927"/>
              <a:gd name="connsiteY6" fmla="*/ 502322 h 1041242"/>
              <a:gd name="connsiteX7" fmla="*/ 380805 w 380927"/>
              <a:gd name="connsiteY7" fmla="*/ 672 h 10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927" h="1041242">
                <a:moveTo>
                  <a:pt x="380805" y="672"/>
                </a:moveTo>
                <a:cubicBezTo>
                  <a:pt x="374984" y="21309"/>
                  <a:pt x="142680" y="556826"/>
                  <a:pt x="110930" y="626147"/>
                </a:cubicBezTo>
                <a:cubicBezTo>
                  <a:pt x="79180" y="695468"/>
                  <a:pt x="202476" y="380085"/>
                  <a:pt x="190305" y="416597"/>
                </a:cubicBezTo>
                <a:cubicBezTo>
                  <a:pt x="178134" y="453109"/>
                  <a:pt x="67538" y="744680"/>
                  <a:pt x="37905" y="845222"/>
                </a:cubicBezTo>
                <a:cubicBezTo>
                  <a:pt x="8272" y="945764"/>
                  <a:pt x="-15541" y="1097634"/>
                  <a:pt x="12505" y="1019847"/>
                </a:cubicBezTo>
                <a:cubicBezTo>
                  <a:pt x="40551" y="942060"/>
                  <a:pt x="183955" y="464751"/>
                  <a:pt x="206180" y="378497"/>
                </a:cubicBezTo>
                <a:cubicBezTo>
                  <a:pt x="228405" y="292243"/>
                  <a:pt x="108813" y="564234"/>
                  <a:pt x="145855" y="502322"/>
                </a:cubicBezTo>
                <a:cubicBezTo>
                  <a:pt x="182897" y="440410"/>
                  <a:pt x="386626" y="-19965"/>
                  <a:pt x="380805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36A5C23C-39CD-EFDF-8129-9CBBB01A106B}"/>
              </a:ext>
            </a:extLst>
          </p:cNvPr>
          <p:cNvSpPr/>
          <p:nvPr/>
        </p:nvSpPr>
        <p:spPr>
          <a:xfrm>
            <a:off x="1453159" y="9458320"/>
            <a:ext cx="254995" cy="765598"/>
          </a:xfrm>
          <a:custGeom>
            <a:avLst/>
            <a:gdLst>
              <a:gd name="connsiteX0" fmla="*/ 991 w 254995"/>
              <a:gd name="connsiteY0" fmla="*/ 5 h 765598"/>
              <a:gd name="connsiteX1" fmla="*/ 29566 w 254995"/>
              <a:gd name="connsiteY1" fmla="*/ 241305 h 765598"/>
              <a:gd name="connsiteX2" fmla="*/ 172441 w 254995"/>
              <a:gd name="connsiteY2" fmla="*/ 523880 h 765598"/>
              <a:gd name="connsiteX3" fmla="*/ 172441 w 254995"/>
              <a:gd name="connsiteY3" fmla="*/ 450855 h 765598"/>
              <a:gd name="connsiteX4" fmla="*/ 254991 w 254995"/>
              <a:gd name="connsiteY4" fmla="*/ 765180 h 765598"/>
              <a:gd name="connsiteX5" fmla="*/ 175616 w 254995"/>
              <a:gd name="connsiteY5" fmla="*/ 508005 h 765598"/>
              <a:gd name="connsiteX6" fmla="*/ 77191 w 254995"/>
              <a:gd name="connsiteY6" fmla="*/ 95255 h 765598"/>
              <a:gd name="connsiteX7" fmla="*/ 150216 w 254995"/>
              <a:gd name="connsiteY7" fmla="*/ 434980 h 765598"/>
              <a:gd name="connsiteX8" fmla="*/ 48616 w 254995"/>
              <a:gd name="connsiteY8" fmla="*/ 247655 h 765598"/>
              <a:gd name="connsiteX9" fmla="*/ 991 w 254995"/>
              <a:gd name="connsiteY9" fmla="*/ 5 h 7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995" h="765598">
                <a:moveTo>
                  <a:pt x="991" y="5"/>
                </a:moveTo>
                <a:cubicBezTo>
                  <a:pt x="-2184" y="-1053"/>
                  <a:pt x="991" y="153993"/>
                  <a:pt x="29566" y="241305"/>
                </a:cubicBezTo>
                <a:cubicBezTo>
                  <a:pt x="58141" y="328617"/>
                  <a:pt x="148629" y="488955"/>
                  <a:pt x="172441" y="523880"/>
                </a:cubicBezTo>
                <a:cubicBezTo>
                  <a:pt x="196253" y="558805"/>
                  <a:pt x="158683" y="410638"/>
                  <a:pt x="172441" y="450855"/>
                </a:cubicBezTo>
                <a:cubicBezTo>
                  <a:pt x="186199" y="491072"/>
                  <a:pt x="254462" y="755655"/>
                  <a:pt x="254991" y="765180"/>
                </a:cubicBezTo>
                <a:cubicBezTo>
                  <a:pt x="255520" y="774705"/>
                  <a:pt x="205249" y="619659"/>
                  <a:pt x="175616" y="508005"/>
                </a:cubicBezTo>
                <a:cubicBezTo>
                  <a:pt x="145983" y="396351"/>
                  <a:pt x="81424" y="107426"/>
                  <a:pt x="77191" y="95255"/>
                </a:cubicBezTo>
                <a:cubicBezTo>
                  <a:pt x="72958" y="83084"/>
                  <a:pt x="154978" y="409580"/>
                  <a:pt x="150216" y="434980"/>
                </a:cubicBezTo>
                <a:cubicBezTo>
                  <a:pt x="145454" y="460380"/>
                  <a:pt x="67137" y="323855"/>
                  <a:pt x="48616" y="247655"/>
                </a:cubicBezTo>
                <a:cubicBezTo>
                  <a:pt x="30095" y="171455"/>
                  <a:pt x="4166" y="1063"/>
                  <a:pt x="99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2CC9A84E-F557-DEED-6914-88010403B6A6}"/>
              </a:ext>
            </a:extLst>
          </p:cNvPr>
          <p:cNvSpPr/>
          <p:nvPr/>
        </p:nvSpPr>
        <p:spPr>
          <a:xfrm>
            <a:off x="2058988" y="9293148"/>
            <a:ext cx="503427" cy="133567"/>
          </a:xfrm>
          <a:custGeom>
            <a:avLst/>
            <a:gdLst>
              <a:gd name="connsiteX0" fmla="*/ 1587 w 503427"/>
              <a:gd name="connsiteY0" fmla="*/ 133427 h 133567"/>
              <a:gd name="connsiteX1" fmla="*/ 490537 w 503427"/>
              <a:gd name="connsiteY1" fmla="*/ 79452 h 133567"/>
              <a:gd name="connsiteX2" fmla="*/ 334962 w 503427"/>
              <a:gd name="connsiteY2" fmla="*/ 76277 h 133567"/>
              <a:gd name="connsiteX3" fmla="*/ 49212 w 503427"/>
              <a:gd name="connsiteY3" fmla="*/ 77 h 133567"/>
              <a:gd name="connsiteX4" fmla="*/ 325437 w 503427"/>
              <a:gd name="connsiteY4" fmla="*/ 92152 h 133567"/>
              <a:gd name="connsiteX5" fmla="*/ 1587 w 503427"/>
              <a:gd name="connsiteY5" fmla="*/ 133427 h 13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427" h="133567">
                <a:moveTo>
                  <a:pt x="1587" y="133427"/>
                </a:moveTo>
                <a:cubicBezTo>
                  <a:pt x="29104" y="131310"/>
                  <a:pt x="434975" y="88977"/>
                  <a:pt x="490537" y="79452"/>
                </a:cubicBezTo>
                <a:cubicBezTo>
                  <a:pt x="546099" y="69927"/>
                  <a:pt x="408516" y="89506"/>
                  <a:pt x="334962" y="76277"/>
                </a:cubicBezTo>
                <a:cubicBezTo>
                  <a:pt x="261408" y="63048"/>
                  <a:pt x="50800" y="-2569"/>
                  <a:pt x="49212" y="77"/>
                </a:cubicBezTo>
                <a:cubicBezTo>
                  <a:pt x="47625" y="2723"/>
                  <a:pt x="337608" y="70985"/>
                  <a:pt x="325437" y="92152"/>
                </a:cubicBezTo>
                <a:cubicBezTo>
                  <a:pt x="313266" y="113319"/>
                  <a:pt x="-25930" y="135544"/>
                  <a:pt x="1587" y="133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35934125-32CB-86A0-E9BB-2C8D31512AEA}"/>
              </a:ext>
            </a:extLst>
          </p:cNvPr>
          <p:cNvSpPr/>
          <p:nvPr/>
        </p:nvSpPr>
        <p:spPr>
          <a:xfrm>
            <a:off x="1681957" y="9359336"/>
            <a:ext cx="458115" cy="838802"/>
          </a:xfrm>
          <a:custGeom>
            <a:avLst/>
            <a:gdLst>
              <a:gd name="connsiteX0" fmla="*/ 457993 w 458115"/>
              <a:gd name="connsiteY0" fmla="*/ 564 h 838802"/>
              <a:gd name="connsiteX1" fmla="*/ 64293 w 458115"/>
              <a:gd name="connsiteY1" fmla="*/ 486339 h 838802"/>
              <a:gd name="connsiteX2" fmla="*/ 793 w 458115"/>
              <a:gd name="connsiteY2" fmla="*/ 753039 h 838802"/>
              <a:gd name="connsiteX3" fmla="*/ 64293 w 458115"/>
              <a:gd name="connsiteY3" fmla="*/ 635564 h 838802"/>
              <a:gd name="connsiteX4" fmla="*/ 96043 w 458115"/>
              <a:gd name="connsiteY4" fmla="*/ 838764 h 838802"/>
              <a:gd name="connsiteX5" fmla="*/ 99218 w 458115"/>
              <a:gd name="connsiteY5" fmla="*/ 616514 h 838802"/>
              <a:gd name="connsiteX6" fmla="*/ 162718 w 458115"/>
              <a:gd name="connsiteY6" fmla="*/ 375214 h 838802"/>
              <a:gd name="connsiteX7" fmla="*/ 86518 w 458115"/>
              <a:gd name="connsiteY7" fmla="*/ 622864 h 838802"/>
              <a:gd name="connsiteX8" fmla="*/ 38893 w 458115"/>
              <a:gd name="connsiteY8" fmla="*/ 626039 h 838802"/>
              <a:gd name="connsiteX9" fmla="*/ 92868 w 458115"/>
              <a:gd name="connsiteY9" fmla="*/ 435539 h 838802"/>
              <a:gd name="connsiteX10" fmla="*/ 289718 w 458115"/>
              <a:gd name="connsiteY10" fmla="*/ 32314 h 838802"/>
              <a:gd name="connsiteX11" fmla="*/ 108743 w 458115"/>
              <a:gd name="connsiteY11" fmla="*/ 381564 h 838802"/>
              <a:gd name="connsiteX12" fmla="*/ 457993 w 458115"/>
              <a:gd name="connsiteY12" fmla="*/ 564 h 83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115" h="838802">
                <a:moveTo>
                  <a:pt x="457993" y="564"/>
                </a:moveTo>
                <a:cubicBezTo>
                  <a:pt x="450585" y="18026"/>
                  <a:pt x="140493" y="360927"/>
                  <a:pt x="64293" y="486339"/>
                </a:cubicBezTo>
                <a:cubicBezTo>
                  <a:pt x="-11907" y="611751"/>
                  <a:pt x="793" y="728168"/>
                  <a:pt x="793" y="753039"/>
                </a:cubicBezTo>
                <a:cubicBezTo>
                  <a:pt x="793" y="777910"/>
                  <a:pt x="48418" y="621277"/>
                  <a:pt x="64293" y="635564"/>
                </a:cubicBezTo>
                <a:cubicBezTo>
                  <a:pt x="80168" y="649852"/>
                  <a:pt x="90222" y="841939"/>
                  <a:pt x="96043" y="838764"/>
                </a:cubicBezTo>
                <a:cubicBezTo>
                  <a:pt x="101864" y="835589"/>
                  <a:pt x="88106" y="693772"/>
                  <a:pt x="99218" y="616514"/>
                </a:cubicBezTo>
                <a:cubicBezTo>
                  <a:pt x="110330" y="539256"/>
                  <a:pt x="164835" y="374156"/>
                  <a:pt x="162718" y="375214"/>
                </a:cubicBezTo>
                <a:cubicBezTo>
                  <a:pt x="160601" y="376272"/>
                  <a:pt x="107155" y="581060"/>
                  <a:pt x="86518" y="622864"/>
                </a:cubicBezTo>
                <a:cubicBezTo>
                  <a:pt x="65880" y="664668"/>
                  <a:pt x="37835" y="657260"/>
                  <a:pt x="38893" y="626039"/>
                </a:cubicBezTo>
                <a:cubicBezTo>
                  <a:pt x="39951" y="594818"/>
                  <a:pt x="51064" y="534493"/>
                  <a:pt x="92868" y="435539"/>
                </a:cubicBezTo>
                <a:cubicBezTo>
                  <a:pt x="134672" y="336585"/>
                  <a:pt x="287072" y="41310"/>
                  <a:pt x="289718" y="32314"/>
                </a:cubicBezTo>
                <a:cubicBezTo>
                  <a:pt x="292364" y="23318"/>
                  <a:pt x="82285" y="386326"/>
                  <a:pt x="108743" y="381564"/>
                </a:cubicBezTo>
                <a:cubicBezTo>
                  <a:pt x="135201" y="376802"/>
                  <a:pt x="465401" y="-16898"/>
                  <a:pt x="457993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B8DF6D87-56A9-16A7-B04F-E13A6A1AA869}"/>
              </a:ext>
            </a:extLst>
          </p:cNvPr>
          <p:cNvSpPr/>
          <p:nvPr/>
        </p:nvSpPr>
        <p:spPr>
          <a:xfrm>
            <a:off x="1422112" y="9496417"/>
            <a:ext cx="228939" cy="730313"/>
          </a:xfrm>
          <a:custGeom>
            <a:avLst/>
            <a:gdLst>
              <a:gd name="connsiteX0" fmla="*/ 288 w 228939"/>
              <a:gd name="connsiteY0" fmla="*/ 8 h 730313"/>
              <a:gd name="connsiteX1" fmla="*/ 32038 w 228939"/>
              <a:gd name="connsiteY1" fmla="*/ 304808 h 730313"/>
              <a:gd name="connsiteX2" fmla="*/ 66963 w 228939"/>
              <a:gd name="connsiteY2" fmla="*/ 333383 h 730313"/>
              <a:gd name="connsiteX3" fmla="*/ 127288 w 228939"/>
              <a:gd name="connsiteY3" fmla="*/ 422283 h 730313"/>
              <a:gd name="connsiteX4" fmla="*/ 120938 w 228939"/>
              <a:gd name="connsiteY4" fmla="*/ 288933 h 730313"/>
              <a:gd name="connsiteX5" fmla="*/ 187613 w 228939"/>
              <a:gd name="connsiteY5" fmla="*/ 527058 h 730313"/>
              <a:gd name="connsiteX6" fmla="*/ 228888 w 228939"/>
              <a:gd name="connsiteY6" fmla="*/ 730258 h 730313"/>
              <a:gd name="connsiteX7" fmla="*/ 193963 w 228939"/>
              <a:gd name="connsiteY7" fmla="*/ 508008 h 730313"/>
              <a:gd name="connsiteX8" fmla="*/ 105063 w 228939"/>
              <a:gd name="connsiteY8" fmla="*/ 196858 h 730313"/>
              <a:gd name="connsiteX9" fmla="*/ 127288 w 228939"/>
              <a:gd name="connsiteY9" fmla="*/ 415933 h 730313"/>
              <a:gd name="connsiteX10" fmla="*/ 51088 w 228939"/>
              <a:gd name="connsiteY10" fmla="*/ 295283 h 730313"/>
              <a:gd name="connsiteX11" fmla="*/ 288 w 228939"/>
              <a:gd name="connsiteY11" fmla="*/ 8 h 73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939" h="730313">
                <a:moveTo>
                  <a:pt x="288" y="8"/>
                </a:moveTo>
                <a:cubicBezTo>
                  <a:pt x="-2887" y="1595"/>
                  <a:pt x="20925" y="249245"/>
                  <a:pt x="32038" y="304808"/>
                </a:cubicBezTo>
                <a:cubicBezTo>
                  <a:pt x="43151" y="360371"/>
                  <a:pt x="51088" y="313804"/>
                  <a:pt x="66963" y="333383"/>
                </a:cubicBezTo>
                <a:cubicBezTo>
                  <a:pt x="82838" y="352962"/>
                  <a:pt x="118292" y="429691"/>
                  <a:pt x="127288" y="422283"/>
                </a:cubicBezTo>
                <a:cubicBezTo>
                  <a:pt x="136284" y="414875"/>
                  <a:pt x="110884" y="271471"/>
                  <a:pt x="120938" y="288933"/>
                </a:cubicBezTo>
                <a:cubicBezTo>
                  <a:pt x="130992" y="306395"/>
                  <a:pt x="169621" y="453504"/>
                  <a:pt x="187613" y="527058"/>
                </a:cubicBezTo>
                <a:cubicBezTo>
                  <a:pt x="205605" y="600612"/>
                  <a:pt x="227830" y="733433"/>
                  <a:pt x="228888" y="730258"/>
                </a:cubicBezTo>
                <a:cubicBezTo>
                  <a:pt x="229946" y="727083"/>
                  <a:pt x="214600" y="596908"/>
                  <a:pt x="193963" y="508008"/>
                </a:cubicBezTo>
                <a:cubicBezTo>
                  <a:pt x="173326" y="419108"/>
                  <a:pt x="116175" y="212204"/>
                  <a:pt x="105063" y="196858"/>
                </a:cubicBezTo>
                <a:cubicBezTo>
                  <a:pt x="93951" y="181512"/>
                  <a:pt x="136284" y="399529"/>
                  <a:pt x="127288" y="415933"/>
                </a:cubicBezTo>
                <a:cubicBezTo>
                  <a:pt x="118292" y="432337"/>
                  <a:pt x="67492" y="358254"/>
                  <a:pt x="51088" y="295283"/>
                </a:cubicBezTo>
                <a:cubicBezTo>
                  <a:pt x="34684" y="232312"/>
                  <a:pt x="3463" y="-1579"/>
                  <a:pt x="28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4779A6A2-A30E-0634-108D-14DD5B295BDB}"/>
              </a:ext>
            </a:extLst>
          </p:cNvPr>
          <p:cNvSpPr/>
          <p:nvPr/>
        </p:nvSpPr>
        <p:spPr>
          <a:xfrm>
            <a:off x="3336666" y="8819933"/>
            <a:ext cx="212262" cy="709485"/>
          </a:xfrm>
          <a:custGeom>
            <a:avLst/>
            <a:gdLst>
              <a:gd name="connsiteX0" fmla="*/ 259 w 212262"/>
              <a:gd name="connsiteY0" fmla="*/ 217 h 709485"/>
              <a:gd name="connsiteX1" fmla="*/ 32009 w 212262"/>
              <a:gd name="connsiteY1" fmla="*/ 320892 h 709485"/>
              <a:gd name="connsiteX2" fmla="*/ 209809 w 212262"/>
              <a:gd name="connsiteY2" fmla="*/ 701892 h 709485"/>
              <a:gd name="connsiteX3" fmla="*/ 127259 w 212262"/>
              <a:gd name="connsiteY3" fmla="*/ 549492 h 709485"/>
              <a:gd name="connsiteX4" fmla="*/ 9784 w 212262"/>
              <a:gd name="connsiteY4" fmla="*/ 241517 h 709485"/>
              <a:gd name="connsiteX5" fmla="*/ 35184 w 212262"/>
              <a:gd name="connsiteY5" fmla="*/ 368517 h 709485"/>
              <a:gd name="connsiteX6" fmla="*/ 259 w 212262"/>
              <a:gd name="connsiteY6" fmla="*/ 217 h 70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62" h="709485">
                <a:moveTo>
                  <a:pt x="259" y="217"/>
                </a:moveTo>
                <a:cubicBezTo>
                  <a:pt x="-270" y="-7721"/>
                  <a:pt x="-2916" y="203946"/>
                  <a:pt x="32009" y="320892"/>
                </a:cubicBezTo>
                <a:cubicBezTo>
                  <a:pt x="66934" y="437838"/>
                  <a:pt x="193934" y="663792"/>
                  <a:pt x="209809" y="701892"/>
                </a:cubicBezTo>
                <a:cubicBezTo>
                  <a:pt x="225684" y="739992"/>
                  <a:pt x="160596" y="626221"/>
                  <a:pt x="127259" y="549492"/>
                </a:cubicBezTo>
                <a:cubicBezTo>
                  <a:pt x="93922" y="472763"/>
                  <a:pt x="25130" y="271680"/>
                  <a:pt x="9784" y="241517"/>
                </a:cubicBezTo>
                <a:cubicBezTo>
                  <a:pt x="-5562" y="211355"/>
                  <a:pt x="36242" y="407675"/>
                  <a:pt x="35184" y="368517"/>
                </a:cubicBezTo>
                <a:cubicBezTo>
                  <a:pt x="34126" y="329359"/>
                  <a:pt x="788" y="8155"/>
                  <a:pt x="259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58CCA74E-2249-10A0-D9FD-6EA75DB30BF6}"/>
              </a:ext>
            </a:extLst>
          </p:cNvPr>
          <p:cNvSpPr/>
          <p:nvPr/>
        </p:nvSpPr>
        <p:spPr>
          <a:xfrm>
            <a:off x="3262009" y="8454133"/>
            <a:ext cx="149057" cy="707348"/>
          </a:xfrm>
          <a:custGeom>
            <a:avLst/>
            <a:gdLst>
              <a:gd name="connsiteX0" fmla="*/ 147941 w 149057"/>
              <a:gd name="connsiteY0" fmla="*/ 892 h 707348"/>
              <a:gd name="connsiteX1" fmla="*/ 68566 w 149057"/>
              <a:gd name="connsiteY1" fmla="*/ 213617 h 707348"/>
              <a:gd name="connsiteX2" fmla="*/ 55866 w 149057"/>
              <a:gd name="connsiteY2" fmla="*/ 467617 h 707348"/>
              <a:gd name="connsiteX3" fmla="*/ 59041 w 149057"/>
              <a:gd name="connsiteY3" fmla="*/ 416817 h 707348"/>
              <a:gd name="connsiteX4" fmla="*/ 97141 w 149057"/>
              <a:gd name="connsiteY4" fmla="*/ 702567 h 707348"/>
              <a:gd name="connsiteX5" fmla="*/ 87616 w 149057"/>
              <a:gd name="connsiteY5" fmla="*/ 572392 h 707348"/>
              <a:gd name="connsiteX6" fmla="*/ 62216 w 149057"/>
              <a:gd name="connsiteY6" fmla="*/ 273942 h 707348"/>
              <a:gd name="connsiteX7" fmla="*/ 33641 w 149057"/>
              <a:gd name="connsiteY7" fmla="*/ 388242 h 707348"/>
              <a:gd name="connsiteX8" fmla="*/ 59041 w 149057"/>
              <a:gd name="connsiteY8" fmla="*/ 219967 h 707348"/>
              <a:gd name="connsiteX9" fmla="*/ 1891 w 149057"/>
              <a:gd name="connsiteY9" fmla="*/ 296167 h 707348"/>
              <a:gd name="connsiteX10" fmla="*/ 147941 w 149057"/>
              <a:gd name="connsiteY10" fmla="*/ 892 h 7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57" h="707348">
                <a:moveTo>
                  <a:pt x="147941" y="892"/>
                </a:moveTo>
                <a:cubicBezTo>
                  <a:pt x="159054" y="-12866"/>
                  <a:pt x="83912" y="135830"/>
                  <a:pt x="68566" y="213617"/>
                </a:cubicBezTo>
                <a:cubicBezTo>
                  <a:pt x="53220" y="291405"/>
                  <a:pt x="57453" y="433750"/>
                  <a:pt x="55866" y="467617"/>
                </a:cubicBezTo>
                <a:cubicBezTo>
                  <a:pt x="54279" y="501484"/>
                  <a:pt x="52162" y="377659"/>
                  <a:pt x="59041" y="416817"/>
                </a:cubicBezTo>
                <a:cubicBezTo>
                  <a:pt x="65920" y="455975"/>
                  <a:pt x="92379" y="676638"/>
                  <a:pt x="97141" y="702567"/>
                </a:cubicBezTo>
                <a:cubicBezTo>
                  <a:pt x="101903" y="728496"/>
                  <a:pt x="93437" y="643830"/>
                  <a:pt x="87616" y="572392"/>
                </a:cubicBezTo>
                <a:cubicBezTo>
                  <a:pt x="81795" y="500955"/>
                  <a:pt x="71212" y="304634"/>
                  <a:pt x="62216" y="273942"/>
                </a:cubicBezTo>
                <a:cubicBezTo>
                  <a:pt x="53220" y="243250"/>
                  <a:pt x="34170" y="397238"/>
                  <a:pt x="33641" y="388242"/>
                </a:cubicBezTo>
                <a:cubicBezTo>
                  <a:pt x="33112" y="379246"/>
                  <a:pt x="64333" y="235313"/>
                  <a:pt x="59041" y="219967"/>
                </a:cubicBezTo>
                <a:cubicBezTo>
                  <a:pt x="53749" y="204621"/>
                  <a:pt x="-11867" y="330034"/>
                  <a:pt x="1891" y="296167"/>
                </a:cubicBezTo>
                <a:cubicBezTo>
                  <a:pt x="15649" y="262300"/>
                  <a:pt x="136828" y="14650"/>
                  <a:pt x="147941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5B2773E3-6A48-66CB-117E-57911B454009}"/>
              </a:ext>
            </a:extLst>
          </p:cNvPr>
          <p:cNvSpPr/>
          <p:nvPr/>
        </p:nvSpPr>
        <p:spPr>
          <a:xfrm>
            <a:off x="3316095" y="9416067"/>
            <a:ext cx="180023" cy="195420"/>
          </a:xfrm>
          <a:custGeom>
            <a:avLst/>
            <a:gdLst>
              <a:gd name="connsiteX0" fmla="*/ 179580 w 180023"/>
              <a:gd name="connsiteY0" fmla="*/ 77183 h 195420"/>
              <a:gd name="connsiteX1" fmla="*/ 52580 w 180023"/>
              <a:gd name="connsiteY1" fmla="*/ 172433 h 195420"/>
              <a:gd name="connsiteX2" fmla="*/ 58930 w 180023"/>
              <a:gd name="connsiteY2" fmla="*/ 121633 h 195420"/>
              <a:gd name="connsiteX3" fmla="*/ 90680 w 180023"/>
              <a:gd name="connsiteY3" fmla="*/ 983 h 195420"/>
              <a:gd name="connsiteX4" fmla="*/ 1780 w 180023"/>
              <a:gd name="connsiteY4" fmla="*/ 194658 h 195420"/>
              <a:gd name="connsiteX5" fmla="*/ 179580 w 180023"/>
              <a:gd name="connsiteY5" fmla="*/ 77183 h 19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23" h="195420">
                <a:moveTo>
                  <a:pt x="179580" y="77183"/>
                </a:moveTo>
                <a:cubicBezTo>
                  <a:pt x="188047" y="73479"/>
                  <a:pt x="72688" y="165025"/>
                  <a:pt x="52580" y="172433"/>
                </a:cubicBezTo>
                <a:cubicBezTo>
                  <a:pt x="32472" y="179841"/>
                  <a:pt x="52580" y="150208"/>
                  <a:pt x="58930" y="121633"/>
                </a:cubicBezTo>
                <a:cubicBezTo>
                  <a:pt x="65280" y="93058"/>
                  <a:pt x="100205" y="-11188"/>
                  <a:pt x="90680" y="983"/>
                </a:cubicBezTo>
                <a:cubicBezTo>
                  <a:pt x="81155" y="13154"/>
                  <a:pt x="-14095" y="183016"/>
                  <a:pt x="1780" y="194658"/>
                </a:cubicBezTo>
                <a:cubicBezTo>
                  <a:pt x="17655" y="206300"/>
                  <a:pt x="171113" y="80887"/>
                  <a:pt x="179580" y="77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E434254A-C879-600A-6345-D30A829B49BF}"/>
              </a:ext>
            </a:extLst>
          </p:cNvPr>
          <p:cNvSpPr/>
          <p:nvPr/>
        </p:nvSpPr>
        <p:spPr>
          <a:xfrm>
            <a:off x="3117850" y="8968505"/>
            <a:ext cx="16848" cy="482434"/>
          </a:xfrm>
          <a:custGeom>
            <a:avLst/>
            <a:gdLst>
              <a:gd name="connsiteX0" fmla="*/ 0 w 16848"/>
              <a:gd name="connsiteY0" fmla="*/ 10395 h 482434"/>
              <a:gd name="connsiteX1" fmla="*/ 15875 w 16848"/>
              <a:gd name="connsiteY1" fmla="*/ 480295 h 482434"/>
              <a:gd name="connsiteX2" fmla="*/ 15875 w 16848"/>
              <a:gd name="connsiteY2" fmla="*/ 178670 h 482434"/>
              <a:gd name="connsiteX3" fmla="*/ 0 w 16848"/>
              <a:gd name="connsiteY3" fmla="*/ 10395 h 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8" h="482434">
                <a:moveTo>
                  <a:pt x="0" y="10395"/>
                </a:moveTo>
                <a:cubicBezTo>
                  <a:pt x="0" y="60666"/>
                  <a:pt x="13229" y="452249"/>
                  <a:pt x="15875" y="480295"/>
                </a:cubicBezTo>
                <a:cubicBezTo>
                  <a:pt x="18521" y="508341"/>
                  <a:pt x="14817" y="252753"/>
                  <a:pt x="15875" y="178670"/>
                </a:cubicBezTo>
                <a:cubicBezTo>
                  <a:pt x="16933" y="104587"/>
                  <a:pt x="0" y="-39876"/>
                  <a:pt x="0" y="1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C84C0194-B64E-730E-BE9B-E25B0321D3A8}"/>
              </a:ext>
            </a:extLst>
          </p:cNvPr>
          <p:cNvSpPr/>
          <p:nvPr/>
        </p:nvSpPr>
        <p:spPr>
          <a:xfrm>
            <a:off x="3470985" y="9740162"/>
            <a:ext cx="253420" cy="335260"/>
          </a:xfrm>
          <a:custGeom>
            <a:avLst/>
            <a:gdLst>
              <a:gd name="connsiteX0" fmla="*/ 2465 w 253420"/>
              <a:gd name="connsiteY0" fmla="*/ 67413 h 335260"/>
              <a:gd name="connsiteX1" fmla="*/ 227890 w 253420"/>
              <a:gd name="connsiteY1" fmla="*/ 51538 h 335260"/>
              <a:gd name="connsiteX2" fmla="*/ 170740 w 253420"/>
              <a:gd name="connsiteY2" fmla="*/ 149963 h 335260"/>
              <a:gd name="connsiteX3" fmla="*/ 132640 w 253420"/>
              <a:gd name="connsiteY3" fmla="*/ 242038 h 335260"/>
              <a:gd name="connsiteX4" fmla="*/ 110415 w 253420"/>
              <a:gd name="connsiteY4" fmla="*/ 334113 h 335260"/>
              <a:gd name="connsiteX5" fmla="*/ 170740 w 253420"/>
              <a:gd name="connsiteY5" fmla="*/ 175363 h 335260"/>
              <a:gd name="connsiteX6" fmla="*/ 253290 w 253420"/>
              <a:gd name="connsiteY6" fmla="*/ 83288 h 335260"/>
              <a:gd name="connsiteX7" fmla="*/ 186615 w 253420"/>
              <a:gd name="connsiteY7" fmla="*/ 70588 h 335260"/>
              <a:gd name="connsiteX8" fmla="*/ 65965 w 253420"/>
              <a:gd name="connsiteY8" fmla="*/ 738 h 335260"/>
              <a:gd name="connsiteX9" fmla="*/ 107240 w 253420"/>
              <a:gd name="connsiteY9" fmla="*/ 35663 h 335260"/>
              <a:gd name="connsiteX10" fmla="*/ 2465 w 253420"/>
              <a:gd name="connsiteY10" fmla="*/ 67413 h 33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420" h="335260">
                <a:moveTo>
                  <a:pt x="2465" y="67413"/>
                </a:moveTo>
                <a:cubicBezTo>
                  <a:pt x="22573" y="70059"/>
                  <a:pt x="199844" y="37780"/>
                  <a:pt x="227890" y="51538"/>
                </a:cubicBezTo>
                <a:cubicBezTo>
                  <a:pt x="255936" y="65296"/>
                  <a:pt x="186615" y="118213"/>
                  <a:pt x="170740" y="149963"/>
                </a:cubicBezTo>
                <a:cubicBezTo>
                  <a:pt x="154865" y="181713"/>
                  <a:pt x="142694" y="211346"/>
                  <a:pt x="132640" y="242038"/>
                </a:cubicBezTo>
                <a:cubicBezTo>
                  <a:pt x="122586" y="272730"/>
                  <a:pt x="104065" y="345225"/>
                  <a:pt x="110415" y="334113"/>
                </a:cubicBezTo>
                <a:cubicBezTo>
                  <a:pt x="116765" y="323001"/>
                  <a:pt x="146928" y="217167"/>
                  <a:pt x="170740" y="175363"/>
                </a:cubicBezTo>
                <a:cubicBezTo>
                  <a:pt x="194553" y="133559"/>
                  <a:pt x="250644" y="100751"/>
                  <a:pt x="253290" y="83288"/>
                </a:cubicBezTo>
                <a:cubicBezTo>
                  <a:pt x="255936" y="65825"/>
                  <a:pt x="217836" y="84346"/>
                  <a:pt x="186615" y="70588"/>
                </a:cubicBezTo>
                <a:cubicBezTo>
                  <a:pt x="155394" y="56830"/>
                  <a:pt x="79194" y="6559"/>
                  <a:pt x="65965" y="738"/>
                </a:cubicBezTo>
                <a:cubicBezTo>
                  <a:pt x="52736" y="-5083"/>
                  <a:pt x="123115" y="25080"/>
                  <a:pt x="107240" y="35663"/>
                </a:cubicBezTo>
                <a:cubicBezTo>
                  <a:pt x="91365" y="46246"/>
                  <a:pt x="-17643" y="64767"/>
                  <a:pt x="2465" y="67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222B7DE9-82F8-5B3D-D5F6-7D3142DF42A6}"/>
              </a:ext>
            </a:extLst>
          </p:cNvPr>
          <p:cNvSpPr/>
          <p:nvPr/>
        </p:nvSpPr>
        <p:spPr>
          <a:xfrm>
            <a:off x="2720680" y="9847782"/>
            <a:ext cx="628576" cy="137732"/>
          </a:xfrm>
          <a:custGeom>
            <a:avLst/>
            <a:gdLst>
              <a:gd name="connsiteX0" fmla="*/ 3470 w 628576"/>
              <a:gd name="connsiteY0" fmla="*/ 102668 h 137732"/>
              <a:gd name="connsiteX1" fmla="*/ 419395 w 628576"/>
              <a:gd name="connsiteY1" fmla="*/ 4243 h 137732"/>
              <a:gd name="connsiteX2" fmla="*/ 305095 w 628576"/>
              <a:gd name="connsiteY2" fmla="*/ 26468 h 137732"/>
              <a:gd name="connsiteX3" fmla="*/ 625770 w 628576"/>
              <a:gd name="connsiteY3" fmla="*/ 23293 h 137732"/>
              <a:gd name="connsiteX4" fmla="*/ 444795 w 628576"/>
              <a:gd name="connsiteY4" fmla="*/ 29643 h 137732"/>
              <a:gd name="connsiteX5" fmla="*/ 162220 w 628576"/>
              <a:gd name="connsiteY5" fmla="*/ 137593 h 137732"/>
              <a:gd name="connsiteX6" fmla="*/ 444795 w 628576"/>
              <a:gd name="connsiteY6" fmla="*/ 4243 h 137732"/>
              <a:gd name="connsiteX7" fmla="*/ 181270 w 628576"/>
              <a:gd name="connsiteY7" fmla="*/ 32818 h 137732"/>
              <a:gd name="connsiteX8" fmla="*/ 63795 w 628576"/>
              <a:gd name="connsiteY8" fmla="*/ 29643 h 137732"/>
              <a:gd name="connsiteX9" fmla="*/ 213020 w 628576"/>
              <a:gd name="connsiteY9" fmla="*/ 29643 h 137732"/>
              <a:gd name="connsiteX10" fmla="*/ 3470 w 628576"/>
              <a:gd name="connsiteY10" fmla="*/ 102668 h 13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576" h="137732">
                <a:moveTo>
                  <a:pt x="3470" y="102668"/>
                </a:moveTo>
                <a:cubicBezTo>
                  <a:pt x="37866" y="98435"/>
                  <a:pt x="369124" y="16943"/>
                  <a:pt x="419395" y="4243"/>
                </a:cubicBezTo>
                <a:cubicBezTo>
                  <a:pt x="469666" y="-8457"/>
                  <a:pt x="270699" y="23293"/>
                  <a:pt x="305095" y="26468"/>
                </a:cubicBezTo>
                <a:cubicBezTo>
                  <a:pt x="339491" y="29643"/>
                  <a:pt x="602487" y="22764"/>
                  <a:pt x="625770" y="23293"/>
                </a:cubicBezTo>
                <a:cubicBezTo>
                  <a:pt x="649053" y="23822"/>
                  <a:pt x="522053" y="10593"/>
                  <a:pt x="444795" y="29643"/>
                </a:cubicBezTo>
                <a:cubicBezTo>
                  <a:pt x="367537" y="48693"/>
                  <a:pt x="162220" y="141826"/>
                  <a:pt x="162220" y="137593"/>
                </a:cubicBezTo>
                <a:cubicBezTo>
                  <a:pt x="162220" y="133360"/>
                  <a:pt x="441620" y="21705"/>
                  <a:pt x="444795" y="4243"/>
                </a:cubicBezTo>
                <a:cubicBezTo>
                  <a:pt x="447970" y="-13220"/>
                  <a:pt x="244770" y="28585"/>
                  <a:pt x="181270" y="32818"/>
                </a:cubicBezTo>
                <a:cubicBezTo>
                  <a:pt x="117770" y="37051"/>
                  <a:pt x="58503" y="30172"/>
                  <a:pt x="63795" y="29643"/>
                </a:cubicBezTo>
                <a:cubicBezTo>
                  <a:pt x="69087" y="29114"/>
                  <a:pt x="224662" y="19589"/>
                  <a:pt x="213020" y="29643"/>
                </a:cubicBezTo>
                <a:cubicBezTo>
                  <a:pt x="201378" y="39697"/>
                  <a:pt x="-30926" y="106901"/>
                  <a:pt x="3470" y="102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F0B0B9D0-60E5-BD5C-4A2F-FB329F66031F}"/>
              </a:ext>
            </a:extLst>
          </p:cNvPr>
          <p:cNvSpPr/>
          <p:nvPr/>
        </p:nvSpPr>
        <p:spPr>
          <a:xfrm>
            <a:off x="2698704" y="9925012"/>
            <a:ext cx="455658" cy="283937"/>
          </a:xfrm>
          <a:custGeom>
            <a:avLst/>
            <a:gdLst>
              <a:gd name="connsiteX0" fmla="*/ 454071 w 455658"/>
              <a:gd name="connsiteY0" fmla="*/ 38 h 283937"/>
              <a:gd name="connsiteX1" fmla="*/ 320721 w 455658"/>
              <a:gd name="connsiteY1" fmla="*/ 104813 h 283937"/>
              <a:gd name="connsiteX2" fmla="*/ 79421 w 455658"/>
              <a:gd name="connsiteY2" fmla="*/ 231813 h 283937"/>
              <a:gd name="connsiteX3" fmla="*/ 6396 w 455658"/>
              <a:gd name="connsiteY3" fmla="*/ 282613 h 283937"/>
              <a:gd name="connsiteX4" fmla="*/ 219121 w 455658"/>
              <a:gd name="connsiteY4" fmla="*/ 184188 h 283937"/>
              <a:gd name="connsiteX5" fmla="*/ 377871 w 455658"/>
              <a:gd name="connsiteY5" fmla="*/ 54013 h 283937"/>
              <a:gd name="connsiteX6" fmla="*/ 234996 w 455658"/>
              <a:gd name="connsiteY6" fmla="*/ 92113 h 283937"/>
              <a:gd name="connsiteX7" fmla="*/ 454071 w 455658"/>
              <a:gd name="connsiteY7" fmla="*/ 38 h 28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658" h="283937">
                <a:moveTo>
                  <a:pt x="454071" y="38"/>
                </a:moveTo>
                <a:cubicBezTo>
                  <a:pt x="468359" y="2155"/>
                  <a:pt x="383163" y="66184"/>
                  <a:pt x="320721" y="104813"/>
                </a:cubicBezTo>
                <a:cubicBezTo>
                  <a:pt x="258279" y="143442"/>
                  <a:pt x="131808" y="202180"/>
                  <a:pt x="79421" y="231813"/>
                </a:cubicBezTo>
                <a:cubicBezTo>
                  <a:pt x="27034" y="261446"/>
                  <a:pt x="-16887" y="290551"/>
                  <a:pt x="6396" y="282613"/>
                </a:cubicBezTo>
                <a:cubicBezTo>
                  <a:pt x="29679" y="274676"/>
                  <a:pt x="157208" y="222288"/>
                  <a:pt x="219121" y="184188"/>
                </a:cubicBezTo>
                <a:cubicBezTo>
                  <a:pt x="281034" y="146088"/>
                  <a:pt x="375225" y="69359"/>
                  <a:pt x="377871" y="54013"/>
                </a:cubicBezTo>
                <a:cubicBezTo>
                  <a:pt x="380517" y="38667"/>
                  <a:pt x="222296" y="100050"/>
                  <a:pt x="234996" y="92113"/>
                </a:cubicBezTo>
                <a:cubicBezTo>
                  <a:pt x="247696" y="84176"/>
                  <a:pt x="439783" y="-2079"/>
                  <a:pt x="45407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58FFE04E-9CC4-1DD5-BA0C-093EB7E57CB6}"/>
              </a:ext>
            </a:extLst>
          </p:cNvPr>
          <p:cNvSpPr/>
          <p:nvPr/>
        </p:nvSpPr>
        <p:spPr>
          <a:xfrm>
            <a:off x="2916987" y="9933566"/>
            <a:ext cx="367096" cy="305901"/>
          </a:xfrm>
          <a:custGeom>
            <a:avLst/>
            <a:gdLst>
              <a:gd name="connsiteX0" fmla="*/ 264363 w 367096"/>
              <a:gd name="connsiteY0" fmla="*/ 4184 h 305901"/>
              <a:gd name="connsiteX1" fmla="*/ 181813 w 367096"/>
              <a:gd name="connsiteY1" fmla="*/ 175634 h 305901"/>
              <a:gd name="connsiteX2" fmla="*/ 184988 w 367096"/>
              <a:gd name="connsiteY2" fmla="*/ 213734 h 305901"/>
              <a:gd name="connsiteX3" fmla="*/ 96088 w 367096"/>
              <a:gd name="connsiteY3" fmla="*/ 213734 h 305901"/>
              <a:gd name="connsiteX4" fmla="*/ 838 w 367096"/>
              <a:gd name="connsiteY4" fmla="*/ 305809 h 305901"/>
              <a:gd name="connsiteX5" fmla="*/ 153238 w 367096"/>
              <a:gd name="connsiteY5" fmla="*/ 194684 h 305901"/>
              <a:gd name="connsiteX6" fmla="*/ 210388 w 367096"/>
              <a:gd name="connsiteY6" fmla="*/ 83559 h 305901"/>
              <a:gd name="connsiteX7" fmla="*/ 365963 w 367096"/>
              <a:gd name="connsiteY7" fmla="*/ 80384 h 305901"/>
              <a:gd name="connsiteX8" fmla="*/ 280238 w 367096"/>
              <a:gd name="connsiteY8" fmla="*/ 54984 h 305901"/>
              <a:gd name="connsiteX9" fmla="*/ 264363 w 367096"/>
              <a:gd name="connsiteY9" fmla="*/ 4184 h 30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096" h="305901">
                <a:moveTo>
                  <a:pt x="264363" y="4184"/>
                </a:moveTo>
                <a:cubicBezTo>
                  <a:pt x="247959" y="24292"/>
                  <a:pt x="195042" y="140709"/>
                  <a:pt x="181813" y="175634"/>
                </a:cubicBezTo>
                <a:cubicBezTo>
                  <a:pt x="168584" y="210559"/>
                  <a:pt x="199276" y="207384"/>
                  <a:pt x="184988" y="213734"/>
                </a:cubicBezTo>
                <a:cubicBezTo>
                  <a:pt x="170700" y="220084"/>
                  <a:pt x="126780" y="198388"/>
                  <a:pt x="96088" y="213734"/>
                </a:cubicBezTo>
                <a:cubicBezTo>
                  <a:pt x="65396" y="229080"/>
                  <a:pt x="-8687" y="308984"/>
                  <a:pt x="838" y="305809"/>
                </a:cubicBezTo>
                <a:cubicBezTo>
                  <a:pt x="10363" y="302634"/>
                  <a:pt x="118313" y="231726"/>
                  <a:pt x="153238" y="194684"/>
                </a:cubicBezTo>
                <a:cubicBezTo>
                  <a:pt x="188163" y="157642"/>
                  <a:pt x="174934" y="102609"/>
                  <a:pt x="210388" y="83559"/>
                </a:cubicBezTo>
                <a:cubicBezTo>
                  <a:pt x="245842" y="64509"/>
                  <a:pt x="354321" y="85146"/>
                  <a:pt x="365963" y="80384"/>
                </a:cubicBezTo>
                <a:cubicBezTo>
                  <a:pt x="377605" y="75622"/>
                  <a:pt x="296113" y="67684"/>
                  <a:pt x="280238" y="54984"/>
                </a:cubicBezTo>
                <a:cubicBezTo>
                  <a:pt x="264363" y="42284"/>
                  <a:pt x="280767" y="-15924"/>
                  <a:pt x="264363" y="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3B59F8B1-0586-9624-F10F-B923BE0FD142}"/>
              </a:ext>
            </a:extLst>
          </p:cNvPr>
          <p:cNvSpPr/>
          <p:nvPr/>
        </p:nvSpPr>
        <p:spPr>
          <a:xfrm>
            <a:off x="4429094" y="8803081"/>
            <a:ext cx="373274" cy="1420514"/>
          </a:xfrm>
          <a:custGeom>
            <a:avLst/>
            <a:gdLst>
              <a:gd name="connsiteX0" fmla="*/ 373199 w 373274"/>
              <a:gd name="connsiteY0" fmla="*/ 5639 h 1420514"/>
              <a:gd name="connsiteX1" fmla="*/ 75173 w 373274"/>
              <a:gd name="connsiteY1" fmla="*/ 1177426 h 1420514"/>
              <a:gd name="connsiteX2" fmla="*/ 14213 w 373274"/>
              <a:gd name="connsiteY2" fmla="*/ 1346759 h 1420514"/>
              <a:gd name="connsiteX3" fmla="*/ 291919 w 373274"/>
              <a:gd name="connsiteY3" fmla="*/ 259639 h 1420514"/>
              <a:gd name="connsiteX4" fmla="*/ 105653 w 373274"/>
              <a:gd name="connsiteY4" fmla="*/ 713452 h 1420514"/>
              <a:gd name="connsiteX5" fmla="*/ 373199 w 373274"/>
              <a:gd name="connsiteY5" fmla="*/ 5639 h 142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274" h="1420514">
                <a:moveTo>
                  <a:pt x="373199" y="5639"/>
                </a:moveTo>
                <a:cubicBezTo>
                  <a:pt x="368119" y="82968"/>
                  <a:pt x="135004" y="953906"/>
                  <a:pt x="75173" y="1177426"/>
                </a:cubicBezTo>
                <a:cubicBezTo>
                  <a:pt x="15342" y="1400946"/>
                  <a:pt x="-21911" y="1499723"/>
                  <a:pt x="14213" y="1346759"/>
                </a:cubicBezTo>
                <a:cubicBezTo>
                  <a:pt x="50337" y="1193795"/>
                  <a:pt x="276679" y="365190"/>
                  <a:pt x="291919" y="259639"/>
                </a:cubicBezTo>
                <a:cubicBezTo>
                  <a:pt x="307159" y="154088"/>
                  <a:pt x="87591" y="755785"/>
                  <a:pt x="105653" y="713452"/>
                </a:cubicBezTo>
                <a:cubicBezTo>
                  <a:pt x="123715" y="671119"/>
                  <a:pt x="378279" y="-71690"/>
                  <a:pt x="373199" y="56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0D803899-FB8F-2069-0AE8-B2EC5276EFA3}"/>
              </a:ext>
            </a:extLst>
          </p:cNvPr>
          <p:cNvSpPr/>
          <p:nvPr/>
        </p:nvSpPr>
        <p:spPr>
          <a:xfrm>
            <a:off x="4709465" y="9128792"/>
            <a:ext cx="201203" cy="1091610"/>
          </a:xfrm>
          <a:custGeom>
            <a:avLst/>
            <a:gdLst>
              <a:gd name="connsiteX0" fmla="*/ 201202 w 201203"/>
              <a:gd name="connsiteY0" fmla="*/ 1661 h 1091610"/>
              <a:gd name="connsiteX1" fmla="*/ 48802 w 201203"/>
              <a:gd name="connsiteY1" fmla="*/ 526595 h 1091610"/>
              <a:gd name="connsiteX2" fmla="*/ 1388 w 201203"/>
              <a:gd name="connsiteY2" fmla="*/ 1088781 h 1091610"/>
              <a:gd name="connsiteX3" fmla="*/ 14935 w 201203"/>
              <a:gd name="connsiteY3" fmla="*/ 712861 h 1091610"/>
              <a:gd name="connsiteX4" fmla="*/ 38642 w 201203"/>
              <a:gd name="connsiteY4" fmla="*/ 32141 h 1091610"/>
              <a:gd name="connsiteX5" fmla="*/ 52188 w 201203"/>
              <a:gd name="connsiteY5" fmla="*/ 350488 h 1091610"/>
              <a:gd name="connsiteX6" fmla="*/ 201202 w 201203"/>
              <a:gd name="connsiteY6" fmla="*/ 1661 h 109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203" h="1091610">
                <a:moveTo>
                  <a:pt x="201202" y="1661"/>
                </a:moveTo>
                <a:cubicBezTo>
                  <a:pt x="200638" y="31012"/>
                  <a:pt x="82104" y="345408"/>
                  <a:pt x="48802" y="526595"/>
                </a:cubicBezTo>
                <a:cubicBezTo>
                  <a:pt x="15500" y="707782"/>
                  <a:pt x="7032" y="1057737"/>
                  <a:pt x="1388" y="1088781"/>
                </a:cubicBezTo>
                <a:cubicBezTo>
                  <a:pt x="-4257" y="1119825"/>
                  <a:pt x="8726" y="888968"/>
                  <a:pt x="14935" y="712861"/>
                </a:cubicBezTo>
                <a:cubicBezTo>
                  <a:pt x="21144" y="536754"/>
                  <a:pt x="32433" y="92537"/>
                  <a:pt x="38642" y="32141"/>
                </a:cubicBezTo>
                <a:cubicBezTo>
                  <a:pt x="44851" y="-28255"/>
                  <a:pt x="28481" y="359519"/>
                  <a:pt x="52188" y="350488"/>
                </a:cubicBezTo>
                <a:cubicBezTo>
                  <a:pt x="75895" y="341457"/>
                  <a:pt x="201766" y="-27690"/>
                  <a:pt x="201202" y="16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184B111E-7B4B-31BB-D6B3-046F5B368A8C}"/>
              </a:ext>
            </a:extLst>
          </p:cNvPr>
          <p:cNvSpPr/>
          <p:nvPr/>
        </p:nvSpPr>
        <p:spPr>
          <a:xfrm>
            <a:off x="4845351" y="8846062"/>
            <a:ext cx="329332" cy="1149709"/>
          </a:xfrm>
          <a:custGeom>
            <a:avLst/>
            <a:gdLst>
              <a:gd name="connsiteX0" fmla="*/ 319316 w 329332"/>
              <a:gd name="connsiteY0" fmla="*/ 47325 h 1149709"/>
              <a:gd name="connsiteX1" fmla="*/ 969 w 329332"/>
              <a:gd name="connsiteY1" fmla="*/ 1147991 h 1149709"/>
              <a:gd name="connsiteX2" fmla="*/ 224489 w 329332"/>
              <a:gd name="connsiteY2" fmla="*/ 294551 h 1149709"/>
              <a:gd name="connsiteX3" fmla="*/ 319316 w 329332"/>
              <a:gd name="connsiteY3" fmla="*/ 47325 h 114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32" h="1149709">
                <a:moveTo>
                  <a:pt x="319316" y="47325"/>
                </a:moveTo>
                <a:cubicBezTo>
                  <a:pt x="282063" y="189565"/>
                  <a:pt x="16773" y="1106787"/>
                  <a:pt x="969" y="1147991"/>
                </a:cubicBezTo>
                <a:cubicBezTo>
                  <a:pt x="-14836" y="1189195"/>
                  <a:pt x="166916" y="477431"/>
                  <a:pt x="224489" y="294551"/>
                </a:cubicBezTo>
                <a:cubicBezTo>
                  <a:pt x="282062" y="111671"/>
                  <a:pt x="356569" y="-94915"/>
                  <a:pt x="319316" y="4732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96BFFB7D-8CB6-8721-4546-D0B9616CD337}"/>
              </a:ext>
            </a:extLst>
          </p:cNvPr>
          <p:cNvSpPr/>
          <p:nvPr/>
        </p:nvSpPr>
        <p:spPr>
          <a:xfrm>
            <a:off x="5168053" y="7709994"/>
            <a:ext cx="500005" cy="289313"/>
          </a:xfrm>
          <a:custGeom>
            <a:avLst/>
            <a:gdLst>
              <a:gd name="connsiteX0" fmla="*/ 0 w 500005"/>
              <a:gd name="connsiteY0" fmla="*/ 289313 h 289313"/>
              <a:gd name="connsiteX1" fmla="*/ 497840 w 500005"/>
              <a:gd name="connsiteY1" fmla="*/ 1446 h 289313"/>
              <a:gd name="connsiteX2" fmla="*/ 193040 w 500005"/>
              <a:gd name="connsiteY2" fmla="*/ 170779 h 289313"/>
              <a:gd name="connsiteX3" fmla="*/ 0 w 500005"/>
              <a:gd name="connsiteY3" fmla="*/ 289313 h 28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05" h="289313">
                <a:moveTo>
                  <a:pt x="0" y="289313"/>
                </a:moveTo>
                <a:lnTo>
                  <a:pt x="497840" y="1446"/>
                </a:lnTo>
                <a:cubicBezTo>
                  <a:pt x="530013" y="-18310"/>
                  <a:pt x="193040" y="170779"/>
                  <a:pt x="193040" y="170779"/>
                </a:cubicBezTo>
                <a:lnTo>
                  <a:pt x="0" y="2893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F1520687-5072-2C13-0CEC-39C9F6ABF62D}"/>
              </a:ext>
            </a:extLst>
          </p:cNvPr>
          <p:cNvSpPr/>
          <p:nvPr/>
        </p:nvSpPr>
        <p:spPr>
          <a:xfrm>
            <a:off x="5162589" y="8044945"/>
            <a:ext cx="522695" cy="524865"/>
          </a:xfrm>
          <a:custGeom>
            <a:avLst/>
            <a:gdLst>
              <a:gd name="connsiteX0" fmla="*/ 510078 w 522695"/>
              <a:gd name="connsiteY0" fmla="*/ 15322 h 524865"/>
              <a:gd name="connsiteX1" fmla="*/ 2078 w 522695"/>
              <a:gd name="connsiteY1" fmla="*/ 523322 h 524865"/>
              <a:gd name="connsiteX2" fmla="*/ 337358 w 522695"/>
              <a:gd name="connsiteY2" fmla="*/ 167722 h 524865"/>
              <a:gd name="connsiteX3" fmla="*/ 510078 w 522695"/>
              <a:gd name="connsiteY3" fmla="*/ 15322 h 5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695" h="524865">
                <a:moveTo>
                  <a:pt x="510078" y="15322"/>
                </a:moveTo>
                <a:cubicBezTo>
                  <a:pt x="454198" y="74589"/>
                  <a:pt x="30865" y="497922"/>
                  <a:pt x="2078" y="523322"/>
                </a:cubicBezTo>
                <a:cubicBezTo>
                  <a:pt x="-26709" y="548722"/>
                  <a:pt x="251563" y="253518"/>
                  <a:pt x="337358" y="167722"/>
                </a:cubicBezTo>
                <a:cubicBezTo>
                  <a:pt x="423153" y="81926"/>
                  <a:pt x="565958" y="-43945"/>
                  <a:pt x="510078" y="153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7DA990CE-A3FB-C6BE-FF9C-DD73D53C71CF}"/>
              </a:ext>
            </a:extLst>
          </p:cNvPr>
          <p:cNvSpPr/>
          <p:nvPr/>
        </p:nvSpPr>
        <p:spPr>
          <a:xfrm>
            <a:off x="5115886" y="8611096"/>
            <a:ext cx="367977" cy="993069"/>
          </a:xfrm>
          <a:custGeom>
            <a:avLst/>
            <a:gdLst>
              <a:gd name="connsiteX0" fmla="*/ 363741 w 367977"/>
              <a:gd name="connsiteY0" fmla="*/ 11357 h 993069"/>
              <a:gd name="connsiteX1" fmla="*/ 1367 w 367977"/>
              <a:gd name="connsiteY1" fmla="*/ 990104 h 993069"/>
              <a:gd name="connsiteX2" fmla="*/ 238434 w 367977"/>
              <a:gd name="connsiteY2" fmla="*/ 319544 h 993069"/>
              <a:gd name="connsiteX3" fmla="*/ 201181 w 367977"/>
              <a:gd name="connsiteY3" fmla="*/ 448237 h 993069"/>
              <a:gd name="connsiteX4" fmla="*/ 363741 w 367977"/>
              <a:gd name="connsiteY4" fmla="*/ 11357 h 99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77" h="993069">
                <a:moveTo>
                  <a:pt x="363741" y="11357"/>
                </a:moveTo>
                <a:cubicBezTo>
                  <a:pt x="330439" y="101668"/>
                  <a:pt x="22251" y="938740"/>
                  <a:pt x="1367" y="990104"/>
                </a:cubicBezTo>
                <a:cubicBezTo>
                  <a:pt x="-19517" y="1041468"/>
                  <a:pt x="205132" y="409855"/>
                  <a:pt x="238434" y="319544"/>
                </a:cubicBezTo>
                <a:cubicBezTo>
                  <a:pt x="271736" y="229233"/>
                  <a:pt x="178603" y="499037"/>
                  <a:pt x="201181" y="448237"/>
                </a:cubicBezTo>
                <a:cubicBezTo>
                  <a:pt x="223759" y="397437"/>
                  <a:pt x="397043" y="-78954"/>
                  <a:pt x="363741" y="113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055CF0F6-2C4B-A8DF-EC1E-D1A994522E2B}"/>
              </a:ext>
            </a:extLst>
          </p:cNvPr>
          <p:cNvSpPr/>
          <p:nvPr/>
        </p:nvSpPr>
        <p:spPr>
          <a:xfrm>
            <a:off x="3907263" y="6715125"/>
            <a:ext cx="493585" cy="92244"/>
          </a:xfrm>
          <a:custGeom>
            <a:avLst/>
            <a:gdLst>
              <a:gd name="connsiteX0" fmla="*/ 1162 w 493585"/>
              <a:gd name="connsiteY0" fmla="*/ 28575 h 92244"/>
              <a:gd name="connsiteX1" fmla="*/ 188487 w 493585"/>
              <a:gd name="connsiteY1" fmla="*/ 28575 h 92244"/>
              <a:gd name="connsiteX2" fmla="*/ 255162 w 493585"/>
              <a:gd name="connsiteY2" fmla="*/ 85725 h 92244"/>
              <a:gd name="connsiteX3" fmla="*/ 283737 w 493585"/>
              <a:gd name="connsiteY3" fmla="*/ 47625 h 92244"/>
              <a:gd name="connsiteX4" fmla="*/ 388512 w 493585"/>
              <a:gd name="connsiteY4" fmla="*/ 79375 h 92244"/>
              <a:gd name="connsiteX5" fmla="*/ 385337 w 493585"/>
              <a:gd name="connsiteY5" fmla="*/ 63500 h 92244"/>
              <a:gd name="connsiteX6" fmla="*/ 493287 w 493585"/>
              <a:gd name="connsiteY6" fmla="*/ 92075 h 92244"/>
              <a:gd name="connsiteX7" fmla="*/ 347237 w 493585"/>
              <a:gd name="connsiteY7" fmla="*/ 47625 h 92244"/>
              <a:gd name="connsiteX8" fmla="*/ 207537 w 493585"/>
              <a:gd name="connsiteY8" fmla="*/ 31750 h 92244"/>
              <a:gd name="connsiteX9" fmla="*/ 261512 w 493585"/>
              <a:gd name="connsiteY9" fmla="*/ 69850 h 92244"/>
              <a:gd name="connsiteX10" fmla="*/ 191662 w 493585"/>
              <a:gd name="connsiteY10" fmla="*/ 15875 h 92244"/>
              <a:gd name="connsiteX11" fmla="*/ 118637 w 493585"/>
              <a:gd name="connsiteY11" fmla="*/ 0 h 92244"/>
              <a:gd name="connsiteX12" fmla="*/ 109112 w 493585"/>
              <a:gd name="connsiteY12" fmla="*/ 15875 h 92244"/>
              <a:gd name="connsiteX13" fmla="*/ 1162 w 493585"/>
              <a:gd name="connsiteY13" fmla="*/ 28575 h 9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3585" h="92244">
                <a:moveTo>
                  <a:pt x="1162" y="28575"/>
                </a:moveTo>
                <a:cubicBezTo>
                  <a:pt x="14391" y="30692"/>
                  <a:pt x="146154" y="19050"/>
                  <a:pt x="188487" y="28575"/>
                </a:cubicBezTo>
                <a:cubicBezTo>
                  <a:pt x="230820" y="38100"/>
                  <a:pt x="239287" y="82550"/>
                  <a:pt x="255162" y="85725"/>
                </a:cubicBezTo>
                <a:cubicBezTo>
                  <a:pt x="271037" y="88900"/>
                  <a:pt x="261512" y="48683"/>
                  <a:pt x="283737" y="47625"/>
                </a:cubicBezTo>
                <a:cubicBezTo>
                  <a:pt x="305962" y="46567"/>
                  <a:pt x="388512" y="79375"/>
                  <a:pt x="388512" y="79375"/>
                </a:cubicBezTo>
                <a:cubicBezTo>
                  <a:pt x="405445" y="82021"/>
                  <a:pt x="367875" y="61383"/>
                  <a:pt x="385337" y="63500"/>
                </a:cubicBezTo>
                <a:cubicBezTo>
                  <a:pt x="402799" y="65617"/>
                  <a:pt x="499637" y="94721"/>
                  <a:pt x="493287" y="92075"/>
                </a:cubicBezTo>
                <a:cubicBezTo>
                  <a:pt x="486937" y="89429"/>
                  <a:pt x="394862" y="57679"/>
                  <a:pt x="347237" y="47625"/>
                </a:cubicBezTo>
                <a:cubicBezTo>
                  <a:pt x="299612" y="37571"/>
                  <a:pt x="221824" y="28046"/>
                  <a:pt x="207537" y="31750"/>
                </a:cubicBezTo>
                <a:cubicBezTo>
                  <a:pt x="193250" y="35454"/>
                  <a:pt x="264158" y="72496"/>
                  <a:pt x="261512" y="69850"/>
                </a:cubicBezTo>
                <a:cubicBezTo>
                  <a:pt x="258866" y="67204"/>
                  <a:pt x="215475" y="27517"/>
                  <a:pt x="191662" y="15875"/>
                </a:cubicBezTo>
                <a:cubicBezTo>
                  <a:pt x="167849" y="4233"/>
                  <a:pt x="118637" y="0"/>
                  <a:pt x="118637" y="0"/>
                </a:cubicBezTo>
                <a:cubicBezTo>
                  <a:pt x="104879" y="0"/>
                  <a:pt x="126574" y="11642"/>
                  <a:pt x="109112" y="15875"/>
                </a:cubicBezTo>
                <a:cubicBezTo>
                  <a:pt x="91650" y="20108"/>
                  <a:pt x="-12067" y="26458"/>
                  <a:pt x="1162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0F15D45B-28B2-2756-33D3-3EC51800EA7B}"/>
              </a:ext>
            </a:extLst>
          </p:cNvPr>
          <p:cNvSpPr/>
          <p:nvPr/>
        </p:nvSpPr>
        <p:spPr>
          <a:xfrm>
            <a:off x="4339877" y="6780717"/>
            <a:ext cx="295748" cy="86824"/>
          </a:xfrm>
          <a:custGeom>
            <a:avLst/>
            <a:gdLst>
              <a:gd name="connsiteX0" fmla="*/ 348 w 295748"/>
              <a:gd name="connsiteY0" fmla="*/ 86808 h 86824"/>
              <a:gd name="connsiteX1" fmla="*/ 51148 w 295748"/>
              <a:gd name="connsiteY1" fmla="*/ 26483 h 86824"/>
              <a:gd name="connsiteX2" fmla="*/ 168623 w 295748"/>
              <a:gd name="connsiteY2" fmla="*/ 16958 h 86824"/>
              <a:gd name="connsiteX3" fmla="*/ 133698 w 295748"/>
              <a:gd name="connsiteY3" fmla="*/ 20133 h 86824"/>
              <a:gd name="connsiteX4" fmla="*/ 295623 w 295748"/>
              <a:gd name="connsiteY4" fmla="*/ 1083 h 86824"/>
              <a:gd name="connsiteX5" fmla="*/ 159098 w 295748"/>
              <a:gd name="connsiteY5" fmla="*/ 4258 h 86824"/>
              <a:gd name="connsiteX6" fmla="*/ 73373 w 295748"/>
              <a:gd name="connsiteY6" fmla="*/ 20133 h 86824"/>
              <a:gd name="connsiteX7" fmla="*/ 348 w 295748"/>
              <a:gd name="connsiteY7" fmla="*/ 86808 h 8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748" h="86824">
                <a:moveTo>
                  <a:pt x="348" y="86808"/>
                </a:moveTo>
                <a:cubicBezTo>
                  <a:pt x="-3356" y="87866"/>
                  <a:pt x="23102" y="38125"/>
                  <a:pt x="51148" y="26483"/>
                </a:cubicBezTo>
                <a:cubicBezTo>
                  <a:pt x="79194" y="14841"/>
                  <a:pt x="154865" y="18016"/>
                  <a:pt x="168623" y="16958"/>
                </a:cubicBezTo>
                <a:cubicBezTo>
                  <a:pt x="182381" y="15900"/>
                  <a:pt x="133698" y="20133"/>
                  <a:pt x="133698" y="20133"/>
                </a:cubicBezTo>
                <a:cubicBezTo>
                  <a:pt x="154865" y="17487"/>
                  <a:pt x="291390" y="3729"/>
                  <a:pt x="295623" y="1083"/>
                </a:cubicBezTo>
                <a:cubicBezTo>
                  <a:pt x="299856" y="-1563"/>
                  <a:pt x="196140" y="1083"/>
                  <a:pt x="159098" y="4258"/>
                </a:cubicBezTo>
                <a:cubicBezTo>
                  <a:pt x="122056" y="7433"/>
                  <a:pt x="95598" y="9021"/>
                  <a:pt x="73373" y="20133"/>
                </a:cubicBezTo>
                <a:cubicBezTo>
                  <a:pt x="51148" y="31245"/>
                  <a:pt x="4052" y="85750"/>
                  <a:pt x="348" y="86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06C99EB6-4D25-62F6-4693-4FF3AC14A42E}"/>
              </a:ext>
            </a:extLst>
          </p:cNvPr>
          <p:cNvSpPr/>
          <p:nvPr/>
        </p:nvSpPr>
        <p:spPr>
          <a:xfrm>
            <a:off x="2367710" y="2683733"/>
            <a:ext cx="1620752" cy="3471671"/>
          </a:xfrm>
          <a:custGeom>
            <a:avLst/>
            <a:gdLst>
              <a:gd name="connsiteX0" fmla="*/ 1533171 w 1620752"/>
              <a:gd name="connsiteY0" fmla="*/ 361471 h 3471671"/>
              <a:gd name="connsiteX1" fmla="*/ 920774 w 1620752"/>
              <a:gd name="connsiteY1" fmla="*/ 1745654 h 3471671"/>
              <a:gd name="connsiteX2" fmla="*/ 702661 w 1620752"/>
              <a:gd name="connsiteY2" fmla="*/ 2232216 h 3471671"/>
              <a:gd name="connsiteX3" fmla="*/ 845273 w 1620752"/>
              <a:gd name="connsiteY3" fmla="*/ 1921823 h 3471671"/>
              <a:gd name="connsiteX4" fmla="*/ 585215 w 1620752"/>
              <a:gd name="connsiteY4" fmla="*/ 2559386 h 3471671"/>
              <a:gd name="connsiteX5" fmla="*/ 308378 w 1620752"/>
              <a:gd name="connsiteY5" fmla="*/ 3457008 h 3471671"/>
              <a:gd name="connsiteX6" fmla="*/ 258044 w 1620752"/>
              <a:gd name="connsiteY6" fmla="*/ 3004003 h 3471671"/>
              <a:gd name="connsiteX7" fmla="*/ 65097 w 1620752"/>
              <a:gd name="connsiteY7" fmla="*/ 1586263 h 3471671"/>
              <a:gd name="connsiteX8" fmla="*/ 73486 w 1620752"/>
              <a:gd name="connsiteY8" fmla="*/ 2156715 h 3471671"/>
              <a:gd name="connsiteX9" fmla="*/ 920774 w 1620752"/>
              <a:gd name="connsiteY9" fmla="*/ 571195 h 3471671"/>
              <a:gd name="connsiteX10" fmla="*/ 526492 w 1620752"/>
              <a:gd name="connsiteY10" fmla="*/ 1057757 h 3471671"/>
              <a:gd name="connsiteX11" fmla="*/ 1617061 w 1620752"/>
              <a:gd name="connsiteY11" fmla="*/ 744 h 3471671"/>
              <a:gd name="connsiteX12" fmla="*/ 903996 w 1620752"/>
              <a:gd name="connsiteY12" fmla="*/ 881588 h 3471671"/>
              <a:gd name="connsiteX13" fmla="*/ 1533171 w 1620752"/>
              <a:gd name="connsiteY13" fmla="*/ 361471 h 34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0752" h="3471671">
                <a:moveTo>
                  <a:pt x="1533171" y="361471"/>
                </a:moveTo>
                <a:cubicBezTo>
                  <a:pt x="1535967" y="505482"/>
                  <a:pt x="1059192" y="1433863"/>
                  <a:pt x="920774" y="1745654"/>
                </a:cubicBezTo>
                <a:cubicBezTo>
                  <a:pt x="782356" y="2057445"/>
                  <a:pt x="715244" y="2202855"/>
                  <a:pt x="702661" y="2232216"/>
                </a:cubicBezTo>
                <a:cubicBezTo>
                  <a:pt x="690077" y="2261578"/>
                  <a:pt x="864847" y="1867295"/>
                  <a:pt x="845273" y="1921823"/>
                </a:cubicBezTo>
                <a:cubicBezTo>
                  <a:pt x="825699" y="1976351"/>
                  <a:pt x="674697" y="2303522"/>
                  <a:pt x="585215" y="2559386"/>
                </a:cubicBezTo>
                <a:cubicBezTo>
                  <a:pt x="495733" y="2815250"/>
                  <a:pt x="362906" y="3382905"/>
                  <a:pt x="308378" y="3457008"/>
                </a:cubicBezTo>
                <a:cubicBezTo>
                  <a:pt x="253849" y="3531111"/>
                  <a:pt x="298591" y="3315794"/>
                  <a:pt x="258044" y="3004003"/>
                </a:cubicBezTo>
                <a:cubicBezTo>
                  <a:pt x="217497" y="2692212"/>
                  <a:pt x="95857" y="1727478"/>
                  <a:pt x="65097" y="1586263"/>
                </a:cubicBezTo>
                <a:cubicBezTo>
                  <a:pt x="34337" y="1445048"/>
                  <a:pt x="-69127" y="2325893"/>
                  <a:pt x="73486" y="2156715"/>
                </a:cubicBezTo>
                <a:cubicBezTo>
                  <a:pt x="216099" y="1987537"/>
                  <a:pt x="845273" y="754355"/>
                  <a:pt x="920774" y="571195"/>
                </a:cubicBezTo>
                <a:cubicBezTo>
                  <a:pt x="996275" y="388035"/>
                  <a:pt x="410444" y="1152832"/>
                  <a:pt x="526492" y="1057757"/>
                </a:cubicBezTo>
                <a:cubicBezTo>
                  <a:pt x="642540" y="962682"/>
                  <a:pt x="1554144" y="30105"/>
                  <a:pt x="1617061" y="744"/>
                </a:cubicBezTo>
                <a:cubicBezTo>
                  <a:pt x="1679978" y="-28617"/>
                  <a:pt x="917978" y="820069"/>
                  <a:pt x="903996" y="881588"/>
                </a:cubicBezTo>
                <a:cubicBezTo>
                  <a:pt x="890014" y="943107"/>
                  <a:pt x="1530375" y="217460"/>
                  <a:pt x="1533171" y="3614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EEA5A273-5217-21EE-136C-B0006FE6DE9D}"/>
              </a:ext>
            </a:extLst>
          </p:cNvPr>
          <p:cNvSpPr/>
          <p:nvPr/>
        </p:nvSpPr>
        <p:spPr>
          <a:xfrm>
            <a:off x="3940758" y="2741607"/>
            <a:ext cx="2037357" cy="2719215"/>
          </a:xfrm>
          <a:custGeom>
            <a:avLst/>
            <a:gdLst>
              <a:gd name="connsiteX0" fmla="*/ 2068 w 2037357"/>
              <a:gd name="connsiteY0" fmla="*/ 9982 h 2719215"/>
              <a:gd name="connsiteX1" fmla="*/ 941635 w 2037357"/>
              <a:gd name="connsiteY1" fmla="*/ 1654224 h 2719215"/>
              <a:gd name="connsiteX2" fmla="*/ 1000358 w 2037357"/>
              <a:gd name="connsiteY2" fmla="*/ 1671002 h 2719215"/>
              <a:gd name="connsiteX3" fmla="*/ 1780534 w 2037357"/>
              <a:gd name="connsiteY3" fmla="*/ 2535068 h 2719215"/>
              <a:gd name="connsiteX4" fmla="*/ 1688255 w 2037357"/>
              <a:gd name="connsiteY4" fmla="*/ 2367288 h 2719215"/>
              <a:gd name="connsiteX5" fmla="*/ 2032203 w 2037357"/>
              <a:gd name="connsiteY5" fmla="*/ 2660903 h 2719215"/>
              <a:gd name="connsiteX6" fmla="*/ 1377862 w 2037357"/>
              <a:gd name="connsiteY6" fmla="*/ 1016661 h 2719215"/>
              <a:gd name="connsiteX7" fmla="*/ 1705033 w 2037357"/>
              <a:gd name="connsiteY7" fmla="*/ 1654224 h 2719215"/>
              <a:gd name="connsiteX8" fmla="*/ 656409 w 2037357"/>
              <a:gd name="connsiteY8" fmla="*/ 60316 h 2719215"/>
              <a:gd name="connsiteX9" fmla="*/ 975191 w 2037357"/>
              <a:gd name="connsiteY9" fmla="*/ 1108940 h 2719215"/>
              <a:gd name="connsiteX10" fmla="*/ 438295 w 2037357"/>
              <a:gd name="connsiteY10" fmla="*/ 454599 h 2719215"/>
              <a:gd name="connsiteX11" fmla="*/ 681576 w 2037357"/>
              <a:gd name="connsiteY11" fmla="*/ 941160 h 2719215"/>
              <a:gd name="connsiteX12" fmla="*/ 2068 w 2037357"/>
              <a:gd name="connsiteY12" fmla="*/ 9982 h 271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7357" h="2719215">
                <a:moveTo>
                  <a:pt x="2068" y="9982"/>
                </a:moveTo>
                <a:cubicBezTo>
                  <a:pt x="45411" y="128826"/>
                  <a:pt x="775253" y="1377387"/>
                  <a:pt x="941635" y="1654224"/>
                </a:cubicBezTo>
                <a:cubicBezTo>
                  <a:pt x="1108017" y="1931061"/>
                  <a:pt x="860542" y="1524195"/>
                  <a:pt x="1000358" y="1671002"/>
                </a:cubicBezTo>
                <a:cubicBezTo>
                  <a:pt x="1140174" y="1817809"/>
                  <a:pt x="1665885" y="2419020"/>
                  <a:pt x="1780534" y="2535068"/>
                </a:cubicBezTo>
                <a:cubicBezTo>
                  <a:pt x="1895183" y="2651116"/>
                  <a:pt x="1646310" y="2346316"/>
                  <a:pt x="1688255" y="2367288"/>
                </a:cubicBezTo>
                <a:cubicBezTo>
                  <a:pt x="1730200" y="2388260"/>
                  <a:pt x="2083935" y="2886008"/>
                  <a:pt x="2032203" y="2660903"/>
                </a:cubicBezTo>
                <a:cubicBezTo>
                  <a:pt x="1980471" y="2435799"/>
                  <a:pt x="1432390" y="1184441"/>
                  <a:pt x="1377862" y="1016661"/>
                </a:cubicBezTo>
                <a:cubicBezTo>
                  <a:pt x="1323334" y="848881"/>
                  <a:pt x="1825275" y="1813615"/>
                  <a:pt x="1705033" y="1654224"/>
                </a:cubicBezTo>
                <a:cubicBezTo>
                  <a:pt x="1584791" y="1494833"/>
                  <a:pt x="778049" y="151197"/>
                  <a:pt x="656409" y="60316"/>
                </a:cubicBezTo>
                <a:cubicBezTo>
                  <a:pt x="534769" y="-30565"/>
                  <a:pt x="1011543" y="1043226"/>
                  <a:pt x="975191" y="1108940"/>
                </a:cubicBezTo>
                <a:cubicBezTo>
                  <a:pt x="938839" y="1174654"/>
                  <a:pt x="487231" y="482562"/>
                  <a:pt x="438295" y="454599"/>
                </a:cubicBezTo>
                <a:cubicBezTo>
                  <a:pt x="389359" y="426636"/>
                  <a:pt x="752882" y="1011068"/>
                  <a:pt x="681576" y="941160"/>
                </a:cubicBezTo>
                <a:cubicBezTo>
                  <a:pt x="610270" y="871252"/>
                  <a:pt x="-41275" y="-108862"/>
                  <a:pt x="2068" y="99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E839CDB5-4361-D7DE-B946-E1BE8D270869}"/>
              </a:ext>
            </a:extLst>
          </p:cNvPr>
          <p:cNvSpPr/>
          <p:nvPr/>
        </p:nvSpPr>
        <p:spPr>
          <a:xfrm>
            <a:off x="2631407" y="4765491"/>
            <a:ext cx="1251142" cy="3259034"/>
          </a:xfrm>
          <a:custGeom>
            <a:avLst/>
            <a:gdLst>
              <a:gd name="connsiteX0" fmla="*/ 229239 w 1251142"/>
              <a:gd name="connsiteY0" fmla="*/ 737687 h 3259034"/>
              <a:gd name="connsiteX1" fmla="*/ 657077 w 1251142"/>
              <a:gd name="connsiteY1" fmla="*/ 2138648 h 3259034"/>
              <a:gd name="connsiteX2" fmla="*/ 657077 w 1251142"/>
              <a:gd name="connsiteY2" fmla="*/ 2029592 h 3259034"/>
              <a:gd name="connsiteX3" fmla="*/ 1101694 w 1251142"/>
              <a:gd name="connsiteY3" fmla="*/ 3036270 h 3259034"/>
              <a:gd name="connsiteX4" fmla="*/ 1244307 w 1251142"/>
              <a:gd name="connsiteY4" fmla="*/ 3254384 h 3259034"/>
              <a:gd name="connsiteX5" fmla="*/ 1143639 w 1251142"/>
              <a:gd name="connsiteY5" fmla="*/ 3111771 h 3259034"/>
              <a:gd name="connsiteX6" fmla="*/ 438964 w 1251142"/>
              <a:gd name="connsiteY6" fmla="*/ 2339984 h 3259034"/>
              <a:gd name="connsiteX7" fmla="*/ 522854 w 1251142"/>
              <a:gd name="connsiteY7" fmla="*/ 2432263 h 3259034"/>
              <a:gd name="connsiteX8" fmla="*/ 11125 w 1251142"/>
              <a:gd name="connsiteY8" fmla="*/ 1073247 h 3259034"/>
              <a:gd name="connsiteX9" fmla="*/ 162127 w 1251142"/>
              <a:gd name="connsiteY9" fmla="*/ 1509474 h 3259034"/>
              <a:gd name="connsiteX10" fmla="*/ 61459 w 1251142"/>
              <a:gd name="connsiteY10" fmla="*/ 611852 h 3259034"/>
              <a:gd name="connsiteX11" fmla="*/ 120182 w 1251142"/>
              <a:gd name="connsiteY11" fmla="*/ 1165526 h 3259034"/>
              <a:gd name="connsiteX12" fmla="*/ 153738 w 1251142"/>
              <a:gd name="connsiteY12" fmla="*/ 7845 h 3259034"/>
              <a:gd name="connsiteX13" fmla="*/ 229239 w 1251142"/>
              <a:gd name="connsiteY13" fmla="*/ 737687 h 325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1142" h="3259034">
                <a:moveTo>
                  <a:pt x="229239" y="737687"/>
                </a:moveTo>
                <a:cubicBezTo>
                  <a:pt x="313129" y="1092821"/>
                  <a:pt x="585771" y="1923331"/>
                  <a:pt x="657077" y="2138648"/>
                </a:cubicBezTo>
                <a:cubicBezTo>
                  <a:pt x="728383" y="2353965"/>
                  <a:pt x="582974" y="1879988"/>
                  <a:pt x="657077" y="2029592"/>
                </a:cubicBezTo>
                <a:cubicBezTo>
                  <a:pt x="731180" y="2179196"/>
                  <a:pt x="1003822" y="2832138"/>
                  <a:pt x="1101694" y="3036270"/>
                </a:cubicBezTo>
                <a:cubicBezTo>
                  <a:pt x="1199566" y="3240402"/>
                  <a:pt x="1237316" y="3241801"/>
                  <a:pt x="1244307" y="3254384"/>
                </a:cubicBezTo>
                <a:cubicBezTo>
                  <a:pt x="1251298" y="3266968"/>
                  <a:pt x="1277863" y="3264171"/>
                  <a:pt x="1143639" y="3111771"/>
                </a:cubicBezTo>
                <a:cubicBezTo>
                  <a:pt x="1009415" y="2959371"/>
                  <a:pt x="542428" y="2453235"/>
                  <a:pt x="438964" y="2339984"/>
                </a:cubicBezTo>
                <a:cubicBezTo>
                  <a:pt x="335500" y="2226733"/>
                  <a:pt x="594160" y="2643386"/>
                  <a:pt x="522854" y="2432263"/>
                </a:cubicBezTo>
                <a:cubicBezTo>
                  <a:pt x="451548" y="2221140"/>
                  <a:pt x="71246" y="1227045"/>
                  <a:pt x="11125" y="1073247"/>
                </a:cubicBezTo>
                <a:cubicBezTo>
                  <a:pt x="-48996" y="919449"/>
                  <a:pt x="153738" y="1586373"/>
                  <a:pt x="162127" y="1509474"/>
                </a:cubicBezTo>
                <a:cubicBezTo>
                  <a:pt x="170516" y="1432575"/>
                  <a:pt x="68450" y="669177"/>
                  <a:pt x="61459" y="611852"/>
                </a:cubicBezTo>
                <a:cubicBezTo>
                  <a:pt x="54468" y="554527"/>
                  <a:pt x="104802" y="1266194"/>
                  <a:pt x="120182" y="1165526"/>
                </a:cubicBezTo>
                <a:cubicBezTo>
                  <a:pt x="135562" y="1064858"/>
                  <a:pt x="136960" y="80550"/>
                  <a:pt x="153738" y="7845"/>
                </a:cubicBezTo>
                <a:cubicBezTo>
                  <a:pt x="170516" y="-64860"/>
                  <a:pt x="145349" y="382553"/>
                  <a:pt x="229239" y="737687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91E1D71A-B2F4-A828-9748-1A62877AFF61}"/>
              </a:ext>
            </a:extLst>
          </p:cNvPr>
          <p:cNvSpPr/>
          <p:nvPr/>
        </p:nvSpPr>
        <p:spPr>
          <a:xfrm>
            <a:off x="4217736" y="4680927"/>
            <a:ext cx="233468" cy="811676"/>
          </a:xfrm>
          <a:custGeom>
            <a:avLst/>
            <a:gdLst>
              <a:gd name="connsiteX0" fmla="*/ 77427 w 233468"/>
              <a:gd name="connsiteY0" fmla="*/ 130 h 811676"/>
              <a:gd name="connsiteX1" fmla="*/ 1926 w 233468"/>
              <a:gd name="connsiteY1" fmla="*/ 402801 h 811676"/>
              <a:gd name="connsiteX2" fmla="*/ 27093 w 233468"/>
              <a:gd name="connsiteY2" fmla="*/ 805473 h 811676"/>
              <a:gd name="connsiteX3" fmla="*/ 77427 w 233468"/>
              <a:gd name="connsiteY3" fmla="*/ 629304 h 811676"/>
              <a:gd name="connsiteX4" fmla="*/ 228429 w 233468"/>
              <a:gd name="connsiteY4" fmla="*/ 386023 h 811676"/>
              <a:gd name="connsiteX5" fmla="*/ 186484 w 233468"/>
              <a:gd name="connsiteY5" fmla="*/ 478302 h 811676"/>
              <a:gd name="connsiteX6" fmla="*/ 77427 w 233468"/>
              <a:gd name="connsiteY6" fmla="*/ 243411 h 811676"/>
              <a:gd name="connsiteX7" fmla="*/ 77427 w 233468"/>
              <a:gd name="connsiteY7" fmla="*/ 461524 h 811676"/>
              <a:gd name="connsiteX8" fmla="*/ 60649 w 233468"/>
              <a:gd name="connsiteY8" fmla="*/ 444746 h 811676"/>
              <a:gd name="connsiteX9" fmla="*/ 77427 w 233468"/>
              <a:gd name="connsiteY9" fmla="*/ 130 h 81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468" h="811676">
                <a:moveTo>
                  <a:pt x="77427" y="130"/>
                </a:moveTo>
                <a:cubicBezTo>
                  <a:pt x="67640" y="-6861"/>
                  <a:pt x="10315" y="268577"/>
                  <a:pt x="1926" y="402801"/>
                </a:cubicBezTo>
                <a:cubicBezTo>
                  <a:pt x="-6463" y="537025"/>
                  <a:pt x="14510" y="767723"/>
                  <a:pt x="27093" y="805473"/>
                </a:cubicBezTo>
                <a:cubicBezTo>
                  <a:pt x="39676" y="843223"/>
                  <a:pt x="43871" y="699212"/>
                  <a:pt x="77427" y="629304"/>
                </a:cubicBezTo>
                <a:cubicBezTo>
                  <a:pt x="110983" y="559396"/>
                  <a:pt x="210253" y="411190"/>
                  <a:pt x="228429" y="386023"/>
                </a:cubicBezTo>
                <a:cubicBezTo>
                  <a:pt x="246605" y="360856"/>
                  <a:pt x="211651" y="502071"/>
                  <a:pt x="186484" y="478302"/>
                </a:cubicBezTo>
                <a:cubicBezTo>
                  <a:pt x="161317" y="454533"/>
                  <a:pt x="95603" y="246207"/>
                  <a:pt x="77427" y="243411"/>
                </a:cubicBezTo>
                <a:cubicBezTo>
                  <a:pt x="59251" y="240615"/>
                  <a:pt x="77427" y="461524"/>
                  <a:pt x="77427" y="461524"/>
                </a:cubicBezTo>
                <a:cubicBezTo>
                  <a:pt x="74631" y="495080"/>
                  <a:pt x="55056" y="517451"/>
                  <a:pt x="60649" y="444746"/>
                </a:cubicBezTo>
                <a:cubicBezTo>
                  <a:pt x="66242" y="372041"/>
                  <a:pt x="87214" y="7121"/>
                  <a:pt x="77427" y="13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8CE73788-C1A1-ACC5-14FA-9F8C201CDB0E}"/>
              </a:ext>
            </a:extLst>
          </p:cNvPr>
          <p:cNvSpPr/>
          <p:nvPr/>
        </p:nvSpPr>
        <p:spPr>
          <a:xfrm>
            <a:off x="3768280" y="5830253"/>
            <a:ext cx="557351" cy="465533"/>
          </a:xfrm>
          <a:custGeom>
            <a:avLst/>
            <a:gdLst>
              <a:gd name="connsiteX0" fmla="*/ 552050 w 557351"/>
              <a:gd name="connsiteY0" fmla="*/ 96 h 465533"/>
              <a:gd name="connsiteX1" fmla="*/ 300381 w 557351"/>
              <a:gd name="connsiteY1" fmla="*/ 193042 h 465533"/>
              <a:gd name="connsiteX2" fmla="*/ 191324 w 557351"/>
              <a:gd name="connsiteY2" fmla="*/ 377600 h 465533"/>
              <a:gd name="connsiteX3" fmla="*/ 149379 w 557351"/>
              <a:gd name="connsiteY3" fmla="*/ 453101 h 465533"/>
              <a:gd name="connsiteX4" fmla="*/ 174546 w 557351"/>
              <a:gd name="connsiteY4" fmla="*/ 125930 h 465533"/>
              <a:gd name="connsiteX5" fmla="*/ 40322 w 557351"/>
              <a:gd name="connsiteY5" fmla="*/ 226598 h 465533"/>
              <a:gd name="connsiteX6" fmla="*/ 40322 w 557351"/>
              <a:gd name="connsiteY6" fmla="*/ 218209 h 465533"/>
              <a:gd name="connsiteX7" fmla="*/ 552050 w 557351"/>
              <a:gd name="connsiteY7" fmla="*/ 96 h 46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351" h="465533">
                <a:moveTo>
                  <a:pt x="552050" y="96"/>
                </a:moveTo>
                <a:cubicBezTo>
                  <a:pt x="595393" y="-4099"/>
                  <a:pt x="360502" y="130125"/>
                  <a:pt x="300381" y="193042"/>
                </a:cubicBezTo>
                <a:cubicBezTo>
                  <a:pt x="240260" y="255959"/>
                  <a:pt x="216491" y="334257"/>
                  <a:pt x="191324" y="377600"/>
                </a:cubicBezTo>
                <a:cubicBezTo>
                  <a:pt x="166157" y="420943"/>
                  <a:pt x="152175" y="495046"/>
                  <a:pt x="149379" y="453101"/>
                </a:cubicBezTo>
                <a:cubicBezTo>
                  <a:pt x="146583" y="411156"/>
                  <a:pt x="192722" y="163681"/>
                  <a:pt x="174546" y="125930"/>
                </a:cubicBezTo>
                <a:cubicBezTo>
                  <a:pt x="156370" y="88180"/>
                  <a:pt x="40322" y="226598"/>
                  <a:pt x="40322" y="226598"/>
                </a:cubicBezTo>
                <a:cubicBezTo>
                  <a:pt x="17951" y="241978"/>
                  <a:pt x="-37975" y="254561"/>
                  <a:pt x="40322" y="218209"/>
                </a:cubicBezTo>
                <a:cubicBezTo>
                  <a:pt x="118619" y="181857"/>
                  <a:pt x="508707" y="4291"/>
                  <a:pt x="552050" y="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219BA54E-A26E-A1DC-EB2C-DA0D2135C2EC}"/>
              </a:ext>
            </a:extLst>
          </p:cNvPr>
          <p:cNvSpPr/>
          <p:nvPr/>
        </p:nvSpPr>
        <p:spPr>
          <a:xfrm>
            <a:off x="4638974" y="5930354"/>
            <a:ext cx="880982" cy="1007629"/>
          </a:xfrm>
          <a:custGeom>
            <a:avLst/>
            <a:gdLst>
              <a:gd name="connsiteX0" fmla="*/ 138 w 880982"/>
              <a:gd name="connsiteY0" fmla="*/ 160053 h 1007629"/>
              <a:gd name="connsiteX1" fmla="*/ 226641 w 880982"/>
              <a:gd name="connsiteY1" fmla="*/ 663 h 1007629"/>
              <a:gd name="connsiteX2" fmla="*/ 688035 w 880982"/>
              <a:gd name="connsiteY2" fmla="*/ 235554 h 1007629"/>
              <a:gd name="connsiteX3" fmla="*/ 629312 w 880982"/>
              <a:gd name="connsiteY3" fmla="*/ 185220 h 1007629"/>
              <a:gd name="connsiteX4" fmla="*/ 813870 w 880982"/>
              <a:gd name="connsiteY4" fmla="*/ 529169 h 1007629"/>
              <a:gd name="connsiteX5" fmla="*/ 880982 w 880982"/>
              <a:gd name="connsiteY5" fmla="*/ 1007341 h 1007629"/>
              <a:gd name="connsiteX6" fmla="*/ 813870 w 880982"/>
              <a:gd name="connsiteY6" fmla="*/ 596281 h 1007629"/>
              <a:gd name="connsiteX7" fmla="*/ 646090 w 880982"/>
              <a:gd name="connsiteY7" fmla="*/ 378167 h 1007629"/>
              <a:gd name="connsiteX8" fmla="*/ 209863 w 880982"/>
              <a:gd name="connsiteY8" fmla="*/ 428501 h 1007629"/>
              <a:gd name="connsiteX9" fmla="*/ 42083 w 880982"/>
              <a:gd name="connsiteY9" fmla="*/ 495613 h 1007629"/>
              <a:gd name="connsiteX10" fmla="*/ 386032 w 880982"/>
              <a:gd name="connsiteY10" fmla="*/ 176831 h 1007629"/>
              <a:gd name="connsiteX11" fmla="*/ 193085 w 880982"/>
              <a:gd name="connsiteY11" fmla="*/ 176831 h 1007629"/>
              <a:gd name="connsiteX12" fmla="*/ 193085 w 880982"/>
              <a:gd name="connsiteY12" fmla="*/ 9052 h 1007629"/>
              <a:gd name="connsiteX13" fmla="*/ 138 w 880982"/>
              <a:gd name="connsiteY13" fmla="*/ 160053 h 100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0982" h="1007629">
                <a:moveTo>
                  <a:pt x="138" y="160053"/>
                </a:moveTo>
                <a:cubicBezTo>
                  <a:pt x="5731" y="158655"/>
                  <a:pt x="111992" y="-11920"/>
                  <a:pt x="226641" y="663"/>
                </a:cubicBezTo>
                <a:cubicBezTo>
                  <a:pt x="341290" y="13246"/>
                  <a:pt x="620923" y="204795"/>
                  <a:pt x="688035" y="235554"/>
                </a:cubicBezTo>
                <a:cubicBezTo>
                  <a:pt x="755147" y="266314"/>
                  <a:pt x="608340" y="136284"/>
                  <a:pt x="629312" y="185220"/>
                </a:cubicBezTo>
                <a:cubicBezTo>
                  <a:pt x="650285" y="234156"/>
                  <a:pt x="771925" y="392149"/>
                  <a:pt x="813870" y="529169"/>
                </a:cubicBezTo>
                <a:cubicBezTo>
                  <a:pt x="855815" y="666189"/>
                  <a:pt x="880982" y="996156"/>
                  <a:pt x="880982" y="1007341"/>
                </a:cubicBezTo>
                <a:cubicBezTo>
                  <a:pt x="880982" y="1018526"/>
                  <a:pt x="853019" y="701143"/>
                  <a:pt x="813870" y="596281"/>
                </a:cubicBezTo>
                <a:cubicBezTo>
                  <a:pt x="774721" y="491419"/>
                  <a:pt x="746758" y="406130"/>
                  <a:pt x="646090" y="378167"/>
                </a:cubicBezTo>
                <a:cubicBezTo>
                  <a:pt x="545422" y="350204"/>
                  <a:pt x="310531" y="408927"/>
                  <a:pt x="209863" y="428501"/>
                </a:cubicBezTo>
                <a:cubicBezTo>
                  <a:pt x="109195" y="448075"/>
                  <a:pt x="12722" y="537558"/>
                  <a:pt x="42083" y="495613"/>
                </a:cubicBezTo>
                <a:cubicBezTo>
                  <a:pt x="71444" y="453668"/>
                  <a:pt x="360865" y="229961"/>
                  <a:pt x="386032" y="176831"/>
                </a:cubicBezTo>
                <a:cubicBezTo>
                  <a:pt x="411199" y="123701"/>
                  <a:pt x="225243" y="204794"/>
                  <a:pt x="193085" y="176831"/>
                </a:cubicBezTo>
                <a:cubicBezTo>
                  <a:pt x="160927" y="148868"/>
                  <a:pt x="226641" y="14645"/>
                  <a:pt x="193085" y="9052"/>
                </a:cubicBezTo>
                <a:cubicBezTo>
                  <a:pt x="159529" y="3459"/>
                  <a:pt x="-5455" y="161451"/>
                  <a:pt x="138" y="16005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8808B70A-5D2B-1B14-D30B-F5823A4854EA}"/>
              </a:ext>
            </a:extLst>
          </p:cNvPr>
          <p:cNvSpPr/>
          <p:nvPr/>
        </p:nvSpPr>
        <p:spPr>
          <a:xfrm>
            <a:off x="3682288" y="7025592"/>
            <a:ext cx="1141398" cy="913146"/>
          </a:xfrm>
          <a:custGeom>
            <a:avLst/>
            <a:gdLst>
              <a:gd name="connsiteX0" fmla="*/ 479 w 1141398"/>
              <a:gd name="connsiteY0" fmla="*/ 12771 h 913146"/>
              <a:gd name="connsiteX1" fmla="*/ 327650 w 1141398"/>
              <a:gd name="connsiteY1" fmla="*/ 868448 h 913146"/>
              <a:gd name="connsiteX2" fmla="*/ 394762 w 1141398"/>
              <a:gd name="connsiteY2" fmla="*/ 784558 h 913146"/>
              <a:gd name="connsiteX3" fmla="*/ 545763 w 1141398"/>
              <a:gd name="connsiteY3" fmla="*/ 717447 h 913146"/>
              <a:gd name="connsiteX4" fmla="*/ 1132993 w 1141398"/>
              <a:gd name="connsiteY4" fmla="*/ 616779 h 913146"/>
              <a:gd name="connsiteX5" fmla="*/ 847767 w 1141398"/>
              <a:gd name="connsiteY5" fmla="*/ 600001 h 913146"/>
              <a:gd name="connsiteX6" fmla="*/ 235371 w 1141398"/>
              <a:gd name="connsiteY6" fmla="*/ 356720 h 913146"/>
              <a:gd name="connsiteX7" fmla="*/ 512207 w 1141398"/>
              <a:gd name="connsiteY7" fmla="*/ 541278 h 913146"/>
              <a:gd name="connsiteX8" fmla="*/ 260538 w 1141398"/>
              <a:gd name="connsiteY8" fmla="*/ 365109 h 913146"/>
              <a:gd name="connsiteX9" fmla="*/ 479 w 1141398"/>
              <a:gd name="connsiteY9" fmla="*/ 12771 h 91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1398" h="913146">
                <a:moveTo>
                  <a:pt x="479" y="12771"/>
                </a:moveTo>
                <a:cubicBezTo>
                  <a:pt x="11664" y="96661"/>
                  <a:pt x="261936" y="739817"/>
                  <a:pt x="327650" y="868448"/>
                </a:cubicBezTo>
                <a:cubicBezTo>
                  <a:pt x="393364" y="997079"/>
                  <a:pt x="358410" y="809725"/>
                  <a:pt x="394762" y="784558"/>
                </a:cubicBezTo>
                <a:cubicBezTo>
                  <a:pt x="431114" y="759391"/>
                  <a:pt x="422725" y="745410"/>
                  <a:pt x="545763" y="717447"/>
                </a:cubicBezTo>
                <a:cubicBezTo>
                  <a:pt x="668802" y="689484"/>
                  <a:pt x="1082659" y="636353"/>
                  <a:pt x="1132993" y="616779"/>
                </a:cubicBezTo>
                <a:cubicBezTo>
                  <a:pt x="1183327" y="597205"/>
                  <a:pt x="997371" y="643344"/>
                  <a:pt x="847767" y="600001"/>
                </a:cubicBezTo>
                <a:cubicBezTo>
                  <a:pt x="698163" y="556658"/>
                  <a:pt x="291298" y="366507"/>
                  <a:pt x="235371" y="356720"/>
                </a:cubicBezTo>
                <a:cubicBezTo>
                  <a:pt x="179444" y="346933"/>
                  <a:pt x="508013" y="539880"/>
                  <a:pt x="512207" y="541278"/>
                </a:cubicBezTo>
                <a:cubicBezTo>
                  <a:pt x="516401" y="542676"/>
                  <a:pt x="344428" y="447601"/>
                  <a:pt x="260538" y="365109"/>
                </a:cubicBezTo>
                <a:cubicBezTo>
                  <a:pt x="176648" y="282617"/>
                  <a:pt x="-10706" y="-71119"/>
                  <a:pt x="479" y="1277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75EB5A66-A2DB-5E64-7233-C3288ACBA87D}"/>
              </a:ext>
            </a:extLst>
          </p:cNvPr>
          <p:cNvSpPr/>
          <p:nvPr/>
        </p:nvSpPr>
        <p:spPr>
          <a:xfrm>
            <a:off x="4098317" y="6901139"/>
            <a:ext cx="1410162" cy="1076856"/>
          </a:xfrm>
          <a:custGeom>
            <a:avLst/>
            <a:gdLst>
              <a:gd name="connsiteX0" fmla="*/ 3900 w 1410162"/>
              <a:gd name="connsiteY0" fmla="*/ 1076791 h 1076856"/>
              <a:gd name="connsiteX1" fmla="*/ 834410 w 1410162"/>
              <a:gd name="connsiteY1" fmla="*/ 825122 h 1076856"/>
              <a:gd name="connsiteX2" fmla="*/ 708575 w 1410162"/>
              <a:gd name="connsiteY2" fmla="*/ 917400 h 1076856"/>
              <a:gd name="connsiteX3" fmla="*/ 1153191 w 1410162"/>
              <a:gd name="connsiteY3" fmla="*/ 632175 h 1076856"/>
              <a:gd name="connsiteX4" fmla="*/ 1279026 w 1410162"/>
              <a:gd name="connsiteY4" fmla="*/ 380505 h 1076856"/>
              <a:gd name="connsiteX5" fmla="*/ 1220303 w 1410162"/>
              <a:gd name="connsiteY5" fmla="*/ 489562 h 1076856"/>
              <a:gd name="connsiteX6" fmla="*/ 1404861 w 1410162"/>
              <a:gd name="connsiteY6" fmla="*/ 3000 h 1076856"/>
              <a:gd name="connsiteX7" fmla="*/ 1354527 w 1410162"/>
              <a:gd name="connsiteY7" fmla="*/ 296615 h 1076856"/>
              <a:gd name="connsiteX8" fmla="*/ 1295804 w 1410162"/>
              <a:gd name="connsiteY8" fmla="*/ 548285 h 1076856"/>
              <a:gd name="connsiteX9" fmla="*/ 935077 w 1410162"/>
              <a:gd name="connsiteY9" fmla="*/ 749621 h 1076856"/>
              <a:gd name="connsiteX10" fmla="*/ 347848 w 1410162"/>
              <a:gd name="connsiteY10" fmla="*/ 858678 h 1076856"/>
              <a:gd name="connsiteX11" fmla="*/ 515628 w 1410162"/>
              <a:gd name="connsiteY11" fmla="*/ 850289 h 1076856"/>
              <a:gd name="connsiteX12" fmla="*/ 3900 w 1410162"/>
              <a:gd name="connsiteY12" fmla="*/ 1076791 h 107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0162" h="1076856">
                <a:moveTo>
                  <a:pt x="3900" y="1076791"/>
                </a:moveTo>
                <a:cubicBezTo>
                  <a:pt x="57030" y="1072596"/>
                  <a:pt x="716964" y="851687"/>
                  <a:pt x="834410" y="825122"/>
                </a:cubicBezTo>
                <a:cubicBezTo>
                  <a:pt x="951856" y="798557"/>
                  <a:pt x="655445" y="949558"/>
                  <a:pt x="708575" y="917400"/>
                </a:cubicBezTo>
                <a:cubicBezTo>
                  <a:pt x="761705" y="885242"/>
                  <a:pt x="1058116" y="721657"/>
                  <a:pt x="1153191" y="632175"/>
                </a:cubicBezTo>
                <a:cubicBezTo>
                  <a:pt x="1248266" y="542693"/>
                  <a:pt x="1267841" y="404274"/>
                  <a:pt x="1279026" y="380505"/>
                </a:cubicBezTo>
                <a:cubicBezTo>
                  <a:pt x="1290211" y="356736"/>
                  <a:pt x="1199330" y="552480"/>
                  <a:pt x="1220303" y="489562"/>
                </a:cubicBezTo>
                <a:cubicBezTo>
                  <a:pt x="1241276" y="426644"/>
                  <a:pt x="1382490" y="35158"/>
                  <a:pt x="1404861" y="3000"/>
                </a:cubicBezTo>
                <a:cubicBezTo>
                  <a:pt x="1427232" y="-29158"/>
                  <a:pt x="1372703" y="205734"/>
                  <a:pt x="1354527" y="296615"/>
                </a:cubicBezTo>
                <a:cubicBezTo>
                  <a:pt x="1336351" y="387496"/>
                  <a:pt x="1365712" y="472784"/>
                  <a:pt x="1295804" y="548285"/>
                </a:cubicBezTo>
                <a:cubicBezTo>
                  <a:pt x="1225896" y="623786"/>
                  <a:pt x="1093070" y="697889"/>
                  <a:pt x="935077" y="749621"/>
                </a:cubicBezTo>
                <a:cubicBezTo>
                  <a:pt x="777084" y="801353"/>
                  <a:pt x="417756" y="841900"/>
                  <a:pt x="347848" y="858678"/>
                </a:cubicBezTo>
                <a:cubicBezTo>
                  <a:pt x="277940" y="875456"/>
                  <a:pt x="574351" y="819530"/>
                  <a:pt x="515628" y="850289"/>
                </a:cubicBezTo>
                <a:cubicBezTo>
                  <a:pt x="456905" y="881048"/>
                  <a:pt x="-49230" y="1080986"/>
                  <a:pt x="3900" y="107679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AAB6180C-25E1-336C-0147-5E9F3064F629}"/>
              </a:ext>
            </a:extLst>
          </p:cNvPr>
          <p:cNvSpPr/>
          <p:nvPr/>
        </p:nvSpPr>
        <p:spPr>
          <a:xfrm>
            <a:off x="6266478" y="5215767"/>
            <a:ext cx="98289" cy="994271"/>
          </a:xfrm>
          <a:custGeom>
            <a:avLst/>
            <a:gdLst>
              <a:gd name="connsiteX0" fmla="*/ 92377 w 98289"/>
              <a:gd name="connsiteY0" fmla="*/ 10574 h 994271"/>
              <a:gd name="connsiteX1" fmla="*/ 98 w 98289"/>
              <a:gd name="connsiteY1" fmla="*/ 983697 h 994271"/>
              <a:gd name="connsiteX2" fmla="*/ 75599 w 98289"/>
              <a:gd name="connsiteY2" fmla="*/ 497136 h 994271"/>
              <a:gd name="connsiteX3" fmla="*/ 92377 w 98289"/>
              <a:gd name="connsiteY3" fmla="*/ 10574 h 9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89" h="994271">
                <a:moveTo>
                  <a:pt x="92377" y="10574"/>
                </a:moveTo>
                <a:cubicBezTo>
                  <a:pt x="79793" y="91668"/>
                  <a:pt x="2894" y="902603"/>
                  <a:pt x="98" y="983697"/>
                </a:cubicBezTo>
                <a:cubicBezTo>
                  <a:pt x="-2698" y="1064791"/>
                  <a:pt x="54627" y="657925"/>
                  <a:pt x="75599" y="497136"/>
                </a:cubicBezTo>
                <a:cubicBezTo>
                  <a:pt x="96571" y="336347"/>
                  <a:pt x="104961" y="-70520"/>
                  <a:pt x="92377" y="10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D2606F08-4BF1-6E5C-174F-5378E80A8740}"/>
              </a:ext>
            </a:extLst>
          </p:cNvPr>
          <p:cNvSpPr/>
          <p:nvPr/>
        </p:nvSpPr>
        <p:spPr>
          <a:xfrm>
            <a:off x="3638972" y="7773329"/>
            <a:ext cx="584127" cy="1219828"/>
          </a:xfrm>
          <a:custGeom>
            <a:avLst/>
            <a:gdLst>
              <a:gd name="connsiteX0" fmla="*/ 1850 w 584127"/>
              <a:gd name="connsiteY0" fmla="*/ 3265 h 1219828"/>
              <a:gd name="connsiteX1" fmla="*/ 463245 w 584127"/>
              <a:gd name="connsiteY1" fmla="*/ 280102 h 1219828"/>
              <a:gd name="connsiteX2" fmla="*/ 580690 w 584127"/>
              <a:gd name="connsiteY2" fmla="*/ 791831 h 1219828"/>
              <a:gd name="connsiteX3" fmla="*/ 538745 w 584127"/>
              <a:gd name="connsiteY3" fmla="*/ 1219669 h 1219828"/>
              <a:gd name="connsiteX4" fmla="*/ 396133 w 584127"/>
              <a:gd name="connsiteY4" fmla="*/ 833776 h 1219828"/>
              <a:gd name="connsiteX5" fmla="*/ 161241 w 584127"/>
              <a:gd name="connsiteY5" fmla="*/ 204601 h 1219828"/>
              <a:gd name="connsiteX6" fmla="*/ 295465 w 584127"/>
              <a:gd name="connsiteY6" fmla="*/ 456271 h 1219828"/>
              <a:gd name="connsiteX7" fmla="*/ 1850 w 584127"/>
              <a:gd name="connsiteY7" fmla="*/ 3265 h 121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127" h="1219828">
                <a:moveTo>
                  <a:pt x="1850" y="3265"/>
                </a:moveTo>
                <a:cubicBezTo>
                  <a:pt x="29813" y="-26096"/>
                  <a:pt x="366772" y="148674"/>
                  <a:pt x="463245" y="280102"/>
                </a:cubicBezTo>
                <a:cubicBezTo>
                  <a:pt x="559718" y="411530"/>
                  <a:pt x="568107" y="635237"/>
                  <a:pt x="580690" y="791831"/>
                </a:cubicBezTo>
                <a:cubicBezTo>
                  <a:pt x="593273" y="948425"/>
                  <a:pt x="569505" y="1212678"/>
                  <a:pt x="538745" y="1219669"/>
                </a:cubicBezTo>
                <a:cubicBezTo>
                  <a:pt x="507986" y="1226660"/>
                  <a:pt x="459050" y="1002954"/>
                  <a:pt x="396133" y="833776"/>
                </a:cubicBezTo>
                <a:cubicBezTo>
                  <a:pt x="333216" y="664598"/>
                  <a:pt x="178019" y="267518"/>
                  <a:pt x="161241" y="204601"/>
                </a:cubicBezTo>
                <a:cubicBezTo>
                  <a:pt x="144463" y="141684"/>
                  <a:pt x="319234" y="487031"/>
                  <a:pt x="295465" y="456271"/>
                </a:cubicBezTo>
                <a:cubicBezTo>
                  <a:pt x="271696" y="425511"/>
                  <a:pt x="-26113" y="32626"/>
                  <a:pt x="1850" y="32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849801B9-EA9F-9969-A91D-2139523D0ABF}"/>
              </a:ext>
            </a:extLst>
          </p:cNvPr>
          <p:cNvSpPr/>
          <p:nvPr/>
        </p:nvSpPr>
        <p:spPr>
          <a:xfrm>
            <a:off x="3934286" y="8087812"/>
            <a:ext cx="2146191" cy="2239606"/>
          </a:xfrm>
          <a:custGeom>
            <a:avLst/>
            <a:gdLst>
              <a:gd name="connsiteX0" fmla="*/ 33707 w 2146191"/>
              <a:gd name="connsiteY0" fmla="*/ 2197091 h 2239606"/>
              <a:gd name="connsiteX1" fmla="*/ 1107497 w 2146191"/>
              <a:gd name="connsiteY1" fmla="*/ 1450471 h 2239606"/>
              <a:gd name="connsiteX2" fmla="*/ 746771 w 2146191"/>
              <a:gd name="connsiteY2" fmla="*/ 1492416 h 2239606"/>
              <a:gd name="connsiteX3" fmla="*/ 1585670 w 2146191"/>
              <a:gd name="connsiteY3" fmla="*/ 1274302 h 2239606"/>
              <a:gd name="connsiteX4" fmla="*/ 1837340 w 2146191"/>
              <a:gd name="connsiteY4" fmla="*/ 1182023 h 2239606"/>
              <a:gd name="connsiteX5" fmla="*/ 2013508 w 2146191"/>
              <a:gd name="connsiteY5" fmla="*/ 578016 h 2239606"/>
              <a:gd name="connsiteX6" fmla="*/ 2063842 w 2146191"/>
              <a:gd name="connsiteY6" fmla="*/ 770962 h 2239606"/>
              <a:gd name="connsiteX7" fmla="*/ 1803784 w 2146191"/>
              <a:gd name="connsiteY7" fmla="*/ 7564 h 2239606"/>
              <a:gd name="connsiteX8" fmla="*/ 2114176 w 2146191"/>
              <a:gd name="connsiteY8" fmla="*/ 427014 h 2239606"/>
              <a:gd name="connsiteX9" fmla="*/ 2097398 w 2146191"/>
              <a:gd name="connsiteY9" fmla="*/ 1182023 h 2239606"/>
              <a:gd name="connsiteX10" fmla="*/ 1770228 w 2146191"/>
              <a:gd name="connsiteY10" fmla="*/ 1987366 h 2239606"/>
              <a:gd name="connsiteX11" fmla="*/ 1057164 w 2146191"/>
              <a:gd name="connsiteY11" fmla="*/ 2188702 h 2239606"/>
              <a:gd name="connsiteX12" fmla="*/ 344099 w 2146191"/>
              <a:gd name="connsiteY12" fmla="*/ 2155146 h 2239606"/>
              <a:gd name="connsiteX13" fmla="*/ 33707 w 2146191"/>
              <a:gd name="connsiteY13" fmla="*/ 2197091 h 223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6191" h="2239606">
                <a:moveTo>
                  <a:pt x="33707" y="2197091"/>
                </a:moveTo>
                <a:cubicBezTo>
                  <a:pt x="160940" y="2079645"/>
                  <a:pt x="988653" y="1567917"/>
                  <a:pt x="1107497" y="1450471"/>
                </a:cubicBezTo>
                <a:cubicBezTo>
                  <a:pt x="1226341" y="1333025"/>
                  <a:pt x="667075" y="1521778"/>
                  <a:pt x="746771" y="1492416"/>
                </a:cubicBezTo>
                <a:cubicBezTo>
                  <a:pt x="826467" y="1463054"/>
                  <a:pt x="1403909" y="1326034"/>
                  <a:pt x="1585670" y="1274302"/>
                </a:cubicBezTo>
                <a:cubicBezTo>
                  <a:pt x="1767431" y="1222570"/>
                  <a:pt x="1766034" y="1298071"/>
                  <a:pt x="1837340" y="1182023"/>
                </a:cubicBezTo>
                <a:cubicBezTo>
                  <a:pt x="1908646" y="1065975"/>
                  <a:pt x="1975758" y="646526"/>
                  <a:pt x="2013508" y="578016"/>
                </a:cubicBezTo>
                <a:cubicBezTo>
                  <a:pt x="2051258" y="509506"/>
                  <a:pt x="2098796" y="866037"/>
                  <a:pt x="2063842" y="770962"/>
                </a:cubicBezTo>
                <a:cubicBezTo>
                  <a:pt x="2028888" y="675887"/>
                  <a:pt x="1795395" y="64889"/>
                  <a:pt x="1803784" y="7564"/>
                </a:cubicBezTo>
                <a:cubicBezTo>
                  <a:pt x="1812173" y="-49761"/>
                  <a:pt x="2065240" y="231271"/>
                  <a:pt x="2114176" y="427014"/>
                </a:cubicBezTo>
                <a:cubicBezTo>
                  <a:pt x="2163112" y="622757"/>
                  <a:pt x="2154723" y="921964"/>
                  <a:pt x="2097398" y="1182023"/>
                </a:cubicBezTo>
                <a:cubicBezTo>
                  <a:pt x="2040073" y="1442082"/>
                  <a:pt x="1943600" y="1819586"/>
                  <a:pt x="1770228" y="1987366"/>
                </a:cubicBezTo>
                <a:cubicBezTo>
                  <a:pt x="1596856" y="2155146"/>
                  <a:pt x="1294852" y="2160739"/>
                  <a:pt x="1057164" y="2188702"/>
                </a:cubicBezTo>
                <a:cubicBezTo>
                  <a:pt x="819476" y="2216665"/>
                  <a:pt x="520268" y="2159340"/>
                  <a:pt x="344099" y="2155146"/>
                </a:cubicBezTo>
                <a:cubicBezTo>
                  <a:pt x="167930" y="2150952"/>
                  <a:pt x="-93526" y="2314537"/>
                  <a:pt x="33707" y="21970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CA6A4382-590B-997D-F181-1B612E640E73}"/>
              </a:ext>
            </a:extLst>
          </p:cNvPr>
          <p:cNvSpPr/>
          <p:nvPr/>
        </p:nvSpPr>
        <p:spPr>
          <a:xfrm>
            <a:off x="3681493" y="7876158"/>
            <a:ext cx="613992" cy="1196846"/>
          </a:xfrm>
          <a:custGeom>
            <a:avLst/>
            <a:gdLst>
              <a:gd name="connsiteX0" fmla="*/ 1274 w 613992"/>
              <a:gd name="connsiteY0" fmla="*/ 1104 h 1196846"/>
              <a:gd name="connsiteX1" fmla="*/ 387168 w 613992"/>
              <a:gd name="connsiteY1" fmla="*/ 210829 h 1196846"/>
              <a:gd name="connsiteX2" fmla="*/ 513002 w 613992"/>
              <a:gd name="connsiteY2" fmla="*/ 756114 h 1196846"/>
              <a:gd name="connsiteX3" fmla="*/ 613670 w 613992"/>
              <a:gd name="connsiteY3" fmla="*/ 1192341 h 1196846"/>
              <a:gd name="connsiteX4" fmla="*/ 479446 w 613992"/>
              <a:gd name="connsiteY4" fmla="*/ 940671 h 1196846"/>
              <a:gd name="connsiteX5" fmla="*/ 269722 w 613992"/>
              <a:gd name="connsiteY5" fmla="*/ 286330 h 1196846"/>
              <a:gd name="connsiteX6" fmla="*/ 1274 w 613992"/>
              <a:gd name="connsiteY6" fmla="*/ 1104 h 119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992" h="1196846">
                <a:moveTo>
                  <a:pt x="1274" y="1104"/>
                </a:moveTo>
                <a:cubicBezTo>
                  <a:pt x="20848" y="-11480"/>
                  <a:pt x="301880" y="84994"/>
                  <a:pt x="387168" y="210829"/>
                </a:cubicBezTo>
                <a:cubicBezTo>
                  <a:pt x="472456" y="336664"/>
                  <a:pt x="513002" y="756114"/>
                  <a:pt x="513002" y="756114"/>
                </a:cubicBezTo>
                <a:cubicBezTo>
                  <a:pt x="550752" y="919699"/>
                  <a:pt x="619263" y="1161581"/>
                  <a:pt x="613670" y="1192341"/>
                </a:cubicBezTo>
                <a:cubicBezTo>
                  <a:pt x="608077" y="1223101"/>
                  <a:pt x="536771" y="1091673"/>
                  <a:pt x="479446" y="940671"/>
                </a:cubicBezTo>
                <a:cubicBezTo>
                  <a:pt x="422121" y="789669"/>
                  <a:pt x="346621" y="441526"/>
                  <a:pt x="269722" y="286330"/>
                </a:cubicBezTo>
                <a:cubicBezTo>
                  <a:pt x="192823" y="131134"/>
                  <a:pt x="-18300" y="13688"/>
                  <a:pt x="1274" y="11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9E5CC6DC-7445-17FB-34B8-3F6B1B849768}"/>
              </a:ext>
            </a:extLst>
          </p:cNvPr>
          <p:cNvSpPr/>
          <p:nvPr/>
        </p:nvSpPr>
        <p:spPr>
          <a:xfrm>
            <a:off x="3354677" y="3150859"/>
            <a:ext cx="1813334" cy="1592219"/>
          </a:xfrm>
          <a:custGeom>
            <a:avLst/>
            <a:gdLst>
              <a:gd name="connsiteX0" fmla="*/ 94767 w 1813334"/>
              <a:gd name="connsiteY0" fmla="*/ 514175 h 1592219"/>
              <a:gd name="connsiteX1" fmla="*/ 615157 w 1813334"/>
              <a:gd name="connsiteY1" fmla="*/ 324604 h 1592219"/>
              <a:gd name="connsiteX2" fmla="*/ 1072357 w 1813334"/>
              <a:gd name="connsiteY2" fmla="*/ 666575 h 1592219"/>
              <a:gd name="connsiteX3" fmla="*/ 1027752 w 1813334"/>
              <a:gd name="connsiteY3" fmla="*/ 633121 h 1592219"/>
              <a:gd name="connsiteX4" fmla="*/ 1440347 w 1813334"/>
              <a:gd name="connsiteY4" fmla="*/ 1276175 h 1592219"/>
              <a:gd name="connsiteX5" fmla="*/ 1477518 w 1813334"/>
              <a:gd name="connsiteY5" fmla="*/ 1298478 h 1592219"/>
              <a:gd name="connsiteX6" fmla="*/ 1808338 w 1813334"/>
              <a:gd name="connsiteY6" fmla="*/ 1592126 h 1592219"/>
              <a:gd name="connsiteX7" fmla="*/ 1685674 w 1813334"/>
              <a:gd name="connsiteY7" fmla="*/ 1265024 h 1592219"/>
              <a:gd name="connsiteX8" fmla="*/ 1336269 w 1813334"/>
              <a:gd name="connsiteY8" fmla="*/ 339473 h 1592219"/>
              <a:gd name="connsiteX9" fmla="*/ 986864 w 1813334"/>
              <a:gd name="connsiteY9" fmla="*/ 64409 h 1592219"/>
              <a:gd name="connsiteX10" fmla="*/ 154240 w 1813334"/>
              <a:gd name="connsiteY10" fmla="*/ 1219 h 1592219"/>
              <a:gd name="connsiteX11" fmla="*/ 380982 w 1813334"/>
              <a:gd name="connsiteY11" fmla="*/ 42107 h 1592219"/>
              <a:gd name="connsiteX12" fmla="*/ 1840 w 1813334"/>
              <a:gd name="connsiteY12" fmla="*/ 253980 h 1592219"/>
              <a:gd name="connsiteX13" fmla="*/ 570552 w 1813334"/>
              <a:gd name="connsiteY13" fmla="*/ 138751 h 1592219"/>
              <a:gd name="connsiteX14" fmla="*/ 94767 w 1813334"/>
              <a:gd name="connsiteY14" fmla="*/ 514175 h 159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13334" h="1592219">
                <a:moveTo>
                  <a:pt x="94767" y="514175"/>
                </a:moveTo>
                <a:cubicBezTo>
                  <a:pt x="102201" y="545151"/>
                  <a:pt x="452225" y="299204"/>
                  <a:pt x="615157" y="324604"/>
                </a:cubicBezTo>
                <a:cubicBezTo>
                  <a:pt x="778089" y="350004"/>
                  <a:pt x="1072357" y="666575"/>
                  <a:pt x="1072357" y="666575"/>
                </a:cubicBezTo>
                <a:cubicBezTo>
                  <a:pt x="1141123" y="717994"/>
                  <a:pt x="966420" y="531521"/>
                  <a:pt x="1027752" y="633121"/>
                </a:cubicBezTo>
                <a:cubicBezTo>
                  <a:pt x="1089084" y="734721"/>
                  <a:pt x="1365386" y="1165282"/>
                  <a:pt x="1440347" y="1276175"/>
                </a:cubicBezTo>
                <a:cubicBezTo>
                  <a:pt x="1515308" y="1387068"/>
                  <a:pt x="1416186" y="1245820"/>
                  <a:pt x="1477518" y="1298478"/>
                </a:cubicBezTo>
                <a:cubicBezTo>
                  <a:pt x="1538850" y="1351136"/>
                  <a:pt x="1773645" y="1597702"/>
                  <a:pt x="1808338" y="1592126"/>
                </a:cubicBezTo>
                <a:cubicBezTo>
                  <a:pt x="1843031" y="1586550"/>
                  <a:pt x="1685674" y="1265024"/>
                  <a:pt x="1685674" y="1265024"/>
                </a:cubicBezTo>
                <a:cubicBezTo>
                  <a:pt x="1606996" y="1056249"/>
                  <a:pt x="1452737" y="539575"/>
                  <a:pt x="1336269" y="339473"/>
                </a:cubicBezTo>
                <a:cubicBezTo>
                  <a:pt x="1219801" y="139371"/>
                  <a:pt x="1183869" y="120785"/>
                  <a:pt x="986864" y="64409"/>
                </a:cubicBezTo>
                <a:cubicBezTo>
                  <a:pt x="789859" y="8033"/>
                  <a:pt x="255220" y="4936"/>
                  <a:pt x="154240" y="1219"/>
                </a:cubicBezTo>
                <a:cubicBezTo>
                  <a:pt x="53260" y="-2498"/>
                  <a:pt x="406382" y="-20"/>
                  <a:pt x="380982" y="42107"/>
                </a:cubicBezTo>
                <a:cubicBezTo>
                  <a:pt x="355582" y="84234"/>
                  <a:pt x="-29755" y="237873"/>
                  <a:pt x="1840" y="253980"/>
                </a:cubicBezTo>
                <a:cubicBezTo>
                  <a:pt x="33435" y="270087"/>
                  <a:pt x="553825" y="100341"/>
                  <a:pt x="570552" y="138751"/>
                </a:cubicBezTo>
                <a:cubicBezTo>
                  <a:pt x="587279" y="177161"/>
                  <a:pt x="87333" y="483199"/>
                  <a:pt x="94767" y="5141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59C2DF55-67C1-C4B0-48F1-96C18B4527AA}"/>
              </a:ext>
            </a:extLst>
          </p:cNvPr>
          <p:cNvSpPr/>
          <p:nvPr/>
        </p:nvSpPr>
        <p:spPr>
          <a:xfrm>
            <a:off x="3146981" y="3351058"/>
            <a:ext cx="1309922" cy="1758911"/>
          </a:xfrm>
          <a:custGeom>
            <a:avLst/>
            <a:gdLst>
              <a:gd name="connsiteX0" fmla="*/ 1380 w 1309922"/>
              <a:gd name="connsiteY0" fmla="*/ 1414230 h 1758911"/>
              <a:gd name="connsiteX1" fmla="*/ 521770 w 1309922"/>
              <a:gd name="connsiteY1" fmla="*/ 109537 h 1758911"/>
              <a:gd name="connsiteX2" fmla="*/ 369370 w 1309922"/>
              <a:gd name="connsiteY2" fmla="*/ 369732 h 1758911"/>
              <a:gd name="connsiteX3" fmla="*/ 834004 w 1309922"/>
              <a:gd name="connsiteY3" fmla="*/ 12893 h 1758911"/>
              <a:gd name="connsiteX4" fmla="*/ 1135087 w 1309922"/>
              <a:gd name="connsiteY4" fmla="*/ 923576 h 1758911"/>
              <a:gd name="connsiteX5" fmla="*/ 1142521 w 1309922"/>
              <a:gd name="connsiteY5" fmla="*/ 912425 h 1758911"/>
              <a:gd name="connsiteX6" fmla="*/ 1309790 w 1309922"/>
              <a:gd name="connsiteY6" fmla="*/ 1748766 h 1758911"/>
              <a:gd name="connsiteX7" fmla="*/ 1153673 w 1309922"/>
              <a:gd name="connsiteY7" fmla="*/ 1369625 h 1758911"/>
              <a:gd name="connsiteX8" fmla="*/ 458580 w 1309922"/>
              <a:gd name="connsiteY8" fmla="*/ 1269264 h 1758911"/>
              <a:gd name="connsiteX9" fmla="*/ 153780 w 1309922"/>
              <a:gd name="connsiteY9" fmla="*/ 1395644 h 1758911"/>
              <a:gd name="connsiteX10" fmla="*/ 146346 w 1309922"/>
              <a:gd name="connsiteY10" fmla="*/ 1354757 h 1758911"/>
              <a:gd name="connsiteX11" fmla="*/ 361936 w 1309922"/>
              <a:gd name="connsiteY11" fmla="*/ 1168903 h 1758911"/>
              <a:gd name="connsiteX12" fmla="*/ 1380 w 1309922"/>
              <a:gd name="connsiteY12" fmla="*/ 1414230 h 175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9922" h="1758911">
                <a:moveTo>
                  <a:pt x="1380" y="1414230"/>
                </a:moveTo>
                <a:cubicBezTo>
                  <a:pt x="28019" y="1237669"/>
                  <a:pt x="460438" y="283620"/>
                  <a:pt x="521770" y="109537"/>
                </a:cubicBezTo>
                <a:cubicBezTo>
                  <a:pt x="583102" y="-64546"/>
                  <a:pt x="317331" y="385839"/>
                  <a:pt x="369370" y="369732"/>
                </a:cubicBezTo>
                <a:cubicBezTo>
                  <a:pt x="421409" y="353625"/>
                  <a:pt x="706385" y="-79414"/>
                  <a:pt x="834004" y="12893"/>
                </a:cubicBezTo>
                <a:cubicBezTo>
                  <a:pt x="961624" y="105200"/>
                  <a:pt x="1083668" y="773654"/>
                  <a:pt x="1135087" y="923576"/>
                </a:cubicBezTo>
                <a:cubicBezTo>
                  <a:pt x="1186507" y="1073498"/>
                  <a:pt x="1113404" y="774893"/>
                  <a:pt x="1142521" y="912425"/>
                </a:cubicBezTo>
                <a:cubicBezTo>
                  <a:pt x="1171638" y="1049957"/>
                  <a:pt x="1307931" y="1672566"/>
                  <a:pt x="1309790" y="1748766"/>
                </a:cubicBezTo>
                <a:cubicBezTo>
                  <a:pt x="1311649" y="1824966"/>
                  <a:pt x="1295541" y="1449542"/>
                  <a:pt x="1153673" y="1369625"/>
                </a:cubicBezTo>
                <a:cubicBezTo>
                  <a:pt x="1011805" y="1289708"/>
                  <a:pt x="625229" y="1264928"/>
                  <a:pt x="458580" y="1269264"/>
                </a:cubicBezTo>
                <a:cubicBezTo>
                  <a:pt x="291931" y="1273600"/>
                  <a:pt x="205819" y="1381395"/>
                  <a:pt x="153780" y="1395644"/>
                </a:cubicBezTo>
                <a:cubicBezTo>
                  <a:pt x="101741" y="1409893"/>
                  <a:pt x="111653" y="1392547"/>
                  <a:pt x="146346" y="1354757"/>
                </a:cubicBezTo>
                <a:cubicBezTo>
                  <a:pt x="181039" y="1316967"/>
                  <a:pt x="381761" y="1164566"/>
                  <a:pt x="361936" y="1168903"/>
                </a:cubicBezTo>
                <a:cubicBezTo>
                  <a:pt x="342112" y="1173239"/>
                  <a:pt x="-25259" y="1590791"/>
                  <a:pt x="1380" y="141423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AE9B2CDB-AE50-BDEA-3D86-FFD9028A4F51}"/>
              </a:ext>
            </a:extLst>
          </p:cNvPr>
          <p:cNvSpPr/>
          <p:nvPr/>
        </p:nvSpPr>
        <p:spPr>
          <a:xfrm>
            <a:off x="3413419" y="4549438"/>
            <a:ext cx="801763" cy="193777"/>
          </a:xfrm>
          <a:custGeom>
            <a:avLst/>
            <a:gdLst>
              <a:gd name="connsiteX0" fmla="*/ 2571 w 801763"/>
              <a:gd name="connsiteY0" fmla="*/ 44864 h 193777"/>
              <a:gd name="connsiteX1" fmla="*/ 426318 w 801763"/>
              <a:gd name="connsiteY1" fmla="*/ 260 h 193777"/>
              <a:gd name="connsiteX2" fmla="*/ 589869 w 801763"/>
              <a:gd name="connsiteY2" fmla="*/ 67167 h 193777"/>
              <a:gd name="connsiteX3" fmla="*/ 552698 w 801763"/>
              <a:gd name="connsiteY3" fmla="*/ 22562 h 193777"/>
              <a:gd name="connsiteX4" fmla="*/ 801742 w 801763"/>
              <a:gd name="connsiteY4" fmla="*/ 193547 h 193777"/>
              <a:gd name="connsiteX5" fmla="*/ 537830 w 801763"/>
              <a:gd name="connsiteY5" fmla="*/ 59733 h 193777"/>
              <a:gd name="connsiteX6" fmla="*/ 99215 w 801763"/>
              <a:gd name="connsiteY6" fmla="*/ 78318 h 193777"/>
              <a:gd name="connsiteX7" fmla="*/ 240464 w 801763"/>
              <a:gd name="connsiteY7" fmla="*/ 67167 h 193777"/>
              <a:gd name="connsiteX8" fmla="*/ 2571 w 801763"/>
              <a:gd name="connsiteY8" fmla="*/ 44864 h 19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763" h="193777">
                <a:moveTo>
                  <a:pt x="2571" y="44864"/>
                </a:moveTo>
                <a:cubicBezTo>
                  <a:pt x="33547" y="33713"/>
                  <a:pt x="328435" y="-3457"/>
                  <a:pt x="426318" y="260"/>
                </a:cubicBezTo>
                <a:cubicBezTo>
                  <a:pt x="524201" y="3977"/>
                  <a:pt x="568806" y="63450"/>
                  <a:pt x="589869" y="67167"/>
                </a:cubicBezTo>
                <a:cubicBezTo>
                  <a:pt x="610932" y="70884"/>
                  <a:pt x="517386" y="1499"/>
                  <a:pt x="552698" y="22562"/>
                </a:cubicBezTo>
                <a:cubicBezTo>
                  <a:pt x="588010" y="43625"/>
                  <a:pt x="804220" y="187352"/>
                  <a:pt x="801742" y="193547"/>
                </a:cubicBezTo>
                <a:cubicBezTo>
                  <a:pt x="799264" y="199742"/>
                  <a:pt x="654918" y="78938"/>
                  <a:pt x="537830" y="59733"/>
                </a:cubicBezTo>
                <a:cubicBezTo>
                  <a:pt x="420742" y="40528"/>
                  <a:pt x="148776" y="77079"/>
                  <a:pt x="99215" y="78318"/>
                </a:cubicBezTo>
                <a:cubicBezTo>
                  <a:pt x="49654" y="79557"/>
                  <a:pt x="250376" y="70264"/>
                  <a:pt x="240464" y="67167"/>
                </a:cubicBezTo>
                <a:cubicBezTo>
                  <a:pt x="230552" y="64070"/>
                  <a:pt x="-28405" y="56015"/>
                  <a:pt x="2571" y="44864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B3878018-8963-7CA6-7719-23625FC341E0}"/>
              </a:ext>
            </a:extLst>
          </p:cNvPr>
          <p:cNvSpPr/>
          <p:nvPr/>
        </p:nvSpPr>
        <p:spPr>
          <a:xfrm>
            <a:off x="4809365" y="4549633"/>
            <a:ext cx="260734" cy="272594"/>
          </a:xfrm>
          <a:custGeom>
            <a:avLst/>
            <a:gdLst>
              <a:gd name="connsiteX0" fmla="*/ 528 w 260734"/>
              <a:gd name="connsiteY0" fmla="*/ 18650 h 272594"/>
              <a:gd name="connsiteX1" fmla="*/ 48850 w 260734"/>
              <a:gd name="connsiteY1" fmla="*/ 271411 h 272594"/>
              <a:gd name="connsiteX2" fmla="*/ 134342 w 260734"/>
              <a:gd name="connsiteY2" fmla="*/ 119011 h 272594"/>
              <a:gd name="connsiteX3" fmla="*/ 141776 w 260734"/>
              <a:gd name="connsiteY3" fmla="*/ 252826 h 272594"/>
              <a:gd name="connsiteX4" fmla="*/ 260723 w 260734"/>
              <a:gd name="connsiteY4" fmla="*/ 145030 h 272594"/>
              <a:gd name="connsiteX5" fmla="*/ 134342 w 260734"/>
              <a:gd name="connsiteY5" fmla="*/ 65 h 272594"/>
              <a:gd name="connsiteX6" fmla="*/ 100889 w 260734"/>
              <a:gd name="connsiteY6" fmla="*/ 126445 h 272594"/>
              <a:gd name="connsiteX7" fmla="*/ 78586 w 260734"/>
              <a:gd name="connsiteY7" fmla="*/ 133879 h 272594"/>
              <a:gd name="connsiteX8" fmla="*/ 528 w 260734"/>
              <a:gd name="connsiteY8" fmla="*/ 18650 h 27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734" h="272594">
                <a:moveTo>
                  <a:pt x="528" y="18650"/>
                </a:moveTo>
                <a:cubicBezTo>
                  <a:pt x="-4428" y="41572"/>
                  <a:pt x="26548" y="254684"/>
                  <a:pt x="48850" y="271411"/>
                </a:cubicBezTo>
                <a:cubicBezTo>
                  <a:pt x="71152" y="288138"/>
                  <a:pt x="118854" y="122109"/>
                  <a:pt x="134342" y="119011"/>
                </a:cubicBezTo>
                <a:cubicBezTo>
                  <a:pt x="149830" y="115914"/>
                  <a:pt x="120712" y="248489"/>
                  <a:pt x="141776" y="252826"/>
                </a:cubicBezTo>
                <a:cubicBezTo>
                  <a:pt x="162840" y="257163"/>
                  <a:pt x="261962" y="187157"/>
                  <a:pt x="260723" y="145030"/>
                </a:cubicBezTo>
                <a:cubicBezTo>
                  <a:pt x="259484" y="102903"/>
                  <a:pt x="160981" y="3162"/>
                  <a:pt x="134342" y="65"/>
                </a:cubicBezTo>
                <a:cubicBezTo>
                  <a:pt x="107703" y="-3032"/>
                  <a:pt x="110182" y="104143"/>
                  <a:pt x="100889" y="126445"/>
                </a:cubicBezTo>
                <a:cubicBezTo>
                  <a:pt x="91596" y="148747"/>
                  <a:pt x="94074" y="149986"/>
                  <a:pt x="78586" y="133879"/>
                </a:cubicBezTo>
                <a:cubicBezTo>
                  <a:pt x="63098" y="117772"/>
                  <a:pt x="5484" y="-4272"/>
                  <a:pt x="528" y="1865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29493463-5CBE-98F2-EE62-3D64188A0B20}"/>
              </a:ext>
            </a:extLst>
          </p:cNvPr>
          <p:cNvSpPr/>
          <p:nvPr/>
        </p:nvSpPr>
        <p:spPr>
          <a:xfrm>
            <a:off x="5781606" y="5507703"/>
            <a:ext cx="294635" cy="988604"/>
          </a:xfrm>
          <a:custGeom>
            <a:avLst/>
            <a:gdLst>
              <a:gd name="connsiteX0" fmla="*/ 108019 w 294635"/>
              <a:gd name="connsiteY0" fmla="*/ 54897 h 988604"/>
              <a:gd name="connsiteX1" fmla="*/ 168344 w 294635"/>
              <a:gd name="connsiteY1" fmla="*/ 245397 h 988604"/>
              <a:gd name="connsiteX2" fmla="*/ 98494 w 294635"/>
              <a:gd name="connsiteY2" fmla="*/ 626397 h 988604"/>
              <a:gd name="connsiteX3" fmla="*/ 152469 w 294635"/>
              <a:gd name="connsiteY3" fmla="*/ 518447 h 988604"/>
              <a:gd name="connsiteX4" fmla="*/ 69919 w 294635"/>
              <a:gd name="connsiteY4" fmla="*/ 762922 h 988604"/>
              <a:gd name="connsiteX5" fmla="*/ 69 w 294635"/>
              <a:gd name="connsiteY5" fmla="*/ 988347 h 988604"/>
              <a:gd name="connsiteX6" fmla="*/ 82619 w 294635"/>
              <a:gd name="connsiteY6" fmla="*/ 718472 h 988604"/>
              <a:gd name="connsiteX7" fmla="*/ 292169 w 294635"/>
              <a:gd name="connsiteY7" fmla="*/ 10447 h 988604"/>
              <a:gd name="connsiteX8" fmla="*/ 193744 w 294635"/>
              <a:gd name="connsiteY8" fmla="*/ 280322 h 988604"/>
              <a:gd name="connsiteX9" fmla="*/ 108019 w 294635"/>
              <a:gd name="connsiteY9" fmla="*/ 54897 h 9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35" h="988604">
                <a:moveTo>
                  <a:pt x="108019" y="54897"/>
                </a:moveTo>
                <a:cubicBezTo>
                  <a:pt x="103786" y="49076"/>
                  <a:pt x="169931" y="150147"/>
                  <a:pt x="168344" y="245397"/>
                </a:cubicBezTo>
                <a:cubicBezTo>
                  <a:pt x="166757" y="340647"/>
                  <a:pt x="101140" y="580889"/>
                  <a:pt x="98494" y="626397"/>
                </a:cubicBezTo>
                <a:cubicBezTo>
                  <a:pt x="95848" y="671905"/>
                  <a:pt x="157232" y="495693"/>
                  <a:pt x="152469" y="518447"/>
                </a:cubicBezTo>
                <a:cubicBezTo>
                  <a:pt x="147706" y="541201"/>
                  <a:pt x="95319" y="684605"/>
                  <a:pt x="69919" y="762922"/>
                </a:cubicBezTo>
                <a:cubicBezTo>
                  <a:pt x="44519" y="841239"/>
                  <a:pt x="-2048" y="995755"/>
                  <a:pt x="69" y="988347"/>
                </a:cubicBezTo>
                <a:cubicBezTo>
                  <a:pt x="2186" y="980939"/>
                  <a:pt x="33936" y="881455"/>
                  <a:pt x="82619" y="718472"/>
                </a:cubicBezTo>
                <a:cubicBezTo>
                  <a:pt x="131302" y="555489"/>
                  <a:pt x="273648" y="83472"/>
                  <a:pt x="292169" y="10447"/>
                </a:cubicBezTo>
                <a:cubicBezTo>
                  <a:pt x="310690" y="-62578"/>
                  <a:pt x="219673" y="270797"/>
                  <a:pt x="193744" y="280322"/>
                </a:cubicBezTo>
                <a:cubicBezTo>
                  <a:pt x="167815" y="289847"/>
                  <a:pt x="112252" y="60718"/>
                  <a:pt x="108019" y="548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8484D31C-DB4C-D1AA-53BA-DFC0D2993175}"/>
              </a:ext>
            </a:extLst>
          </p:cNvPr>
          <p:cNvSpPr/>
          <p:nvPr/>
        </p:nvSpPr>
        <p:spPr>
          <a:xfrm>
            <a:off x="3295743" y="5348254"/>
            <a:ext cx="951166" cy="296726"/>
          </a:xfrm>
          <a:custGeom>
            <a:avLst/>
            <a:gdLst>
              <a:gd name="connsiteX0" fmla="*/ 20380 w 951166"/>
              <a:gd name="connsiteY0" fmla="*/ 16732 h 296726"/>
              <a:gd name="connsiteX1" fmla="*/ 824748 w 951166"/>
              <a:gd name="connsiteY1" fmla="*/ 54674 h 296726"/>
              <a:gd name="connsiteX2" fmla="*/ 635039 w 951166"/>
              <a:gd name="connsiteY2" fmla="*/ 1555 h 296726"/>
              <a:gd name="connsiteX3" fmla="*/ 783012 w 951166"/>
              <a:gd name="connsiteY3" fmla="*/ 16732 h 296726"/>
              <a:gd name="connsiteX4" fmla="*/ 949957 w 951166"/>
              <a:gd name="connsiteY4" fmla="*/ 43291 h 296726"/>
              <a:gd name="connsiteX5" fmla="*/ 858896 w 951166"/>
              <a:gd name="connsiteY5" fmla="*/ 50880 h 296726"/>
              <a:gd name="connsiteX6" fmla="*/ 870279 w 951166"/>
              <a:gd name="connsiteY6" fmla="*/ 130558 h 296726"/>
              <a:gd name="connsiteX7" fmla="*/ 756453 w 951166"/>
              <a:gd name="connsiteY7" fmla="*/ 111587 h 296726"/>
              <a:gd name="connsiteX8" fmla="*/ 411181 w 951166"/>
              <a:gd name="connsiteY8" fmla="*/ 293708 h 296726"/>
              <a:gd name="connsiteX9" fmla="*/ 509830 w 951166"/>
              <a:gd name="connsiteY9" fmla="*/ 229207 h 296726"/>
              <a:gd name="connsiteX10" fmla="*/ 285973 w 951166"/>
              <a:gd name="connsiteY10" fmla="*/ 282325 h 296726"/>
              <a:gd name="connsiteX11" fmla="*/ 483271 w 951166"/>
              <a:gd name="connsiteY11" fmla="*/ 191265 h 296726"/>
              <a:gd name="connsiteX12" fmla="*/ 198707 w 951166"/>
              <a:gd name="connsiteY12" fmla="*/ 176088 h 296726"/>
              <a:gd name="connsiteX13" fmla="*/ 498448 w 951166"/>
              <a:gd name="connsiteY13" fmla="*/ 141940 h 296726"/>
              <a:gd name="connsiteX14" fmla="*/ 665392 w 951166"/>
              <a:gd name="connsiteY14" fmla="*/ 77439 h 296726"/>
              <a:gd name="connsiteX15" fmla="*/ 487065 w 951166"/>
              <a:gd name="connsiteY15" fmla="*/ 77439 h 296726"/>
              <a:gd name="connsiteX16" fmla="*/ 164559 w 951166"/>
              <a:gd name="connsiteY16" fmla="*/ 62262 h 296726"/>
              <a:gd name="connsiteX17" fmla="*/ 236649 w 951166"/>
              <a:gd name="connsiteY17" fmla="*/ 62262 h 296726"/>
              <a:gd name="connsiteX18" fmla="*/ 20380 w 951166"/>
              <a:gd name="connsiteY18" fmla="*/ 16732 h 29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1166" h="296726">
                <a:moveTo>
                  <a:pt x="20380" y="16732"/>
                </a:moveTo>
                <a:cubicBezTo>
                  <a:pt x="118396" y="15467"/>
                  <a:pt x="722305" y="57203"/>
                  <a:pt x="824748" y="54674"/>
                </a:cubicBezTo>
                <a:cubicBezTo>
                  <a:pt x="927191" y="52145"/>
                  <a:pt x="641995" y="7879"/>
                  <a:pt x="635039" y="1555"/>
                </a:cubicBezTo>
                <a:cubicBezTo>
                  <a:pt x="628083" y="-4769"/>
                  <a:pt x="730526" y="9776"/>
                  <a:pt x="783012" y="16732"/>
                </a:cubicBezTo>
                <a:cubicBezTo>
                  <a:pt x="835498" y="23688"/>
                  <a:pt x="937310" y="37600"/>
                  <a:pt x="949957" y="43291"/>
                </a:cubicBezTo>
                <a:cubicBezTo>
                  <a:pt x="962604" y="48982"/>
                  <a:pt x="872176" y="36336"/>
                  <a:pt x="858896" y="50880"/>
                </a:cubicBezTo>
                <a:cubicBezTo>
                  <a:pt x="845616" y="65425"/>
                  <a:pt x="887353" y="120440"/>
                  <a:pt x="870279" y="130558"/>
                </a:cubicBezTo>
                <a:cubicBezTo>
                  <a:pt x="853205" y="140676"/>
                  <a:pt x="832969" y="84395"/>
                  <a:pt x="756453" y="111587"/>
                </a:cubicBezTo>
                <a:cubicBezTo>
                  <a:pt x="679937" y="138779"/>
                  <a:pt x="452285" y="274105"/>
                  <a:pt x="411181" y="293708"/>
                </a:cubicBezTo>
                <a:cubicBezTo>
                  <a:pt x="370077" y="313311"/>
                  <a:pt x="530698" y="231104"/>
                  <a:pt x="509830" y="229207"/>
                </a:cubicBezTo>
                <a:cubicBezTo>
                  <a:pt x="488962" y="227310"/>
                  <a:pt x="290400" y="288649"/>
                  <a:pt x="285973" y="282325"/>
                </a:cubicBezTo>
                <a:cubicBezTo>
                  <a:pt x="281547" y="276001"/>
                  <a:pt x="497815" y="208971"/>
                  <a:pt x="483271" y="191265"/>
                </a:cubicBezTo>
                <a:cubicBezTo>
                  <a:pt x="468727" y="173559"/>
                  <a:pt x="196178" y="184309"/>
                  <a:pt x="198707" y="176088"/>
                </a:cubicBezTo>
                <a:cubicBezTo>
                  <a:pt x="201236" y="167867"/>
                  <a:pt x="420667" y="158381"/>
                  <a:pt x="498448" y="141940"/>
                </a:cubicBezTo>
                <a:cubicBezTo>
                  <a:pt x="576229" y="125499"/>
                  <a:pt x="667289" y="88189"/>
                  <a:pt x="665392" y="77439"/>
                </a:cubicBezTo>
                <a:cubicBezTo>
                  <a:pt x="663495" y="66689"/>
                  <a:pt x="570537" y="79968"/>
                  <a:pt x="487065" y="77439"/>
                </a:cubicBezTo>
                <a:cubicBezTo>
                  <a:pt x="403593" y="74910"/>
                  <a:pt x="206295" y="64791"/>
                  <a:pt x="164559" y="62262"/>
                </a:cubicBezTo>
                <a:cubicBezTo>
                  <a:pt x="122823" y="59733"/>
                  <a:pt x="265106" y="67953"/>
                  <a:pt x="236649" y="62262"/>
                </a:cubicBezTo>
                <a:cubicBezTo>
                  <a:pt x="208192" y="56571"/>
                  <a:pt x="-77636" y="17997"/>
                  <a:pt x="20380" y="16732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6EC6116D-D9D0-D702-3D76-D595C093C770}"/>
              </a:ext>
            </a:extLst>
          </p:cNvPr>
          <p:cNvSpPr/>
          <p:nvPr/>
        </p:nvSpPr>
        <p:spPr>
          <a:xfrm>
            <a:off x="4719705" y="5391545"/>
            <a:ext cx="1179372" cy="356571"/>
          </a:xfrm>
          <a:custGeom>
            <a:avLst/>
            <a:gdLst>
              <a:gd name="connsiteX0" fmla="*/ 91329 w 1179372"/>
              <a:gd name="connsiteY0" fmla="*/ 0 h 356571"/>
              <a:gd name="connsiteX1" fmla="*/ 1123349 w 1179372"/>
              <a:gd name="connsiteY1" fmla="*/ 64501 h 356571"/>
              <a:gd name="connsiteX2" fmla="*/ 990552 w 1179372"/>
              <a:gd name="connsiteY2" fmla="*/ 102443 h 356571"/>
              <a:gd name="connsiteX3" fmla="*/ 554220 w 1179372"/>
              <a:gd name="connsiteY3" fmla="*/ 341477 h 356571"/>
              <a:gd name="connsiteX4" fmla="*/ 546632 w 1179372"/>
              <a:gd name="connsiteY4" fmla="*/ 303535 h 356571"/>
              <a:gd name="connsiteX5" fmla="*/ 216537 w 1179372"/>
              <a:gd name="connsiteY5" fmla="*/ 72090 h 356571"/>
              <a:gd name="connsiteX6" fmla="*/ 102712 w 1179372"/>
              <a:gd name="connsiteY6" fmla="*/ 163150 h 356571"/>
              <a:gd name="connsiteX7" fmla="*/ 133065 w 1179372"/>
              <a:gd name="connsiteY7" fmla="*/ 83472 h 356571"/>
              <a:gd name="connsiteX8" fmla="*/ 53387 w 1179372"/>
              <a:gd name="connsiteY8" fmla="*/ 132797 h 356571"/>
              <a:gd name="connsiteX9" fmla="*/ 91329 w 1179372"/>
              <a:gd name="connsiteY9" fmla="*/ 0 h 3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9372" h="356571">
                <a:moveTo>
                  <a:pt x="91329" y="0"/>
                </a:moveTo>
                <a:lnTo>
                  <a:pt x="1123349" y="64501"/>
                </a:lnTo>
                <a:cubicBezTo>
                  <a:pt x="1273219" y="81575"/>
                  <a:pt x="1085407" y="56280"/>
                  <a:pt x="990552" y="102443"/>
                </a:cubicBezTo>
                <a:cubicBezTo>
                  <a:pt x="895697" y="148606"/>
                  <a:pt x="628207" y="307962"/>
                  <a:pt x="554220" y="341477"/>
                </a:cubicBezTo>
                <a:cubicBezTo>
                  <a:pt x="480233" y="374992"/>
                  <a:pt x="602913" y="348433"/>
                  <a:pt x="546632" y="303535"/>
                </a:cubicBezTo>
                <a:cubicBezTo>
                  <a:pt x="490351" y="258637"/>
                  <a:pt x="290524" y="95487"/>
                  <a:pt x="216537" y="72090"/>
                </a:cubicBezTo>
                <a:cubicBezTo>
                  <a:pt x="142550" y="48693"/>
                  <a:pt x="116624" y="161253"/>
                  <a:pt x="102712" y="163150"/>
                </a:cubicBezTo>
                <a:cubicBezTo>
                  <a:pt x="88800" y="165047"/>
                  <a:pt x="141286" y="88531"/>
                  <a:pt x="133065" y="83472"/>
                </a:cubicBezTo>
                <a:cubicBezTo>
                  <a:pt x="124844" y="78413"/>
                  <a:pt x="56549" y="141018"/>
                  <a:pt x="53387" y="132797"/>
                </a:cubicBezTo>
                <a:cubicBezTo>
                  <a:pt x="50225" y="124576"/>
                  <a:pt x="-86998" y="11383"/>
                  <a:pt x="91329" y="0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30029E5F-BDF2-2E2A-432F-13CC2B23CDF0}"/>
              </a:ext>
            </a:extLst>
          </p:cNvPr>
          <p:cNvSpPr/>
          <p:nvPr/>
        </p:nvSpPr>
        <p:spPr>
          <a:xfrm>
            <a:off x="3892012" y="6240606"/>
            <a:ext cx="1068291" cy="213800"/>
          </a:xfrm>
          <a:custGeom>
            <a:avLst/>
            <a:gdLst>
              <a:gd name="connsiteX0" fmla="*/ 79913 w 1068291"/>
              <a:gd name="connsiteY0" fmla="*/ 68119 h 213800"/>
              <a:gd name="connsiteX1" fmla="*/ 343438 w 1068291"/>
              <a:gd name="connsiteY1" fmla="*/ 4619 h 213800"/>
              <a:gd name="connsiteX2" fmla="*/ 549813 w 1068291"/>
              <a:gd name="connsiteY2" fmla="*/ 204644 h 213800"/>
              <a:gd name="connsiteX3" fmla="*/ 629188 w 1068291"/>
              <a:gd name="connsiteY3" fmla="*/ 169719 h 213800"/>
              <a:gd name="connsiteX4" fmla="*/ 759363 w 1068291"/>
              <a:gd name="connsiteY4" fmla="*/ 77644 h 213800"/>
              <a:gd name="connsiteX5" fmla="*/ 1051463 w 1068291"/>
              <a:gd name="connsiteY5" fmla="*/ 36369 h 213800"/>
              <a:gd name="connsiteX6" fmla="*/ 994313 w 1068291"/>
              <a:gd name="connsiteY6" fmla="*/ 68119 h 213800"/>
              <a:gd name="connsiteX7" fmla="*/ 673638 w 1068291"/>
              <a:gd name="connsiteY7" fmla="*/ 198294 h 213800"/>
              <a:gd name="connsiteX8" fmla="*/ 276763 w 1068291"/>
              <a:gd name="connsiteY8" fmla="*/ 134794 h 213800"/>
              <a:gd name="connsiteX9" fmla="*/ 538 w 1068291"/>
              <a:gd name="connsiteY9" fmla="*/ 144319 h 213800"/>
              <a:gd name="connsiteX10" fmla="*/ 203738 w 1068291"/>
              <a:gd name="connsiteY10" fmla="*/ 115744 h 213800"/>
              <a:gd name="connsiteX11" fmla="*/ 79913 w 1068291"/>
              <a:gd name="connsiteY11" fmla="*/ 68119 h 21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8291" h="213800">
                <a:moveTo>
                  <a:pt x="79913" y="68119"/>
                </a:moveTo>
                <a:cubicBezTo>
                  <a:pt x="103196" y="49598"/>
                  <a:pt x="265121" y="-18135"/>
                  <a:pt x="343438" y="4619"/>
                </a:cubicBezTo>
                <a:cubicBezTo>
                  <a:pt x="421755" y="27373"/>
                  <a:pt x="502188" y="177127"/>
                  <a:pt x="549813" y="204644"/>
                </a:cubicBezTo>
                <a:cubicBezTo>
                  <a:pt x="597438" y="232161"/>
                  <a:pt x="594263" y="190886"/>
                  <a:pt x="629188" y="169719"/>
                </a:cubicBezTo>
                <a:cubicBezTo>
                  <a:pt x="664113" y="148552"/>
                  <a:pt x="688984" y="99869"/>
                  <a:pt x="759363" y="77644"/>
                </a:cubicBezTo>
                <a:cubicBezTo>
                  <a:pt x="829742" y="55419"/>
                  <a:pt x="1012305" y="37956"/>
                  <a:pt x="1051463" y="36369"/>
                </a:cubicBezTo>
                <a:cubicBezTo>
                  <a:pt x="1090621" y="34782"/>
                  <a:pt x="1057284" y="41131"/>
                  <a:pt x="994313" y="68119"/>
                </a:cubicBezTo>
                <a:cubicBezTo>
                  <a:pt x="931342" y="95107"/>
                  <a:pt x="793230" y="187182"/>
                  <a:pt x="673638" y="198294"/>
                </a:cubicBezTo>
                <a:cubicBezTo>
                  <a:pt x="554046" y="209406"/>
                  <a:pt x="388946" y="143790"/>
                  <a:pt x="276763" y="134794"/>
                </a:cubicBezTo>
                <a:cubicBezTo>
                  <a:pt x="164580" y="125798"/>
                  <a:pt x="12709" y="147494"/>
                  <a:pt x="538" y="144319"/>
                </a:cubicBezTo>
                <a:cubicBezTo>
                  <a:pt x="-11633" y="141144"/>
                  <a:pt x="186276" y="123681"/>
                  <a:pt x="203738" y="115744"/>
                </a:cubicBezTo>
                <a:cubicBezTo>
                  <a:pt x="221200" y="107807"/>
                  <a:pt x="56630" y="86640"/>
                  <a:pt x="79913" y="6811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54431527-2A17-0071-B06B-C7D4800DE941}"/>
              </a:ext>
            </a:extLst>
          </p:cNvPr>
          <p:cNvSpPr/>
          <p:nvPr/>
        </p:nvSpPr>
        <p:spPr>
          <a:xfrm>
            <a:off x="3958197" y="6475973"/>
            <a:ext cx="707398" cy="150930"/>
          </a:xfrm>
          <a:custGeom>
            <a:avLst/>
            <a:gdLst>
              <a:gd name="connsiteX0" fmla="*/ 1028 w 707398"/>
              <a:gd name="connsiteY0" fmla="*/ 134377 h 150930"/>
              <a:gd name="connsiteX1" fmla="*/ 493153 w 707398"/>
              <a:gd name="connsiteY1" fmla="*/ 45477 h 150930"/>
              <a:gd name="connsiteX2" fmla="*/ 509028 w 707398"/>
              <a:gd name="connsiteY2" fmla="*/ 1027 h 150930"/>
              <a:gd name="connsiteX3" fmla="*/ 591578 w 707398"/>
              <a:gd name="connsiteY3" fmla="*/ 86752 h 150930"/>
              <a:gd name="connsiteX4" fmla="*/ 616978 w 707398"/>
              <a:gd name="connsiteY4" fmla="*/ 4202 h 150930"/>
              <a:gd name="connsiteX5" fmla="*/ 705878 w 707398"/>
              <a:gd name="connsiteY5" fmla="*/ 143902 h 150930"/>
              <a:gd name="connsiteX6" fmla="*/ 534428 w 707398"/>
              <a:gd name="connsiteY6" fmla="*/ 131202 h 150930"/>
              <a:gd name="connsiteX7" fmla="*/ 191528 w 707398"/>
              <a:gd name="connsiteY7" fmla="*/ 140727 h 150930"/>
              <a:gd name="connsiteX8" fmla="*/ 359803 w 707398"/>
              <a:gd name="connsiteY8" fmla="*/ 99452 h 150930"/>
              <a:gd name="connsiteX9" fmla="*/ 1028 w 707398"/>
              <a:gd name="connsiteY9" fmla="*/ 134377 h 1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7398" h="150930">
                <a:moveTo>
                  <a:pt x="1028" y="134377"/>
                </a:moveTo>
                <a:cubicBezTo>
                  <a:pt x="23253" y="125381"/>
                  <a:pt x="408486" y="67702"/>
                  <a:pt x="493153" y="45477"/>
                </a:cubicBezTo>
                <a:cubicBezTo>
                  <a:pt x="577820" y="23252"/>
                  <a:pt x="492624" y="-5852"/>
                  <a:pt x="509028" y="1027"/>
                </a:cubicBezTo>
                <a:cubicBezTo>
                  <a:pt x="525432" y="7906"/>
                  <a:pt x="573586" y="86223"/>
                  <a:pt x="591578" y="86752"/>
                </a:cubicBezTo>
                <a:cubicBezTo>
                  <a:pt x="609570" y="87281"/>
                  <a:pt x="597928" y="-5323"/>
                  <a:pt x="616978" y="4202"/>
                </a:cubicBezTo>
                <a:cubicBezTo>
                  <a:pt x="636028" y="13727"/>
                  <a:pt x="719636" y="122735"/>
                  <a:pt x="705878" y="143902"/>
                </a:cubicBezTo>
                <a:cubicBezTo>
                  <a:pt x="692120" y="165069"/>
                  <a:pt x="620153" y="131731"/>
                  <a:pt x="534428" y="131202"/>
                </a:cubicBezTo>
                <a:cubicBezTo>
                  <a:pt x="448703" y="130673"/>
                  <a:pt x="220632" y="146019"/>
                  <a:pt x="191528" y="140727"/>
                </a:cubicBezTo>
                <a:cubicBezTo>
                  <a:pt x="162424" y="135435"/>
                  <a:pt x="395786" y="97335"/>
                  <a:pt x="359803" y="99452"/>
                </a:cubicBezTo>
                <a:cubicBezTo>
                  <a:pt x="323820" y="101569"/>
                  <a:pt x="-21197" y="143373"/>
                  <a:pt x="1028" y="1343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6AEE596B-3414-EAA3-F072-B2BFB1F45558}"/>
              </a:ext>
            </a:extLst>
          </p:cNvPr>
          <p:cNvSpPr/>
          <p:nvPr/>
        </p:nvSpPr>
        <p:spPr>
          <a:xfrm>
            <a:off x="4004011" y="7630457"/>
            <a:ext cx="1649765" cy="733635"/>
          </a:xfrm>
          <a:custGeom>
            <a:avLst/>
            <a:gdLst>
              <a:gd name="connsiteX0" fmla="*/ 31961 w 1649765"/>
              <a:gd name="connsiteY0" fmla="*/ 430977 h 733635"/>
              <a:gd name="connsiteX1" fmla="*/ 1224886 w 1649765"/>
              <a:gd name="connsiteY1" fmla="*/ 78881 h 733635"/>
              <a:gd name="connsiteX2" fmla="*/ 941106 w 1649765"/>
              <a:gd name="connsiteY2" fmla="*/ 273322 h 733635"/>
              <a:gd name="connsiteX3" fmla="*/ 1645299 w 1649765"/>
              <a:gd name="connsiteY3" fmla="*/ 53 h 733635"/>
              <a:gd name="connsiteX4" fmla="*/ 1193355 w 1649765"/>
              <a:gd name="connsiteY4" fmla="*/ 299598 h 733635"/>
              <a:gd name="connsiteX5" fmla="*/ 257934 w 1649765"/>
              <a:gd name="connsiteY5" fmla="*/ 730522 h 733635"/>
              <a:gd name="connsiteX6" fmla="*/ 625796 w 1649765"/>
              <a:gd name="connsiteY6" fmla="*/ 494040 h 733635"/>
              <a:gd name="connsiteX7" fmla="*/ 368292 w 1649765"/>
              <a:gd name="connsiteY7" fmla="*/ 499295 h 733635"/>
              <a:gd name="connsiteX8" fmla="*/ 31961 w 1649765"/>
              <a:gd name="connsiteY8" fmla="*/ 430977 h 73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9765" h="733635">
                <a:moveTo>
                  <a:pt x="31961" y="430977"/>
                </a:moveTo>
                <a:cubicBezTo>
                  <a:pt x="174727" y="360908"/>
                  <a:pt x="1073362" y="105157"/>
                  <a:pt x="1224886" y="78881"/>
                </a:cubicBezTo>
                <a:cubicBezTo>
                  <a:pt x="1376410" y="52605"/>
                  <a:pt x="871037" y="286460"/>
                  <a:pt x="941106" y="273322"/>
                </a:cubicBezTo>
                <a:cubicBezTo>
                  <a:pt x="1011175" y="260184"/>
                  <a:pt x="1603258" y="-4326"/>
                  <a:pt x="1645299" y="53"/>
                </a:cubicBezTo>
                <a:cubicBezTo>
                  <a:pt x="1687340" y="4432"/>
                  <a:pt x="1424583" y="177853"/>
                  <a:pt x="1193355" y="299598"/>
                </a:cubicBezTo>
                <a:cubicBezTo>
                  <a:pt x="962128" y="421343"/>
                  <a:pt x="352527" y="698115"/>
                  <a:pt x="257934" y="730522"/>
                </a:cubicBezTo>
                <a:cubicBezTo>
                  <a:pt x="163341" y="762929"/>
                  <a:pt x="607403" y="532578"/>
                  <a:pt x="625796" y="494040"/>
                </a:cubicBezTo>
                <a:cubicBezTo>
                  <a:pt x="644189" y="455502"/>
                  <a:pt x="471644" y="507178"/>
                  <a:pt x="368292" y="499295"/>
                </a:cubicBezTo>
                <a:cubicBezTo>
                  <a:pt x="264940" y="491412"/>
                  <a:pt x="-110805" y="501046"/>
                  <a:pt x="31961" y="4309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21F8927D-45F7-EEB0-371B-ADF3679CD0A6}"/>
              </a:ext>
            </a:extLst>
          </p:cNvPr>
          <p:cNvSpPr/>
          <p:nvPr/>
        </p:nvSpPr>
        <p:spPr>
          <a:xfrm>
            <a:off x="3417256" y="6558474"/>
            <a:ext cx="1562807" cy="1391213"/>
          </a:xfrm>
          <a:custGeom>
            <a:avLst/>
            <a:gdLst>
              <a:gd name="connsiteX0" fmla="*/ 287103 w 1562807"/>
              <a:gd name="connsiteY0" fmla="*/ 481367 h 1391213"/>
              <a:gd name="connsiteX1" fmla="*/ 827430 w 1562807"/>
              <a:gd name="connsiteY1" fmla="*/ 1032085 h 1391213"/>
              <a:gd name="connsiteX2" fmla="*/ 1549599 w 1562807"/>
              <a:gd name="connsiteY2" fmla="*/ 1068453 h 1391213"/>
              <a:gd name="connsiteX3" fmla="*/ 1253458 w 1562807"/>
              <a:gd name="connsiteY3" fmla="*/ 1151581 h 1391213"/>
              <a:gd name="connsiteX4" fmla="*/ 739108 w 1562807"/>
              <a:gd name="connsiteY4" fmla="*/ 1390571 h 1391213"/>
              <a:gd name="connsiteX5" fmla="*/ 510508 w 1562807"/>
              <a:gd name="connsiteY5" fmla="*/ 1203535 h 1391213"/>
              <a:gd name="connsiteX6" fmla="*/ 120849 w 1562807"/>
              <a:gd name="connsiteY6" fmla="*/ 694381 h 1391213"/>
              <a:gd name="connsiteX7" fmla="*/ 359839 w 1562807"/>
              <a:gd name="connsiteY7" fmla="*/ 1006108 h 1391213"/>
              <a:gd name="connsiteX8" fmla="*/ 261126 w 1562807"/>
              <a:gd name="connsiteY8" fmla="*/ 668403 h 1391213"/>
              <a:gd name="connsiteX9" fmla="*/ 307885 w 1562807"/>
              <a:gd name="connsiteY9" fmla="*/ 642426 h 1391213"/>
              <a:gd name="connsiteX10" fmla="*/ 1353 w 1562807"/>
              <a:gd name="connsiteY10" fmla="*/ 3385 h 1391213"/>
              <a:gd name="connsiteX11" fmla="*/ 448162 w 1562807"/>
              <a:gd name="connsiteY11" fmla="*/ 959349 h 1391213"/>
              <a:gd name="connsiteX12" fmla="*/ 287103 w 1562807"/>
              <a:gd name="connsiteY12" fmla="*/ 481367 h 139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2807" h="1391213">
                <a:moveTo>
                  <a:pt x="287103" y="481367"/>
                </a:moveTo>
                <a:cubicBezTo>
                  <a:pt x="350314" y="493490"/>
                  <a:pt x="617014" y="934237"/>
                  <a:pt x="827430" y="1032085"/>
                </a:cubicBezTo>
                <a:cubicBezTo>
                  <a:pt x="1037846" y="1129933"/>
                  <a:pt x="1478594" y="1048537"/>
                  <a:pt x="1549599" y="1068453"/>
                </a:cubicBezTo>
                <a:cubicBezTo>
                  <a:pt x="1620604" y="1088369"/>
                  <a:pt x="1388540" y="1097895"/>
                  <a:pt x="1253458" y="1151581"/>
                </a:cubicBezTo>
                <a:cubicBezTo>
                  <a:pt x="1118376" y="1205267"/>
                  <a:pt x="862933" y="1381912"/>
                  <a:pt x="739108" y="1390571"/>
                </a:cubicBezTo>
                <a:cubicBezTo>
                  <a:pt x="615283" y="1399230"/>
                  <a:pt x="613551" y="1319567"/>
                  <a:pt x="510508" y="1203535"/>
                </a:cubicBezTo>
                <a:cubicBezTo>
                  <a:pt x="407465" y="1087503"/>
                  <a:pt x="120849" y="694381"/>
                  <a:pt x="120849" y="694381"/>
                </a:cubicBezTo>
                <a:cubicBezTo>
                  <a:pt x="95737" y="661477"/>
                  <a:pt x="336460" y="1010438"/>
                  <a:pt x="359839" y="1006108"/>
                </a:cubicBezTo>
                <a:cubicBezTo>
                  <a:pt x="383219" y="1001778"/>
                  <a:pt x="269785" y="729017"/>
                  <a:pt x="261126" y="668403"/>
                </a:cubicBezTo>
                <a:cubicBezTo>
                  <a:pt x="252467" y="607789"/>
                  <a:pt x="351180" y="753262"/>
                  <a:pt x="307885" y="642426"/>
                </a:cubicBezTo>
                <a:cubicBezTo>
                  <a:pt x="264590" y="531590"/>
                  <a:pt x="-22026" y="-49435"/>
                  <a:pt x="1353" y="3385"/>
                </a:cubicBezTo>
                <a:cubicBezTo>
                  <a:pt x="24732" y="56205"/>
                  <a:pt x="395341" y="880551"/>
                  <a:pt x="448162" y="959349"/>
                </a:cubicBezTo>
                <a:cubicBezTo>
                  <a:pt x="500983" y="1038147"/>
                  <a:pt x="223892" y="469244"/>
                  <a:pt x="287103" y="48136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円/楕円 515">
            <a:extLst>
              <a:ext uri="{FF2B5EF4-FFF2-40B4-BE49-F238E27FC236}">
                <a16:creationId xmlns:a16="http://schemas.microsoft.com/office/drawing/2014/main" id="{9C86CE6C-CEB2-6CDE-380A-C1BCD3E25B5A}"/>
              </a:ext>
            </a:extLst>
          </p:cNvPr>
          <p:cNvSpPr/>
          <p:nvPr/>
        </p:nvSpPr>
        <p:spPr>
          <a:xfrm>
            <a:off x="5183831" y="5430614"/>
            <a:ext cx="697855" cy="697855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円/楕円 516">
            <a:extLst>
              <a:ext uri="{FF2B5EF4-FFF2-40B4-BE49-F238E27FC236}">
                <a16:creationId xmlns:a16="http://schemas.microsoft.com/office/drawing/2014/main" id="{0839BF8A-90AD-9685-2313-FFE8ED1E0BB8}"/>
              </a:ext>
            </a:extLst>
          </p:cNvPr>
          <p:cNvSpPr/>
          <p:nvPr/>
        </p:nvSpPr>
        <p:spPr>
          <a:xfrm>
            <a:off x="3092271" y="5493495"/>
            <a:ext cx="675987" cy="675987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E7AB4A3D-F57D-B375-6D74-152C3901C4C6}"/>
              </a:ext>
            </a:extLst>
          </p:cNvPr>
          <p:cNvSpPr/>
          <p:nvPr/>
        </p:nvSpPr>
        <p:spPr>
          <a:xfrm>
            <a:off x="4946627" y="6724082"/>
            <a:ext cx="306121" cy="324907"/>
          </a:xfrm>
          <a:custGeom>
            <a:avLst/>
            <a:gdLst>
              <a:gd name="connsiteX0" fmla="*/ 244498 w 306121"/>
              <a:gd name="connsiteY0" fmla="*/ 51368 h 324907"/>
              <a:gd name="connsiteX1" fmla="*/ 215923 w 306121"/>
              <a:gd name="connsiteY1" fmla="*/ 140268 h 324907"/>
              <a:gd name="connsiteX2" fmla="*/ 92098 w 306121"/>
              <a:gd name="connsiteY2" fmla="*/ 197418 h 324907"/>
              <a:gd name="connsiteX3" fmla="*/ 23 w 306121"/>
              <a:gd name="connsiteY3" fmla="*/ 216468 h 324907"/>
              <a:gd name="connsiteX4" fmla="*/ 82573 w 306121"/>
              <a:gd name="connsiteY4" fmla="*/ 210118 h 324907"/>
              <a:gd name="connsiteX5" fmla="*/ 31773 w 306121"/>
              <a:gd name="connsiteY5" fmla="*/ 232343 h 324907"/>
              <a:gd name="connsiteX6" fmla="*/ 149248 w 306121"/>
              <a:gd name="connsiteY6" fmla="*/ 225993 h 324907"/>
              <a:gd name="connsiteX7" fmla="*/ 174648 w 306121"/>
              <a:gd name="connsiteY7" fmla="*/ 324418 h 324907"/>
              <a:gd name="connsiteX8" fmla="*/ 257198 w 306121"/>
              <a:gd name="connsiteY8" fmla="*/ 178368 h 324907"/>
              <a:gd name="connsiteX9" fmla="*/ 298473 w 306121"/>
              <a:gd name="connsiteY9" fmla="*/ 67243 h 324907"/>
              <a:gd name="connsiteX10" fmla="*/ 304823 w 306121"/>
              <a:gd name="connsiteY10" fmla="*/ 568 h 324907"/>
              <a:gd name="connsiteX11" fmla="*/ 244498 w 306121"/>
              <a:gd name="connsiteY11" fmla="*/ 51368 h 32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121" h="324907">
                <a:moveTo>
                  <a:pt x="244498" y="51368"/>
                </a:moveTo>
                <a:cubicBezTo>
                  <a:pt x="229681" y="74651"/>
                  <a:pt x="241323" y="115926"/>
                  <a:pt x="215923" y="140268"/>
                </a:cubicBezTo>
                <a:cubicBezTo>
                  <a:pt x="190523" y="164610"/>
                  <a:pt x="128081" y="184718"/>
                  <a:pt x="92098" y="197418"/>
                </a:cubicBezTo>
                <a:cubicBezTo>
                  <a:pt x="56115" y="210118"/>
                  <a:pt x="1611" y="214351"/>
                  <a:pt x="23" y="216468"/>
                </a:cubicBezTo>
                <a:cubicBezTo>
                  <a:pt x="-1565" y="218585"/>
                  <a:pt x="77281" y="207472"/>
                  <a:pt x="82573" y="210118"/>
                </a:cubicBezTo>
                <a:cubicBezTo>
                  <a:pt x="87865" y="212764"/>
                  <a:pt x="20660" y="229697"/>
                  <a:pt x="31773" y="232343"/>
                </a:cubicBezTo>
                <a:cubicBezTo>
                  <a:pt x="42886" y="234989"/>
                  <a:pt x="125436" y="210647"/>
                  <a:pt x="149248" y="225993"/>
                </a:cubicBezTo>
                <a:cubicBezTo>
                  <a:pt x="173060" y="241339"/>
                  <a:pt x="156656" y="332356"/>
                  <a:pt x="174648" y="324418"/>
                </a:cubicBezTo>
                <a:cubicBezTo>
                  <a:pt x="192640" y="316481"/>
                  <a:pt x="236561" y="221230"/>
                  <a:pt x="257198" y="178368"/>
                </a:cubicBezTo>
                <a:cubicBezTo>
                  <a:pt x="277835" y="135506"/>
                  <a:pt x="290536" y="96876"/>
                  <a:pt x="298473" y="67243"/>
                </a:cubicBezTo>
                <a:cubicBezTo>
                  <a:pt x="306410" y="37610"/>
                  <a:pt x="307469" y="5860"/>
                  <a:pt x="304823" y="568"/>
                </a:cubicBezTo>
                <a:cubicBezTo>
                  <a:pt x="302177" y="-4724"/>
                  <a:pt x="259315" y="28085"/>
                  <a:pt x="244498" y="51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39CFF206-F72D-01F4-4A18-2CC397ACDD68}"/>
              </a:ext>
            </a:extLst>
          </p:cNvPr>
          <p:cNvSpPr/>
          <p:nvPr/>
        </p:nvSpPr>
        <p:spPr>
          <a:xfrm>
            <a:off x="3823985" y="6848087"/>
            <a:ext cx="266116" cy="128016"/>
          </a:xfrm>
          <a:custGeom>
            <a:avLst/>
            <a:gdLst>
              <a:gd name="connsiteX0" fmla="*/ 5065 w 266116"/>
              <a:gd name="connsiteY0" fmla="*/ 388 h 128016"/>
              <a:gd name="connsiteX1" fmla="*/ 195565 w 266116"/>
              <a:gd name="connsiteY1" fmla="*/ 92463 h 128016"/>
              <a:gd name="connsiteX2" fmla="*/ 265415 w 266116"/>
              <a:gd name="connsiteY2" fmla="*/ 127388 h 128016"/>
              <a:gd name="connsiteX3" fmla="*/ 224140 w 266116"/>
              <a:gd name="connsiteY3" fmla="*/ 114688 h 128016"/>
              <a:gd name="connsiteX4" fmla="*/ 109840 w 266116"/>
              <a:gd name="connsiteY4" fmla="*/ 111513 h 128016"/>
              <a:gd name="connsiteX5" fmla="*/ 59040 w 266116"/>
              <a:gd name="connsiteY5" fmla="*/ 60713 h 128016"/>
              <a:gd name="connsiteX6" fmla="*/ 5065 w 266116"/>
              <a:gd name="connsiteY6" fmla="*/ 388 h 12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16" h="128016">
                <a:moveTo>
                  <a:pt x="5065" y="388"/>
                </a:moveTo>
                <a:cubicBezTo>
                  <a:pt x="27819" y="5680"/>
                  <a:pt x="152173" y="71296"/>
                  <a:pt x="195565" y="92463"/>
                </a:cubicBezTo>
                <a:cubicBezTo>
                  <a:pt x="238957" y="113630"/>
                  <a:pt x="260653" y="123684"/>
                  <a:pt x="265415" y="127388"/>
                </a:cubicBezTo>
                <a:cubicBezTo>
                  <a:pt x="270177" y="131092"/>
                  <a:pt x="250069" y="117334"/>
                  <a:pt x="224140" y="114688"/>
                </a:cubicBezTo>
                <a:cubicBezTo>
                  <a:pt x="198211" y="112042"/>
                  <a:pt x="137357" y="120509"/>
                  <a:pt x="109840" y="111513"/>
                </a:cubicBezTo>
                <a:cubicBezTo>
                  <a:pt x="82323" y="102517"/>
                  <a:pt x="75444" y="76059"/>
                  <a:pt x="59040" y="60713"/>
                </a:cubicBezTo>
                <a:cubicBezTo>
                  <a:pt x="42636" y="45367"/>
                  <a:pt x="-17689" y="-4904"/>
                  <a:pt x="5065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B49BE9EC-3190-6301-02D1-09EA39A2D3CB}"/>
              </a:ext>
            </a:extLst>
          </p:cNvPr>
          <p:cNvSpPr/>
          <p:nvPr/>
        </p:nvSpPr>
        <p:spPr>
          <a:xfrm>
            <a:off x="3913556" y="5233591"/>
            <a:ext cx="202291" cy="116291"/>
          </a:xfrm>
          <a:custGeom>
            <a:avLst/>
            <a:gdLst>
              <a:gd name="connsiteX0" fmla="*/ 1219 w 202291"/>
              <a:gd name="connsiteY0" fmla="*/ 24209 h 116291"/>
              <a:gd name="connsiteX1" fmla="*/ 163144 w 202291"/>
              <a:gd name="connsiteY1" fmla="*/ 65484 h 116291"/>
              <a:gd name="connsiteX2" fmla="*/ 198069 w 202291"/>
              <a:gd name="connsiteY2" fmla="*/ 116284 h 116291"/>
              <a:gd name="connsiteX3" fmla="*/ 188544 w 202291"/>
              <a:gd name="connsiteY3" fmla="*/ 68659 h 116291"/>
              <a:gd name="connsiteX4" fmla="*/ 80594 w 202291"/>
              <a:gd name="connsiteY4" fmla="*/ 1984 h 116291"/>
              <a:gd name="connsiteX5" fmla="*/ 86944 w 202291"/>
              <a:gd name="connsiteY5" fmla="*/ 17859 h 116291"/>
              <a:gd name="connsiteX6" fmla="*/ 1219 w 202291"/>
              <a:gd name="connsiteY6" fmla="*/ 24209 h 11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91" h="116291">
                <a:moveTo>
                  <a:pt x="1219" y="24209"/>
                </a:moveTo>
                <a:cubicBezTo>
                  <a:pt x="13919" y="32146"/>
                  <a:pt x="130336" y="50138"/>
                  <a:pt x="163144" y="65484"/>
                </a:cubicBezTo>
                <a:cubicBezTo>
                  <a:pt x="195952" y="80830"/>
                  <a:pt x="193836" y="115755"/>
                  <a:pt x="198069" y="116284"/>
                </a:cubicBezTo>
                <a:cubicBezTo>
                  <a:pt x="202302" y="116813"/>
                  <a:pt x="208123" y="87709"/>
                  <a:pt x="188544" y="68659"/>
                </a:cubicBezTo>
                <a:cubicBezTo>
                  <a:pt x="168965" y="49609"/>
                  <a:pt x="80594" y="1984"/>
                  <a:pt x="80594" y="1984"/>
                </a:cubicBezTo>
                <a:cubicBezTo>
                  <a:pt x="63661" y="-6483"/>
                  <a:pt x="94882" y="14684"/>
                  <a:pt x="86944" y="17859"/>
                </a:cubicBezTo>
                <a:cubicBezTo>
                  <a:pt x="79006" y="21034"/>
                  <a:pt x="-11481" y="16272"/>
                  <a:pt x="1219" y="24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6DFCB8B1-8DBA-CC42-D896-6E306511B95A}"/>
              </a:ext>
            </a:extLst>
          </p:cNvPr>
          <p:cNvSpPr/>
          <p:nvPr/>
        </p:nvSpPr>
        <p:spPr>
          <a:xfrm>
            <a:off x="3177645" y="5146495"/>
            <a:ext cx="330889" cy="109299"/>
          </a:xfrm>
          <a:custGeom>
            <a:avLst/>
            <a:gdLst>
              <a:gd name="connsiteX0" fmla="*/ 330730 w 330889"/>
              <a:gd name="connsiteY0" fmla="*/ 180 h 109299"/>
              <a:gd name="connsiteX1" fmla="*/ 92605 w 330889"/>
              <a:gd name="connsiteY1" fmla="*/ 89080 h 109299"/>
              <a:gd name="connsiteX2" fmla="*/ 530 w 330889"/>
              <a:gd name="connsiteY2" fmla="*/ 108130 h 109299"/>
              <a:gd name="connsiteX3" fmla="*/ 127530 w 330889"/>
              <a:gd name="connsiteY3" fmla="*/ 66855 h 109299"/>
              <a:gd name="connsiteX4" fmla="*/ 330730 w 330889"/>
              <a:gd name="connsiteY4" fmla="*/ 180 h 10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89" h="109299">
                <a:moveTo>
                  <a:pt x="330730" y="180"/>
                </a:moveTo>
                <a:cubicBezTo>
                  <a:pt x="324909" y="3884"/>
                  <a:pt x="147638" y="71088"/>
                  <a:pt x="92605" y="89080"/>
                </a:cubicBezTo>
                <a:cubicBezTo>
                  <a:pt x="37572" y="107072"/>
                  <a:pt x="-5291" y="111834"/>
                  <a:pt x="530" y="108130"/>
                </a:cubicBezTo>
                <a:cubicBezTo>
                  <a:pt x="6351" y="104426"/>
                  <a:pt x="73555" y="82730"/>
                  <a:pt x="127530" y="66855"/>
                </a:cubicBezTo>
                <a:cubicBezTo>
                  <a:pt x="181505" y="50980"/>
                  <a:pt x="336551" y="-3524"/>
                  <a:pt x="33073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65A0B50F-9B85-558D-2BE7-E28B11B89A4F}"/>
              </a:ext>
            </a:extLst>
          </p:cNvPr>
          <p:cNvSpPr/>
          <p:nvPr/>
        </p:nvSpPr>
        <p:spPr>
          <a:xfrm>
            <a:off x="3155666" y="5257702"/>
            <a:ext cx="246000" cy="45520"/>
          </a:xfrm>
          <a:custGeom>
            <a:avLst/>
            <a:gdLst>
              <a:gd name="connsiteX0" fmla="*/ 244759 w 246000"/>
              <a:gd name="connsiteY0" fmla="*/ 98 h 45520"/>
              <a:gd name="connsiteX1" fmla="*/ 92359 w 246000"/>
              <a:gd name="connsiteY1" fmla="*/ 31848 h 45520"/>
              <a:gd name="connsiteX2" fmla="*/ 284 w 246000"/>
              <a:gd name="connsiteY2" fmla="*/ 6448 h 45520"/>
              <a:gd name="connsiteX3" fmla="*/ 120934 w 246000"/>
              <a:gd name="connsiteY3" fmla="*/ 31848 h 45520"/>
              <a:gd name="connsiteX4" fmla="*/ 162209 w 246000"/>
              <a:gd name="connsiteY4" fmla="*/ 44548 h 45520"/>
              <a:gd name="connsiteX5" fmla="*/ 244759 w 246000"/>
              <a:gd name="connsiteY5" fmla="*/ 98 h 4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000" h="45520">
                <a:moveTo>
                  <a:pt x="244759" y="98"/>
                </a:moveTo>
                <a:cubicBezTo>
                  <a:pt x="233117" y="-2019"/>
                  <a:pt x="133105" y="30790"/>
                  <a:pt x="92359" y="31848"/>
                </a:cubicBezTo>
                <a:cubicBezTo>
                  <a:pt x="51613" y="32906"/>
                  <a:pt x="-4478" y="6448"/>
                  <a:pt x="284" y="6448"/>
                </a:cubicBezTo>
                <a:cubicBezTo>
                  <a:pt x="5046" y="6448"/>
                  <a:pt x="93947" y="25498"/>
                  <a:pt x="120934" y="31848"/>
                </a:cubicBezTo>
                <a:cubicBezTo>
                  <a:pt x="147921" y="38198"/>
                  <a:pt x="141572" y="48781"/>
                  <a:pt x="162209" y="44548"/>
                </a:cubicBezTo>
                <a:cubicBezTo>
                  <a:pt x="182846" y="40315"/>
                  <a:pt x="256401" y="2215"/>
                  <a:pt x="24475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5939CFBF-0225-3247-4288-C53D20556963}"/>
              </a:ext>
            </a:extLst>
          </p:cNvPr>
          <p:cNvSpPr/>
          <p:nvPr/>
        </p:nvSpPr>
        <p:spPr>
          <a:xfrm>
            <a:off x="3301347" y="5229196"/>
            <a:ext cx="219880" cy="117520"/>
          </a:xfrm>
          <a:custGeom>
            <a:avLst/>
            <a:gdLst>
              <a:gd name="connsiteX0" fmla="*/ 219728 w 219880"/>
              <a:gd name="connsiteY0" fmla="*/ 29 h 117520"/>
              <a:gd name="connsiteX1" fmla="*/ 80028 w 219880"/>
              <a:gd name="connsiteY1" fmla="*/ 47654 h 117520"/>
              <a:gd name="connsiteX2" fmla="*/ 653 w 219880"/>
              <a:gd name="connsiteY2" fmla="*/ 117504 h 117520"/>
              <a:gd name="connsiteX3" fmla="*/ 51453 w 219880"/>
              <a:gd name="connsiteY3" fmla="*/ 41304 h 117520"/>
              <a:gd name="connsiteX4" fmla="*/ 219728 w 219880"/>
              <a:gd name="connsiteY4" fmla="*/ 29 h 1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80" h="117520">
                <a:moveTo>
                  <a:pt x="219728" y="29"/>
                </a:moveTo>
                <a:cubicBezTo>
                  <a:pt x="224490" y="1087"/>
                  <a:pt x="116540" y="28075"/>
                  <a:pt x="80028" y="47654"/>
                </a:cubicBezTo>
                <a:cubicBezTo>
                  <a:pt x="43515" y="67233"/>
                  <a:pt x="5415" y="118562"/>
                  <a:pt x="653" y="117504"/>
                </a:cubicBezTo>
                <a:cubicBezTo>
                  <a:pt x="-4109" y="116446"/>
                  <a:pt x="17586" y="56121"/>
                  <a:pt x="51453" y="41304"/>
                </a:cubicBezTo>
                <a:cubicBezTo>
                  <a:pt x="85320" y="26487"/>
                  <a:pt x="214966" y="-1029"/>
                  <a:pt x="21972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952C9DCD-561E-935E-1423-874A4B5D5587}"/>
              </a:ext>
            </a:extLst>
          </p:cNvPr>
          <p:cNvSpPr/>
          <p:nvPr/>
        </p:nvSpPr>
        <p:spPr>
          <a:xfrm>
            <a:off x="4150545" y="5384274"/>
            <a:ext cx="39903" cy="111065"/>
          </a:xfrm>
          <a:custGeom>
            <a:avLst/>
            <a:gdLst>
              <a:gd name="connsiteX0" fmla="*/ 2355 w 39903"/>
              <a:gd name="connsiteY0" fmla="*/ 526 h 111065"/>
              <a:gd name="connsiteX1" fmla="*/ 34105 w 39903"/>
              <a:gd name="connsiteY1" fmla="*/ 98951 h 111065"/>
              <a:gd name="connsiteX2" fmla="*/ 37280 w 39903"/>
              <a:gd name="connsiteY2" fmla="*/ 105301 h 111065"/>
              <a:gd name="connsiteX3" fmla="*/ 5530 w 39903"/>
              <a:gd name="connsiteY3" fmla="*/ 60851 h 111065"/>
              <a:gd name="connsiteX4" fmla="*/ 2355 w 39903"/>
              <a:gd name="connsiteY4" fmla="*/ 526 h 11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03" h="111065">
                <a:moveTo>
                  <a:pt x="2355" y="526"/>
                </a:moveTo>
                <a:cubicBezTo>
                  <a:pt x="7117" y="6876"/>
                  <a:pt x="34105" y="98951"/>
                  <a:pt x="34105" y="98951"/>
                </a:cubicBezTo>
                <a:cubicBezTo>
                  <a:pt x="39926" y="116413"/>
                  <a:pt x="42042" y="111651"/>
                  <a:pt x="37280" y="105301"/>
                </a:cubicBezTo>
                <a:cubicBezTo>
                  <a:pt x="32518" y="98951"/>
                  <a:pt x="10292" y="74609"/>
                  <a:pt x="5530" y="60851"/>
                </a:cubicBezTo>
                <a:cubicBezTo>
                  <a:pt x="768" y="47093"/>
                  <a:pt x="-2407" y="-5824"/>
                  <a:pt x="2355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F28EA124-698D-76E7-AD6A-6227F94A28CB}"/>
              </a:ext>
            </a:extLst>
          </p:cNvPr>
          <p:cNvSpPr/>
          <p:nvPr/>
        </p:nvSpPr>
        <p:spPr>
          <a:xfrm>
            <a:off x="3527390" y="5365730"/>
            <a:ext cx="554848" cy="133370"/>
          </a:xfrm>
          <a:custGeom>
            <a:avLst/>
            <a:gdLst>
              <a:gd name="connsiteX0" fmla="*/ 35 w 554848"/>
              <a:gd name="connsiteY0" fmla="*/ 20 h 133370"/>
              <a:gd name="connsiteX1" fmla="*/ 530260 w 554848"/>
              <a:gd name="connsiteY1" fmla="*/ 15895 h 133370"/>
              <a:gd name="connsiteX2" fmla="*/ 473110 w 554848"/>
              <a:gd name="connsiteY2" fmla="*/ 38120 h 133370"/>
              <a:gd name="connsiteX3" fmla="*/ 219110 w 554848"/>
              <a:gd name="connsiteY3" fmla="*/ 133370 h 133370"/>
              <a:gd name="connsiteX4" fmla="*/ 501685 w 554848"/>
              <a:gd name="connsiteY4" fmla="*/ 19070 h 133370"/>
              <a:gd name="connsiteX5" fmla="*/ 35 w 554848"/>
              <a:gd name="connsiteY5" fmla="*/ 20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848" h="133370">
                <a:moveTo>
                  <a:pt x="35" y="20"/>
                </a:moveTo>
                <a:cubicBezTo>
                  <a:pt x="4798" y="-509"/>
                  <a:pt x="451414" y="9545"/>
                  <a:pt x="530260" y="15895"/>
                </a:cubicBezTo>
                <a:cubicBezTo>
                  <a:pt x="609106" y="22245"/>
                  <a:pt x="473110" y="38120"/>
                  <a:pt x="473110" y="38120"/>
                </a:cubicBezTo>
                <a:lnTo>
                  <a:pt x="219110" y="133370"/>
                </a:lnTo>
                <a:cubicBezTo>
                  <a:pt x="223872" y="130195"/>
                  <a:pt x="533435" y="38649"/>
                  <a:pt x="501685" y="19070"/>
                </a:cubicBezTo>
                <a:cubicBezTo>
                  <a:pt x="469935" y="-509"/>
                  <a:pt x="-4728" y="549"/>
                  <a:pt x="3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91454A24-9B74-AFE7-8AE5-01C0B0032CBC}"/>
              </a:ext>
            </a:extLst>
          </p:cNvPr>
          <p:cNvSpPr/>
          <p:nvPr/>
        </p:nvSpPr>
        <p:spPr>
          <a:xfrm>
            <a:off x="4876799" y="5263931"/>
            <a:ext cx="753512" cy="82790"/>
          </a:xfrm>
          <a:custGeom>
            <a:avLst/>
            <a:gdLst>
              <a:gd name="connsiteX0" fmla="*/ 1 w 753512"/>
              <a:gd name="connsiteY0" fmla="*/ 82769 h 82790"/>
              <a:gd name="connsiteX1" fmla="*/ 203201 w 753512"/>
              <a:gd name="connsiteY1" fmla="*/ 41494 h 82790"/>
              <a:gd name="connsiteX2" fmla="*/ 174626 w 753512"/>
              <a:gd name="connsiteY2" fmla="*/ 60544 h 82790"/>
              <a:gd name="connsiteX3" fmla="*/ 311151 w 753512"/>
              <a:gd name="connsiteY3" fmla="*/ 47844 h 82790"/>
              <a:gd name="connsiteX4" fmla="*/ 396876 w 753512"/>
              <a:gd name="connsiteY4" fmla="*/ 76419 h 82790"/>
              <a:gd name="connsiteX5" fmla="*/ 387351 w 753512"/>
              <a:gd name="connsiteY5" fmla="*/ 51019 h 82790"/>
              <a:gd name="connsiteX6" fmla="*/ 536576 w 753512"/>
              <a:gd name="connsiteY6" fmla="*/ 22444 h 82790"/>
              <a:gd name="connsiteX7" fmla="*/ 752476 w 753512"/>
              <a:gd name="connsiteY7" fmla="*/ 9744 h 82790"/>
              <a:gd name="connsiteX8" fmla="*/ 609601 w 753512"/>
              <a:gd name="connsiteY8" fmla="*/ 219 h 82790"/>
              <a:gd name="connsiteX9" fmla="*/ 409576 w 753512"/>
              <a:gd name="connsiteY9" fmla="*/ 19269 h 82790"/>
              <a:gd name="connsiteX10" fmla="*/ 206376 w 753512"/>
              <a:gd name="connsiteY10" fmla="*/ 35144 h 82790"/>
              <a:gd name="connsiteX11" fmla="*/ 1 w 753512"/>
              <a:gd name="connsiteY11" fmla="*/ 82769 h 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12" h="82790">
                <a:moveTo>
                  <a:pt x="1" y="82769"/>
                </a:moveTo>
                <a:cubicBezTo>
                  <a:pt x="-528" y="83827"/>
                  <a:pt x="174097" y="45198"/>
                  <a:pt x="203201" y="41494"/>
                </a:cubicBezTo>
                <a:cubicBezTo>
                  <a:pt x="232305" y="37790"/>
                  <a:pt x="156635" y="59486"/>
                  <a:pt x="174626" y="60544"/>
                </a:cubicBezTo>
                <a:cubicBezTo>
                  <a:pt x="192617" y="61602"/>
                  <a:pt x="274109" y="45198"/>
                  <a:pt x="311151" y="47844"/>
                </a:cubicBezTo>
                <a:cubicBezTo>
                  <a:pt x="348193" y="50490"/>
                  <a:pt x="384176" y="75890"/>
                  <a:pt x="396876" y="76419"/>
                </a:cubicBezTo>
                <a:cubicBezTo>
                  <a:pt x="409576" y="76948"/>
                  <a:pt x="364068" y="60015"/>
                  <a:pt x="387351" y="51019"/>
                </a:cubicBezTo>
                <a:cubicBezTo>
                  <a:pt x="410634" y="42023"/>
                  <a:pt x="475722" y="29323"/>
                  <a:pt x="536576" y="22444"/>
                </a:cubicBezTo>
                <a:cubicBezTo>
                  <a:pt x="597430" y="15565"/>
                  <a:pt x="740305" y="13448"/>
                  <a:pt x="752476" y="9744"/>
                </a:cubicBezTo>
                <a:cubicBezTo>
                  <a:pt x="764647" y="6040"/>
                  <a:pt x="666751" y="-1369"/>
                  <a:pt x="609601" y="219"/>
                </a:cubicBezTo>
                <a:cubicBezTo>
                  <a:pt x="552451" y="1806"/>
                  <a:pt x="409576" y="19269"/>
                  <a:pt x="409576" y="19269"/>
                </a:cubicBezTo>
                <a:cubicBezTo>
                  <a:pt x="342372" y="25090"/>
                  <a:pt x="271463" y="28265"/>
                  <a:pt x="206376" y="35144"/>
                </a:cubicBezTo>
                <a:cubicBezTo>
                  <a:pt x="141289" y="42023"/>
                  <a:pt x="530" y="81711"/>
                  <a:pt x="1" y="82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DD4A609D-F02C-BE04-D2F1-3B37D9C73464}"/>
              </a:ext>
            </a:extLst>
          </p:cNvPr>
          <p:cNvSpPr/>
          <p:nvPr/>
        </p:nvSpPr>
        <p:spPr>
          <a:xfrm>
            <a:off x="5705474" y="5197238"/>
            <a:ext cx="151012" cy="276807"/>
          </a:xfrm>
          <a:custGeom>
            <a:avLst/>
            <a:gdLst>
              <a:gd name="connsiteX0" fmla="*/ 1 w 151012"/>
              <a:gd name="connsiteY0" fmla="*/ 237 h 276807"/>
              <a:gd name="connsiteX1" fmla="*/ 127001 w 151012"/>
              <a:gd name="connsiteY1" fmla="*/ 187562 h 276807"/>
              <a:gd name="connsiteX2" fmla="*/ 149226 w 151012"/>
              <a:gd name="connsiteY2" fmla="*/ 276462 h 276807"/>
              <a:gd name="connsiteX3" fmla="*/ 146051 w 151012"/>
              <a:gd name="connsiteY3" fmla="*/ 212962 h 276807"/>
              <a:gd name="connsiteX4" fmla="*/ 117476 w 151012"/>
              <a:gd name="connsiteY4" fmla="*/ 82787 h 276807"/>
              <a:gd name="connsiteX5" fmla="*/ 123826 w 151012"/>
              <a:gd name="connsiteY5" fmla="*/ 146287 h 276807"/>
              <a:gd name="connsiteX6" fmla="*/ 1 w 151012"/>
              <a:gd name="connsiteY6" fmla="*/ 237 h 27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012" h="276807">
                <a:moveTo>
                  <a:pt x="1" y="237"/>
                </a:moveTo>
                <a:cubicBezTo>
                  <a:pt x="530" y="7116"/>
                  <a:pt x="102130" y="141525"/>
                  <a:pt x="127001" y="187562"/>
                </a:cubicBezTo>
                <a:cubicBezTo>
                  <a:pt x="151872" y="233599"/>
                  <a:pt x="146051" y="272229"/>
                  <a:pt x="149226" y="276462"/>
                </a:cubicBezTo>
                <a:cubicBezTo>
                  <a:pt x="152401" y="280695"/>
                  <a:pt x="151343" y="245241"/>
                  <a:pt x="146051" y="212962"/>
                </a:cubicBezTo>
                <a:cubicBezTo>
                  <a:pt x="140759" y="180683"/>
                  <a:pt x="121180" y="93899"/>
                  <a:pt x="117476" y="82787"/>
                </a:cubicBezTo>
                <a:cubicBezTo>
                  <a:pt x="113772" y="71675"/>
                  <a:pt x="140230" y="154225"/>
                  <a:pt x="123826" y="146287"/>
                </a:cubicBezTo>
                <a:cubicBezTo>
                  <a:pt x="107422" y="138350"/>
                  <a:pt x="-528" y="-6642"/>
                  <a:pt x="1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8DE23BA1-C104-D270-FCD3-A8DFCFD348AD}"/>
              </a:ext>
            </a:extLst>
          </p:cNvPr>
          <p:cNvSpPr/>
          <p:nvPr/>
        </p:nvSpPr>
        <p:spPr>
          <a:xfrm>
            <a:off x="5052824" y="5381294"/>
            <a:ext cx="421039" cy="16225"/>
          </a:xfrm>
          <a:custGeom>
            <a:avLst/>
            <a:gdLst>
              <a:gd name="connsiteX0" fmla="*/ 1776 w 421039"/>
              <a:gd name="connsiteY0" fmla="*/ 3506 h 16225"/>
              <a:gd name="connsiteX1" fmla="*/ 411351 w 421039"/>
              <a:gd name="connsiteY1" fmla="*/ 16206 h 16225"/>
              <a:gd name="connsiteX2" fmla="*/ 268476 w 421039"/>
              <a:gd name="connsiteY2" fmla="*/ 331 h 16225"/>
              <a:gd name="connsiteX3" fmla="*/ 1776 w 421039"/>
              <a:gd name="connsiteY3" fmla="*/ 3506 h 1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039" h="16225">
                <a:moveTo>
                  <a:pt x="1776" y="3506"/>
                </a:moveTo>
                <a:cubicBezTo>
                  <a:pt x="25588" y="6152"/>
                  <a:pt x="366901" y="16735"/>
                  <a:pt x="411351" y="16206"/>
                </a:cubicBezTo>
                <a:cubicBezTo>
                  <a:pt x="455801" y="15677"/>
                  <a:pt x="336738" y="1389"/>
                  <a:pt x="268476" y="331"/>
                </a:cubicBezTo>
                <a:cubicBezTo>
                  <a:pt x="200214" y="-727"/>
                  <a:pt x="-22036" y="860"/>
                  <a:pt x="1776" y="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A048E83A-E694-7AE7-1287-053DC2EE135D}"/>
              </a:ext>
            </a:extLst>
          </p:cNvPr>
          <p:cNvSpPr/>
          <p:nvPr/>
        </p:nvSpPr>
        <p:spPr>
          <a:xfrm>
            <a:off x="4314569" y="6655258"/>
            <a:ext cx="1112078" cy="196392"/>
          </a:xfrm>
          <a:custGeom>
            <a:avLst/>
            <a:gdLst>
              <a:gd name="connsiteX0" fmla="*/ 174881 w 1112078"/>
              <a:gd name="connsiteY0" fmla="*/ 37642 h 196392"/>
              <a:gd name="connsiteX1" fmla="*/ 552706 w 1112078"/>
              <a:gd name="connsiteY1" fmla="*/ 2717 h 196392"/>
              <a:gd name="connsiteX2" fmla="*/ 844806 w 1112078"/>
              <a:gd name="connsiteY2" fmla="*/ 53517 h 196392"/>
              <a:gd name="connsiteX3" fmla="*/ 809881 w 1112078"/>
              <a:gd name="connsiteY3" fmla="*/ 2717 h 196392"/>
              <a:gd name="connsiteX4" fmla="*/ 1108331 w 1112078"/>
              <a:gd name="connsiteY4" fmla="*/ 155117 h 196392"/>
              <a:gd name="connsiteX5" fmla="*/ 943231 w 1112078"/>
              <a:gd name="connsiteY5" fmla="*/ 97967 h 196392"/>
              <a:gd name="connsiteX6" fmla="*/ 460631 w 1112078"/>
              <a:gd name="connsiteY6" fmla="*/ 117017 h 196392"/>
              <a:gd name="connsiteX7" fmla="*/ 3431 w 1112078"/>
              <a:gd name="connsiteY7" fmla="*/ 196392 h 196392"/>
              <a:gd name="connsiteX8" fmla="*/ 247906 w 1112078"/>
              <a:gd name="connsiteY8" fmla="*/ 117017 h 196392"/>
              <a:gd name="connsiteX9" fmla="*/ 174881 w 1112078"/>
              <a:gd name="connsiteY9" fmla="*/ 37642 h 19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2078" h="196392">
                <a:moveTo>
                  <a:pt x="174881" y="37642"/>
                </a:moveTo>
                <a:cubicBezTo>
                  <a:pt x="225681" y="18592"/>
                  <a:pt x="441052" y="71"/>
                  <a:pt x="552706" y="2717"/>
                </a:cubicBezTo>
                <a:cubicBezTo>
                  <a:pt x="664360" y="5363"/>
                  <a:pt x="801944" y="53517"/>
                  <a:pt x="844806" y="53517"/>
                </a:cubicBezTo>
                <a:cubicBezTo>
                  <a:pt x="887668" y="53517"/>
                  <a:pt x="765960" y="-14216"/>
                  <a:pt x="809881" y="2717"/>
                </a:cubicBezTo>
                <a:cubicBezTo>
                  <a:pt x="853802" y="19650"/>
                  <a:pt x="1086106" y="139242"/>
                  <a:pt x="1108331" y="155117"/>
                </a:cubicBezTo>
                <a:cubicBezTo>
                  <a:pt x="1130556" y="170992"/>
                  <a:pt x="1051181" y="104317"/>
                  <a:pt x="943231" y="97967"/>
                </a:cubicBezTo>
                <a:cubicBezTo>
                  <a:pt x="835281" y="91617"/>
                  <a:pt x="617264" y="100613"/>
                  <a:pt x="460631" y="117017"/>
                </a:cubicBezTo>
                <a:cubicBezTo>
                  <a:pt x="303998" y="133421"/>
                  <a:pt x="38885" y="196392"/>
                  <a:pt x="3431" y="196392"/>
                </a:cubicBezTo>
                <a:cubicBezTo>
                  <a:pt x="-32023" y="196392"/>
                  <a:pt x="218273" y="136596"/>
                  <a:pt x="247906" y="117017"/>
                </a:cubicBezTo>
                <a:cubicBezTo>
                  <a:pt x="277539" y="97438"/>
                  <a:pt x="124081" y="56692"/>
                  <a:pt x="174881" y="3764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779E262A-1D6B-CCD1-A6EA-B151B198008B}"/>
              </a:ext>
            </a:extLst>
          </p:cNvPr>
          <p:cNvSpPr/>
          <p:nvPr/>
        </p:nvSpPr>
        <p:spPr>
          <a:xfrm>
            <a:off x="3085570" y="4844742"/>
            <a:ext cx="1023890" cy="549806"/>
          </a:xfrm>
          <a:custGeom>
            <a:avLst/>
            <a:gdLst>
              <a:gd name="connsiteX0" fmla="*/ 486305 w 1023890"/>
              <a:gd name="connsiteY0" fmla="*/ 308 h 549806"/>
              <a:gd name="connsiteX1" fmla="*/ 241830 w 1023890"/>
              <a:gd name="connsiteY1" fmla="*/ 174933 h 549806"/>
              <a:gd name="connsiteX2" fmla="*/ 6880 w 1023890"/>
              <a:gd name="connsiteY2" fmla="*/ 540058 h 549806"/>
              <a:gd name="connsiteX3" fmla="*/ 114830 w 1023890"/>
              <a:gd name="connsiteY3" fmla="*/ 422583 h 549806"/>
              <a:gd name="connsiteX4" fmla="*/ 629180 w 1023890"/>
              <a:gd name="connsiteY4" fmla="*/ 184458 h 549806"/>
              <a:gd name="connsiteX5" fmla="*/ 486305 w 1023890"/>
              <a:gd name="connsiteY5" fmla="*/ 254308 h 549806"/>
              <a:gd name="connsiteX6" fmla="*/ 784755 w 1023890"/>
              <a:gd name="connsiteY6" fmla="*/ 349558 h 549806"/>
              <a:gd name="connsiteX7" fmla="*/ 1022880 w 1023890"/>
              <a:gd name="connsiteY7" fmla="*/ 444808 h 549806"/>
              <a:gd name="connsiteX8" fmla="*/ 864130 w 1023890"/>
              <a:gd name="connsiteY8" fmla="*/ 317808 h 549806"/>
              <a:gd name="connsiteX9" fmla="*/ 711730 w 1023890"/>
              <a:gd name="connsiteY9" fmla="*/ 162233 h 549806"/>
              <a:gd name="connsiteX10" fmla="*/ 464080 w 1023890"/>
              <a:gd name="connsiteY10" fmla="*/ 178108 h 549806"/>
              <a:gd name="connsiteX11" fmla="*/ 368830 w 1023890"/>
              <a:gd name="connsiteY11" fmla="*/ 206683 h 549806"/>
              <a:gd name="connsiteX12" fmla="*/ 587905 w 1023890"/>
              <a:gd name="connsiteY12" fmla="*/ 47933 h 549806"/>
              <a:gd name="connsiteX13" fmla="*/ 435505 w 1023890"/>
              <a:gd name="connsiteY13" fmla="*/ 130483 h 549806"/>
              <a:gd name="connsiteX14" fmla="*/ 486305 w 1023890"/>
              <a:gd name="connsiteY14" fmla="*/ 308 h 54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3890" h="549806">
                <a:moveTo>
                  <a:pt x="486305" y="308"/>
                </a:moveTo>
                <a:cubicBezTo>
                  <a:pt x="454026" y="7716"/>
                  <a:pt x="321734" y="84975"/>
                  <a:pt x="241830" y="174933"/>
                </a:cubicBezTo>
                <a:cubicBezTo>
                  <a:pt x="161926" y="264891"/>
                  <a:pt x="28047" y="498783"/>
                  <a:pt x="6880" y="540058"/>
                </a:cubicBezTo>
                <a:cubicBezTo>
                  <a:pt x="-14287" y="581333"/>
                  <a:pt x="11113" y="481850"/>
                  <a:pt x="114830" y="422583"/>
                </a:cubicBezTo>
                <a:cubicBezTo>
                  <a:pt x="218547" y="363316"/>
                  <a:pt x="567268" y="212504"/>
                  <a:pt x="629180" y="184458"/>
                </a:cubicBezTo>
                <a:cubicBezTo>
                  <a:pt x="691092" y="156412"/>
                  <a:pt x="460376" y="226791"/>
                  <a:pt x="486305" y="254308"/>
                </a:cubicBezTo>
                <a:cubicBezTo>
                  <a:pt x="512234" y="281825"/>
                  <a:pt x="695326" y="317808"/>
                  <a:pt x="784755" y="349558"/>
                </a:cubicBezTo>
                <a:cubicBezTo>
                  <a:pt x="874184" y="381308"/>
                  <a:pt x="1009651" y="450100"/>
                  <a:pt x="1022880" y="444808"/>
                </a:cubicBezTo>
                <a:cubicBezTo>
                  <a:pt x="1036109" y="439516"/>
                  <a:pt x="915988" y="364904"/>
                  <a:pt x="864130" y="317808"/>
                </a:cubicBezTo>
                <a:cubicBezTo>
                  <a:pt x="812272" y="270712"/>
                  <a:pt x="778405" y="185516"/>
                  <a:pt x="711730" y="162233"/>
                </a:cubicBezTo>
                <a:cubicBezTo>
                  <a:pt x="645055" y="138950"/>
                  <a:pt x="521230" y="170700"/>
                  <a:pt x="464080" y="178108"/>
                </a:cubicBezTo>
                <a:cubicBezTo>
                  <a:pt x="406930" y="185516"/>
                  <a:pt x="348192" y="228379"/>
                  <a:pt x="368830" y="206683"/>
                </a:cubicBezTo>
                <a:cubicBezTo>
                  <a:pt x="389467" y="184987"/>
                  <a:pt x="576793" y="60633"/>
                  <a:pt x="587905" y="47933"/>
                </a:cubicBezTo>
                <a:cubicBezTo>
                  <a:pt x="599017" y="35233"/>
                  <a:pt x="447676" y="139479"/>
                  <a:pt x="435505" y="130483"/>
                </a:cubicBezTo>
                <a:cubicBezTo>
                  <a:pt x="423334" y="121487"/>
                  <a:pt x="518584" y="-7100"/>
                  <a:pt x="486305" y="3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CF5C39B3-599A-9045-C052-F4C289217B18}"/>
              </a:ext>
            </a:extLst>
          </p:cNvPr>
          <p:cNvSpPr/>
          <p:nvPr/>
        </p:nvSpPr>
        <p:spPr>
          <a:xfrm>
            <a:off x="4751088" y="4772022"/>
            <a:ext cx="1193014" cy="632270"/>
          </a:xfrm>
          <a:custGeom>
            <a:avLst/>
            <a:gdLst>
              <a:gd name="connsiteX0" fmla="*/ 532112 w 1193014"/>
              <a:gd name="connsiteY0" fmla="*/ 53978 h 632270"/>
              <a:gd name="connsiteX1" fmla="*/ 113012 w 1193014"/>
              <a:gd name="connsiteY1" fmla="*/ 314328 h 632270"/>
              <a:gd name="connsiteX2" fmla="*/ 8237 w 1193014"/>
              <a:gd name="connsiteY2" fmla="*/ 577853 h 632270"/>
              <a:gd name="connsiteX3" fmla="*/ 81262 w 1193014"/>
              <a:gd name="connsiteY3" fmla="*/ 450853 h 632270"/>
              <a:gd name="connsiteX4" fmla="*/ 14587 w 1193014"/>
              <a:gd name="connsiteY4" fmla="*/ 631828 h 632270"/>
              <a:gd name="connsiteX5" fmla="*/ 417812 w 1193014"/>
              <a:gd name="connsiteY5" fmla="*/ 387353 h 632270"/>
              <a:gd name="connsiteX6" fmla="*/ 925812 w 1193014"/>
              <a:gd name="connsiteY6" fmla="*/ 466728 h 632270"/>
              <a:gd name="connsiteX7" fmla="*/ 767062 w 1193014"/>
              <a:gd name="connsiteY7" fmla="*/ 352428 h 632270"/>
              <a:gd name="connsiteX8" fmla="*/ 1192512 w 1193014"/>
              <a:gd name="connsiteY8" fmla="*/ 539753 h 632270"/>
              <a:gd name="connsiteX9" fmla="*/ 846437 w 1193014"/>
              <a:gd name="connsiteY9" fmla="*/ 247653 h 632270"/>
              <a:gd name="connsiteX10" fmla="*/ 544812 w 1193014"/>
              <a:gd name="connsiteY10" fmla="*/ 3 h 632270"/>
              <a:gd name="connsiteX11" fmla="*/ 754362 w 1193014"/>
              <a:gd name="connsiteY11" fmla="*/ 241303 h 632270"/>
              <a:gd name="connsiteX12" fmla="*/ 697212 w 1193014"/>
              <a:gd name="connsiteY12" fmla="*/ 152403 h 632270"/>
              <a:gd name="connsiteX13" fmla="*/ 220962 w 1193014"/>
              <a:gd name="connsiteY13" fmla="*/ 254003 h 632270"/>
              <a:gd name="connsiteX14" fmla="*/ 748012 w 1193014"/>
              <a:gd name="connsiteY14" fmla="*/ 76203 h 632270"/>
              <a:gd name="connsiteX15" fmla="*/ 551162 w 1193014"/>
              <a:gd name="connsiteY15" fmla="*/ 107953 h 632270"/>
              <a:gd name="connsiteX16" fmla="*/ 532112 w 1193014"/>
              <a:gd name="connsiteY16" fmla="*/ 53978 h 63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3014" h="632270">
                <a:moveTo>
                  <a:pt x="532112" y="53978"/>
                </a:moveTo>
                <a:cubicBezTo>
                  <a:pt x="459087" y="88374"/>
                  <a:pt x="200324" y="227016"/>
                  <a:pt x="113012" y="314328"/>
                </a:cubicBezTo>
                <a:cubicBezTo>
                  <a:pt x="25700" y="401640"/>
                  <a:pt x="13529" y="555099"/>
                  <a:pt x="8237" y="577853"/>
                </a:cubicBezTo>
                <a:cubicBezTo>
                  <a:pt x="2945" y="600607"/>
                  <a:pt x="80204" y="441857"/>
                  <a:pt x="81262" y="450853"/>
                </a:cubicBezTo>
                <a:cubicBezTo>
                  <a:pt x="82320" y="459849"/>
                  <a:pt x="-41505" y="642411"/>
                  <a:pt x="14587" y="631828"/>
                </a:cubicBezTo>
                <a:cubicBezTo>
                  <a:pt x="70679" y="621245"/>
                  <a:pt x="265941" y="414870"/>
                  <a:pt x="417812" y="387353"/>
                </a:cubicBezTo>
                <a:cubicBezTo>
                  <a:pt x="569683" y="359836"/>
                  <a:pt x="867604" y="472549"/>
                  <a:pt x="925812" y="466728"/>
                </a:cubicBezTo>
                <a:cubicBezTo>
                  <a:pt x="984020" y="460907"/>
                  <a:pt x="722612" y="340257"/>
                  <a:pt x="767062" y="352428"/>
                </a:cubicBezTo>
                <a:cubicBezTo>
                  <a:pt x="811512" y="364599"/>
                  <a:pt x="1179283" y="557216"/>
                  <a:pt x="1192512" y="539753"/>
                </a:cubicBezTo>
                <a:cubicBezTo>
                  <a:pt x="1205741" y="522291"/>
                  <a:pt x="954387" y="337611"/>
                  <a:pt x="846437" y="247653"/>
                </a:cubicBezTo>
                <a:cubicBezTo>
                  <a:pt x="738487" y="157695"/>
                  <a:pt x="560158" y="1061"/>
                  <a:pt x="544812" y="3"/>
                </a:cubicBezTo>
                <a:cubicBezTo>
                  <a:pt x="529466" y="-1055"/>
                  <a:pt x="728962" y="215903"/>
                  <a:pt x="754362" y="241303"/>
                </a:cubicBezTo>
                <a:cubicBezTo>
                  <a:pt x="779762" y="266703"/>
                  <a:pt x="786112" y="150286"/>
                  <a:pt x="697212" y="152403"/>
                </a:cubicBezTo>
                <a:cubicBezTo>
                  <a:pt x="608312" y="154520"/>
                  <a:pt x="212495" y="266703"/>
                  <a:pt x="220962" y="254003"/>
                </a:cubicBezTo>
                <a:cubicBezTo>
                  <a:pt x="229429" y="241303"/>
                  <a:pt x="692979" y="100545"/>
                  <a:pt x="748012" y="76203"/>
                </a:cubicBezTo>
                <a:cubicBezTo>
                  <a:pt x="803045" y="51861"/>
                  <a:pt x="587145" y="110599"/>
                  <a:pt x="551162" y="107953"/>
                </a:cubicBezTo>
                <a:cubicBezTo>
                  <a:pt x="515179" y="105307"/>
                  <a:pt x="605137" y="19582"/>
                  <a:pt x="532112" y="539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414FDC8F-F521-E667-9DB0-A0FA3D12E57D}"/>
              </a:ext>
            </a:extLst>
          </p:cNvPr>
          <p:cNvSpPr/>
          <p:nvPr/>
        </p:nvSpPr>
        <p:spPr>
          <a:xfrm>
            <a:off x="5794845" y="5926888"/>
            <a:ext cx="558987" cy="1543077"/>
          </a:xfrm>
          <a:custGeom>
            <a:avLst/>
            <a:gdLst>
              <a:gd name="connsiteX0" fmla="*/ 555155 w 558987"/>
              <a:gd name="connsiteY0" fmla="*/ 45287 h 1543077"/>
              <a:gd name="connsiteX1" fmla="*/ 37630 w 558987"/>
              <a:gd name="connsiteY1" fmla="*/ 1445462 h 1543077"/>
              <a:gd name="connsiteX2" fmla="*/ 59855 w 558987"/>
              <a:gd name="connsiteY2" fmla="*/ 1318462 h 1543077"/>
              <a:gd name="connsiteX3" fmla="*/ 218605 w 558987"/>
              <a:gd name="connsiteY3" fmla="*/ 467562 h 1543077"/>
              <a:gd name="connsiteX4" fmla="*/ 180505 w 558987"/>
              <a:gd name="connsiteY4" fmla="*/ 623137 h 1543077"/>
              <a:gd name="connsiteX5" fmla="*/ 415455 w 558987"/>
              <a:gd name="connsiteY5" fmla="*/ 26237 h 1543077"/>
              <a:gd name="connsiteX6" fmla="*/ 278930 w 558987"/>
              <a:gd name="connsiteY6" fmla="*/ 315162 h 1543077"/>
              <a:gd name="connsiteX7" fmla="*/ 555155 w 558987"/>
              <a:gd name="connsiteY7" fmla="*/ 45287 h 154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987" h="1543077">
                <a:moveTo>
                  <a:pt x="555155" y="45287"/>
                </a:moveTo>
                <a:cubicBezTo>
                  <a:pt x="514938" y="233670"/>
                  <a:pt x="120180" y="1233266"/>
                  <a:pt x="37630" y="1445462"/>
                </a:cubicBezTo>
                <a:cubicBezTo>
                  <a:pt x="-44920" y="1657658"/>
                  <a:pt x="29692" y="1481445"/>
                  <a:pt x="59855" y="1318462"/>
                </a:cubicBezTo>
                <a:cubicBezTo>
                  <a:pt x="90017" y="1155479"/>
                  <a:pt x="198497" y="583449"/>
                  <a:pt x="218605" y="467562"/>
                </a:cubicBezTo>
                <a:cubicBezTo>
                  <a:pt x="238713" y="351675"/>
                  <a:pt x="147697" y="696691"/>
                  <a:pt x="180505" y="623137"/>
                </a:cubicBezTo>
                <a:cubicBezTo>
                  <a:pt x="213313" y="549583"/>
                  <a:pt x="399051" y="77566"/>
                  <a:pt x="415455" y="26237"/>
                </a:cubicBezTo>
                <a:cubicBezTo>
                  <a:pt x="431859" y="-25092"/>
                  <a:pt x="251413" y="313045"/>
                  <a:pt x="278930" y="315162"/>
                </a:cubicBezTo>
                <a:cubicBezTo>
                  <a:pt x="306447" y="317279"/>
                  <a:pt x="595372" y="-143096"/>
                  <a:pt x="555155" y="452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A39A7AEB-C9CD-30E0-C8FF-1801F6C139F1}"/>
              </a:ext>
            </a:extLst>
          </p:cNvPr>
          <p:cNvSpPr/>
          <p:nvPr/>
        </p:nvSpPr>
        <p:spPr>
          <a:xfrm>
            <a:off x="6489985" y="5008416"/>
            <a:ext cx="421560" cy="1501297"/>
          </a:xfrm>
          <a:custGeom>
            <a:avLst/>
            <a:gdLst>
              <a:gd name="connsiteX0" fmla="*/ 348965 w 421560"/>
              <a:gd name="connsiteY0" fmla="*/ 4909 h 1501297"/>
              <a:gd name="connsiteX1" fmla="*/ 418815 w 421560"/>
              <a:gd name="connsiteY1" fmla="*/ 490684 h 1501297"/>
              <a:gd name="connsiteX2" fmla="*/ 244190 w 421560"/>
              <a:gd name="connsiteY2" fmla="*/ 982809 h 1501297"/>
              <a:gd name="connsiteX3" fmla="*/ 21940 w 421560"/>
              <a:gd name="connsiteY3" fmla="*/ 1490809 h 1501297"/>
              <a:gd name="connsiteX4" fmla="*/ 9240 w 421560"/>
              <a:gd name="connsiteY4" fmla="*/ 1313009 h 1501297"/>
              <a:gd name="connsiteX5" fmla="*/ 31465 w 421560"/>
              <a:gd name="connsiteY5" fmla="*/ 1154259 h 1501297"/>
              <a:gd name="connsiteX6" fmla="*/ 231490 w 421560"/>
              <a:gd name="connsiteY6" fmla="*/ 890734 h 1501297"/>
              <a:gd name="connsiteX7" fmla="*/ 123540 w 421560"/>
              <a:gd name="connsiteY7" fmla="*/ 300184 h 1501297"/>
              <a:gd name="connsiteX8" fmla="*/ 180690 w 421560"/>
              <a:gd name="connsiteY8" fmla="*/ 455759 h 1501297"/>
              <a:gd name="connsiteX9" fmla="*/ 104490 w 421560"/>
              <a:gd name="connsiteY9" fmla="*/ 27134 h 1501297"/>
              <a:gd name="connsiteX10" fmla="*/ 241015 w 421560"/>
              <a:gd name="connsiteY10" fmla="*/ 173184 h 1501297"/>
              <a:gd name="connsiteX11" fmla="*/ 237840 w 421560"/>
              <a:gd name="connsiteY11" fmla="*/ 93809 h 1501297"/>
              <a:gd name="connsiteX12" fmla="*/ 320390 w 421560"/>
              <a:gd name="connsiteY12" fmla="*/ 230334 h 1501297"/>
              <a:gd name="connsiteX13" fmla="*/ 348965 w 421560"/>
              <a:gd name="connsiteY13" fmla="*/ 4909 h 150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560" h="1501297">
                <a:moveTo>
                  <a:pt x="348965" y="4909"/>
                </a:moveTo>
                <a:cubicBezTo>
                  <a:pt x="365369" y="48301"/>
                  <a:pt x="436277" y="327701"/>
                  <a:pt x="418815" y="490684"/>
                </a:cubicBezTo>
                <a:cubicBezTo>
                  <a:pt x="401353" y="653667"/>
                  <a:pt x="310336" y="816122"/>
                  <a:pt x="244190" y="982809"/>
                </a:cubicBezTo>
                <a:cubicBezTo>
                  <a:pt x="178044" y="1149496"/>
                  <a:pt x="61098" y="1435776"/>
                  <a:pt x="21940" y="1490809"/>
                </a:cubicBezTo>
                <a:cubicBezTo>
                  <a:pt x="-17218" y="1545842"/>
                  <a:pt x="7653" y="1369101"/>
                  <a:pt x="9240" y="1313009"/>
                </a:cubicBezTo>
                <a:cubicBezTo>
                  <a:pt x="10827" y="1256917"/>
                  <a:pt x="-5577" y="1224638"/>
                  <a:pt x="31465" y="1154259"/>
                </a:cubicBezTo>
                <a:cubicBezTo>
                  <a:pt x="68507" y="1083880"/>
                  <a:pt x="216144" y="1033080"/>
                  <a:pt x="231490" y="890734"/>
                </a:cubicBezTo>
                <a:cubicBezTo>
                  <a:pt x="246836" y="748388"/>
                  <a:pt x="132007" y="372680"/>
                  <a:pt x="123540" y="300184"/>
                </a:cubicBezTo>
                <a:cubicBezTo>
                  <a:pt x="115073" y="227688"/>
                  <a:pt x="183865" y="501267"/>
                  <a:pt x="180690" y="455759"/>
                </a:cubicBezTo>
                <a:cubicBezTo>
                  <a:pt x="177515" y="410251"/>
                  <a:pt x="94436" y="74230"/>
                  <a:pt x="104490" y="27134"/>
                </a:cubicBezTo>
                <a:cubicBezTo>
                  <a:pt x="114544" y="-19962"/>
                  <a:pt x="218790" y="162072"/>
                  <a:pt x="241015" y="173184"/>
                </a:cubicBezTo>
                <a:cubicBezTo>
                  <a:pt x="263240" y="184296"/>
                  <a:pt x="224611" y="84284"/>
                  <a:pt x="237840" y="93809"/>
                </a:cubicBezTo>
                <a:cubicBezTo>
                  <a:pt x="251069" y="103334"/>
                  <a:pt x="307690" y="240917"/>
                  <a:pt x="320390" y="230334"/>
                </a:cubicBezTo>
                <a:cubicBezTo>
                  <a:pt x="333090" y="219751"/>
                  <a:pt x="332561" y="-38483"/>
                  <a:pt x="348965" y="490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ACF57D27-0178-B6BA-4F55-41D5C4172D88}"/>
              </a:ext>
            </a:extLst>
          </p:cNvPr>
          <p:cNvSpPr/>
          <p:nvPr/>
        </p:nvSpPr>
        <p:spPr>
          <a:xfrm>
            <a:off x="6027104" y="5090394"/>
            <a:ext cx="685083" cy="1238202"/>
          </a:xfrm>
          <a:custGeom>
            <a:avLst/>
            <a:gdLst>
              <a:gd name="connsiteX0" fmla="*/ 360996 w 685083"/>
              <a:gd name="connsiteY0" fmla="*/ 2306 h 1238202"/>
              <a:gd name="connsiteX1" fmla="*/ 634046 w 685083"/>
              <a:gd name="connsiteY1" fmla="*/ 656356 h 1238202"/>
              <a:gd name="connsiteX2" fmla="*/ 672146 w 685083"/>
              <a:gd name="connsiteY2" fmla="*/ 865906 h 1238202"/>
              <a:gd name="connsiteX3" fmla="*/ 481646 w 685083"/>
              <a:gd name="connsiteY3" fmla="*/ 957981 h 1238202"/>
              <a:gd name="connsiteX4" fmla="*/ 459421 w 685083"/>
              <a:gd name="connsiteY4" fmla="*/ 1237381 h 1238202"/>
              <a:gd name="connsiteX5" fmla="*/ 367346 w 685083"/>
              <a:gd name="connsiteY5" fmla="*/ 859556 h 1238202"/>
              <a:gd name="connsiteX6" fmla="*/ 2221 w 685083"/>
              <a:gd name="connsiteY6" fmla="*/ 49931 h 1238202"/>
              <a:gd name="connsiteX7" fmla="*/ 214946 w 685083"/>
              <a:gd name="connsiteY7" fmla="*/ 475381 h 1238202"/>
              <a:gd name="connsiteX8" fmla="*/ 230821 w 685083"/>
              <a:gd name="connsiteY8" fmla="*/ 189631 h 1238202"/>
              <a:gd name="connsiteX9" fmla="*/ 395921 w 685083"/>
              <a:gd name="connsiteY9" fmla="*/ 430931 h 1238202"/>
              <a:gd name="connsiteX10" fmla="*/ 360996 w 685083"/>
              <a:gd name="connsiteY10" fmla="*/ 2306 h 12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083" h="1238202">
                <a:moveTo>
                  <a:pt x="360996" y="2306"/>
                </a:moveTo>
                <a:cubicBezTo>
                  <a:pt x="400683" y="39877"/>
                  <a:pt x="582188" y="512423"/>
                  <a:pt x="634046" y="656356"/>
                </a:cubicBezTo>
                <a:cubicBezTo>
                  <a:pt x="685904" y="800289"/>
                  <a:pt x="697546" y="815635"/>
                  <a:pt x="672146" y="865906"/>
                </a:cubicBezTo>
                <a:cubicBezTo>
                  <a:pt x="646746" y="916177"/>
                  <a:pt x="517100" y="896069"/>
                  <a:pt x="481646" y="957981"/>
                </a:cubicBezTo>
                <a:cubicBezTo>
                  <a:pt x="446192" y="1019894"/>
                  <a:pt x="478471" y="1253785"/>
                  <a:pt x="459421" y="1237381"/>
                </a:cubicBezTo>
                <a:cubicBezTo>
                  <a:pt x="440371" y="1220977"/>
                  <a:pt x="443546" y="1057464"/>
                  <a:pt x="367346" y="859556"/>
                </a:cubicBezTo>
                <a:cubicBezTo>
                  <a:pt x="291146" y="661648"/>
                  <a:pt x="27621" y="113960"/>
                  <a:pt x="2221" y="49931"/>
                </a:cubicBezTo>
                <a:cubicBezTo>
                  <a:pt x="-23179" y="-14098"/>
                  <a:pt x="176846" y="452098"/>
                  <a:pt x="214946" y="475381"/>
                </a:cubicBezTo>
                <a:cubicBezTo>
                  <a:pt x="253046" y="498664"/>
                  <a:pt x="200659" y="197039"/>
                  <a:pt x="230821" y="189631"/>
                </a:cubicBezTo>
                <a:cubicBezTo>
                  <a:pt x="260983" y="182223"/>
                  <a:pt x="373167" y="463739"/>
                  <a:pt x="395921" y="430931"/>
                </a:cubicBezTo>
                <a:cubicBezTo>
                  <a:pt x="418675" y="398123"/>
                  <a:pt x="321309" y="-35265"/>
                  <a:pt x="360996" y="23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357F7981-BCB7-2ACD-398B-45FE95A45020}"/>
              </a:ext>
            </a:extLst>
          </p:cNvPr>
          <p:cNvSpPr/>
          <p:nvPr/>
        </p:nvSpPr>
        <p:spPr>
          <a:xfrm>
            <a:off x="1998086" y="5098504"/>
            <a:ext cx="377589" cy="1077237"/>
          </a:xfrm>
          <a:custGeom>
            <a:avLst/>
            <a:gdLst>
              <a:gd name="connsiteX0" fmla="*/ 373639 w 377589"/>
              <a:gd name="connsiteY0" fmla="*/ 10071 h 1077237"/>
              <a:gd name="connsiteX1" fmla="*/ 291089 w 377589"/>
              <a:gd name="connsiteY1" fmla="*/ 692696 h 1077237"/>
              <a:gd name="connsiteX2" fmla="*/ 357764 w 377589"/>
              <a:gd name="connsiteY2" fmla="*/ 1076871 h 1077237"/>
              <a:gd name="connsiteX3" fmla="*/ 243464 w 377589"/>
              <a:gd name="connsiteY3" fmla="*/ 753021 h 1077237"/>
              <a:gd name="connsiteX4" fmla="*/ 11689 w 377589"/>
              <a:gd name="connsiteY4" fmla="*/ 267246 h 1077237"/>
              <a:gd name="connsiteX5" fmla="*/ 49789 w 377589"/>
              <a:gd name="connsiteY5" fmla="*/ 362496 h 1077237"/>
              <a:gd name="connsiteX6" fmla="*/ 183139 w 377589"/>
              <a:gd name="connsiteY6" fmla="*/ 102146 h 1077237"/>
              <a:gd name="connsiteX7" fmla="*/ 138689 w 377589"/>
              <a:gd name="connsiteY7" fmla="*/ 270421 h 1077237"/>
              <a:gd name="connsiteX8" fmla="*/ 373639 w 377589"/>
              <a:gd name="connsiteY8" fmla="*/ 10071 h 107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589" h="1077237">
                <a:moveTo>
                  <a:pt x="373639" y="10071"/>
                </a:moveTo>
                <a:cubicBezTo>
                  <a:pt x="399039" y="80450"/>
                  <a:pt x="293735" y="514896"/>
                  <a:pt x="291089" y="692696"/>
                </a:cubicBezTo>
                <a:cubicBezTo>
                  <a:pt x="288443" y="870496"/>
                  <a:pt x="365701" y="1066817"/>
                  <a:pt x="357764" y="1076871"/>
                </a:cubicBezTo>
                <a:cubicBezTo>
                  <a:pt x="349827" y="1086925"/>
                  <a:pt x="301143" y="887958"/>
                  <a:pt x="243464" y="753021"/>
                </a:cubicBezTo>
                <a:cubicBezTo>
                  <a:pt x="185785" y="618084"/>
                  <a:pt x="43968" y="332333"/>
                  <a:pt x="11689" y="267246"/>
                </a:cubicBezTo>
                <a:cubicBezTo>
                  <a:pt x="-20590" y="202159"/>
                  <a:pt x="21214" y="390013"/>
                  <a:pt x="49789" y="362496"/>
                </a:cubicBezTo>
                <a:cubicBezTo>
                  <a:pt x="78364" y="334979"/>
                  <a:pt x="168322" y="117492"/>
                  <a:pt x="183139" y="102146"/>
                </a:cubicBezTo>
                <a:cubicBezTo>
                  <a:pt x="197956" y="86800"/>
                  <a:pt x="109056" y="279946"/>
                  <a:pt x="138689" y="270421"/>
                </a:cubicBezTo>
                <a:cubicBezTo>
                  <a:pt x="168322" y="260896"/>
                  <a:pt x="348239" y="-60308"/>
                  <a:pt x="373639" y="100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298C41FB-0F1D-BD83-ABB5-E74858922A26}"/>
              </a:ext>
            </a:extLst>
          </p:cNvPr>
          <p:cNvSpPr/>
          <p:nvPr/>
        </p:nvSpPr>
        <p:spPr>
          <a:xfrm>
            <a:off x="2242006" y="5131000"/>
            <a:ext cx="441197" cy="1247722"/>
          </a:xfrm>
          <a:custGeom>
            <a:avLst/>
            <a:gdLst>
              <a:gd name="connsiteX0" fmla="*/ 256719 w 441197"/>
              <a:gd name="connsiteY0" fmla="*/ 76000 h 1247722"/>
              <a:gd name="connsiteX1" fmla="*/ 313869 w 441197"/>
              <a:gd name="connsiteY1" fmla="*/ 799900 h 1247722"/>
              <a:gd name="connsiteX2" fmla="*/ 440869 w 441197"/>
              <a:gd name="connsiteY2" fmla="*/ 1244400 h 1247722"/>
              <a:gd name="connsiteX3" fmla="*/ 272594 w 441197"/>
              <a:gd name="connsiteY3" fmla="*/ 990400 h 1247722"/>
              <a:gd name="connsiteX4" fmla="*/ 56694 w 441197"/>
              <a:gd name="connsiteY4" fmla="*/ 755450 h 1247722"/>
              <a:gd name="connsiteX5" fmla="*/ 186869 w 441197"/>
              <a:gd name="connsiteY5" fmla="*/ 606225 h 1247722"/>
              <a:gd name="connsiteX6" fmla="*/ 5894 w 441197"/>
              <a:gd name="connsiteY6" fmla="*/ 158550 h 1247722"/>
              <a:gd name="connsiteX7" fmla="*/ 50344 w 441197"/>
              <a:gd name="connsiteY7" fmla="*/ 231575 h 1247722"/>
              <a:gd name="connsiteX8" fmla="*/ 113844 w 441197"/>
              <a:gd name="connsiteY8" fmla="*/ 63300 h 1247722"/>
              <a:gd name="connsiteX9" fmla="*/ 136069 w 441197"/>
              <a:gd name="connsiteY9" fmla="*/ 85525 h 1247722"/>
              <a:gd name="connsiteX10" fmla="*/ 174169 w 441197"/>
              <a:gd name="connsiteY10" fmla="*/ 2975 h 1247722"/>
              <a:gd name="connsiteX11" fmla="*/ 231319 w 441197"/>
              <a:gd name="connsiteY11" fmla="*/ 209350 h 1247722"/>
              <a:gd name="connsiteX12" fmla="*/ 256719 w 441197"/>
              <a:gd name="connsiteY12" fmla="*/ 76000 h 12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1197" h="1247722">
                <a:moveTo>
                  <a:pt x="256719" y="76000"/>
                </a:moveTo>
                <a:cubicBezTo>
                  <a:pt x="270477" y="174425"/>
                  <a:pt x="283177" y="605167"/>
                  <a:pt x="313869" y="799900"/>
                </a:cubicBezTo>
                <a:cubicBezTo>
                  <a:pt x="344561" y="994633"/>
                  <a:pt x="447748" y="1212650"/>
                  <a:pt x="440869" y="1244400"/>
                </a:cubicBezTo>
                <a:cubicBezTo>
                  <a:pt x="433990" y="1276150"/>
                  <a:pt x="336623" y="1071892"/>
                  <a:pt x="272594" y="990400"/>
                </a:cubicBezTo>
                <a:cubicBezTo>
                  <a:pt x="208565" y="908908"/>
                  <a:pt x="70981" y="819479"/>
                  <a:pt x="56694" y="755450"/>
                </a:cubicBezTo>
                <a:cubicBezTo>
                  <a:pt x="42406" y="691421"/>
                  <a:pt x="195336" y="705708"/>
                  <a:pt x="186869" y="606225"/>
                </a:cubicBezTo>
                <a:cubicBezTo>
                  <a:pt x="178402" y="506742"/>
                  <a:pt x="28648" y="220992"/>
                  <a:pt x="5894" y="158550"/>
                </a:cubicBezTo>
                <a:cubicBezTo>
                  <a:pt x="-16860" y="96108"/>
                  <a:pt x="32352" y="247450"/>
                  <a:pt x="50344" y="231575"/>
                </a:cubicBezTo>
                <a:cubicBezTo>
                  <a:pt x="68336" y="215700"/>
                  <a:pt x="99557" y="87642"/>
                  <a:pt x="113844" y="63300"/>
                </a:cubicBezTo>
                <a:cubicBezTo>
                  <a:pt x="128131" y="38958"/>
                  <a:pt x="126015" y="95579"/>
                  <a:pt x="136069" y="85525"/>
                </a:cubicBezTo>
                <a:cubicBezTo>
                  <a:pt x="146123" y="75471"/>
                  <a:pt x="158294" y="-17663"/>
                  <a:pt x="174169" y="2975"/>
                </a:cubicBezTo>
                <a:cubicBezTo>
                  <a:pt x="190044" y="23612"/>
                  <a:pt x="215444" y="194533"/>
                  <a:pt x="231319" y="209350"/>
                </a:cubicBezTo>
                <a:cubicBezTo>
                  <a:pt x="247194" y="224167"/>
                  <a:pt x="242961" y="-22425"/>
                  <a:pt x="256719" y="760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26B93768-BD3B-EC7A-10F2-6499E1F06F26}"/>
              </a:ext>
            </a:extLst>
          </p:cNvPr>
          <p:cNvSpPr/>
          <p:nvPr/>
        </p:nvSpPr>
        <p:spPr>
          <a:xfrm>
            <a:off x="2539964" y="6397060"/>
            <a:ext cx="146178" cy="303019"/>
          </a:xfrm>
          <a:custGeom>
            <a:avLst/>
            <a:gdLst>
              <a:gd name="connsiteX0" fmla="*/ 146086 w 146178"/>
              <a:gd name="connsiteY0" fmla="*/ 565 h 303019"/>
              <a:gd name="connsiteX1" fmla="*/ 50836 w 146178"/>
              <a:gd name="connsiteY1" fmla="*/ 143440 h 303019"/>
              <a:gd name="connsiteX2" fmla="*/ 31786 w 146178"/>
              <a:gd name="connsiteY2" fmla="*/ 210115 h 303019"/>
              <a:gd name="connsiteX3" fmla="*/ 31786 w 146178"/>
              <a:gd name="connsiteY3" fmla="*/ 302190 h 303019"/>
              <a:gd name="connsiteX4" fmla="*/ 36 w 146178"/>
              <a:gd name="connsiteY4" fmla="*/ 152965 h 303019"/>
              <a:gd name="connsiteX5" fmla="*/ 25436 w 146178"/>
              <a:gd name="connsiteY5" fmla="*/ 143440 h 303019"/>
              <a:gd name="connsiteX6" fmla="*/ 25436 w 146178"/>
              <a:gd name="connsiteY6" fmla="*/ 172015 h 303019"/>
              <a:gd name="connsiteX7" fmla="*/ 31786 w 146178"/>
              <a:gd name="connsiteY7" fmla="*/ 95815 h 303019"/>
              <a:gd name="connsiteX8" fmla="*/ 146086 w 146178"/>
              <a:gd name="connsiteY8" fmla="*/ 565 h 30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178" h="303019">
                <a:moveTo>
                  <a:pt x="146086" y="565"/>
                </a:moveTo>
                <a:cubicBezTo>
                  <a:pt x="149261" y="8503"/>
                  <a:pt x="69886" y="108515"/>
                  <a:pt x="50836" y="143440"/>
                </a:cubicBezTo>
                <a:cubicBezTo>
                  <a:pt x="31786" y="178365"/>
                  <a:pt x="34961" y="183657"/>
                  <a:pt x="31786" y="210115"/>
                </a:cubicBezTo>
                <a:cubicBezTo>
                  <a:pt x="28611" y="236573"/>
                  <a:pt x="37078" y="311715"/>
                  <a:pt x="31786" y="302190"/>
                </a:cubicBezTo>
                <a:cubicBezTo>
                  <a:pt x="26494" y="292665"/>
                  <a:pt x="1094" y="179423"/>
                  <a:pt x="36" y="152965"/>
                </a:cubicBezTo>
                <a:cubicBezTo>
                  <a:pt x="-1022" y="126507"/>
                  <a:pt x="21203" y="140265"/>
                  <a:pt x="25436" y="143440"/>
                </a:cubicBezTo>
                <a:cubicBezTo>
                  <a:pt x="29669" y="146615"/>
                  <a:pt x="24378" y="179952"/>
                  <a:pt x="25436" y="172015"/>
                </a:cubicBezTo>
                <a:cubicBezTo>
                  <a:pt x="26494" y="164078"/>
                  <a:pt x="12736" y="121215"/>
                  <a:pt x="31786" y="95815"/>
                </a:cubicBezTo>
                <a:cubicBezTo>
                  <a:pt x="50836" y="70415"/>
                  <a:pt x="142911" y="-7373"/>
                  <a:pt x="146086" y="5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23C80FC8-A1A7-706A-F04A-D7B2E4CA76AF}"/>
              </a:ext>
            </a:extLst>
          </p:cNvPr>
          <p:cNvSpPr/>
          <p:nvPr/>
        </p:nvSpPr>
        <p:spPr>
          <a:xfrm>
            <a:off x="2717800" y="6550016"/>
            <a:ext cx="82634" cy="181481"/>
          </a:xfrm>
          <a:custGeom>
            <a:avLst/>
            <a:gdLst>
              <a:gd name="connsiteX0" fmla="*/ 82550 w 82634"/>
              <a:gd name="connsiteY0" fmla="*/ 9 h 181481"/>
              <a:gd name="connsiteX1" fmla="*/ 57150 w 82634"/>
              <a:gd name="connsiteY1" fmla="*/ 107959 h 181481"/>
              <a:gd name="connsiteX2" fmla="*/ 47625 w 82634"/>
              <a:gd name="connsiteY2" fmla="*/ 142884 h 181481"/>
              <a:gd name="connsiteX3" fmla="*/ 0 w 82634"/>
              <a:gd name="connsiteY3" fmla="*/ 180984 h 181481"/>
              <a:gd name="connsiteX4" fmla="*/ 47625 w 82634"/>
              <a:gd name="connsiteY4" fmla="*/ 114309 h 181481"/>
              <a:gd name="connsiteX5" fmla="*/ 82550 w 82634"/>
              <a:gd name="connsiteY5" fmla="*/ 9 h 18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34" h="181481">
                <a:moveTo>
                  <a:pt x="82550" y="9"/>
                </a:moveTo>
                <a:cubicBezTo>
                  <a:pt x="84138" y="-1049"/>
                  <a:pt x="62971" y="84146"/>
                  <a:pt x="57150" y="107959"/>
                </a:cubicBezTo>
                <a:cubicBezTo>
                  <a:pt x="51329" y="131772"/>
                  <a:pt x="57150" y="130713"/>
                  <a:pt x="47625" y="142884"/>
                </a:cubicBezTo>
                <a:cubicBezTo>
                  <a:pt x="38100" y="155055"/>
                  <a:pt x="0" y="185746"/>
                  <a:pt x="0" y="180984"/>
                </a:cubicBezTo>
                <a:cubicBezTo>
                  <a:pt x="0" y="176222"/>
                  <a:pt x="35983" y="138122"/>
                  <a:pt x="47625" y="114309"/>
                </a:cubicBezTo>
                <a:cubicBezTo>
                  <a:pt x="59267" y="90496"/>
                  <a:pt x="80962" y="1067"/>
                  <a:pt x="82550" y="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F845970F-EAF1-983B-BFA9-DC0A3A661543}"/>
              </a:ext>
            </a:extLst>
          </p:cNvPr>
          <p:cNvSpPr/>
          <p:nvPr/>
        </p:nvSpPr>
        <p:spPr>
          <a:xfrm>
            <a:off x="2571718" y="6405904"/>
            <a:ext cx="73218" cy="280753"/>
          </a:xfrm>
          <a:custGeom>
            <a:avLst/>
            <a:gdLst>
              <a:gd name="connsiteX0" fmla="*/ 50832 w 73218"/>
              <a:gd name="connsiteY0" fmla="*/ 1246 h 280753"/>
              <a:gd name="connsiteX1" fmla="*/ 34957 w 73218"/>
              <a:gd name="connsiteY1" fmla="*/ 159996 h 280753"/>
              <a:gd name="connsiteX2" fmla="*/ 57182 w 73218"/>
              <a:gd name="connsiteY2" fmla="*/ 233021 h 280753"/>
              <a:gd name="connsiteX3" fmla="*/ 73057 w 73218"/>
              <a:gd name="connsiteY3" fmla="*/ 280646 h 280753"/>
              <a:gd name="connsiteX4" fmla="*/ 63532 w 73218"/>
              <a:gd name="connsiteY4" fmla="*/ 220321 h 280753"/>
              <a:gd name="connsiteX5" fmla="*/ 34957 w 73218"/>
              <a:gd name="connsiteY5" fmla="*/ 226671 h 280753"/>
              <a:gd name="connsiteX6" fmla="*/ 32 w 73218"/>
              <a:gd name="connsiteY6" fmla="*/ 267946 h 280753"/>
              <a:gd name="connsiteX7" fmla="*/ 28607 w 73218"/>
              <a:gd name="connsiteY7" fmla="*/ 213971 h 280753"/>
              <a:gd name="connsiteX8" fmla="*/ 28607 w 73218"/>
              <a:gd name="connsiteY8" fmla="*/ 166346 h 280753"/>
              <a:gd name="connsiteX9" fmla="*/ 38132 w 73218"/>
              <a:gd name="connsiteY9" fmla="*/ 188571 h 280753"/>
              <a:gd name="connsiteX10" fmla="*/ 34957 w 73218"/>
              <a:gd name="connsiteY10" fmla="*/ 90146 h 280753"/>
              <a:gd name="connsiteX11" fmla="*/ 50832 w 73218"/>
              <a:gd name="connsiteY11" fmla="*/ 1246 h 28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18" h="280753">
                <a:moveTo>
                  <a:pt x="50832" y="1246"/>
                </a:moveTo>
                <a:cubicBezTo>
                  <a:pt x="50832" y="12888"/>
                  <a:pt x="33899" y="121367"/>
                  <a:pt x="34957" y="159996"/>
                </a:cubicBezTo>
                <a:cubicBezTo>
                  <a:pt x="36015" y="198625"/>
                  <a:pt x="50832" y="212913"/>
                  <a:pt x="57182" y="233021"/>
                </a:cubicBezTo>
                <a:cubicBezTo>
                  <a:pt x="63532" y="253129"/>
                  <a:pt x="71999" y="282763"/>
                  <a:pt x="73057" y="280646"/>
                </a:cubicBezTo>
                <a:cubicBezTo>
                  <a:pt x="74115" y="278529"/>
                  <a:pt x="69882" y="229317"/>
                  <a:pt x="63532" y="220321"/>
                </a:cubicBezTo>
                <a:cubicBezTo>
                  <a:pt x="57182" y="211325"/>
                  <a:pt x="45540" y="218734"/>
                  <a:pt x="34957" y="226671"/>
                </a:cubicBezTo>
                <a:cubicBezTo>
                  <a:pt x="24374" y="234608"/>
                  <a:pt x="1090" y="270063"/>
                  <a:pt x="32" y="267946"/>
                </a:cubicBezTo>
                <a:cubicBezTo>
                  <a:pt x="-1026" y="265829"/>
                  <a:pt x="23845" y="230904"/>
                  <a:pt x="28607" y="213971"/>
                </a:cubicBezTo>
                <a:cubicBezTo>
                  <a:pt x="33369" y="197038"/>
                  <a:pt x="27020" y="170579"/>
                  <a:pt x="28607" y="166346"/>
                </a:cubicBezTo>
                <a:cubicBezTo>
                  <a:pt x="30194" y="162113"/>
                  <a:pt x="37074" y="201271"/>
                  <a:pt x="38132" y="188571"/>
                </a:cubicBezTo>
                <a:cubicBezTo>
                  <a:pt x="39190" y="175871"/>
                  <a:pt x="33899" y="117663"/>
                  <a:pt x="34957" y="90146"/>
                </a:cubicBezTo>
                <a:cubicBezTo>
                  <a:pt x="36015" y="62629"/>
                  <a:pt x="50832" y="-10396"/>
                  <a:pt x="50832" y="12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F580F098-0011-6453-F616-3BF4AF89F2CC}"/>
              </a:ext>
            </a:extLst>
          </p:cNvPr>
          <p:cNvSpPr/>
          <p:nvPr/>
        </p:nvSpPr>
        <p:spPr>
          <a:xfrm>
            <a:off x="2605151" y="6422501"/>
            <a:ext cx="27046" cy="189210"/>
          </a:xfrm>
          <a:custGeom>
            <a:avLst/>
            <a:gdLst>
              <a:gd name="connsiteX0" fmla="*/ 26924 w 27046"/>
              <a:gd name="connsiteY0" fmla="*/ 524 h 189210"/>
              <a:gd name="connsiteX1" fmla="*/ 11049 w 27046"/>
              <a:gd name="connsiteY1" fmla="*/ 140224 h 189210"/>
              <a:gd name="connsiteX2" fmla="*/ 7874 w 27046"/>
              <a:gd name="connsiteY2" fmla="*/ 187849 h 189210"/>
              <a:gd name="connsiteX3" fmla="*/ 1524 w 27046"/>
              <a:gd name="connsiteY3" fmla="*/ 95774 h 189210"/>
              <a:gd name="connsiteX4" fmla="*/ 26924 w 27046"/>
              <a:gd name="connsiteY4" fmla="*/ 524 h 1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6" h="189210">
                <a:moveTo>
                  <a:pt x="26924" y="524"/>
                </a:moveTo>
                <a:cubicBezTo>
                  <a:pt x="28511" y="7932"/>
                  <a:pt x="14224" y="109003"/>
                  <a:pt x="11049" y="140224"/>
                </a:cubicBezTo>
                <a:cubicBezTo>
                  <a:pt x="7874" y="171445"/>
                  <a:pt x="9461" y="195257"/>
                  <a:pt x="7874" y="187849"/>
                </a:cubicBezTo>
                <a:cubicBezTo>
                  <a:pt x="6287" y="180441"/>
                  <a:pt x="-3768" y="125407"/>
                  <a:pt x="1524" y="95774"/>
                </a:cubicBezTo>
                <a:cubicBezTo>
                  <a:pt x="6816" y="66141"/>
                  <a:pt x="25337" y="-6884"/>
                  <a:pt x="26924" y="5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92D8E89A-1861-0249-F603-8CF621E88248}"/>
              </a:ext>
            </a:extLst>
          </p:cNvPr>
          <p:cNvSpPr/>
          <p:nvPr/>
        </p:nvSpPr>
        <p:spPr>
          <a:xfrm>
            <a:off x="2632025" y="6454188"/>
            <a:ext cx="31834" cy="188421"/>
          </a:xfrm>
          <a:custGeom>
            <a:avLst/>
            <a:gdLst>
              <a:gd name="connsiteX0" fmla="*/ 31800 w 31834"/>
              <a:gd name="connsiteY0" fmla="*/ 587 h 188421"/>
              <a:gd name="connsiteX1" fmla="*/ 6400 w 31834"/>
              <a:gd name="connsiteY1" fmla="*/ 108537 h 188421"/>
              <a:gd name="connsiteX2" fmla="*/ 15925 w 31834"/>
              <a:gd name="connsiteY2" fmla="*/ 187912 h 188421"/>
              <a:gd name="connsiteX3" fmla="*/ 50 w 31834"/>
              <a:gd name="connsiteY3" fmla="*/ 70437 h 188421"/>
              <a:gd name="connsiteX4" fmla="*/ 31800 w 31834"/>
              <a:gd name="connsiteY4" fmla="*/ 587 h 18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4" h="188421">
                <a:moveTo>
                  <a:pt x="31800" y="587"/>
                </a:moveTo>
                <a:cubicBezTo>
                  <a:pt x="32858" y="6937"/>
                  <a:pt x="9046" y="77316"/>
                  <a:pt x="6400" y="108537"/>
                </a:cubicBezTo>
                <a:cubicBezTo>
                  <a:pt x="3754" y="139758"/>
                  <a:pt x="16983" y="194262"/>
                  <a:pt x="15925" y="187912"/>
                </a:cubicBezTo>
                <a:cubicBezTo>
                  <a:pt x="14867" y="181562"/>
                  <a:pt x="-1008" y="100070"/>
                  <a:pt x="50" y="70437"/>
                </a:cubicBezTo>
                <a:cubicBezTo>
                  <a:pt x="1108" y="40804"/>
                  <a:pt x="30742" y="-5763"/>
                  <a:pt x="31800" y="5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25205A78-2013-BD34-2AB4-DA50ADC10128}"/>
              </a:ext>
            </a:extLst>
          </p:cNvPr>
          <p:cNvSpPr/>
          <p:nvPr/>
        </p:nvSpPr>
        <p:spPr>
          <a:xfrm>
            <a:off x="2628892" y="6562664"/>
            <a:ext cx="162535" cy="89507"/>
          </a:xfrm>
          <a:custGeom>
            <a:avLst/>
            <a:gdLst>
              <a:gd name="connsiteX0" fmla="*/ 161933 w 162535"/>
              <a:gd name="connsiteY0" fmla="*/ 69911 h 89507"/>
              <a:gd name="connsiteX1" fmla="*/ 85733 w 162535"/>
              <a:gd name="connsiteY1" fmla="*/ 88961 h 89507"/>
              <a:gd name="connsiteX2" fmla="*/ 38108 w 162535"/>
              <a:gd name="connsiteY2" fmla="*/ 76261 h 89507"/>
              <a:gd name="connsiteX3" fmla="*/ 8 w 162535"/>
              <a:gd name="connsiteY3" fmla="*/ 61 h 89507"/>
              <a:gd name="connsiteX4" fmla="*/ 41283 w 162535"/>
              <a:gd name="connsiteY4" fmla="*/ 63561 h 89507"/>
              <a:gd name="connsiteX5" fmla="*/ 161933 w 162535"/>
              <a:gd name="connsiteY5" fmla="*/ 69911 h 8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35" h="89507">
                <a:moveTo>
                  <a:pt x="161933" y="69911"/>
                </a:moveTo>
                <a:cubicBezTo>
                  <a:pt x="169341" y="74144"/>
                  <a:pt x="106370" y="87903"/>
                  <a:pt x="85733" y="88961"/>
                </a:cubicBezTo>
                <a:cubicBezTo>
                  <a:pt x="65096" y="90019"/>
                  <a:pt x="52395" y="91078"/>
                  <a:pt x="38108" y="76261"/>
                </a:cubicBezTo>
                <a:cubicBezTo>
                  <a:pt x="23821" y="61444"/>
                  <a:pt x="-521" y="2178"/>
                  <a:pt x="8" y="61"/>
                </a:cubicBezTo>
                <a:cubicBezTo>
                  <a:pt x="537" y="-2056"/>
                  <a:pt x="14825" y="50861"/>
                  <a:pt x="41283" y="63561"/>
                </a:cubicBezTo>
                <a:cubicBezTo>
                  <a:pt x="67741" y="76261"/>
                  <a:pt x="154525" y="65678"/>
                  <a:pt x="161933" y="699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56DCB60D-ADB5-289D-5E32-D1D55BF17B24}"/>
              </a:ext>
            </a:extLst>
          </p:cNvPr>
          <p:cNvSpPr/>
          <p:nvPr/>
        </p:nvSpPr>
        <p:spPr>
          <a:xfrm>
            <a:off x="2533166" y="6673660"/>
            <a:ext cx="211842" cy="70650"/>
          </a:xfrm>
          <a:custGeom>
            <a:avLst/>
            <a:gdLst>
              <a:gd name="connsiteX0" fmla="*/ 484 w 211842"/>
              <a:gd name="connsiteY0" fmla="*/ 190 h 70650"/>
              <a:gd name="connsiteX1" fmla="*/ 130659 w 211842"/>
              <a:gd name="connsiteY1" fmla="*/ 60515 h 70650"/>
              <a:gd name="connsiteX2" fmla="*/ 210034 w 211842"/>
              <a:gd name="connsiteY2" fmla="*/ 70040 h 70650"/>
              <a:gd name="connsiteX3" fmla="*/ 178284 w 211842"/>
              <a:gd name="connsiteY3" fmla="*/ 54165 h 70650"/>
              <a:gd name="connsiteX4" fmla="*/ 89384 w 211842"/>
              <a:gd name="connsiteY4" fmla="*/ 41465 h 70650"/>
              <a:gd name="connsiteX5" fmla="*/ 484 w 211842"/>
              <a:gd name="connsiteY5" fmla="*/ 190 h 7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42" h="70650">
                <a:moveTo>
                  <a:pt x="484" y="190"/>
                </a:moveTo>
                <a:cubicBezTo>
                  <a:pt x="7363" y="3365"/>
                  <a:pt x="95734" y="48873"/>
                  <a:pt x="130659" y="60515"/>
                </a:cubicBezTo>
                <a:cubicBezTo>
                  <a:pt x="165584" y="72157"/>
                  <a:pt x="202097" y="71098"/>
                  <a:pt x="210034" y="70040"/>
                </a:cubicBezTo>
                <a:cubicBezTo>
                  <a:pt x="217971" y="68982"/>
                  <a:pt x="198392" y="58927"/>
                  <a:pt x="178284" y="54165"/>
                </a:cubicBezTo>
                <a:cubicBezTo>
                  <a:pt x="158176" y="49403"/>
                  <a:pt x="116901" y="48344"/>
                  <a:pt x="89384" y="41465"/>
                </a:cubicBezTo>
                <a:cubicBezTo>
                  <a:pt x="61867" y="34586"/>
                  <a:pt x="-6395" y="-2985"/>
                  <a:pt x="484" y="1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D65A81FB-A13F-0560-F68C-4F49AC78BA3E}"/>
              </a:ext>
            </a:extLst>
          </p:cNvPr>
          <p:cNvSpPr/>
          <p:nvPr/>
        </p:nvSpPr>
        <p:spPr>
          <a:xfrm>
            <a:off x="2524125" y="6632511"/>
            <a:ext cx="192575" cy="93789"/>
          </a:xfrm>
          <a:custGeom>
            <a:avLst/>
            <a:gdLst>
              <a:gd name="connsiteX0" fmla="*/ 0 w 192575"/>
              <a:gd name="connsiteY0" fmla="*/ 19114 h 93789"/>
              <a:gd name="connsiteX1" fmla="*/ 171450 w 192575"/>
              <a:gd name="connsiteY1" fmla="*/ 82614 h 93789"/>
              <a:gd name="connsiteX2" fmla="*/ 190500 w 192575"/>
              <a:gd name="connsiteY2" fmla="*/ 92139 h 93789"/>
              <a:gd name="connsiteX3" fmla="*/ 177800 w 192575"/>
              <a:gd name="connsiteY3" fmla="*/ 63564 h 93789"/>
              <a:gd name="connsiteX4" fmla="*/ 130175 w 192575"/>
              <a:gd name="connsiteY4" fmla="*/ 64 h 93789"/>
              <a:gd name="connsiteX5" fmla="*/ 171450 w 192575"/>
              <a:gd name="connsiteY5" fmla="*/ 76264 h 93789"/>
              <a:gd name="connsiteX6" fmla="*/ 0 w 192575"/>
              <a:gd name="connsiteY6" fmla="*/ 19114 h 9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75" h="93789">
                <a:moveTo>
                  <a:pt x="0" y="19114"/>
                </a:moveTo>
                <a:cubicBezTo>
                  <a:pt x="0" y="20172"/>
                  <a:pt x="171450" y="82614"/>
                  <a:pt x="171450" y="82614"/>
                </a:cubicBezTo>
                <a:cubicBezTo>
                  <a:pt x="203200" y="94785"/>
                  <a:pt x="189442" y="95314"/>
                  <a:pt x="190500" y="92139"/>
                </a:cubicBezTo>
                <a:cubicBezTo>
                  <a:pt x="191558" y="88964"/>
                  <a:pt x="187854" y="78910"/>
                  <a:pt x="177800" y="63564"/>
                </a:cubicBezTo>
                <a:cubicBezTo>
                  <a:pt x="167746" y="48218"/>
                  <a:pt x="131233" y="-2053"/>
                  <a:pt x="130175" y="64"/>
                </a:cubicBezTo>
                <a:cubicBezTo>
                  <a:pt x="129117" y="2181"/>
                  <a:pt x="191029" y="73618"/>
                  <a:pt x="171450" y="76264"/>
                </a:cubicBezTo>
                <a:cubicBezTo>
                  <a:pt x="151871" y="78910"/>
                  <a:pt x="0" y="18056"/>
                  <a:pt x="0" y="191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20151812-5C40-F050-D753-47E5D258FB7A}"/>
              </a:ext>
            </a:extLst>
          </p:cNvPr>
          <p:cNvSpPr/>
          <p:nvPr/>
        </p:nvSpPr>
        <p:spPr>
          <a:xfrm>
            <a:off x="2555431" y="6679497"/>
            <a:ext cx="150587" cy="64906"/>
          </a:xfrm>
          <a:custGeom>
            <a:avLst/>
            <a:gdLst>
              <a:gd name="connsiteX0" fmla="*/ 444 w 150587"/>
              <a:gd name="connsiteY0" fmla="*/ 703 h 64906"/>
              <a:gd name="connsiteX1" fmla="*/ 146494 w 150587"/>
              <a:gd name="connsiteY1" fmla="*/ 64203 h 64906"/>
              <a:gd name="connsiteX2" fmla="*/ 102044 w 150587"/>
              <a:gd name="connsiteY2" fmla="*/ 32453 h 64906"/>
              <a:gd name="connsiteX3" fmla="*/ 444 w 150587"/>
              <a:gd name="connsiteY3" fmla="*/ 703 h 6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87" h="64906">
                <a:moveTo>
                  <a:pt x="444" y="703"/>
                </a:moveTo>
                <a:cubicBezTo>
                  <a:pt x="7852" y="5995"/>
                  <a:pt x="129561" y="58911"/>
                  <a:pt x="146494" y="64203"/>
                </a:cubicBezTo>
                <a:cubicBezTo>
                  <a:pt x="163427" y="69495"/>
                  <a:pt x="123740" y="43565"/>
                  <a:pt x="102044" y="32453"/>
                </a:cubicBezTo>
                <a:cubicBezTo>
                  <a:pt x="80348" y="21341"/>
                  <a:pt x="-6964" y="-4589"/>
                  <a:pt x="444" y="7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171BDC7D-44E9-DD42-7161-039C8A95AA45}"/>
              </a:ext>
            </a:extLst>
          </p:cNvPr>
          <p:cNvSpPr/>
          <p:nvPr/>
        </p:nvSpPr>
        <p:spPr>
          <a:xfrm>
            <a:off x="2560930" y="6495227"/>
            <a:ext cx="77495" cy="197848"/>
          </a:xfrm>
          <a:custGeom>
            <a:avLst/>
            <a:gdLst>
              <a:gd name="connsiteX0" fmla="*/ 71145 w 77495"/>
              <a:gd name="connsiteY0" fmla="*/ 823 h 197848"/>
              <a:gd name="connsiteX1" fmla="*/ 29870 w 77495"/>
              <a:gd name="connsiteY1" fmla="*/ 80198 h 197848"/>
              <a:gd name="connsiteX2" fmla="*/ 23520 w 77495"/>
              <a:gd name="connsiteY2" fmla="*/ 127823 h 197848"/>
              <a:gd name="connsiteX3" fmla="*/ 26695 w 77495"/>
              <a:gd name="connsiteY3" fmla="*/ 156398 h 197848"/>
              <a:gd name="connsiteX4" fmla="*/ 77495 w 77495"/>
              <a:gd name="connsiteY4" fmla="*/ 197673 h 197848"/>
              <a:gd name="connsiteX5" fmla="*/ 26695 w 77495"/>
              <a:gd name="connsiteY5" fmla="*/ 169098 h 197848"/>
              <a:gd name="connsiteX6" fmla="*/ 7645 w 77495"/>
              <a:gd name="connsiteY6" fmla="*/ 118298 h 197848"/>
              <a:gd name="connsiteX7" fmla="*/ 4470 w 77495"/>
              <a:gd name="connsiteY7" fmla="*/ 134173 h 197848"/>
              <a:gd name="connsiteX8" fmla="*/ 71145 w 77495"/>
              <a:gd name="connsiteY8" fmla="*/ 823 h 19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95" h="197848">
                <a:moveTo>
                  <a:pt x="71145" y="823"/>
                </a:moveTo>
                <a:cubicBezTo>
                  <a:pt x="75378" y="-8173"/>
                  <a:pt x="37807" y="59031"/>
                  <a:pt x="29870" y="80198"/>
                </a:cubicBezTo>
                <a:cubicBezTo>
                  <a:pt x="21932" y="101365"/>
                  <a:pt x="24049" y="115123"/>
                  <a:pt x="23520" y="127823"/>
                </a:cubicBezTo>
                <a:cubicBezTo>
                  <a:pt x="22991" y="140523"/>
                  <a:pt x="17699" y="144756"/>
                  <a:pt x="26695" y="156398"/>
                </a:cubicBezTo>
                <a:cubicBezTo>
                  <a:pt x="35691" y="168040"/>
                  <a:pt x="77495" y="195556"/>
                  <a:pt x="77495" y="197673"/>
                </a:cubicBezTo>
                <a:cubicBezTo>
                  <a:pt x="77495" y="199790"/>
                  <a:pt x="38337" y="182327"/>
                  <a:pt x="26695" y="169098"/>
                </a:cubicBezTo>
                <a:cubicBezTo>
                  <a:pt x="15053" y="155869"/>
                  <a:pt x="7645" y="118298"/>
                  <a:pt x="7645" y="118298"/>
                </a:cubicBezTo>
                <a:cubicBezTo>
                  <a:pt x="3941" y="112477"/>
                  <a:pt x="-5584" y="151635"/>
                  <a:pt x="4470" y="134173"/>
                </a:cubicBezTo>
                <a:cubicBezTo>
                  <a:pt x="14524" y="116711"/>
                  <a:pt x="66912" y="9819"/>
                  <a:pt x="71145" y="8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74C49E61-BF52-FEBD-4CE6-B81CCA1AED82}"/>
              </a:ext>
            </a:extLst>
          </p:cNvPr>
          <p:cNvSpPr/>
          <p:nvPr/>
        </p:nvSpPr>
        <p:spPr>
          <a:xfrm>
            <a:off x="2587431" y="6597296"/>
            <a:ext cx="109111" cy="97875"/>
          </a:xfrm>
          <a:custGeom>
            <a:avLst/>
            <a:gdLst>
              <a:gd name="connsiteX0" fmla="*/ 194 w 109111"/>
              <a:gd name="connsiteY0" fmla="*/ 354 h 97875"/>
              <a:gd name="connsiteX1" fmla="*/ 104969 w 109111"/>
              <a:gd name="connsiteY1" fmla="*/ 95604 h 97875"/>
              <a:gd name="connsiteX2" fmla="*/ 79569 w 109111"/>
              <a:gd name="connsiteY2" fmla="*/ 63854 h 97875"/>
              <a:gd name="connsiteX3" fmla="*/ 194 w 109111"/>
              <a:gd name="connsiteY3" fmla="*/ 354 h 9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11" h="97875">
                <a:moveTo>
                  <a:pt x="194" y="354"/>
                </a:moveTo>
                <a:cubicBezTo>
                  <a:pt x="4427" y="5646"/>
                  <a:pt x="91740" y="85021"/>
                  <a:pt x="104969" y="95604"/>
                </a:cubicBezTo>
                <a:cubicBezTo>
                  <a:pt x="118198" y="106187"/>
                  <a:pt x="97032" y="77083"/>
                  <a:pt x="79569" y="63854"/>
                </a:cubicBezTo>
                <a:cubicBezTo>
                  <a:pt x="62107" y="50625"/>
                  <a:pt x="-4039" y="-4938"/>
                  <a:pt x="194" y="3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A180EC69-E631-D876-CCF7-9C3444B55718}"/>
              </a:ext>
            </a:extLst>
          </p:cNvPr>
          <p:cNvSpPr/>
          <p:nvPr/>
        </p:nvSpPr>
        <p:spPr>
          <a:xfrm>
            <a:off x="2692343" y="6587991"/>
            <a:ext cx="35399" cy="136770"/>
          </a:xfrm>
          <a:custGeom>
            <a:avLst/>
            <a:gdLst>
              <a:gd name="connsiteX0" fmla="*/ 34982 w 35399"/>
              <a:gd name="connsiteY0" fmla="*/ 134 h 136770"/>
              <a:gd name="connsiteX1" fmla="*/ 19107 w 35399"/>
              <a:gd name="connsiteY1" fmla="*/ 57284 h 136770"/>
              <a:gd name="connsiteX2" fmla="*/ 15932 w 35399"/>
              <a:gd name="connsiteY2" fmla="*/ 136659 h 136770"/>
              <a:gd name="connsiteX3" fmla="*/ 57 w 35399"/>
              <a:gd name="connsiteY3" fmla="*/ 73159 h 136770"/>
              <a:gd name="connsiteX4" fmla="*/ 34982 w 35399"/>
              <a:gd name="connsiteY4" fmla="*/ 134 h 13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99" h="136770">
                <a:moveTo>
                  <a:pt x="34982" y="134"/>
                </a:moveTo>
                <a:cubicBezTo>
                  <a:pt x="38157" y="-2512"/>
                  <a:pt x="22282" y="34530"/>
                  <a:pt x="19107" y="57284"/>
                </a:cubicBezTo>
                <a:cubicBezTo>
                  <a:pt x="15932" y="80038"/>
                  <a:pt x="19107" y="134013"/>
                  <a:pt x="15932" y="136659"/>
                </a:cubicBezTo>
                <a:cubicBezTo>
                  <a:pt x="12757" y="139305"/>
                  <a:pt x="-1001" y="94326"/>
                  <a:pt x="57" y="73159"/>
                </a:cubicBezTo>
                <a:cubicBezTo>
                  <a:pt x="1115" y="51992"/>
                  <a:pt x="31807" y="2780"/>
                  <a:pt x="34982" y="1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D3BFDD79-C346-5EC6-94AB-77A555344C21}"/>
              </a:ext>
            </a:extLst>
          </p:cNvPr>
          <p:cNvSpPr/>
          <p:nvPr/>
        </p:nvSpPr>
        <p:spPr>
          <a:xfrm>
            <a:off x="6454077" y="6416428"/>
            <a:ext cx="17157" cy="224038"/>
          </a:xfrm>
          <a:custGeom>
            <a:avLst/>
            <a:gdLst>
              <a:gd name="connsiteX0" fmla="*/ 3873 w 17157"/>
              <a:gd name="connsiteY0" fmla="*/ 247 h 224038"/>
              <a:gd name="connsiteX1" fmla="*/ 698 w 17157"/>
              <a:gd name="connsiteY1" fmla="*/ 219322 h 224038"/>
              <a:gd name="connsiteX2" fmla="*/ 16573 w 17157"/>
              <a:gd name="connsiteY2" fmla="*/ 155822 h 224038"/>
              <a:gd name="connsiteX3" fmla="*/ 13398 w 17157"/>
              <a:gd name="connsiteY3" fmla="*/ 174872 h 224038"/>
              <a:gd name="connsiteX4" fmla="*/ 3873 w 17157"/>
              <a:gd name="connsiteY4" fmla="*/ 247 h 22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7" h="224038">
                <a:moveTo>
                  <a:pt x="3873" y="247"/>
                </a:moveTo>
                <a:cubicBezTo>
                  <a:pt x="1756" y="7655"/>
                  <a:pt x="-1419" y="193393"/>
                  <a:pt x="698" y="219322"/>
                </a:cubicBezTo>
                <a:cubicBezTo>
                  <a:pt x="2815" y="245251"/>
                  <a:pt x="16573" y="155822"/>
                  <a:pt x="16573" y="155822"/>
                </a:cubicBezTo>
                <a:cubicBezTo>
                  <a:pt x="18690" y="148414"/>
                  <a:pt x="14456" y="195509"/>
                  <a:pt x="13398" y="174872"/>
                </a:cubicBezTo>
                <a:cubicBezTo>
                  <a:pt x="12340" y="154235"/>
                  <a:pt x="5990" y="-7161"/>
                  <a:pt x="3873" y="2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0C66C226-07EB-C338-FDDF-B01579685525}"/>
              </a:ext>
            </a:extLst>
          </p:cNvPr>
          <p:cNvSpPr/>
          <p:nvPr/>
        </p:nvSpPr>
        <p:spPr>
          <a:xfrm>
            <a:off x="6375382" y="6423020"/>
            <a:ext cx="67915" cy="270187"/>
          </a:xfrm>
          <a:custGeom>
            <a:avLst/>
            <a:gdLst>
              <a:gd name="connsiteX0" fmla="*/ 66693 w 67915"/>
              <a:gd name="connsiteY0" fmla="*/ 5 h 270187"/>
              <a:gd name="connsiteX1" fmla="*/ 66693 w 67915"/>
              <a:gd name="connsiteY1" fmla="*/ 203205 h 270187"/>
              <a:gd name="connsiteX2" fmla="*/ 53993 w 67915"/>
              <a:gd name="connsiteY2" fmla="*/ 222255 h 270187"/>
              <a:gd name="connsiteX3" fmla="*/ 18 w 67915"/>
              <a:gd name="connsiteY3" fmla="*/ 269880 h 270187"/>
              <a:gd name="connsiteX4" fmla="*/ 60343 w 67915"/>
              <a:gd name="connsiteY4" fmla="*/ 196855 h 270187"/>
              <a:gd name="connsiteX5" fmla="*/ 66693 w 67915"/>
              <a:gd name="connsiteY5" fmla="*/ 5 h 2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15" h="270187">
                <a:moveTo>
                  <a:pt x="66693" y="5"/>
                </a:moveTo>
                <a:cubicBezTo>
                  <a:pt x="67751" y="1063"/>
                  <a:pt x="68810" y="166163"/>
                  <a:pt x="66693" y="203205"/>
                </a:cubicBezTo>
                <a:cubicBezTo>
                  <a:pt x="64576" y="240247"/>
                  <a:pt x="65105" y="211143"/>
                  <a:pt x="53993" y="222255"/>
                </a:cubicBezTo>
                <a:cubicBezTo>
                  <a:pt x="42881" y="233367"/>
                  <a:pt x="-1040" y="274113"/>
                  <a:pt x="18" y="269880"/>
                </a:cubicBezTo>
                <a:cubicBezTo>
                  <a:pt x="1076" y="265647"/>
                  <a:pt x="48701" y="236543"/>
                  <a:pt x="60343" y="196855"/>
                </a:cubicBezTo>
                <a:cubicBezTo>
                  <a:pt x="71985" y="157168"/>
                  <a:pt x="65635" y="-1053"/>
                  <a:pt x="66693" y="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09FE1D15-547E-6471-31D1-26A2E128B175}"/>
              </a:ext>
            </a:extLst>
          </p:cNvPr>
          <p:cNvSpPr/>
          <p:nvPr/>
        </p:nvSpPr>
        <p:spPr>
          <a:xfrm>
            <a:off x="6369018" y="6410301"/>
            <a:ext cx="63596" cy="292184"/>
          </a:xfrm>
          <a:custGeom>
            <a:avLst/>
            <a:gdLst>
              <a:gd name="connsiteX0" fmla="*/ 63532 w 63596"/>
              <a:gd name="connsiteY0" fmla="*/ 24 h 292184"/>
              <a:gd name="connsiteX1" fmla="*/ 34957 w 63596"/>
              <a:gd name="connsiteY1" fmla="*/ 184174 h 292184"/>
              <a:gd name="connsiteX2" fmla="*/ 32 w 63596"/>
              <a:gd name="connsiteY2" fmla="*/ 292124 h 292184"/>
              <a:gd name="connsiteX3" fmla="*/ 41307 w 63596"/>
              <a:gd name="connsiteY3" fmla="*/ 196874 h 292184"/>
              <a:gd name="connsiteX4" fmla="*/ 63532 w 63596"/>
              <a:gd name="connsiteY4" fmla="*/ 24 h 29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96" h="292184">
                <a:moveTo>
                  <a:pt x="63532" y="24"/>
                </a:moveTo>
                <a:cubicBezTo>
                  <a:pt x="62474" y="-2093"/>
                  <a:pt x="45540" y="135491"/>
                  <a:pt x="34957" y="184174"/>
                </a:cubicBezTo>
                <a:cubicBezTo>
                  <a:pt x="24374" y="232857"/>
                  <a:pt x="-1026" y="290007"/>
                  <a:pt x="32" y="292124"/>
                </a:cubicBezTo>
                <a:cubicBezTo>
                  <a:pt x="1090" y="294241"/>
                  <a:pt x="30195" y="240266"/>
                  <a:pt x="41307" y="196874"/>
                </a:cubicBezTo>
                <a:cubicBezTo>
                  <a:pt x="52419" y="153482"/>
                  <a:pt x="64590" y="2141"/>
                  <a:pt x="63532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EDD59BAF-4829-4A1E-DFEA-FCB38C237EB0}"/>
              </a:ext>
            </a:extLst>
          </p:cNvPr>
          <p:cNvSpPr/>
          <p:nvPr/>
        </p:nvSpPr>
        <p:spPr>
          <a:xfrm>
            <a:off x="6273362" y="6463686"/>
            <a:ext cx="115377" cy="163525"/>
          </a:xfrm>
          <a:custGeom>
            <a:avLst/>
            <a:gdLst>
              <a:gd name="connsiteX0" fmla="*/ 438 w 115377"/>
              <a:gd name="connsiteY0" fmla="*/ 76814 h 163525"/>
              <a:gd name="connsiteX1" fmla="*/ 35363 w 115377"/>
              <a:gd name="connsiteY1" fmla="*/ 143489 h 163525"/>
              <a:gd name="connsiteX2" fmla="*/ 70288 w 115377"/>
              <a:gd name="connsiteY2" fmla="*/ 130789 h 163525"/>
              <a:gd name="connsiteX3" fmla="*/ 86163 w 115377"/>
              <a:gd name="connsiteY3" fmla="*/ 99039 h 163525"/>
              <a:gd name="connsiteX4" fmla="*/ 114738 w 115377"/>
              <a:gd name="connsiteY4" fmla="*/ 614 h 163525"/>
              <a:gd name="connsiteX5" fmla="*/ 105213 w 115377"/>
              <a:gd name="connsiteY5" fmla="*/ 60939 h 163525"/>
              <a:gd name="connsiteX6" fmla="*/ 95688 w 115377"/>
              <a:gd name="connsiteY6" fmla="*/ 133964 h 163525"/>
              <a:gd name="connsiteX7" fmla="*/ 60763 w 115377"/>
              <a:gd name="connsiteY7" fmla="*/ 162539 h 163525"/>
              <a:gd name="connsiteX8" fmla="*/ 438 w 115377"/>
              <a:gd name="connsiteY8" fmla="*/ 76814 h 1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77" h="163525">
                <a:moveTo>
                  <a:pt x="438" y="76814"/>
                </a:moveTo>
                <a:cubicBezTo>
                  <a:pt x="-3795" y="73639"/>
                  <a:pt x="23721" y="134493"/>
                  <a:pt x="35363" y="143489"/>
                </a:cubicBezTo>
                <a:cubicBezTo>
                  <a:pt x="47005" y="152485"/>
                  <a:pt x="61821" y="138197"/>
                  <a:pt x="70288" y="130789"/>
                </a:cubicBezTo>
                <a:cubicBezTo>
                  <a:pt x="78755" y="123381"/>
                  <a:pt x="78755" y="120735"/>
                  <a:pt x="86163" y="99039"/>
                </a:cubicBezTo>
                <a:cubicBezTo>
                  <a:pt x="93571" y="77343"/>
                  <a:pt x="111563" y="6964"/>
                  <a:pt x="114738" y="614"/>
                </a:cubicBezTo>
                <a:cubicBezTo>
                  <a:pt x="117913" y="-5736"/>
                  <a:pt x="108388" y="38714"/>
                  <a:pt x="105213" y="60939"/>
                </a:cubicBezTo>
                <a:cubicBezTo>
                  <a:pt x="102038" y="83164"/>
                  <a:pt x="103096" y="117031"/>
                  <a:pt x="95688" y="133964"/>
                </a:cubicBezTo>
                <a:cubicBezTo>
                  <a:pt x="88280" y="150897"/>
                  <a:pt x="75580" y="167831"/>
                  <a:pt x="60763" y="162539"/>
                </a:cubicBezTo>
                <a:cubicBezTo>
                  <a:pt x="45946" y="157247"/>
                  <a:pt x="4671" y="79989"/>
                  <a:pt x="438" y="768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51195623-3BEC-0808-E622-86EEAEB327B4}"/>
              </a:ext>
            </a:extLst>
          </p:cNvPr>
          <p:cNvSpPr/>
          <p:nvPr/>
        </p:nvSpPr>
        <p:spPr>
          <a:xfrm>
            <a:off x="6235043" y="6498896"/>
            <a:ext cx="201221" cy="197550"/>
          </a:xfrm>
          <a:custGeom>
            <a:avLst/>
            <a:gdLst>
              <a:gd name="connsiteX0" fmla="*/ 657 w 201221"/>
              <a:gd name="connsiteY0" fmla="*/ 329 h 197550"/>
              <a:gd name="connsiteX1" fmla="*/ 19707 w 201221"/>
              <a:gd name="connsiteY1" fmla="*/ 108279 h 197550"/>
              <a:gd name="connsiteX2" fmla="*/ 60982 w 201221"/>
              <a:gd name="connsiteY2" fmla="*/ 162254 h 197550"/>
              <a:gd name="connsiteX3" fmla="*/ 108607 w 201221"/>
              <a:gd name="connsiteY3" fmla="*/ 197179 h 197550"/>
              <a:gd name="connsiteX4" fmla="*/ 111782 w 201221"/>
              <a:gd name="connsiteY4" fmla="*/ 174954 h 197550"/>
              <a:gd name="connsiteX5" fmla="*/ 200682 w 201221"/>
              <a:gd name="connsiteY5" fmla="*/ 92404 h 197550"/>
              <a:gd name="connsiteX6" fmla="*/ 146707 w 201221"/>
              <a:gd name="connsiteY6" fmla="*/ 133679 h 197550"/>
              <a:gd name="connsiteX7" fmla="*/ 99082 w 201221"/>
              <a:gd name="connsiteY7" fmla="*/ 165429 h 197550"/>
              <a:gd name="connsiteX8" fmla="*/ 41932 w 201221"/>
              <a:gd name="connsiteY8" fmla="*/ 146379 h 197550"/>
              <a:gd name="connsiteX9" fmla="*/ 657 w 201221"/>
              <a:gd name="connsiteY9" fmla="*/ 329 h 1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221" h="197550">
                <a:moveTo>
                  <a:pt x="657" y="329"/>
                </a:moveTo>
                <a:cubicBezTo>
                  <a:pt x="-3047" y="-6021"/>
                  <a:pt x="9653" y="81292"/>
                  <a:pt x="19707" y="108279"/>
                </a:cubicBezTo>
                <a:cubicBezTo>
                  <a:pt x="29761" y="135267"/>
                  <a:pt x="46165" y="147437"/>
                  <a:pt x="60982" y="162254"/>
                </a:cubicBezTo>
                <a:cubicBezTo>
                  <a:pt x="75799" y="177071"/>
                  <a:pt x="108607" y="197179"/>
                  <a:pt x="108607" y="197179"/>
                </a:cubicBezTo>
                <a:cubicBezTo>
                  <a:pt x="117074" y="199296"/>
                  <a:pt x="96436" y="192416"/>
                  <a:pt x="111782" y="174954"/>
                </a:cubicBezTo>
                <a:cubicBezTo>
                  <a:pt x="127128" y="157492"/>
                  <a:pt x="194861" y="99283"/>
                  <a:pt x="200682" y="92404"/>
                </a:cubicBezTo>
                <a:cubicBezTo>
                  <a:pt x="206503" y="85525"/>
                  <a:pt x="163640" y="121508"/>
                  <a:pt x="146707" y="133679"/>
                </a:cubicBezTo>
                <a:cubicBezTo>
                  <a:pt x="129774" y="145850"/>
                  <a:pt x="116544" y="163312"/>
                  <a:pt x="99082" y="165429"/>
                </a:cubicBezTo>
                <a:cubicBezTo>
                  <a:pt x="81620" y="167546"/>
                  <a:pt x="56749" y="172837"/>
                  <a:pt x="41932" y="146379"/>
                </a:cubicBezTo>
                <a:cubicBezTo>
                  <a:pt x="27115" y="119921"/>
                  <a:pt x="4361" y="6679"/>
                  <a:pt x="657" y="3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0B8C30D2-40D0-7F00-57CA-F13692618C12}"/>
              </a:ext>
            </a:extLst>
          </p:cNvPr>
          <p:cNvSpPr/>
          <p:nvPr/>
        </p:nvSpPr>
        <p:spPr>
          <a:xfrm>
            <a:off x="6380517" y="6407876"/>
            <a:ext cx="42643" cy="220438"/>
          </a:xfrm>
          <a:custGeom>
            <a:avLst/>
            <a:gdLst>
              <a:gd name="connsiteX0" fmla="*/ 42508 w 42643"/>
              <a:gd name="connsiteY0" fmla="*/ 2449 h 220438"/>
              <a:gd name="connsiteX1" fmla="*/ 1233 w 42643"/>
              <a:gd name="connsiteY1" fmla="*/ 218349 h 220438"/>
              <a:gd name="connsiteX2" fmla="*/ 13933 w 42643"/>
              <a:gd name="connsiteY2" fmla="*/ 107224 h 220438"/>
              <a:gd name="connsiteX3" fmla="*/ 42508 w 42643"/>
              <a:gd name="connsiteY3" fmla="*/ 2449 h 22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3" h="220438">
                <a:moveTo>
                  <a:pt x="42508" y="2449"/>
                </a:moveTo>
                <a:cubicBezTo>
                  <a:pt x="40391" y="20970"/>
                  <a:pt x="5996" y="200886"/>
                  <a:pt x="1233" y="218349"/>
                </a:cubicBezTo>
                <a:cubicBezTo>
                  <a:pt x="-3530" y="235812"/>
                  <a:pt x="6525" y="138974"/>
                  <a:pt x="13933" y="107224"/>
                </a:cubicBezTo>
                <a:cubicBezTo>
                  <a:pt x="21341" y="75474"/>
                  <a:pt x="44625" y="-16072"/>
                  <a:pt x="42508" y="24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04340B05-8C24-A92F-C3DD-B6ED1351B1BC}"/>
              </a:ext>
            </a:extLst>
          </p:cNvPr>
          <p:cNvSpPr/>
          <p:nvPr/>
        </p:nvSpPr>
        <p:spPr>
          <a:xfrm>
            <a:off x="6276957" y="6499043"/>
            <a:ext cx="98443" cy="145173"/>
          </a:xfrm>
          <a:custGeom>
            <a:avLst/>
            <a:gdLst>
              <a:gd name="connsiteX0" fmla="*/ 18 w 98443"/>
              <a:gd name="connsiteY0" fmla="*/ 182 h 145173"/>
              <a:gd name="connsiteX1" fmla="*/ 19068 w 98443"/>
              <a:gd name="connsiteY1" fmla="*/ 108132 h 145173"/>
              <a:gd name="connsiteX2" fmla="*/ 50818 w 98443"/>
              <a:gd name="connsiteY2" fmla="*/ 136707 h 145173"/>
              <a:gd name="connsiteX3" fmla="*/ 98443 w 98443"/>
              <a:gd name="connsiteY3" fmla="*/ 136707 h 145173"/>
              <a:gd name="connsiteX4" fmla="*/ 22243 w 98443"/>
              <a:gd name="connsiteY4" fmla="*/ 136707 h 145173"/>
              <a:gd name="connsiteX5" fmla="*/ 18 w 98443"/>
              <a:gd name="connsiteY5" fmla="*/ 182 h 14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3" h="145173">
                <a:moveTo>
                  <a:pt x="18" y="182"/>
                </a:moveTo>
                <a:cubicBezTo>
                  <a:pt x="-511" y="-4581"/>
                  <a:pt x="10601" y="85378"/>
                  <a:pt x="19068" y="108132"/>
                </a:cubicBezTo>
                <a:cubicBezTo>
                  <a:pt x="27535" y="130886"/>
                  <a:pt x="37589" y="131945"/>
                  <a:pt x="50818" y="136707"/>
                </a:cubicBezTo>
                <a:cubicBezTo>
                  <a:pt x="64047" y="141469"/>
                  <a:pt x="98443" y="136707"/>
                  <a:pt x="98443" y="136707"/>
                </a:cubicBezTo>
                <a:cubicBezTo>
                  <a:pt x="93681" y="136707"/>
                  <a:pt x="38647" y="155757"/>
                  <a:pt x="22243" y="136707"/>
                </a:cubicBezTo>
                <a:cubicBezTo>
                  <a:pt x="5839" y="117657"/>
                  <a:pt x="547" y="4945"/>
                  <a:pt x="18" y="1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AA58BAA3-3A35-2BEA-E159-6F7A5D122CD4}"/>
              </a:ext>
            </a:extLst>
          </p:cNvPr>
          <p:cNvSpPr/>
          <p:nvPr/>
        </p:nvSpPr>
        <p:spPr>
          <a:xfrm>
            <a:off x="6372208" y="6419846"/>
            <a:ext cx="92126" cy="273106"/>
          </a:xfrm>
          <a:custGeom>
            <a:avLst/>
            <a:gdLst>
              <a:gd name="connsiteX0" fmla="*/ 92092 w 92126"/>
              <a:gd name="connsiteY0" fmla="*/ 4 h 273106"/>
              <a:gd name="connsiteX1" fmla="*/ 69867 w 92126"/>
              <a:gd name="connsiteY1" fmla="*/ 177804 h 273106"/>
              <a:gd name="connsiteX2" fmla="*/ 57167 w 92126"/>
              <a:gd name="connsiteY2" fmla="*/ 196854 h 273106"/>
              <a:gd name="connsiteX3" fmla="*/ 17 w 92126"/>
              <a:gd name="connsiteY3" fmla="*/ 273054 h 273106"/>
              <a:gd name="connsiteX4" fmla="*/ 63517 w 92126"/>
              <a:gd name="connsiteY4" fmla="*/ 184154 h 273106"/>
              <a:gd name="connsiteX5" fmla="*/ 92092 w 92126"/>
              <a:gd name="connsiteY5" fmla="*/ 4 h 27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26" h="273106">
                <a:moveTo>
                  <a:pt x="92092" y="4"/>
                </a:moveTo>
                <a:cubicBezTo>
                  <a:pt x="93150" y="-1054"/>
                  <a:pt x="69867" y="177804"/>
                  <a:pt x="69867" y="177804"/>
                </a:cubicBezTo>
                <a:cubicBezTo>
                  <a:pt x="64046" y="210612"/>
                  <a:pt x="68809" y="180979"/>
                  <a:pt x="57167" y="196854"/>
                </a:cubicBezTo>
                <a:cubicBezTo>
                  <a:pt x="45525" y="212729"/>
                  <a:pt x="-1041" y="275171"/>
                  <a:pt x="17" y="273054"/>
                </a:cubicBezTo>
                <a:cubicBezTo>
                  <a:pt x="1075" y="270937"/>
                  <a:pt x="49759" y="222783"/>
                  <a:pt x="63517" y="184154"/>
                </a:cubicBezTo>
                <a:cubicBezTo>
                  <a:pt x="77275" y="145525"/>
                  <a:pt x="91034" y="1062"/>
                  <a:pt x="92092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BF379397-DBA3-4865-2949-400B910D89B5}"/>
              </a:ext>
            </a:extLst>
          </p:cNvPr>
          <p:cNvSpPr/>
          <p:nvPr/>
        </p:nvSpPr>
        <p:spPr>
          <a:xfrm>
            <a:off x="2527238" y="6338304"/>
            <a:ext cx="310665" cy="476593"/>
          </a:xfrm>
          <a:custGeom>
            <a:avLst/>
            <a:gdLst>
              <a:gd name="connsiteX0" fmla="*/ 79437 w 310665"/>
              <a:gd name="connsiteY0" fmla="*/ 2171 h 476593"/>
              <a:gd name="connsiteX1" fmla="*/ 62 w 310665"/>
              <a:gd name="connsiteY1" fmla="*/ 208546 h 476593"/>
              <a:gd name="connsiteX2" fmla="*/ 66737 w 310665"/>
              <a:gd name="connsiteY2" fmla="*/ 408571 h 476593"/>
              <a:gd name="connsiteX3" fmla="*/ 101662 w 310665"/>
              <a:gd name="connsiteY3" fmla="*/ 433971 h 476593"/>
              <a:gd name="connsiteX4" fmla="*/ 190562 w 310665"/>
              <a:gd name="connsiteY4" fmla="*/ 468896 h 476593"/>
              <a:gd name="connsiteX5" fmla="*/ 285812 w 310665"/>
              <a:gd name="connsiteY5" fmla="*/ 272046 h 476593"/>
              <a:gd name="connsiteX6" fmla="*/ 304862 w 310665"/>
              <a:gd name="connsiteY6" fmla="*/ 211721 h 476593"/>
              <a:gd name="connsiteX7" fmla="*/ 200087 w 310665"/>
              <a:gd name="connsiteY7" fmla="*/ 252996 h 476593"/>
              <a:gd name="connsiteX8" fmla="*/ 219137 w 310665"/>
              <a:gd name="connsiteY8" fmla="*/ 68846 h 476593"/>
              <a:gd name="connsiteX9" fmla="*/ 174687 w 310665"/>
              <a:gd name="connsiteY9" fmla="*/ 97421 h 476593"/>
              <a:gd name="connsiteX10" fmla="*/ 79437 w 310665"/>
              <a:gd name="connsiteY10" fmla="*/ 2171 h 4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665" h="476593">
                <a:moveTo>
                  <a:pt x="79437" y="2171"/>
                </a:moveTo>
                <a:cubicBezTo>
                  <a:pt x="50333" y="20692"/>
                  <a:pt x="2179" y="140813"/>
                  <a:pt x="62" y="208546"/>
                </a:cubicBezTo>
                <a:cubicBezTo>
                  <a:pt x="-2055" y="276279"/>
                  <a:pt x="49804" y="371000"/>
                  <a:pt x="66737" y="408571"/>
                </a:cubicBezTo>
                <a:cubicBezTo>
                  <a:pt x="83670" y="446142"/>
                  <a:pt x="81024" y="423917"/>
                  <a:pt x="101662" y="433971"/>
                </a:cubicBezTo>
                <a:cubicBezTo>
                  <a:pt x="122300" y="444025"/>
                  <a:pt x="159870" y="495883"/>
                  <a:pt x="190562" y="468896"/>
                </a:cubicBezTo>
                <a:cubicBezTo>
                  <a:pt x="221254" y="441909"/>
                  <a:pt x="266762" y="314909"/>
                  <a:pt x="285812" y="272046"/>
                </a:cubicBezTo>
                <a:cubicBezTo>
                  <a:pt x="304862" y="229184"/>
                  <a:pt x="319149" y="214896"/>
                  <a:pt x="304862" y="211721"/>
                </a:cubicBezTo>
                <a:cubicBezTo>
                  <a:pt x="290575" y="208546"/>
                  <a:pt x="214374" y="276808"/>
                  <a:pt x="200087" y="252996"/>
                </a:cubicBezTo>
                <a:cubicBezTo>
                  <a:pt x="185800" y="229184"/>
                  <a:pt x="223370" y="94775"/>
                  <a:pt x="219137" y="68846"/>
                </a:cubicBezTo>
                <a:cubicBezTo>
                  <a:pt x="214904" y="42917"/>
                  <a:pt x="194795" y="105358"/>
                  <a:pt x="174687" y="97421"/>
                </a:cubicBezTo>
                <a:cubicBezTo>
                  <a:pt x="154579" y="89484"/>
                  <a:pt x="108541" y="-16350"/>
                  <a:pt x="79437" y="217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221F1CCA-1381-82A8-0ED6-CF60F1B2628E}"/>
              </a:ext>
            </a:extLst>
          </p:cNvPr>
          <p:cNvSpPr/>
          <p:nvPr/>
        </p:nvSpPr>
        <p:spPr>
          <a:xfrm>
            <a:off x="6221095" y="6327774"/>
            <a:ext cx="295396" cy="396909"/>
          </a:xfrm>
          <a:custGeom>
            <a:avLst/>
            <a:gdLst>
              <a:gd name="connsiteX0" fmla="*/ 132080 w 295396"/>
              <a:gd name="connsiteY0" fmla="*/ 1 h 396909"/>
              <a:gd name="connsiteX1" fmla="*/ 5080 w 295396"/>
              <a:gd name="connsiteY1" fmla="*/ 168276 h 396909"/>
              <a:gd name="connsiteX2" fmla="*/ 24130 w 295396"/>
              <a:gd name="connsiteY2" fmla="*/ 330201 h 396909"/>
              <a:gd name="connsiteX3" fmla="*/ 14605 w 295396"/>
              <a:gd name="connsiteY3" fmla="*/ 288926 h 396909"/>
              <a:gd name="connsiteX4" fmla="*/ 132080 w 295396"/>
              <a:gd name="connsiteY4" fmla="*/ 396876 h 396909"/>
              <a:gd name="connsiteX5" fmla="*/ 268605 w 295396"/>
              <a:gd name="connsiteY5" fmla="*/ 276226 h 396909"/>
              <a:gd name="connsiteX6" fmla="*/ 224155 w 295396"/>
              <a:gd name="connsiteY6" fmla="*/ 107951 h 396909"/>
              <a:gd name="connsiteX7" fmla="*/ 294005 w 295396"/>
              <a:gd name="connsiteY7" fmla="*/ 193676 h 396909"/>
              <a:gd name="connsiteX8" fmla="*/ 147955 w 295396"/>
              <a:gd name="connsiteY8" fmla="*/ 69851 h 396909"/>
              <a:gd name="connsiteX9" fmla="*/ 78105 w 295396"/>
              <a:gd name="connsiteY9" fmla="*/ 165101 h 396909"/>
              <a:gd name="connsiteX10" fmla="*/ 132080 w 295396"/>
              <a:gd name="connsiteY10" fmla="*/ 1 h 39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396" h="396909">
                <a:moveTo>
                  <a:pt x="132080" y="1"/>
                </a:moveTo>
                <a:cubicBezTo>
                  <a:pt x="119909" y="530"/>
                  <a:pt x="23072" y="113243"/>
                  <a:pt x="5080" y="168276"/>
                </a:cubicBezTo>
                <a:cubicBezTo>
                  <a:pt x="-12912" y="223309"/>
                  <a:pt x="22542" y="310093"/>
                  <a:pt x="24130" y="330201"/>
                </a:cubicBezTo>
                <a:cubicBezTo>
                  <a:pt x="25717" y="350309"/>
                  <a:pt x="-3386" y="277814"/>
                  <a:pt x="14605" y="288926"/>
                </a:cubicBezTo>
                <a:cubicBezTo>
                  <a:pt x="32596" y="300038"/>
                  <a:pt x="89747" y="398993"/>
                  <a:pt x="132080" y="396876"/>
                </a:cubicBezTo>
                <a:cubicBezTo>
                  <a:pt x="174413" y="394759"/>
                  <a:pt x="253259" y="324380"/>
                  <a:pt x="268605" y="276226"/>
                </a:cubicBezTo>
                <a:cubicBezTo>
                  <a:pt x="283951" y="228072"/>
                  <a:pt x="219922" y="121709"/>
                  <a:pt x="224155" y="107951"/>
                </a:cubicBezTo>
                <a:cubicBezTo>
                  <a:pt x="228388" y="94193"/>
                  <a:pt x="306705" y="200026"/>
                  <a:pt x="294005" y="193676"/>
                </a:cubicBezTo>
                <a:cubicBezTo>
                  <a:pt x="281305" y="187326"/>
                  <a:pt x="183938" y="74613"/>
                  <a:pt x="147955" y="69851"/>
                </a:cubicBezTo>
                <a:cubicBezTo>
                  <a:pt x="111972" y="65089"/>
                  <a:pt x="78105" y="174097"/>
                  <a:pt x="78105" y="165101"/>
                </a:cubicBezTo>
                <a:cubicBezTo>
                  <a:pt x="78105" y="156105"/>
                  <a:pt x="144251" y="-528"/>
                  <a:pt x="132080" y="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43C1D72A-AD09-23AF-D55F-0CFEE9E356A0}"/>
              </a:ext>
            </a:extLst>
          </p:cNvPr>
          <p:cNvSpPr/>
          <p:nvPr/>
        </p:nvSpPr>
        <p:spPr>
          <a:xfrm>
            <a:off x="6195779" y="6333990"/>
            <a:ext cx="325611" cy="333954"/>
          </a:xfrm>
          <a:custGeom>
            <a:avLst/>
            <a:gdLst>
              <a:gd name="connsiteX0" fmla="*/ 191672 w 325611"/>
              <a:gd name="connsiteY0" fmla="*/ 65 h 333954"/>
              <a:gd name="connsiteX1" fmla="*/ 298463 w 325611"/>
              <a:gd name="connsiteY1" fmla="*/ 173601 h 333954"/>
              <a:gd name="connsiteX2" fmla="*/ 305138 w 325611"/>
              <a:gd name="connsiteY2" fmla="*/ 313765 h 333954"/>
              <a:gd name="connsiteX3" fmla="*/ 58183 w 325611"/>
              <a:gd name="connsiteY3" fmla="*/ 320439 h 333954"/>
              <a:gd name="connsiteX4" fmla="*/ 11462 w 325611"/>
              <a:gd name="connsiteY4" fmla="*/ 193625 h 333954"/>
              <a:gd name="connsiteX5" fmla="*/ 191672 w 325611"/>
              <a:gd name="connsiteY5" fmla="*/ 65 h 33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611" h="333954">
                <a:moveTo>
                  <a:pt x="191672" y="65"/>
                </a:moveTo>
                <a:cubicBezTo>
                  <a:pt x="239506" y="-3272"/>
                  <a:pt x="279552" y="121318"/>
                  <a:pt x="298463" y="173601"/>
                </a:cubicBezTo>
                <a:cubicBezTo>
                  <a:pt x="317374" y="225884"/>
                  <a:pt x="345185" y="289292"/>
                  <a:pt x="305138" y="313765"/>
                </a:cubicBezTo>
                <a:cubicBezTo>
                  <a:pt x="265091" y="338238"/>
                  <a:pt x="107129" y="340462"/>
                  <a:pt x="58183" y="320439"/>
                </a:cubicBezTo>
                <a:cubicBezTo>
                  <a:pt x="9237" y="300416"/>
                  <a:pt x="-16348" y="241458"/>
                  <a:pt x="11462" y="193625"/>
                </a:cubicBezTo>
                <a:cubicBezTo>
                  <a:pt x="39272" y="145792"/>
                  <a:pt x="143838" y="3402"/>
                  <a:pt x="191672" y="65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3ADCE248-4AAA-8D08-9E1F-5884FE87E8A3}"/>
              </a:ext>
            </a:extLst>
          </p:cNvPr>
          <p:cNvSpPr/>
          <p:nvPr/>
        </p:nvSpPr>
        <p:spPr>
          <a:xfrm>
            <a:off x="2526952" y="6160257"/>
            <a:ext cx="296596" cy="584321"/>
          </a:xfrm>
          <a:custGeom>
            <a:avLst/>
            <a:gdLst>
              <a:gd name="connsiteX0" fmla="*/ 116131 w 296596"/>
              <a:gd name="connsiteY0" fmla="*/ 263 h 584321"/>
              <a:gd name="connsiteX1" fmla="*/ 256295 w 296596"/>
              <a:gd name="connsiteY1" fmla="*/ 253892 h 584321"/>
              <a:gd name="connsiteX2" fmla="*/ 296341 w 296596"/>
              <a:gd name="connsiteY2" fmla="*/ 427428 h 584321"/>
              <a:gd name="connsiteX3" fmla="*/ 242946 w 296596"/>
              <a:gd name="connsiteY3" fmla="*/ 560917 h 584321"/>
              <a:gd name="connsiteX4" fmla="*/ 62736 w 296596"/>
              <a:gd name="connsiteY4" fmla="*/ 574266 h 584321"/>
              <a:gd name="connsiteX5" fmla="*/ 2666 w 296596"/>
              <a:gd name="connsiteY5" fmla="*/ 454125 h 584321"/>
              <a:gd name="connsiteX6" fmla="*/ 22689 w 296596"/>
              <a:gd name="connsiteY6" fmla="*/ 307288 h 584321"/>
              <a:gd name="connsiteX7" fmla="*/ 129480 w 296596"/>
              <a:gd name="connsiteY7" fmla="*/ 207171 h 584321"/>
              <a:gd name="connsiteX8" fmla="*/ 116131 w 296596"/>
              <a:gd name="connsiteY8" fmla="*/ 263 h 58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596" h="584321">
                <a:moveTo>
                  <a:pt x="116131" y="263"/>
                </a:moveTo>
                <a:cubicBezTo>
                  <a:pt x="137267" y="8050"/>
                  <a:pt x="226260" y="182698"/>
                  <a:pt x="256295" y="253892"/>
                </a:cubicBezTo>
                <a:cubicBezTo>
                  <a:pt x="286330" y="325086"/>
                  <a:pt x="298566" y="376257"/>
                  <a:pt x="296341" y="427428"/>
                </a:cubicBezTo>
                <a:cubicBezTo>
                  <a:pt x="294116" y="478599"/>
                  <a:pt x="281880" y="536444"/>
                  <a:pt x="242946" y="560917"/>
                </a:cubicBezTo>
                <a:cubicBezTo>
                  <a:pt x="204012" y="585390"/>
                  <a:pt x="102783" y="592065"/>
                  <a:pt x="62736" y="574266"/>
                </a:cubicBezTo>
                <a:cubicBezTo>
                  <a:pt x="22689" y="556467"/>
                  <a:pt x="9340" y="498621"/>
                  <a:pt x="2666" y="454125"/>
                </a:cubicBezTo>
                <a:cubicBezTo>
                  <a:pt x="-4008" y="409629"/>
                  <a:pt x="1553" y="348447"/>
                  <a:pt x="22689" y="307288"/>
                </a:cubicBezTo>
                <a:cubicBezTo>
                  <a:pt x="43825" y="266129"/>
                  <a:pt x="111682" y="255005"/>
                  <a:pt x="129480" y="207171"/>
                </a:cubicBezTo>
                <a:cubicBezTo>
                  <a:pt x="147278" y="159337"/>
                  <a:pt x="94995" y="-7524"/>
                  <a:pt x="116131" y="26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870F82E2-4AA3-061F-E7CF-DA9DC1A04921}"/>
              </a:ext>
            </a:extLst>
          </p:cNvPr>
          <p:cNvSpPr/>
          <p:nvPr/>
        </p:nvSpPr>
        <p:spPr>
          <a:xfrm>
            <a:off x="2241809" y="4480020"/>
            <a:ext cx="700327" cy="2310805"/>
          </a:xfrm>
          <a:custGeom>
            <a:avLst/>
            <a:gdLst>
              <a:gd name="connsiteX0" fmla="*/ 227738 w 700327"/>
              <a:gd name="connsiteY0" fmla="*/ 125352 h 2310805"/>
              <a:gd name="connsiteX1" fmla="*/ 227738 w 700327"/>
              <a:gd name="connsiteY1" fmla="*/ 185422 h 2310805"/>
              <a:gd name="connsiteX2" fmla="*/ 694950 w 700327"/>
              <a:gd name="connsiteY2" fmla="*/ 2261177 h 2310805"/>
              <a:gd name="connsiteX3" fmla="*/ 474693 w 700327"/>
              <a:gd name="connsiteY3" fmla="*/ 1687174 h 2310805"/>
              <a:gd name="connsiteX4" fmla="*/ 367902 w 700327"/>
              <a:gd name="connsiteY4" fmla="*/ 1967501 h 2310805"/>
              <a:gd name="connsiteX5" fmla="*/ 54203 w 700327"/>
              <a:gd name="connsiteY5" fmla="*/ 846193 h 2310805"/>
              <a:gd name="connsiteX6" fmla="*/ 14156 w 700327"/>
              <a:gd name="connsiteY6" fmla="*/ 1280033 h 2310805"/>
              <a:gd name="connsiteX7" fmla="*/ 207715 w 700327"/>
              <a:gd name="connsiteY7" fmla="*/ 78631 h 2310805"/>
              <a:gd name="connsiteX8" fmla="*/ 227738 w 700327"/>
              <a:gd name="connsiteY8" fmla="*/ 125352 h 231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327" h="2310805">
                <a:moveTo>
                  <a:pt x="227738" y="125352"/>
                </a:moveTo>
                <a:cubicBezTo>
                  <a:pt x="231075" y="143150"/>
                  <a:pt x="149869" y="-170549"/>
                  <a:pt x="227738" y="185422"/>
                </a:cubicBezTo>
                <a:cubicBezTo>
                  <a:pt x="305607" y="541393"/>
                  <a:pt x="653791" y="2010885"/>
                  <a:pt x="694950" y="2261177"/>
                </a:cubicBezTo>
                <a:cubicBezTo>
                  <a:pt x="736109" y="2511469"/>
                  <a:pt x="529201" y="1736120"/>
                  <a:pt x="474693" y="1687174"/>
                </a:cubicBezTo>
                <a:cubicBezTo>
                  <a:pt x="420185" y="1638228"/>
                  <a:pt x="437984" y="2107665"/>
                  <a:pt x="367902" y="1967501"/>
                </a:cubicBezTo>
                <a:cubicBezTo>
                  <a:pt x="297820" y="1827338"/>
                  <a:pt x="113161" y="960771"/>
                  <a:pt x="54203" y="846193"/>
                </a:cubicBezTo>
                <a:cubicBezTo>
                  <a:pt x="-4755" y="731615"/>
                  <a:pt x="-11429" y="1407960"/>
                  <a:pt x="14156" y="1280033"/>
                </a:cubicBezTo>
                <a:cubicBezTo>
                  <a:pt x="39741" y="1152106"/>
                  <a:pt x="174343" y="272190"/>
                  <a:pt x="207715" y="78631"/>
                </a:cubicBezTo>
                <a:cubicBezTo>
                  <a:pt x="241087" y="-114928"/>
                  <a:pt x="224401" y="107554"/>
                  <a:pt x="227738" y="12535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0C42AF51-9DD2-AC97-B024-D18CA25DC7A4}"/>
              </a:ext>
            </a:extLst>
          </p:cNvPr>
          <p:cNvSpPr/>
          <p:nvPr/>
        </p:nvSpPr>
        <p:spPr>
          <a:xfrm>
            <a:off x="5559764" y="4180623"/>
            <a:ext cx="983502" cy="2974429"/>
          </a:xfrm>
          <a:custGeom>
            <a:avLst/>
            <a:gdLst>
              <a:gd name="connsiteX0" fmla="*/ 534011 w 983502"/>
              <a:gd name="connsiteY0" fmla="*/ 111050 h 2974429"/>
              <a:gd name="connsiteX1" fmla="*/ 974525 w 983502"/>
              <a:gd name="connsiteY1" fmla="*/ 1506011 h 2974429"/>
              <a:gd name="connsiteX2" fmla="*/ 827687 w 983502"/>
              <a:gd name="connsiteY2" fmla="*/ 2313619 h 2974429"/>
              <a:gd name="connsiteX3" fmla="*/ 794315 w 983502"/>
              <a:gd name="connsiteY3" fmla="*/ 2033292 h 2974429"/>
              <a:gd name="connsiteX4" fmla="*/ 453918 w 983502"/>
              <a:gd name="connsiteY4" fmla="*/ 2974390 h 2974429"/>
              <a:gd name="connsiteX5" fmla="*/ 660826 w 983502"/>
              <a:gd name="connsiteY5" fmla="*/ 1993246 h 2974429"/>
              <a:gd name="connsiteX6" fmla="*/ 674175 w 983502"/>
              <a:gd name="connsiteY6" fmla="*/ 1272405 h 2974429"/>
              <a:gd name="connsiteX7" fmla="*/ 55 w 983502"/>
              <a:gd name="connsiteY7" fmla="*/ 71003 h 2974429"/>
              <a:gd name="connsiteX8" fmla="*/ 634128 w 983502"/>
              <a:gd name="connsiteY8" fmla="*/ 998752 h 2974429"/>
              <a:gd name="connsiteX9" fmla="*/ 273708 w 983502"/>
              <a:gd name="connsiteY9" fmla="*/ 4259 h 2974429"/>
              <a:gd name="connsiteX10" fmla="*/ 587407 w 983502"/>
              <a:gd name="connsiteY10" fmla="*/ 618308 h 2974429"/>
              <a:gd name="connsiteX11" fmla="*/ 534011 w 983502"/>
              <a:gd name="connsiteY11" fmla="*/ 111050 h 297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502" h="2974429">
                <a:moveTo>
                  <a:pt x="534011" y="111050"/>
                </a:moveTo>
                <a:cubicBezTo>
                  <a:pt x="598531" y="259001"/>
                  <a:pt x="925579" y="1138916"/>
                  <a:pt x="974525" y="1506011"/>
                </a:cubicBezTo>
                <a:cubicBezTo>
                  <a:pt x="1023471" y="1873106"/>
                  <a:pt x="857722" y="2225739"/>
                  <a:pt x="827687" y="2313619"/>
                </a:cubicBezTo>
                <a:cubicBezTo>
                  <a:pt x="797652" y="2401499"/>
                  <a:pt x="856610" y="1923164"/>
                  <a:pt x="794315" y="2033292"/>
                </a:cubicBezTo>
                <a:cubicBezTo>
                  <a:pt x="732020" y="2143421"/>
                  <a:pt x="476166" y="2981064"/>
                  <a:pt x="453918" y="2974390"/>
                </a:cubicBezTo>
                <a:cubicBezTo>
                  <a:pt x="431670" y="2967716"/>
                  <a:pt x="624117" y="2276910"/>
                  <a:pt x="660826" y="1993246"/>
                </a:cubicBezTo>
                <a:cubicBezTo>
                  <a:pt x="697535" y="1709582"/>
                  <a:pt x="784304" y="1592779"/>
                  <a:pt x="674175" y="1272405"/>
                </a:cubicBezTo>
                <a:cubicBezTo>
                  <a:pt x="564047" y="952031"/>
                  <a:pt x="6729" y="116612"/>
                  <a:pt x="55" y="71003"/>
                </a:cubicBezTo>
                <a:cubicBezTo>
                  <a:pt x="-6619" y="25394"/>
                  <a:pt x="588519" y="1009876"/>
                  <a:pt x="634128" y="998752"/>
                </a:cubicBezTo>
                <a:cubicBezTo>
                  <a:pt x="679737" y="987628"/>
                  <a:pt x="281495" y="67666"/>
                  <a:pt x="273708" y="4259"/>
                </a:cubicBezTo>
                <a:cubicBezTo>
                  <a:pt x="265921" y="-59148"/>
                  <a:pt x="539574" y="606072"/>
                  <a:pt x="587407" y="618308"/>
                </a:cubicBezTo>
                <a:cubicBezTo>
                  <a:pt x="635240" y="630544"/>
                  <a:pt x="469491" y="-36901"/>
                  <a:pt x="534011" y="111050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F9D816D3-3D53-D99E-C975-916F29EA7CDB}"/>
              </a:ext>
            </a:extLst>
          </p:cNvPr>
          <p:cNvSpPr/>
          <p:nvPr/>
        </p:nvSpPr>
        <p:spPr>
          <a:xfrm>
            <a:off x="3081873" y="7133289"/>
            <a:ext cx="1365276" cy="3114649"/>
          </a:xfrm>
          <a:custGeom>
            <a:avLst/>
            <a:gdLst>
              <a:gd name="connsiteX0" fmla="*/ 332446 w 1365276"/>
              <a:gd name="connsiteY0" fmla="*/ 232245 h 3114649"/>
              <a:gd name="connsiteX1" fmla="*/ 1095844 w 1365276"/>
              <a:gd name="connsiteY1" fmla="*/ 2505661 h 3114649"/>
              <a:gd name="connsiteX2" fmla="*/ 1364292 w 1365276"/>
              <a:gd name="connsiteY2" fmla="*/ 3101280 h 3114649"/>
              <a:gd name="connsiteX3" fmla="*/ 1020344 w 1365276"/>
              <a:gd name="connsiteY3" fmla="*/ 2841221 h 3114649"/>
              <a:gd name="connsiteX4" fmla="*/ 47221 w 1365276"/>
              <a:gd name="connsiteY4" fmla="*/ 1960377 h 3114649"/>
              <a:gd name="connsiteX5" fmla="*/ 164666 w 1365276"/>
              <a:gd name="connsiteY5" fmla="*/ 2128157 h 3114649"/>
              <a:gd name="connsiteX6" fmla="*/ 273723 w 1365276"/>
              <a:gd name="connsiteY6" fmla="*/ 1205368 h 3114649"/>
              <a:gd name="connsiteX7" fmla="*/ 298890 w 1365276"/>
              <a:gd name="connsiteY7" fmla="*/ 1482205 h 3114649"/>
              <a:gd name="connsiteX8" fmla="*/ 282112 w 1365276"/>
              <a:gd name="connsiteY8" fmla="*/ 702028 h 3114649"/>
              <a:gd name="connsiteX9" fmla="*/ 290501 w 1365276"/>
              <a:gd name="connsiteY9" fmla="*/ 475526 h 3114649"/>
              <a:gd name="connsiteX10" fmla="*/ 349224 w 1365276"/>
              <a:gd name="connsiteY10" fmla="*/ 1004032 h 3114649"/>
              <a:gd name="connsiteX11" fmla="*/ 298890 w 1365276"/>
              <a:gd name="connsiteY11" fmla="*/ 165133 h 3114649"/>
              <a:gd name="connsiteX12" fmla="*/ 332446 w 1365276"/>
              <a:gd name="connsiteY12" fmla="*/ 232245 h 31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5276" h="3114649">
                <a:moveTo>
                  <a:pt x="332446" y="232245"/>
                </a:moveTo>
                <a:cubicBezTo>
                  <a:pt x="465272" y="622333"/>
                  <a:pt x="923870" y="2027489"/>
                  <a:pt x="1095844" y="2505661"/>
                </a:cubicBezTo>
                <a:cubicBezTo>
                  <a:pt x="1267818" y="2983833"/>
                  <a:pt x="1376875" y="3045353"/>
                  <a:pt x="1364292" y="3101280"/>
                </a:cubicBezTo>
                <a:cubicBezTo>
                  <a:pt x="1351709" y="3157207"/>
                  <a:pt x="1239856" y="3031372"/>
                  <a:pt x="1020344" y="2841221"/>
                </a:cubicBezTo>
                <a:cubicBezTo>
                  <a:pt x="800832" y="2651071"/>
                  <a:pt x="189834" y="2079221"/>
                  <a:pt x="47221" y="1960377"/>
                </a:cubicBezTo>
                <a:cubicBezTo>
                  <a:pt x="-95392" y="1841533"/>
                  <a:pt x="126916" y="2253992"/>
                  <a:pt x="164666" y="2128157"/>
                </a:cubicBezTo>
                <a:cubicBezTo>
                  <a:pt x="202416" y="2002322"/>
                  <a:pt x="251352" y="1313027"/>
                  <a:pt x="273723" y="1205368"/>
                </a:cubicBezTo>
                <a:cubicBezTo>
                  <a:pt x="296094" y="1097709"/>
                  <a:pt x="297492" y="1566095"/>
                  <a:pt x="298890" y="1482205"/>
                </a:cubicBezTo>
                <a:cubicBezTo>
                  <a:pt x="300288" y="1398315"/>
                  <a:pt x="283510" y="869808"/>
                  <a:pt x="282112" y="702028"/>
                </a:cubicBezTo>
                <a:cubicBezTo>
                  <a:pt x="280714" y="534248"/>
                  <a:pt x="279316" y="425192"/>
                  <a:pt x="290501" y="475526"/>
                </a:cubicBezTo>
                <a:cubicBezTo>
                  <a:pt x="301686" y="525860"/>
                  <a:pt x="347826" y="1055764"/>
                  <a:pt x="349224" y="1004032"/>
                </a:cubicBezTo>
                <a:cubicBezTo>
                  <a:pt x="350622" y="952300"/>
                  <a:pt x="304483" y="297959"/>
                  <a:pt x="298890" y="165133"/>
                </a:cubicBezTo>
                <a:cubicBezTo>
                  <a:pt x="293297" y="32307"/>
                  <a:pt x="199620" y="-157843"/>
                  <a:pt x="332446" y="23224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DF8F835B-16FD-D755-CEC6-3296B3933A98}"/>
              </a:ext>
            </a:extLst>
          </p:cNvPr>
          <p:cNvSpPr/>
          <p:nvPr/>
        </p:nvSpPr>
        <p:spPr>
          <a:xfrm>
            <a:off x="5712311" y="7559755"/>
            <a:ext cx="279115" cy="1825366"/>
          </a:xfrm>
          <a:custGeom>
            <a:avLst/>
            <a:gdLst>
              <a:gd name="connsiteX0" fmla="*/ 52613 w 279115"/>
              <a:gd name="connsiteY0" fmla="*/ 12948 h 1825366"/>
              <a:gd name="connsiteX1" fmla="*/ 61 w 279115"/>
              <a:gd name="connsiteY1" fmla="*/ 1190107 h 1825366"/>
              <a:gd name="connsiteX2" fmla="*/ 63123 w 279115"/>
              <a:gd name="connsiteY2" fmla="*/ 1205873 h 1825366"/>
              <a:gd name="connsiteX3" fmla="*/ 178737 w 279115"/>
              <a:gd name="connsiteY3" fmla="*/ 1820728 h 1825366"/>
              <a:gd name="connsiteX4" fmla="*/ 273330 w 279115"/>
              <a:gd name="connsiteY4" fmla="*/ 1447611 h 1825366"/>
              <a:gd name="connsiteX5" fmla="*/ 257565 w 279115"/>
              <a:gd name="connsiteY5" fmla="*/ 722397 h 1825366"/>
              <a:gd name="connsiteX6" fmla="*/ 273330 w 279115"/>
              <a:gd name="connsiteY6" fmla="*/ 932604 h 1825366"/>
              <a:gd name="connsiteX7" fmla="*/ 141951 w 279115"/>
              <a:gd name="connsiteY7" fmla="*/ 144328 h 1825366"/>
              <a:gd name="connsiteX8" fmla="*/ 110420 w 279115"/>
              <a:gd name="connsiteY8" fmla="*/ 538466 h 1825366"/>
              <a:gd name="connsiteX9" fmla="*/ 52613 w 279115"/>
              <a:gd name="connsiteY9" fmla="*/ 12948 h 182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115" h="1825366">
                <a:moveTo>
                  <a:pt x="52613" y="12948"/>
                </a:moveTo>
                <a:cubicBezTo>
                  <a:pt x="34220" y="121555"/>
                  <a:pt x="-1691" y="991286"/>
                  <a:pt x="61" y="1190107"/>
                </a:cubicBezTo>
                <a:cubicBezTo>
                  <a:pt x="1813" y="1388928"/>
                  <a:pt x="33344" y="1100770"/>
                  <a:pt x="63123" y="1205873"/>
                </a:cubicBezTo>
                <a:cubicBezTo>
                  <a:pt x="92902" y="1310976"/>
                  <a:pt x="143703" y="1780438"/>
                  <a:pt x="178737" y="1820728"/>
                </a:cubicBezTo>
                <a:cubicBezTo>
                  <a:pt x="213772" y="1861018"/>
                  <a:pt x="260192" y="1630666"/>
                  <a:pt x="273330" y="1447611"/>
                </a:cubicBezTo>
                <a:cubicBezTo>
                  <a:pt x="286468" y="1264556"/>
                  <a:pt x="257565" y="808231"/>
                  <a:pt x="257565" y="722397"/>
                </a:cubicBezTo>
                <a:cubicBezTo>
                  <a:pt x="257565" y="636563"/>
                  <a:pt x="292599" y="1028949"/>
                  <a:pt x="273330" y="932604"/>
                </a:cubicBezTo>
                <a:cubicBezTo>
                  <a:pt x="254061" y="836259"/>
                  <a:pt x="169103" y="210018"/>
                  <a:pt x="141951" y="144328"/>
                </a:cubicBezTo>
                <a:cubicBezTo>
                  <a:pt x="114799" y="78638"/>
                  <a:pt x="124434" y="562990"/>
                  <a:pt x="110420" y="538466"/>
                </a:cubicBezTo>
                <a:cubicBezTo>
                  <a:pt x="96406" y="513942"/>
                  <a:pt x="71006" y="-95659"/>
                  <a:pt x="52613" y="129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C533A00B-E331-FDA2-AFEF-68FF6DDD3DE3}"/>
              </a:ext>
            </a:extLst>
          </p:cNvPr>
          <p:cNvSpPr/>
          <p:nvPr/>
        </p:nvSpPr>
        <p:spPr>
          <a:xfrm>
            <a:off x="3147425" y="5454640"/>
            <a:ext cx="530481" cy="181930"/>
          </a:xfrm>
          <a:custGeom>
            <a:avLst/>
            <a:gdLst>
              <a:gd name="connsiteX0" fmla="*/ 509 w 530481"/>
              <a:gd name="connsiteY0" fmla="*/ 181662 h 181930"/>
              <a:gd name="connsiteX1" fmla="*/ 140418 w 530481"/>
              <a:gd name="connsiteY1" fmla="*/ 46750 h 181930"/>
              <a:gd name="connsiteX2" fmla="*/ 315303 w 530481"/>
              <a:gd name="connsiteY2" fmla="*/ 46750 h 181930"/>
              <a:gd name="connsiteX3" fmla="*/ 275329 w 530481"/>
              <a:gd name="connsiteY3" fmla="*/ 1780 h 181930"/>
              <a:gd name="connsiteX4" fmla="*/ 530162 w 530481"/>
              <a:gd name="connsiteY4" fmla="*/ 116704 h 181930"/>
              <a:gd name="connsiteX5" fmla="*/ 325296 w 530481"/>
              <a:gd name="connsiteY5" fmla="*/ 46750 h 181930"/>
              <a:gd name="connsiteX6" fmla="*/ 190385 w 530481"/>
              <a:gd name="connsiteY6" fmla="*/ 6776 h 181930"/>
              <a:gd name="connsiteX7" fmla="*/ 509 w 530481"/>
              <a:gd name="connsiteY7" fmla="*/ 181662 h 1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481" h="181930">
                <a:moveTo>
                  <a:pt x="509" y="181662"/>
                </a:moveTo>
                <a:cubicBezTo>
                  <a:pt x="-7819" y="188324"/>
                  <a:pt x="87952" y="69235"/>
                  <a:pt x="140418" y="46750"/>
                </a:cubicBezTo>
                <a:cubicBezTo>
                  <a:pt x="192884" y="24265"/>
                  <a:pt x="292818" y="54245"/>
                  <a:pt x="315303" y="46750"/>
                </a:cubicBezTo>
                <a:cubicBezTo>
                  <a:pt x="337788" y="39255"/>
                  <a:pt x="239519" y="-9879"/>
                  <a:pt x="275329" y="1780"/>
                </a:cubicBezTo>
                <a:cubicBezTo>
                  <a:pt x="311139" y="13439"/>
                  <a:pt x="521834" y="109209"/>
                  <a:pt x="530162" y="116704"/>
                </a:cubicBezTo>
                <a:cubicBezTo>
                  <a:pt x="538490" y="124199"/>
                  <a:pt x="381926" y="65071"/>
                  <a:pt x="325296" y="46750"/>
                </a:cubicBezTo>
                <a:cubicBezTo>
                  <a:pt x="268667" y="28429"/>
                  <a:pt x="242018" y="-9880"/>
                  <a:pt x="190385" y="6776"/>
                </a:cubicBezTo>
                <a:cubicBezTo>
                  <a:pt x="138752" y="23432"/>
                  <a:pt x="8837" y="175000"/>
                  <a:pt x="509" y="181662"/>
                </a:cubicBezTo>
                <a:close/>
              </a:path>
            </a:pathLst>
          </a:custGeom>
          <a:solidFill>
            <a:srgbClr val="28657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39DC477C-9ABB-FEA1-9B49-74D04B2D272B}"/>
              </a:ext>
            </a:extLst>
          </p:cNvPr>
          <p:cNvSpPr/>
          <p:nvPr/>
        </p:nvSpPr>
        <p:spPr>
          <a:xfrm>
            <a:off x="5476405" y="5456420"/>
            <a:ext cx="365502" cy="329793"/>
          </a:xfrm>
          <a:custGeom>
            <a:avLst/>
            <a:gdLst>
              <a:gd name="connsiteX0" fmla="*/ 2 w 365502"/>
              <a:gd name="connsiteY0" fmla="*/ 39973 h 329793"/>
              <a:gd name="connsiteX1" fmla="*/ 239844 w 365502"/>
              <a:gd name="connsiteY1" fmla="*/ 34977 h 329793"/>
              <a:gd name="connsiteX2" fmla="*/ 344775 w 365502"/>
              <a:gd name="connsiteY2" fmla="*/ 144905 h 329793"/>
              <a:gd name="connsiteX3" fmla="*/ 359765 w 365502"/>
              <a:gd name="connsiteY3" fmla="*/ 84944 h 329793"/>
              <a:gd name="connsiteX4" fmla="*/ 274821 w 365502"/>
              <a:gd name="connsiteY4" fmla="*/ 329783 h 329793"/>
              <a:gd name="connsiteX5" fmla="*/ 319792 w 365502"/>
              <a:gd name="connsiteY5" fmla="*/ 94937 h 329793"/>
              <a:gd name="connsiteX6" fmla="*/ 244841 w 365502"/>
              <a:gd name="connsiteY6" fmla="*/ 74950 h 329793"/>
              <a:gd name="connsiteX7" fmla="*/ 289811 w 365502"/>
              <a:gd name="connsiteY7" fmla="*/ 39973 h 329793"/>
              <a:gd name="connsiteX8" fmla="*/ 244841 w 365502"/>
              <a:gd name="connsiteY8" fmla="*/ 0 h 329793"/>
              <a:gd name="connsiteX9" fmla="*/ 2 w 365502"/>
              <a:gd name="connsiteY9" fmla="*/ 39973 h 3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502" h="329793">
                <a:moveTo>
                  <a:pt x="2" y="39973"/>
                </a:moveTo>
                <a:cubicBezTo>
                  <a:pt x="-831" y="45802"/>
                  <a:pt x="182382" y="17488"/>
                  <a:pt x="239844" y="34977"/>
                </a:cubicBezTo>
                <a:cubicBezTo>
                  <a:pt x="297306" y="52466"/>
                  <a:pt x="324788" y="136577"/>
                  <a:pt x="344775" y="144905"/>
                </a:cubicBezTo>
                <a:cubicBezTo>
                  <a:pt x="364762" y="153233"/>
                  <a:pt x="371424" y="54131"/>
                  <a:pt x="359765" y="84944"/>
                </a:cubicBezTo>
                <a:cubicBezTo>
                  <a:pt x="348106" y="115757"/>
                  <a:pt x="281483" y="328118"/>
                  <a:pt x="274821" y="329783"/>
                </a:cubicBezTo>
                <a:cubicBezTo>
                  <a:pt x="268159" y="331448"/>
                  <a:pt x="324789" y="137409"/>
                  <a:pt x="319792" y="94937"/>
                </a:cubicBezTo>
                <a:cubicBezTo>
                  <a:pt x="314795" y="52465"/>
                  <a:pt x="249838" y="84111"/>
                  <a:pt x="244841" y="74950"/>
                </a:cubicBezTo>
                <a:cubicBezTo>
                  <a:pt x="239844" y="65789"/>
                  <a:pt x="289811" y="52465"/>
                  <a:pt x="289811" y="39973"/>
                </a:cubicBezTo>
                <a:cubicBezTo>
                  <a:pt x="289811" y="27481"/>
                  <a:pt x="291477" y="0"/>
                  <a:pt x="244841" y="0"/>
                </a:cubicBezTo>
                <a:cubicBezTo>
                  <a:pt x="198205" y="0"/>
                  <a:pt x="835" y="34144"/>
                  <a:pt x="2" y="39973"/>
                </a:cubicBezTo>
                <a:close/>
              </a:path>
            </a:pathLst>
          </a:custGeom>
          <a:solidFill>
            <a:srgbClr val="28657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CB3A26BF-A778-8717-D15F-40327A011CEE}"/>
              </a:ext>
            </a:extLst>
          </p:cNvPr>
          <p:cNvSpPr/>
          <p:nvPr/>
        </p:nvSpPr>
        <p:spPr>
          <a:xfrm>
            <a:off x="3502138" y="5404873"/>
            <a:ext cx="725120" cy="346290"/>
          </a:xfrm>
          <a:custGeom>
            <a:avLst/>
            <a:gdLst>
              <a:gd name="connsiteX0" fmla="*/ 724957 w 725120"/>
              <a:gd name="connsiteY0" fmla="*/ 25380 h 346290"/>
              <a:gd name="connsiteX1" fmla="*/ 516409 w 725120"/>
              <a:gd name="connsiteY1" fmla="*/ 9338 h 346290"/>
              <a:gd name="connsiteX2" fmla="*/ 91294 w 725120"/>
              <a:gd name="connsiteY2" fmla="*/ 161738 h 346290"/>
              <a:gd name="connsiteX3" fmla="*/ 163483 w 725120"/>
              <a:gd name="connsiteY3" fmla="*/ 105590 h 346290"/>
              <a:gd name="connsiteX4" fmla="*/ 3062 w 725120"/>
              <a:gd name="connsiteY4" fmla="*/ 346222 h 346290"/>
              <a:gd name="connsiteX5" fmla="*/ 331925 w 725120"/>
              <a:gd name="connsiteY5" fmla="*/ 129653 h 346290"/>
              <a:gd name="connsiteX6" fmla="*/ 516409 w 725120"/>
              <a:gd name="connsiteY6" fmla="*/ 57464 h 346290"/>
              <a:gd name="connsiteX7" fmla="*/ 396094 w 725120"/>
              <a:gd name="connsiteY7" fmla="*/ 266011 h 346290"/>
              <a:gd name="connsiteX8" fmla="*/ 404115 w 725120"/>
              <a:gd name="connsiteY8" fmla="*/ 249969 h 346290"/>
              <a:gd name="connsiteX9" fmla="*/ 548494 w 725120"/>
              <a:gd name="connsiteY9" fmla="*/ 97569 h 346290"/>
              <a:gd name="connsiteX10" fmla="*/ 724957 w 725120"/>
              <a:gd name="connsiteY10" fmla="*/ 25380 h 34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5120" h="346290">
                <a:moveTo>
                  <a:pt x="724957" y="25380"/>
                </a:moveTo>
                <a:cubicBezTo>
                  <a:pt x="719609" y="10675"/>
                  <a:pt x="622019" y="-13388"/>
                  <a:pt x="516409" y="9338"/>
                </a:cubicBezTo>
                <a:cubicBezTo>
                  <a:pt x="410799" y="32064"/>
                  <a:pt x="150115" y="145696"/>
                  <a:pt x="91294" y="161738"/>
                </a:cubicBezTo>
                <a:cubicBezTo>
                  <a:pt x="32473" y="177780"/>
                  <a:pt x="178188" y="74843"/>
                  <a:pt x="163483" y="105590"/>
                </a:cubicBezTo>
                <a:cubicBezTo>
                  <a:pt x="148778" y="136337"/>
                  <a:pt x="-25012" y="342212"/>
                  <a:pt x="3062" y="346222"/>
                </a:cubicBezTo>
                <a:cubicBezTo>
                  <a:pt x="31136" y="350232"/>
                  <a:pt x="246367" y="177779"/>
                  <a:pt x="331925" y="129653"/>
                </a:cubicBezTo>
                <a:cubicBezTo>
                  <a:pt x="417483" y="81527"/>
                  <a:pt x="505714" y="34738"/>
                  <a:pt x="516409" y="57464"/>
                </a:cubicBezTo>
                <a:cubicBezTo>
                  <a:pt x="527104" y="80190"/>
                  <a:pt x="396094" y="266011"/>
                  <a:pt x="396094" y="266011"/>
                </a:cubicBezTo>
                <a:cubicBezTo>
                  <a:pt x="377378" y="298095"/>
                  <a:pt x="378715" y="278043"/>
                  <a:pt x="404115" y="249969"/>
                </a:cubicBezTo>
                <a:cubicBezTo>
                  <a:pt x="429515" y="221895"/>
                  <a:pt x="493683" y="133664"/>
                  <a:pt x="548494" y="97569"/>
                </a:cubicBezTo>
                <a:cubicBezTo>
                  <a:pt x="603304" y="61474"/>
                  <a:pt x="730305" y="40085"/>
                  <a:pt x="724957" y="25380"/>
                </a:cubicBezTo>
                <a:close/>
              </a:path>
            </a:pathLst>
          </a:custGeom>
          <a:solidFill>
            <a:schemeClr val="accent4">
              <a:lumMod val="5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16142D94-CA8D-DB48-C297-980B5A0AE64D}"/>
              </a:ext>
            </a:extLst>
          </p:cNvPr>
          <p:cNvSpPr/>
          <p:nvPr/>
        </p:nvSpPr>
        <p:spPr>
          <a:xfrm>
            <a:off x="2888707" y="3106569"/>
            <a:ext cx="1251542" cy="1511535"/>
          </a:xfrm>
          <a:custGeom>
            <a:avLst/>
            <a:gdLst>
              <a:gd name="connsiteX0" fmla="*/ 1097756 w 1251542"/>
              <a:gd name="connsiteY0" fmla="*/ 5599 h 1511535"/>
              <a:gd name="connsiteX1" fmla="*/ 977440 w 1251542"/>
              <a:gd name="connsiteY1" fmla="*/ 903957 h 1511535"/>
              <a:gd name="connsiteX2" fmla="*/ 1250156 w 1251542"/>
              <a:gd name="connsiteY2" fmla="*/ 1497515 h 1511535"/>
              <a:gd name="connsiteX3" fmla="*/ 1041609 w 1251542"/>
              <a:gd name="connsiteY3" fmla="*/ 1337094 h 1511535"/>
              <a:gd name="connsiteX4" fmla="*/ 231482 w 1251542"/>
              <a:gd name="connsiteY4" fmla="*/ 1481473 h 1511535"/>
              <a:gd name="connsiteX5" fmla="*/ 255546 w 1251542"/>
              <a:gd name="connsiteY5" fmla="*/ 1120526 h 1511535"/>
              <a:gd name="connsiteX6" fmla="*/ 359819 w 1251542"/>
              <a:gd name="connsiteY6" fmla="*/ 366547 h 1511535"/>
              <a:gd name="connsiteX7" fmla="*/ 175335 w 1251542"/>
              <a:gd name="connsiteY7" fmla="*/ 687389 h 1511535"/>
              <a:gd name="connsiteX8" fmla="*/ 600451 w 1251542"/>
              <a:gd name="connsiteY8" fmla="*/ 61747 h 1511535"/>
              <a:gd name="connsiteX9" fmla="*/ 6893 w 1251542"/>
              <a:gd name="connsiteY9" fmla="*/ 502905 h 1511535"/>
              <a:gd name="connsiteX10" fmla="*/ 1097756 w 1251542"/>
              <a:gd name="connsiteY10" fmla="*/ 5599 h 151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1542" h="1511535">
                <a:moveTo>
                  <a:pt x="1097756" y="5599"/>
                </a:moveTo>
                <a:cubicBezTo>
                  <a:pt x="1259514" y="72441"/>
                  <a:pt x="952040" y="655304"/>
                  <a:pt x="977440" y="903957"/>
                </a:cubicBezTo>
                <a:cubicBezTo>
                  <a:pt x="1002840" y="1152610"/>
                  <a:pt x="1239461" y="1425326"/>
                  <a:pt x="1250156" y="1497515"/>
                </a:cubicBezTo>
                <a:cubicBezTo>
                  <a:pt x="1260851" y="1569704"/>
                  <a:pt x="1211388" y="1339768"/>
                  <a:pt x="1041609" y="1337094"/>
                </a:cubicBezTo>
                <a:cubicBezTo>
                  <a:pt x="871830" y="1334420"/>
                  <a:pt x="362492" y="1517568"/>
                  <a:pt x="231482" y="1481473"/>
                </a:cubicBezTo>
                <a:cubicBezTo>
                  <a:pt x="100472" y="1445378"/>
                  <a:pt x="234157" y="1306347"/>
                  <a:pt x="255546" y="1120526"/>
                </a:cubicBezTo>
                <a:cubicBezTo>
                  <a:pt x="276935" y="934705"/>
                  <a:pt x="373187" y="438737"/>
                  <a:pt x="359819" y="366547"/>
                </a:cubicBezTo>
                <a:cubicBezTo>
                  <a:pt x="346450" y="294358"/>
                  <a:pt x="135230" y="738189"/>
                  <a:pt x="175335" y="687389"/>
                </a:cubicBezTo>
                <a:cubicBezTo>
                  <a:pt x="215440" y="636589"/>
                  <a:pt x="628525" y="92494"/>
                  <a:pt x="600451" y="61747"/>
                </a:cubicBezTo>
                <a:cubicBezTo>
                  <a:pt x="572377" y="31000"/>
                  <a:pt x="-73318" y="513600"/>
                  <a:pt x="6893" y="502905"/>
                </a:cubicBezTo>
                <a:cubicBezTo>
                  <a:pt x="87104" y="492210"/>
                  <a:pt x="935998" y="-61243"/>
                  <a:pt x="1097756" y="5599"/>
                </a:cubicBezTo>
                <a:close/>
              </a:path>
            </a:pathLst>
          </a:custGeom>
          <a:solidFill>
            <a:srgbClr val="0070C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5BE00312-2549-E3F7-F6ED-7614A5C06713}"/>
              </a:ext>
            </a:extLst>
          </p:cNvPr>
          <p:cNvSpPr/>
          <p:nvPr/>
        </p:nvSpPr>
        <p:spPr>
          <a:xfrm>
            <a:off x="5921338" y="5266539"/>
            <a:ext cx="216268" cy="807503"/>
          </a:xfrm>
          <a:custGeom>
            <a:avLst/>
            <a:gdLst>
              <a:gd name="connsiteX0" fmla="*/ 37 w 216268"/>
              <a:gd name="connsiteY0" fmla="*/ 786 h 807503"/>
              <a:gd name="connsiteX1" fmla="*/ 155612 w 216268"/>
              <a:gd name="connsiteY1" fmla="*/ 407186 h 807503"/>
              <a:gd name="connsiteX2" fmla="*/ 120687 w 216268"/>
              <a:gd name="connsiteY2" fmla="*/ 807236 h 807503"/>
              <a:gd name="connsiteX3" fmla="*/ 127037 w 216268"/>
              <a:gd name="connsiteY3" fmla="*/ 346861 h 807503"/>
              <a:gd name="connsiteX4" fmla="*/ 127037 w 216268"/>
              <a:gd name="connsiteY4" fmla="*/ 550061 h 807503"/>
              <a:gd name="connsiteX5" fmla="*/ 142912 w 216268"/>
              <a:gd name="connsiteY5" fmla="*/ 457986 h 807503"/>
              <a:gd name="connsiteX6" fmla="*/ 215937 w 216268"/>
              <a:gd name="connsiteY6" fmla="*/ 219861 h 807503"/>
              <a:gd name="connsiteX7" fmla="*/ 165137 w 216268"/>
              <a:gd name="connsiteY7" fmla="*/ 369086 h 807503"/>
              <a:gd name="connsiteX8" fmla="*/ 57187 w 216268"/>
              <a:gd name="connsiteY8" fmla="*/ 159536 h 807503"/>
              <a:gd name="connsiteX9" fmla="*/ 171487 w 216268"/>
              <a:gd name="connsiteY9" fmla="*/ 299236 h 807503"/>
              <a:gd name="connsiteX10" fmla="*/ 37 w 216268"/>
              <a:gd name="connsiteY10" fmla="*/ 786 h 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68" h="807503">
                <a:moveTo>
                  <a:pt x="37" y="786"/>
                </a:moveTo>
                <a:cubicBezTo>
                  <a:pt x="-2609" y="18778"/>
                  <a:pt x="135504" y="272778"/>
                  <a:pt x="155612" y="407186"/>
                </a:cubicBezTo>
                <a:cubicBezTo>
                  <a:pt x="175720" y="541594"/>
                  <a:pt x="125450" y="817290"/>
                  <a:pt x="120687" y="807236"/>
                </a:cubicBezTo>
                <a:cubicBezTo>
                  <a:pt x="115925" y="797182"/>
                  <a:pt x="125979" y="389723"/>
                  <a:pt x="127037" y="346861"/>
                </a:cubicBezTo>
                <a:cubicBezTo>
                  <a:pt x="128095" y="303999"/>
                  <a:pt x="124391" y="531540"/>
                  <a:pt x="127037" y="550061"/>
                </a:cubicBezTo>
                <a:cubicBezTo>
                  <a:pt x="129683" y="568582"/>
                  <a:pt x="128095" y="513019"/>
                  <a:pt x="142912" y="457986"/>
                </a:cubicBezTo>
                <a:cubicBezTo>
                  <a:pt x="157729" y="402953"/>
                  <a:pt x="212233" y="234678"/>
                  <a:pt x="215937" y="219861"/>
                </a:cubicBezTo>
                <a:cubicBezTo>
                  <a:pt x="219641" y="205044"/>
                  <a:pt x="191595" y="379140"/>
                  <a:pt x="165137" y="369086"/>
                </a:cubicBezTo>
                <a:cubicBezTo>
                  <a:pt x="138679" y="359032"/>
                  <a:pt x="56129" y="171178"/>
                  <a:pt x="57187" y="159536"/>
                </a:cubicBezTo>
                <a:cubicBezTo>
                  <a:pt x="58245" y="147894"/>
                  <a:pt x="180483" y="319344"/>
                  <a:pt x="171487" y="299236"/>
                </a:cubicBezTo>
                <a:cubicBezTo>
                  <a:pt x="162491" y="279128"/>
                  <a:pt x="2683" y="-17206"/>
                  <a:pt x="37" y="786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8DC9A34A-1DF1-1F06-C04B-ECD17301E152}"/>
              </a:ext>
            </a:extLst>
          </p:cNvPr>
          <p:cNvSpPr/>
          <p:nvPr/>
        </p:nvSpPr>
        <p:spPr>
          <a:xfrm>
            <a:off x="3498816" y="5410024"/>
            <a:ext cx="812962" cy="845397"/>
          </a:xfrm>
          <a:custGeom>
            <a:avLst/>
            <a:gdLst>
              <a:gd name="connsiteX0" fmla="*/ 628684 w 812962"/>
              <a:gd name="connsiteY0" fmla="*/ 12876 h 845397"/>
              <a:gd name="connsiteX1" fmla="*/ 146084 w 812962"/>
              <a:gd name="connsiteY1" fmla="*/ 581201 h 845397"/>
              <a:gd name="connsiteX2" fmla="*/ 314359 w 812962"/>
              <a:gd name="connsiteY2" fmla="*/ 511351 h 845397"/>
              <a:gd name="connsiteX3" fmla="*/ 34 w 812962"/>
              <a:gd name="connsiteY3" fmla="*/ 844726 h 845397"/>
              <a:gd name="connsiteX4" fmla="*/ 336584 w 812962"/>
              <a:gd name="connsiteY4" fmla="*/ 593901 h 845397"/>
              <a:gd name="connsiteX5" fmla="*/ 739809 w 812962"/>
              <a:gd name="connsiteY5" fmla="*/ 466901 h 845397"/>
              <a:gd name="connsiteX6" fmla="*/ 676309 w 812962"/>
              <a:gd name="connsiteY6" fmla="*/ 435151 h 845397"/>
              <a:gd name="connsiteX7" fmla="*/ 812834 w 812962"/>
              <a:gd name="connsiteY7" fmla="*/ 3351 h 845397"/>
              <a:gd name="connsiteX8" fmla="*/ 647734 w 812962"/>
              <a:gd name="connsiteY8" fmla="*/ 228776 h 845397"/>
              <a:gd name="connsiteX9" fmla="*/ 695359 w 812962"/>
              <a:gd name="connsiteY9" fmla="*/ 114476 h 845397"/>
              <a:gd name="connsiteX10" fmla="*/ 435009 w 812962"/>
              <a:gd name="connsiteY10" fmla="*/ 365301 h 845397"/>
              <a:gd name="connsiteX11" fmla="*/ 555659 w 812962"/>
              <a:gd name="connsiteY11" fmla="*/ 330376 h 845397"/>
              <a:gd name="connsiteX12" fmla="*/ 447709 w 812962"/>
              <a:gd name="connsiteY12" fmla="*/ 508176 h 845397"/>
              <a:gd name="connsiteX13" fmla="*/ 549309 w 812962"/>
              <a:gd name="connsiteY13" fmla="*/ 203376 h 845397"/>
              <a:gd name="connsiteX14" fmla="*/ 457234 w 812962"/>
              <a:gd name="connsiteY14" fmla="*/ 317676 h 845397"/>
              <a:gd name="connsiteX15" fmla="*/ 628684 w 812962"/>
              <a:gd name="connsiteY15" fmla="*/ 12876 h 8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2962" h="845397">
                <a:moveTo>
                  <a:pt x="628684" y="12876"/>
                </a:moveTo>
                <a:cubicBezTo>
                  <a:pt x="576826" y="56797"/>
                  <a:pt x="198471" y="498122"/>
                  <a:pt x="146084" y="581201"/>
                </a:cubicBezTo>
                <a:cubicBezTo>
                  <a:pt x="93696" y="664280"/>
                  <a:pt x="338701" y="467430"/>
                  <a:pt x="314359" y="511351"/>
                </a:cubicBezTo>
                <a:cubicBezTo>
                  <a:pt x="290017" y="555272"/>
                  <a:pt x="-3670" y="830968"/>
                  <a:pt x="34" y="844726"/>
                </a:cubicBezTo>
                <a:cubicBezTo>
                  <a:pt x="3738" y="858484"/>
                  <a:pt x="213288" y="656872"/>
                  <a:pt x="336584" y="593901"/>
                </a:cubicBezTo>
                <a:cubicBezTo>
                  <a:pt x="459880" y="530930"/>
                  <a:pt x="683188" y="493359"/>
                  <a:pt x="739809" y="466901"/>
                </a:cubicBezTo>
                <a:cubicBezTo>
                  <a:pt x="796430" y="440443"/>
                  <a:pt x="664138" y="512409"/>
                  <a:pt x="676309" y="435151"/>
                </a:cubicBezTo>
                <a:cubicBezTo>
                  <a:pt x="688480" y="357893"/>
                  <a:pt x="817596" y="37747"/>
                  <a:pt x="812834" y="3351"/>
                </a:cubicBezTo>
                <a:cubicBezTo>
                  <a:pt x="808072" y="-31045"/>
                  <a:pt x="667313" y="210255"/>
                  <a:pt x="647734" y="228776"/>
                </a:cubicBezTo>
                <a:cubicBezTo>
                  <a:pt x="628155" y="247297"/>
                  <a:pt x="730813" y="91722"/>
                  <a:pt x="695359" y="114476"/>
                </a:cubicBezTo>
                <a:cubicBezTo>
                  <a:pt x="659905" y="137230"/>
                  <a:pt x="458292" y="329318"/>
                  <a:pt x="435009" y="365301"/>
                </a:cubicBezTo>
                <a:cubicBezTo>
                  <a:pt x="411726" y="401284"/>
                  <a:pt x="553542" y="306563"/>
                  <a:pt x="555659" y="330376"/>
                </a:cubicBezTo>
                <a:cubicBezTo>
                  <a:pt x="557776" y="354189"/>
                  <a:pt x="448767" y="529343"/>
                  <a:pt x="447709" y="508176"/>
                </a:cubicBezTo>
                <a:cubicBezTo>
                  <a:pt x="446651" y="487009"/>
                  <a:pt x="547721" y="235126"/>
                  <a:pt x="549309" y="203376"/>
                </a:cubicBezTo>
                <a:cubicBezTo>
                  <a:pt x="550897" y="171626"/>
                  <a:pt x="444534" y="345193"/>
                  <a:pt x="457234" y="317676"/>
                </a:cubicBezTo>
                <a:cubicBezTo>
                  <a:pt x="469934" y="290159"/>
                  <a:pt x="680542" y="-31045"/>
                  <a:pt x="628684" y="12876"/>
                </a:cubicBezTo>
                <a:close/>
              </a:path>
            </a:pathLst>
          </a:custGeom>
          <a:solidFill>
            <a:srgbClr val="0070C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C34B9E98-1B59-A01A-F0CD-3CE0593ACB09}"/>
              </a:ext>
            </a:extLst>
          </p:cNvPr>
          <p:cNvSpPr/>
          <p:nvPr/>
        </p:nvSpPr>
        <p:spPr>
          <a:xfrm>
            <a:off x="4688627" y="5314197"/>
            <a:ext cx="363706" cy="566506"/>
          </a:xfrm>
          <a:custGeom>
            <a:avLst/>
            <a:gdLst>
              <a:gd name="connsiteX0" fmla="*/ 362798 w 363706"/>
              <a:gd name="connsiteY0" fmla="*/ 753 h 566506"/>
              <a:gd name="connsiteX1" fmla="*/ 175473 w 363706"/>
              <a:gd name="connsiteY1" fmla="*/ 270628 h 566506"/>
              <a:gd name="connsiteX2" fmla="*/ 327873 w 363706"/>
              <a:gd name="connsiteY2" fmla="*/ 559553 h 566506"/>
              <a:gd name="connsiteX3" fmla="*/ 273898 w 363706"/>
              <a:gd name="connsiteY3" fmla="*/ 483353 h 566506"/>
              <a:gd name="connsiteX4" fmla="*/ 7198 w 363706"/>
              <a:gd name="connsiteY4" fmla="*/ 118228 h 566506"/>
              <a:gd name="connsiteX5" fmla="*/ 83398 w 363706"/>
              <a:gd name="connsiteY5" fmla="*/ 235703 h 566506"/>
              <a:gd name="connsiteX6" fmla="*/ 162773 w 363706"/>
              <a:gd name="connsiteY6" fmla="*/ 130928 h 566506"/>
              <a:gd name="connsiteX7" fmla="*/ 80223 w 363706"/>
              <a:gd name="connsiteY7" fmla="*/ 188078 h 566506"/>
              <a:gd name="connsiteX8" fmla="*/ 362798 w 363706"/>
              <a:gd name="connsiteY8" fmla="*/ 753 h 56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706" h="566506">
                <a:moveTo>
                  <a:pt x="362798" y="753"/>
                </a:moveTo>
                <a:cubicBezTo>
                  <a:pt x="378673" y="14511"/>
                  <a:pt x="181294" y="177495"/>
                  <a:pt x="175473" y="270628"/>
                </a:cubicBezTo>
                <a:cubicBezTo>
                  <a:pt x="169652" y="363761"/>
                  <a:pt x="311469" y="524099"/>
                  <a:pt x="327873" y="559553"/>
                </a:cubicBezTo>
                <a:cubicBezTo>
                  <a:pt x="344277" y="595007"/>
                  <a:pt x="273898" y="483353"/>
                  <a:pt x="273898" y="483353"/>
                </a:cubicBezTo>
                <a:lnTo>
                  <a:pt x="7198" y="118228"/>
                </a:lnTo>
                <a:cubicBezTo>
                  <a:pt x="-24552" y="76953"/>
                  <a:pt x="57469" y="233586"/>
                  <a:pt x="83398" y="235703"/>
                </a:cubicBezTo>
                <a:cubicBezTo>
                  <a:pt x="109327" y="237820"/>
                  <a:pt x="163302" y="138866"/>
                  <a:pt x="162773" y="130928"/>
                </a:cubicBezTo>
                <a:cubicBezTo>
                  <a:pt x="162244" y="122991"/>
                  <a:pt x="43182" y="210303"/>
                  <a:pt x="80223" y="188078"/>
                </a:cubicBezTo>
                <a:cubicBezTo>
                  <a:pt x="117264" y="165853"/>
                  <a:pt x="346923" y="-13005"/>
                  <a:pt x="362798" y="753"/>
                </a:cubicBezTo>
                <a:close/>
              </a:path>
            </a:pathLst>
          </a:custGeom>
          <a:solidFill>
            <a:srgbClr val="0070C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858ADFBF-34D4-E6DD-CC29-6C217E37AB54}"/>
              </a:ext>
            </a:extLst>
          </p:cNvPr>
          <p:cNvSpPr/>
          <p:nvPr/>
        </p:nvSpPr>
        <p:spPr>
          <a:xfrm>
            <a:off x="3276081" y="6473544"/>
            <a:ext cx="535658" cy="1268864"/>
          </a:xfrm>
          <a:custGeom>
            <a:avLst/>
            <a:gdLst>
              <a:gd name="connsiteX0" fmla="*/ 21099 w 535658"/>
              <a:gd name="connsiteY0" fmla="*/ 7349 h 1268864"/>
              <a:gd name="connsiteX1" fmla="*/ 354821 w 535658"/>
              <a:gd name="connsiteY1" fmla="*/ 868354 h 1268864"/>
              <a:gd name="connsiteX2" fmla="*/ 314774 w 535658"/>
              <a:gd name="connsiteY2" fmla="*/ 761563 h 1268864"/>
              <a:gd name="connsiteX3" fmla="*/ 535031 w 535658"/>
              <a:gd name="connsiteY3" fmla="*/ 1268821 h 1268864"/>
              <a:gd name="connsiteX4" fmla="*/ 234681 w 535658"/>
              <a:gd name="connsiteY4" fmla="*/ 788260 h 1268864"/>
              <a:gd name="connsiteX5" fmla="*/ 27773 w 535658"/>
              <a:gd name="connsiteY5" fmla="*/ 381119 h 1268864"/>
              <a:gd name="connsiteX6" fmla="*/ 34447 w 535658"/>
              <a:gd name="connsiteY6" fmla="*/ 447863 h 1268864"/>
              <a:gd name="connsiteX7" fmla="*/ 21099 w 535658"/>
              <a:gd name="connsiteY7" fmla="*/ 7349 h 126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658" h="1268864">
                <a:moveTo>
                  <a:pt x="21099" y="7349"/>
                </a:moveTo>
                <a:cubicBezTo>
                  <a:pt x="74495" y="77431"/>
                  <a:pt x="305875" y="742652"/>
                  <a:pt x="354821" y="868354"/>
                </a:cubicBezTo>
                <a:cubicBezTo>
                  <a:pt x="403767" y="994056"/>
                  <a:pt x="284739" y="694819"/>
                  <a:pt x="314774" y="761563"/>
                </a:cubicBezTo>
                <a:cubicBezTo>
                  <a:pt x="344809" y="828307"/>
                  <a:pt x="548380" y="1264372"/>
                  <a:pt x="535031" y="1268821"/>
                </a:cubicBezTo>
                <a:cubicBezTo>
                  <a:pt x="521682" y="1273270"/>
                  <a:pt x="319224" y="936210"/>
                  <a:pt x="234681" y="788260"/>
                </a:cubicBezTo>
                <a:cubicBezTo>
                  <a:pt x="150138" y="640310"/>
                  <a:pt x="61145" y="437852"/>
                  <a:pt x="27773" y="381119"/>
                </a:cubicBezTo>
                <a:cubicBezTo>
                  <a:pt x="-5599" y="324386"/>
                  <a:pt x="36672" y="505708"/>
                  <a:pt x="34447" y="447863"/>
                </a:cubicBezTo>
                <a:cubicBezTo>
                  <a:pt x="32222" y="390018"/>
                  <a:pt x="-32297" y="-62733"/>
                  <a:pt x="21099" y="734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4AD2A1EA-ADBE-7F8B-915C-8D1936DC2C1E}"/>
              </a:ext>
            </a:extLst>
          </p:cNvPr>
          <p:cNvSpPr/>
          <p:nvPr/>
        </p:nvSpPr>
        <p:spPr>
          <a:xfrm>
            <a:off x="4195640" y="7438742"/>
            <a:ext cx="890682" cy="446506"/>
          </a:xfrm>
          <a:custGeom>
            <a:avLst/>
            <a:gdLst>
              <a:gd name="connsiteX0" fmla="*/ 209499 w 890682"/>
              <a:gd name="connsiteY0" fmla="*/ 196832 h 446506"/>
              <a:gd name="connsiteX1" fmla="*/ 676710 w 890682"/>
              <a:gd name="connsiteY1" fmla="*/ 3273 h 446506"/>
              <a:gd name="connsiteX2" fmla="*/ 576594 w 890682"/>
              <a:gd name="connsiteY2" fmla="*/ 83366 h 446506"/>
              <a:gd name="connsiteX3" fmla="*/ 556570 w 890682"/>
              <a:gd name="connsiteY3" fmla="*/ 190157 h 446506"/>
              <a:gd name="connsiteX4" fmla="*/ 650013 w 890682"/>
              <a:gd name="connsiteY4" fmla="*/ 163459 h 446506"/>
              <a:gd name="connsiteX5" fmla="*/ 603291 w 890682"/>
              <a:gd name="connsiteY5" fmla="*/ 283600 h 446506"/>
              <a:gd name="connsiteX6" fmla="*/ 890293 w 890682"/>
              <a:gd name="connsiteY6" fmla="*/ 403740 h 446506"/>
              <a:gd name="connsiteX7" fmla="*/ 656687 w 890682"/>
              <a:gd name="connsiteY7" fmla="*/ 370367 h 446506"/>
              <a:gd name="connsiteX8" fmla="*/ 309615 w 890682"/>
              <a:gd name="connsiteY8" fmla="*/ 443786 h 446506"/>
              <a:gd name="connsiteX9" fmla="*/ 489826 w 890682"/>
              <a:gd name="connsiteY9" fmla="*/ 256902 h 446506"/>
              <a:gd name="connsiteX10" fmla="*/ 389709 w 890682"/>
              <a:gd name="connsiteY10" fmla="*/ 256902 h 446506"/>
              <a:gd name="connsiteX11" fmla="*/ 2591 w 890682"/>
              <a:gd name="connsiteY11" fmla="*/ 310297 h 446506"/>
              <a:gd name="connsiteX12" fmla="*/ 603291 w 890682"/>
              <a:gd name="connsiteY12" fmla="*/ 210181 h 446506"/>
              <a:gd name="connsiteX13" fmla="*/ 209499 w 890682"/>
              <a:gd name="connsiteY13" fmla="*/ 196832 h 44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0682" h="446506">
                <a:moveTo>
                  <a:pt x="209499" y="196832"/>
                </a:moveTo>
                <a:cubicBezTo>
                  <a:pt x="221735" y="162347"/>
                  <a:pt x="615528" y="22184"/>
                  <a:pt x="676710" y="3273"/>
                </a:cubicBezTo>
                <a:cubicBezTo>
                  <a:pt x="737892" y="-15638"/>
                  <a:pt x="596617" y="52219"/>
                  <a:pt x="576594" y="83366"/>
                </a:cubicBezTo>
                <a:cubicBezTo>
                  <a:pt x="556571" y="114513"/>
                  <a:pt x="544334" y="176808"/>
                  <a:pt x="556570" y="190157"/>
                </a:cubicBezTo>
                <a:cubicBezTo>
                  <a:pt x="568806" y="203506"/>
                  <a:pt x="642226" y="147885"/>
                  <a:pt x="650013" y="163459"/>
                </a:cubicBezTo>
                <a:cubicBezTo>
                  <a:pt x="657800" y="179033"/>
                  <a:pt x="563244" y="243553"/>
                  <a:pt x="603291" y="283600"/>
                </a:cubicBezTo>
                <a:cubicBezTo>
                  <a:pt x="643338" y="323647"/>
                  <a:pt x="881394" y="389279"/>
                  <a:pt x="890293" y="403740"/>
                </a:cubicBezTo>
                <a:cubicBezTo>
                  <a:pt x="899192" y="418201"/>
                  <a:pt x="753467" y="363693"/>
                  <a:pt x="656687" y="370367"/>
                </a:cubicBezTo>
                <a:cubicBezTo>
                  <a:pt x="559907" y="377041"/>
                  <a:pt x="337425" y="462697"/>
                  <a:pt x="309615" y="443786"/>
                </a:cubicBezTo>
                <a:cubicBezTo>
                  <a:pt x="281805" y="424875"/>
                  <a:pt x="476477" y="288049"/>
                  <a:pt x="489826" y="256902"/>
                </a:cubicBezTo>
                <a:cubicBezTo>
                  <a:pt x="503175" y="225755"/>
                  <a:pt x="470915" y="248003"/>
                  <a:pt x="389709" y="256902"/>
                </a:cubicBezTo>
                <a:cubicBezTo>
                  <a:pt x="308503" y="265801"/>
                  <a:pt x="-33006" y="318084"/>
                  <a:pt x="2591" y="310297"/>
                </a:cubicBezTo>
                <a:cubicBezTo>
                  <a:pt x="38188" y="302510"/>
                  <a:pt x="561020" y="230204"/>
                  <a:pt x="603291" y="210181"/>
                </a:cubicBezTo>
                <a:cubicBezTo>
                  <a:pt x="645563" y="190158"/>
                  <a:pt x="197263" y="231317"/>
                  <a:pt x="209499" y="19683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8D409485-B58F-1F15-8C8E-4148143C016F}"/>
              </a:ext>
            </a:extLst>
          </p:cNvPr>
          <p:cNvSpPr/>
          <p:nvPr/>
        </p:nvSpPr>
        <p:spPr>
          <a:xfrm>
            <a:off x="4152347" y="5065765"/>
            <a:ext cx="503559" cy="1319192"/>
          </a:xfrm>
          <a:custGeom>
            <a:avLst/>
            <a:gdLst>
              <a:gd name="connsiteX0" fmla="*/ 335763 w 503559"/>
              <a:gd name="connsiteY0" fmla="*/ 1185 h 1319192"/>
              <a:gd name="connsiteX1" fmla="*/ 251873 w 503559"/>
              <a:gd name="connsiteY1" fmla="*/ 496136 h 1319192"/>
              <a:gd name="connsiteX2" fmla="*/ 277040 w 503559"/>
              <a:gd name="connsiteY2" fmla="*/ 462580 h 1319192"/>
              <a:gd name="connsiteX3" fmla="*/ 327374 w 503559"/>
              <a:gd name="connsiteY3" fmla="*/ 898807 h 1319192"/>
              <a:gd name="connsiteX4" fmla="*/ 386097 w 503559"/>
              <a:gd name="connsiteY4" fmla="*/ 747806 h 1319192"/>
              <a:gd name="connsiteX5" fmla="*/ 503543 w 503559"/>
              <a:gd name="connsiteY5" fmla="*/ 1125310 h 1319192"/>
              <a:gd name="connsiteX6" fmla="*/ 377708 w 503559"/>
              <a:gd name="connsiteY6" fmla="*/ 1318257 h 1319192"/>
              <a:gd name="connsiteX7" fmla="*/ 243484 w 503559"/>
              <a:gd name="connsiteY7" fmla="*/ 1184033 h 1319192"/>
              <a:gd name="connsiteX8" fmla="*/ 8592 w 503559"/>
              <a:gd name="connsiteY8" fmla="*/ 865252 h 1319192"/>
              <a:gd name="connsiteX9" fmla="*/ 58926 w 503559"/>
              <a:gd name="connsiteY9" fmla="*/ 957530 h 1319192"/>
              <a:gd name="connsiteX10" fmla="*/ 134427 w 503559"/>
              <a:gd name="connsiteY10" fmla="*/ 294800 h 1319192"/>
              <a:gd name="connsiteX11" fmla="*/ 134427 w 503559"/>
              <a:gd name="connsiteY11" fmla="*/ 596804 h 1319192"/>
              <a:gd name="connsiteX12" fmla="*/ 251873 w 503559"/>
              <a:gd name="connsiteY12" fmla="*/ 177354 h 1319192"/>
              <a:gd name="connsiteX13" fmla="*/ 142816 w 503559"/>
              <a:gd name="connsiteY13" fmla="*/ 353523 h 1319192"/>
              <a:gd name="connsiteX14" fmla="*/ 335763 w 503559"/>
              <a:gd name="connsiteY14" fmla="*/ 1185 h 13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3559" h="1319192">
                <a:moveTo>
                  <a:pt x="335763" y="1185"/>
                </a:moveTo>
                <a:cubicBezTo>
                  <a:pt x="353939" y="24954"/>
                  <a:pt x="251873" y="496136"/>
                  <a:pt x="251873" y="496136"/>
                </a:cubicBezTo>
                <a:cubicBezTo>
                  <a:pt x="242086" y="573035"/>
                  <a:pt x="264456" y="395468"/>
                  <a:pt x="277040" y="462580"/>
                </a:cubicBezTo>
                <a:cubicBezTo>
                  <a:pt x="289623" y="529692"/>
                  <a:pt x="309198" y="851269"/>
                  <a:pt x="327374" y="898807"/>
                </a:cubicBezTo>
                <a:cubicBezTo>
                  <a:pt x="345550" y="946345"/>
                  <a:pt x="356736" y="710056"/>
                  <a:pt x="386097" y="747806"/>
                </a:cubicBezTo>
                <a:cubicBezTo>
                  <a:pt x="415458" y="785556"/>
                  <a:pt x="504941" y="1030235"/>
                  <a:pt x="503543" y="1125310"/>
                </a:cubicBezTo>
                <a:cubicBezTo>
                  <a:pt x="502145" y="1220385"/>
                  <a:pt x="421051" y="1308470"/>
                  <a:pt x="377708" y="1318257"/>
                </a:cubicBezTo>
                <a:cubicBezTo>
                  <a:pt x="334365" y="1328044"/>
                  <a:pt x="305003" y="1259534"/>
                  <a:pt x="243484" y="1184033"/>
                </a:cubicBezTo>
                <a:cubicBezTo>
                  <a:pt x="181965" y="1108532"/>
                  <a:pt x="39352" y="903003"/>
                  <a:pt x="8592" y="865252"/>
                </a:cubicBezTo>
                <a:cubicBezTo>
                  <a:pt x="-22168" y="827502"/>
                  <a:pt x="37954" y="1052605"/>
                  <a:pt x="58926" y="957530"/>
                </a:cubicBezTo>
                <a:cubicBezTo>
                  <a:pt x="79898" y="862455"/>
                  <a:pt x="121844" y="354921"/>
                  <a:pt x="134427" y="294800"/>
                </a:cubicBezTo>
                <a:cubicBezTo>
                  <a:pt x="147010" y="234679"/>
                  <a:pt x="114853" y="616378"/>
                  <a:pt x="134427" y="596804"/>
                </a:cubicBezTo>
                <a:cubicBezTo>
                  <a:pt x="154001" y="577230"/>
                  <a:pt x="250475" y="217901"/>
                  <a:pt x="251873" y="177354"/>
                </a:cubicBezTo>
                <a:cubicBezTo>
                  <a:pt x="253271" y="136807"/>
                  <a:pt x="134427" y="388477"/>
                  <a:pt x="142816" y="353523"/>
                </a:cubicBezTo>
                <a:cubicBezTo>
                  <a:pt x="151205" y="318569"/>
                  <a:pt x="317587" y="-22584"/>
                  <a:pt x="335763" y="1185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1C313976-EFE4-D854-F3DC-6F349D6ACC28}"/>
              </a:ext>
            </a:extLst>
          </p:cNvPr>
          <p:cNvSpPr/>
          <p:nvPr/>
        </p:nvSpPr>
        <p:spPr>
          <a:xfrm>
            <a:off x="4342532" y="4063515"/>
            <a:ext cx="370858" cy="1173070"/>
          </a:xfrm>
          <a:custGeom>
            <a:avLst/>
            <a:gdLst>
              <a:gd name="connsiteX0" fmla="*/ 868 w 370858"/>
              <a:gd name="connsiteY0" fmla="*/ 2927 h 1173070"/>
              <a:gd name="connsiteX1" fmla="*/ 93187 w 370858"/>
              <a:gd name="connsiteY1" fmla="*/ 671143 h 1173070"/>
              <a:gd name="connsiteX2" fmla="*/ 110772 w 370858"/>
              <a:gd name="connsiteY2" fmla="*/ 609597 h 1173070"/>
              <a:gd name="connsiteX3" fmla="*/ 220676 w 370858"/>
              <a:gd name="connsiteY3" fmla="*/ 882158 h 1173070"/>
              <a:gd name="connsiteX4" fmla="*/ 312995 w 370858"/>
              <a:gd name="connsiteY4" fmla="*/ 1132739 h 1173070"/>
              <a:gd name="connsiteX5" fmla="*/ 326183 w 370858"/>
              <a:gd name="connsiteY5" fmla="*/ 1079985 h 1173070"/>
              <a:gd name="connsiteX6" fmla="*/ 370145 w 370858"/>
              <a:gd name="connsiteY6" fmla="*/ 1172304 h 1173070"/>
              <a:gd name="connsiteX7" fmla="*/ 286618 w 370858"/>
              <a:gd name="connsiteY7" fmla="*/ 1018439 h 1173070"/>
              <a:gd name="connsiteX8" fmla="*/ 79999 w 370858"/>
              <a:gd name="connsiteY8" fmla="*/ 543654 h 1173070"/>
              <a:gd name="connsiteX9" fmla="*/ 88791 w 370858"/>
              <a:gd name="connsiteY9" fmla="*/ 609597 h 1173070"/>
              <a:gd name="connsiteX10" fmla="*/ 49226 w 370858"/>
              <a:gd name="connsiteY10" fmla="*/ 433750 h 1173070"/>
              <a:gd name="connsiteX11" fmla="*/ 868 w 370858"/>
              <a:gd name="connsiteY11" fmla="*/ 2927 h 117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858" h="1173070">
                <a:moveTo>
                  <a:pt x="868" y="2927"/>
                </a:moveTo>
                <a:cubicBezTo>
                  <a:pt x="8195" y="42493"/>
                  <a:pt x="74870" y="570031"/>
                  <a:pt x="93187" y="671143"/>
                </a:cubicBezTo>
                <a:cubicBezTo>
                  <a:pt x="111504" y="772255"/>
                  <a:pt x="89524" y="574428"/>
                  <a:pt x="110772" y="609597"/>
                </a:cubicBezTo>
                <a:cubicBezTo>
                  <a:pt x="132020" y="644766"/>
                  <a:pt x="186972" y="794968"/>
                  <a:pt x="220676" y="882158"/>
                </a:cubicBezTo>
                <a:cubicBezTo>
                  <a:pt x="254380" y="969348"/>
                  <a:pt x="295411" y="1099768"/>
                  <a:pt x="312995" y="1132739"/>
                </a:cubicBezTo>
                <a:cubicBezTo>
                  <a:pt x="330580" y="1165710"/>
                  <a:pt x="316658" y="1073391"/>
                  <a:pt x="326183" y="1079985"/>
                </a:cubicBezTo>
                <a:cubicBezTo>
                  <a:pt x="335708" y="1086579"/>
                  <a:pt x="376739" y="1182562"/>
                  <a:pt x="370145" y="1172304"/>
                </a:cubicBezTo>
                <a:cubicBezTo>
                  <a:pt x="363551" y="1162046"/>
                  <a:pt x="334976" y="1123214"/>
                  <a:pt x="286618" y="1018439"/>
                </a:cubicBezTo>
                <a:cubicBezTo>
                  <a:pt x="238260" y="913664"/>
                  <a:pt x="112970" y="611794"/>
                  <a:pt x="79999" y="543654"/>
                </a:cubicBezTo>
                <a:cubicBezTo>
                  <a:pt x="47028" y="475514"/>
                  <a:pt x="93920" y="627914"/>
                  <a:pt x="88791" y="609597"/>
                </a:cubicBezTo>
                <a:cubicBezTo>
                  <a:pt x="83662" y="591280"/>
                  <a:pt x="63880" y="531198"/>
                  <a:pt x="49226" y="433750"/>
                </a:cubicBezTo>
                <a:cubicBezTo>
                  <a:pt x="34572" y="336302"/>
                  <a:pt x="-6459" y="-36639"/>
                  <a:pt x="868" y="292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0E43AF87-47BF-C61B-C2CC-1D98BA2C3711}"/>
              </a:ext>
            </a:extLst>
          </p:cNvPr>
          <p:cNvSpPr/>
          <p:nvPr/>
        </p:nvSpPr>
        <p:spPr>
          <a:xfrm>
            <a:off x="4281832" y="3841660"/>
            <a:ext cx="242313" cy="881193"/>
          </a:xfrm>
          <a:custGeom>
            <a:avLst/>
            <a:gdLst>
              <a:gd name="connsiteX0" fmla="*/ 48380 w 242313"/>
              <a:gd name="connsiteY0" fmla="*/ 578 h 881193"/>
              <a:gd name="connsiteX1" fmla="*/ 92341 w 242313"/>
              <a:gd name="connsiteY1" fmla="*/ 514928 h 881193"/>
              <a:gd name="connsiteX2" fmla="*/ 233018 w 242313"/>
              <a:gd name="connsiteY2" fmla="*/ 862225 h 881193"/>
              <a:gd name="connsiteX3" fmla="*/ 215433 w 242313"/>
              <a:gd name="connsiteY3" fmla="*/ 818263 h 881193"/>
              <a:gd name="connsiteX4" fmla="*/ 105530 w 242313"/>
              <a:gd name="connsiteY4" fmla="*/ 673190 h 881193"/>
              <a:gd name="connsiteX5" fmla="*/ 22 w 242313"/>
              <a:gd name="connsiteY5" fmla="*/ 246763 h 881193"/>
              <a:gd name="connsiteX6" fmla="*/ 114322 w 242313"/>
              <a:gd name="connsiteY6" fmla="*/ 620436 h 881193"/>
              <a:gd name="connsiteX7" fmla="*/ 48380 w 242313"/>
              <a:gd name="connsiteY7" fmla="*/ 578 h 88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13" h="881193">
                <a:moveTo>
                  <a:pt x="48380" y="578"/>
                </a:moveTo>
                <a:cubicBezTo>
                  <a:pt x="44716" y="-17007"/>
                  <a:pt x="61568" y="371320"/>
                  <a:pt x="92341" y="514928"/>
                </a:cubicBezTo>
                <a:cubicBezTo>
                  <a:pt x="123114" y="658536"/>
                  <a:pt x="212503" y="811669"/>
                  <a:pt x="233018" y="862225"/>
                </a:cubicBezTo>
                <a:cubicBezTo>
                  <a:pt x="253533" y="912781"/>
                  <a:pt x="236681" y="849769"/>
                  <a:pt x="215433" y="818263"/>
                </a:cubicBezTo>
                <a:cubicBezTo>
                  <a:pt x="194185" y="786757"/>
                  <a:pt x="141432" y="768440"/>
                  <a:pt x="105530" y="673190"/>
                </a:cubicBezTo>
                <a:cubicBezTo>
                  <a:pt x="69628" y="577940"/>
                  <a:pt x="-1443" y="255555"/>
                  <a:pt x="22" y="246763"/>
                </a:cubicBezTo>
                <a:cubicBezTo>
                  <a:pt x="1487" y="237971"/>
                  <a:pt x="110659" y="657803"/>
                  <a:pt x="114322" y="620436"/>
                </a:cubicBezTo>
                <a:cubicBezTo>
                  <a:pt x="117986" y="583069"/>
                  <a:pt x="52044" y="18163"/>
                  <a:pt x="48380" y="57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2C218792-52A5-73DF-92BF-0D59816893E8}"/>
              </a:ext>
            </a:extLst>
          </p:cNvPr>
          <p:cNvSpPr/>
          <p:nvPr/>
        </p:nvSpPr>
        <p:spPr>
          <a:xfrm>
            <a:off x="4229445" y="7714451"/>
            <a:ext cx="1784206" cy="2207280"/>
          </a:xfrm>
          <a:custGeom>
            <a:avLst/>
            <a:gdLst>
              <a:gd name="connsiteX0" fmla="*/ 162313 w 1784206"/>
              <a:gd name="connsiteY0" fmla="*/ 616261 h 2207280"/>
              <a:gd name="connsiteX1" fmla="*/ 1573478 w 1784206"/>
              <a:gd name="connsiteY1" fmla="*/ 799 h 2207280"/>
              <a:gd name="connsiteX2" fmla="*/ 1419613 w 1784206"/>
              <a:gd name="connsiteY2" fmla="*/ 765730 h 2207280"/>
              <a:gd name="connsiteX3" fmla="*/ 1762513 w 1784206"/>
              <a:gd name="connsiteY3" fmla="*/ 1640564 h 2207280"/>
              <a:gd name="connsiteX4" fmla="*/ 685455 w 1784206"/>
              <a:gd name="connsiteY4" fmla="*/ 2203272 h 2207280"/>
              <a:gd name="connsiteX5" fmla="*/ 768982 w 1784206"/>
              <a:gd name="connsiteY5" fmla="*/ 1895541 h 2207280"/>
              <a:gd name="connsiteX6" fmla="*/ 496420 w 1784206"/>
              <a:gd name="connsiteY6" fmla="*/ 1952691 h 2207280"/>
              <a:gd name="connsiteX7" fmla="*/ 830528 w 1784206"/>
              <a:gd name="connsiteY7" fmla="*/ 523941 h 2207280"/>
              <a:gd name="connsiteX8" fmla="*/ 527193 w 1784206"/>
              <a:gd name="connsiteY8" fmla="*/ 875634 h 2207280"/>
              <a:gd name="connsiteX9" fmla="*/ 601928 w 1784206"/>
              <a:gd name="connsiteY9" fmla="*/ 493168 h 2207280"/>
              <a:gd name="connsiteX10" fmla="*/ 4051 w 1784206"/>
              <a:gd name="connsiteY10" fmla="*/ 1025103 h 2207280"/>
              <a:gd name="connsiteX11" fmla="*/ 324970 w 1784206"/>
              <a:gd name="connsiteY11" fmla="*/ 625053 h 2207280"/>
              <a:gd name="connsiteX12" fmla="*/ 26032 w 1784206"/>
              <a:gd name="connsiteY12" fmla="*/ 765730 h 2207280"/>
              <a:gd name="connsiteX13" fmla="*/ 619513 w 1784206"/>
              <a:gd name="connsiteY13" fmla="*/ 453603 h 2207280"/>
              <a:gd name="connsiteX14" fmla="*/ 162313 w 1784206"/>
              <a:gd name="connsiteY14" fmla="*/ 616261 h 220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4206" h="2207280">
                <a:moveTo>
                  <a:pt x="162313" y="616261"/>
                </a:moveTo>
                <a:cubicBezTo>
                  <a:pt x="321307" y="540794"/>
                  <a:pt x="1363928" y="-24113"/>
                  <a:pt x="1573478" y="799"/>
                </a:cubicBezTo>
                <a:cubicBezTo>
                  <a:pt x="1783028" y="25710"/>
                  <a:pt x="1388107" y="492436"/>
                  <a:pt x="1419613" y="765730"/>
                </a:cubicBezTo>
                <a:cubicBezTo>
                  <a:pt x="1451119" y="1039024"/>
                  <a:pt x="1884873" y="1400974"/>
                  <a:pt x="1762513" y="1640564"/>
                </a:cubicBezTo>
                <a:cubicBezTo>
                  <a:pt x="1640153" y="1880154"/>
                  <a:pt x="851043" y="2160776"/>
                  <a:pt x="685455" y="2203272"/>
                </a:cubicBezTo>
                <a:cubicBezTo>
                  <a:pt x="519867" y="2245768"/>
                  <a:pt x="800488" y="1937304"/>
                  <a:pt x="768982" y="1895541"/>
                </a:cubicBezTo>
                <a:cubicBezTo>
                  <a:pt x="737476" y="1853778"/>
                  <a:pt x="486162" y="2181291"/>
                  <a:pt x="496420" y="1952691"/>
                </a:cubicBezTo>
                <a:cubicBezTo>
                  <a:pt x="506678" y="1724091"/>
                  <a:pt x="825399" y="703450"/>
                  <a:pt x="830528" y="523941"/>
                </a:cubicBezTo>
                <a:cubicBezTo>
                  <a:pt x="835657" y="344432"/>
                  <a:pt x="565293" y="880763"/>
                  <a:pt x="527193" y="875634"/>
                </a:cubicBezTo>
                <a:cubicBezTo>
                  <a:pt x="489093" y="870505"/>
                  <a:pt x="689118" y="468257"/>
                  <a:pt x="601928" y="493168"/>
                </a:cubicBezTo>
                <a:cubicBezTo>
                  <a:pt x="514738" y="518079"/>
                  <a:pt x="50211" y="1003122"/>
                  <a:pt x="4051" y="1025103"/>
                </a:cubicBezTo>
                <a:cubicBezTo>
                  <a:pt x="-42109" y="1047084"/>
                  <a:pt x="321307" y="668282"/>
                  <a:pt x="324970" y="625053"/>
                </a:cubicBezTo>
                <a:cubicBezTo>
                  <a:pt x="328633" y="581824"/>
                  <a:pt x="-23058" y="794305"/>
                  <a:pt x="26032" y="765730"/>
                </a:cubicBezTo>
                <a:cubicBezTo>
                  <a:pt x="75122" y="737155"/>
                  <a:pt x="598998" y="477049"/>
                  <a:pt x="619513" y="453603"/>
                </a:cubicBezTo>
                <a:cubicBezTo>
                  <a:pt x="640028" y="430157"/>
                  <a:pt x="3319" y="691728"/>
                  <a:pt x="162313" y="61626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296305A1-8E94-8C33-EBBE-350E9C434D4C}"/>
              </a:ext>
            </a:extLst>
          </p:cNvPr>
          <p:cNvSpPr/>
          <p:nvPr/>
        </p:nvSpPr>
        <p:spPr>
          <a:xfrm>
            <a:off x="4460278" y="7753856"/>
            <a:ext cx="1409904" cy="2096423"/>
          </a:xfrm>
          <a:custGeom>
            <a:avLst/>
            <a:gdLst>
              <a:gd name="connsiteX0" fmla="*/ 15007 w 1409904"/>
              <a:gd name="connsiteY0" fmla="*/ 546082 h 2096423"/>
              <a:gd name="connsiteX1" fmla="*/ 85345 w 1409904"/>
              <a:gd name="connsiteY1" fmla="*/ 510913 h 2096423"/>
              <a:gd name="connsiteX2" fmla="*/ 1342645 w 1409904"/>
              <a:gd name="connsiteY2" fmla="*/ 18544 h 2096423"/>
              <a:gd name="connsiteX3" fmla="*/ 1241534 w 1409904"/>
              <a:gd name="connsiteY3" fmla="*/ 189994 h 2096423"/>
              <a:gd name="connsiteX4" fmla="*/ 1267910 w 1409904"/>
              <a:gd name="connsiteY4" fmla="*/ 985698 h 2096423"/>
              <a:gd name="connsiteX5" fmla="*/ 1245930 w 1409904"/>
              <a:gd name="connsiteY5" fmla="*/ 998886 h 2096423"/>
              <a:gd name="connsiteX6" fmla="*/ 1237137 w 1409904"/>
              <a:gd name="connsiteY6" fmla="*/ 1438502 h 2096423"/>
              <a:gd name="connsiteX7" fmla="*/ 590903 w 1409904"/>
              <a:gd name="connsiteY7" fmla="*/ 1917682 h 2096423"/>
              <a:gd name="connsiteX8" fmla="*/ 656845 w 1409904"/>
              <a:gd name="connsiteY8" fmla="*/ 1724252 h 2096423"/>
              <a:gd name="connsiteX9" fmla="*/ 204041 w 1409904"/>
              <a:gd name="connsiteY9" fmla="*/ 2089132 h 2096423"/>
              <a:gd name="connsiteX10" fmla="*/ 520564 w 1409904"/>
              <a:gd name="connsiteY10" fmla="*/ 1328598 h 2096423"/>
              <a:gd name="connsiteX11" fmla="*/ 621676 w 1409904"/>
              <a:gd name="connsiteY11" fmla="*/ 634006 h 2096423"/>
              <a:gd name="connsiteX12" fmla="*/ 344718 w 1409904"/>
              <a:gd name="connsiteY12" fmla="*/ 1284636 h 2096423"/>
              <a:gd name="connsiteX13" fmla="*/ 656845 w 1409904"/>
              <a:gd name="connsiteY13" fmla="*/ 431782 h 2096423"/>
              <a:gd name="connsiteX14" fmla="*/ 76553 w 1409904"/>
              <a:gd name="connsiteY14" fmla="*/ 1064829 h 2096423"/>
              <a:gd name="connsiteX15" fmla="*/ 1078876 w 1409904"/>
              <a:gd name="connsiteY15" fmla="*/ 247144 h 2096423"/>
              <a:gd name="connsiteX16" fmla="*/ 432641 w 1409904"/>
              <a:gd name="connsiteY16" fmla="*/ 480140 h 2096423"/>
              <a:gd name="connsiteX17" fmla="*/ 15007 w 1409904"/>
              <a:gd name="connsiteY17" fmla="*/ 546082 h 20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09904" h="2096423">
                <a:moveTo>
                  <a:pt x="15007" y="546082"/>
                </a:moveTo>
                <a:cubicBezTo>
                  <a:pt x="-42876" y="551211"/>
                  <a:pt x="85345" y="510913"/>
                  <a:pt x="85345" y="510913"/>
                </a:cubicBezTo>
                <a:cubicBezTo>
                  <a:pt x="306618" y="422990"/>
                  <a:pt x="1149947" y="72030"/>
                  <a:pt x="1342645" y="18544"/>
                </a:cubicBezTo>
                <a:cubicBezTo>
                  <a:pt x="1535343" y="-34943"/>
                  <a:pt x="1253990" y="28802"/>
                  <a:pt x="1241534" y="189994"/>
                </a:cubicBezTo>
                <a:cubicBezTo>
                  <a:pt x="1229078" y="351186"/>
                  <a:pt x="1267177" y="850883"/>
                  <a:pt x="1267910" y="985698"/>
                </a:cubicBezTo>
                <a:cubicBezTo>
                  <a:pt x="1268643" y="1120513"/>
                  <a:pt x="1251059" y="923419"/>
                  <a:pt x="1245930" y="998886"/>
                </a:cubicBezTo>
                <a:cubicBezTo>
                  <a:pt x="1240801" y="1074353"/>
                  <a:pt x="1346308" y="1285369"/>
                  <a:pt x="1237137" y="1438502"/>
                </a:cubicBezTo>
                <a:cubicBezTo>
                  <a:pt x="1127966" y="1591635"/>
                  <a:pt x="687618" y="1870057"/>
                  <a:pt x="590903" y="1917682"/>
                </a:cubicBezTo>
                <a:cubicBezTo>
                  <a:pt x="494188" y="1965307"/>
                  <a:pt x="721322" y="1695677"/>
                  <a:pt x="656845" y="1724252"/>
                </a:cubicBezTo>
                <a:cubicBezTo>
                  <a:pt x="592368" y="1752827"/>
                  <a:pt x="226755" y="2155074"/>
                  <a:pt x="204041" y="2089132"/>
                </a:cubicBezTo>
                <a:cubicBezTo>
                  <a:pt x="181328" y="2023190"/>
                  <a:pt x="450958" y="1571119"/>
                  <a:pt x="520564" y="1328598"/>
                </a:cubicBezTo>
                <a:cubicBezTo>
                  <a:pt x="590170" y="1086077"/>
                  <a:pt x="650984" y="641333"/>
                  <a:pt x="621676" y="634006"/>
                </a:cubicBezTo>
                <a:cubicBezTo>
                  <a:pt x="592368" y="626679"/>
                  <a:pt x="338857" y="1318340"/>
                  <a:pt x="344718" y="1284636"/>
                </a:cubicBezTo>
                <a:cubicBezTo>
                  <a:pt x="350580" y="1250932"/>
                  <a:pt x="701539" y="468416"/>
                  <a:pt x="656845" y="431782"/>
                </a:cubicBezTo>
                <a:cubicBezTo>
                  <a:pt x="612151" y="395147"/>
                  <a:pt x="6214" y="1095602"/>
                  <a:pt x="76553" y="1064829"/>
                </a:cubicBezTo>
                <a:cubicBezTo>
                  <a:pt x="146892" y="1034056"/>
                  <a:pt x="1019528" y="344592"/>
                  <a:pt x="1078876" y="247144"/>
                </a:cubicBezTo>
                <a:cubicBezTo>
                  <a:pt x="1138224" y="149696"/>
                  <a:pt x="609220" y="426653"/>
                  <a:pt x="432641" y="480140"/>
                </a:cubicBezTo>
                <a:cubicBezTo>
                  <a:pt x="256062" y="533626"/>
                  <a:pt x="72890" y="540953"/>
                  <a:pt x="15007" y="54608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CA2BD0CB-DBF3-8D17-2BA9-87D92513B7BA}"/>
              </a:ext>
            </a:extLst>
          </p:cNvPr>
          <p:cNvSpPr/>
          <p:nvPr/>
        </p:nvSpPr>
        <p:spPr>
          <a:xfrm>
            <a:off x="311230" y="9539106"/>
            <a:ext cx="1415745" cy="814544"/>
          </a:xfrm>
          <a:custGeom>
            <a:avLst/>
            <a:gdLst>
              <a:gd name="connsiteX0" fmla="*/ 9689 w 1415745"/>
              <a:gd name="connsiteY0" fmla="*/ 664367 h 814544"/>
              <a:gd name="connsiteX1" fmla="*/ 972447 w 1415745"/>
              <a:gd name="connsiteY1" fmla="*/ 26925 h 814544"/>
              <a:gd name="connsiteX2" fmla="*/ 796601 w 1415745"/>
              <a:gd name="connsiteY2" fmla="*/ 114848 h 814544"/>
              <a:gd name="connsiteX3" fmla="*/ 1099935 w 1415745"/>
              <a:gd name="connsiteY3" fmla="*/ 79679 h 814544"/>
              <a:gd name="connsiteX4" fmla="*/ 1302158 w 1415745"/>
              <a:gd name="connsiteY4" fmla="*/ 528086 h 814544"/>
              <a:gd name="connsiteX5" fmla="*/ 1306555 w 1415745"/>
              <a:gd name="connsiteY5" fmla="*/ 519294 h 814544"/>
              <a:gd name="connsiteX6" fmla="*/ 1385685 w 1415745"/>
              <a:gd name="connsiteY6" fmla="*/ 813836 h 814544"/>
              <a:gd name="connsiteX7" fmla="*/ 1310951 w 1415745"/>
              <a:gd name="connsiteY7" fmla="*/ 602821 h 814544"/>
              <a:gd name="connsiteX8" fmla="*/ 317420 w 1415745"/>
              <a:gd name="connsiteY8" fmla="*/ 637990 h 814544"/>
              <a:gd name="connsiteX9" fmla="*/ 466889 w 1415745"/>
              <a:gd name="connsiteY9" fmla="*/ 659971 h 814544"/>
              <a:gd name="connsiteX10" fmla="*/ 9689 w 1415745"/>
              <a:gd name="connsiteY10" fmla="*/ 664367 h 8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5745" h="814544">
                <a:moveTo>
                  <a:pt x="9689" y="664367"/>
                </a:moveTo>
                <a:cubicBezTo>
                  <a:pt x="93949" y="558859"/>
                  <a:pt x="841295" y="118511"/>
                  <a:pt x="972447" y="26925"/>
                </a:cubicBezTo>
                <a:cubicBezTo>
                  <a:pt x="1103599" y="-64661"/>
                  <a:pt x="775353" y="106056"/>
                  <a:pt x="796601" y="114848"/>
                </a:cubicBezTo>
                <a:cubicBezTo>
                  <a:pt x="817849" y="123640"/>
                  <a:pt x="1015676" y="10806"/>
                  <a:pt x="1099935" y="79679"/>
                </a:cubicBezTo>
                <a:cubicBezTo>
                  <a:pt x="1184194" y="148552"/>
                  <a:pt x="1267721" y="454817"/>
                  <a:pt x="1302158" y="528086"/>
                </a:cubicBezTo>
                <a:cubicBezTo>
                  <a:pt x="1336595" y="601355"/>
                  <a:pt x="1292634" y="471669"/>
                  <a:pt x="1306555" y="519294"/>
                </a:cubicBezTo>
                <a:cubicBezTo>
                  <a:pt x="1320476" y="566919"/>
                  <a:pt x="1384952" y="799915"/>
                  <a:pt x="1385685" y="813836"/>
                </a:cubicBezTo>
                <a:cubicBezTo>
                  <a:pt x="1386418" y="827757"/>
                  <a:pt x="1488995" y="632129"/>
                  <a:pt x="1310951" y="602821"/>
                </a:cubicBezTo>
                <a:cubicBezTo>
                  <a:pt x="1132907" y="573513"/>
                  <a:pt x="458097" y="628465"/>
                  <a:pt x="317420" y="637990"/>
                </a:cubicBezTo>
                <a:cubicBezTo>
                  <a:pt x="176743" y="647515"/>
                  <a:pt x="516712" y="656307"/>
                  <a:pt x="466889" y="659971"/>
                </a:cubicBezTo>
                <a:cubicBezTo>
                  <a:pt x="417066" y="663634"/>
                  <a:pt x="-74571" y="769875"/>
                  <a:pt x="9689" y="66436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424255B6-1679-0750-D46E-1FD5D0A3AAF3}"/>
              </a:ext>
            </a:extLst>
          </p:cNvPr>
          <p:cNvSpPr/>
          <p:nvPr/>
        </p:nvSpPr>
        <p:spPr>
          <a:xfrm>
            <a:off x="1461533" y="9001538"/>
            <a:ext cx="1527877" cy="452796"/>
          </a:xfrm>
          <a:custGeom>
            <a:avLst/>
            <a:gdLst>
              <a:gd name="connsiteX0" fmla="*/ 1527852 w 1527877"/>
              <a:gd name="connsiteY0" fmla="*/ 50143 h 452796"/>
              <a:gd name="connsiteX1" fmla="*/ 1088236 w 1527877"/>
              <a:gd name="connsiteY1" fmla="*/ 151254 h 452796"/>
              <a:gd name="connsiteX2" fmla="*/ 622244 w 1527877"/>
              <a:gd name="connsiteY2" fmla="*/ 393043 h 452796"/>
              <a:gd name="connsiteX3" fmla="*/ 696979 w 1527877"/>
              <a:gd name="connsiteY3" fmla="*/ 335893 h 452796"/>
              <a:gd name="connsiteX4" fmla="*/ 2386 w 1527877"/>
              <a:gd name="connsiteY4" fmla="*/ 445797 h 452796"/>
              <a:gd name="connsiteX5" fmla="*/ 973936 w 1527877"/>
              <a:gd name="connsiteY5" fmla="*/ 98500 h 452796"/>
              <a:gd name="connsiteX6" fmla="*/ 1119009 w 1527877"/>
              <a:gd name="connsiteY6" fmla="*/ 67727 h 452796"/>
              <a:gd name="connsiteX7" fmla="*/ 525529 w 1527877"/>
              <a:gd name="connsiteY7" fmla="*/ 151254 h 452796"/>
              <a:gd name="connsiteX8" fmla="*/ 1373986 w 1527877"/>
              <a:gd name="connsiteY8" fmla="*/ 1785 h 452796"/>
              <a:gd name="connsiteX9" fmla="*/ 1110217 w 1527877"/>
              <a:gd name="connsiteY9" fmla="*/ 67727 h 452796"/>
              <a:gd name="connsiteX10" fmla="*/ 1527852 w 1527877"/>
              <a:gd name="connsiteY10" fmla="*/ 50143 h 45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7877" h="452796">
                <a:moveTo>
                  <a:pt x="1527852" y="50143"/>
                </a:moveTo>
                <a:cubicBezTo>
                  <a:pt x="1524189" y="64064"/>
                  <a:pt x="1239171" y="94104"/>
                  <a:pt x="1088236" y="151254"/>
                </a:cubicBezTo>
                <a:cubicBezTo>
                  <a:pt x="937301" y="208404"/>
                  <a:pt x="687453" y="362270"/>
                  <a:pt x="622244" y="393043"/>
                </a:cubicBezTo>
                <a:cubicBezTo>
                  <a:pt x="557035" y="423816"/>
                  <a:pt x="800289" y="327101"/>
                  <a:pt x="696979" y="335893"/>
                </a:cubicBezTo>
                <a:cubicBezTo>
                  <a:pt x="593669" y="344685"/>
                  <a:pt x="-43773" y="485362"/>
                  <a:pt x="2386" y="445797"/>
                </a:cubicBezTo>
                <a:cubicBezTo>
                  <a:pt x="48545" y="406232"/>
                  <a:pt x="787832" y="161512"/>
                  <a:pt x="973936" y="98500"/>
                </a:cubicBezTo>
                <a:cubicBezTo>
                  <a:pt x="1160040" y="35488"/>
                  <a:pt x="1193743" y="58935"/>
                  <a:pt x="1119009" y="67727"/>
                </a:cubicBezTo>
                <a:cubicBezTo>
                  <a:pt x="1044274" y="76519"/>
                  <a:pt x="483033" y="162244"/>
                  <a:pt x="525529" y="151254"/>
                </a:cubicBezTo>
                <a:cubicBezTo>
                  <a:pt x="568025" y="140264"/>
                  <a:pt x="1276538" y="15706"/>
                  <a:pt x="1373986" y="1785"/>
                </a:cubicBezTo>
                <a:cubicBezTo>
                  <a:pt x="1471434" y="-12136"/>
                  <a:pt x="1086038" y="59667"/>
                  <a:pt x="1110217" y="67727"/>
                </a:cubicBezTo>
                <a:cubicBezTo>
                  <a:pt x="1134396" y="75787"/>
                  <a:pt x="1531515" y="36222"/>
                  <a:pt x="1527852" y="5014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6E8CC58E-5E06-6DD0-75F2-1D7C2EE22607}"/>
              </a:ext>
            </a:extLst>
          </p:cNvPr>
          <p:cNvSpPr/>
          <p:nvPr/>
        </p:nvSpPr>
        <p:spPr>
          <a:xfrm>
            <a:off x="1690781" y="8976705"/>
            <a:ext cx="1387147" cy="1331115"/>
          </a:xfrm>
          <a:custGeom>
            <a:avLst/>
            <a:gdLst>
              <a:gd name="connsiteX0" fmla="*/ 1386527 w 1387147"/>
              <a:gd name="connsiteY0" fmla="*/ 44203 h 1331115"/>
              <a:gd name="connsiteX1" fmla="*/ 1043627 w 1387147"/>
              <a:gd name="connsiteY1" fmla="*/ 470630 h 1331115"/>
              <a:gd name="connsiteX2" fmla="*/ 1021646 w 1387147"/>
              <a:gd name="connsiteY2" fmla="*/ 712418 h 1331115"/>
              <a:gd name="connsiteX3" fmla="*/ 837007 w 1387147"/>
              <a:gd name="connsiteY3" fmla="*/ 1314691 h 1331115"/>
              <a:gd name="connsiteX4" fmla="*/ 872177 w 1387147"/>
              <a:gd name="connsiteY4" fmla="*/ 1169618 h 1331115"/>
              <a:gd name="connsiteX5" fmla="*/ 384204 w 1387147"/>
              <a:gd name="connsiteY5" fmla="*/ 1266333 h 1331115"/>
              <a:gd name="connsiteX6" fmla="*/ 10531 w 1387147"/>
              <a:gd name="connsiteY6" fmla="*/ 1279522 h 1331115"/>
              <a:gd name="connsiteX7" fmla="*/ 98454 w 1387147"/>
              <a:gd name="connsiteY7" fmla="*/ 1130053 h 1331115"/>
              <a:gd name="connsiteX8" fmla="*/ 50096 w 1387147"/>
              <a:gd name="connsiteY8" fmla="*/ 488214 h 1331115"/>
              <a:gd name="connsiteX9" fmla="*/ 94057 w 1387147"/>
              <a:gd name="connsiteY9" fmla="*/ 664060 h 1331115"/>
              <a:gd name="connsiteX10" fmla="*/ 436957 w 1387147"/>
              <a:gd name="connsiteY10" fmla="*/ 404687 h 1331115"/>
              <a:gd name="connsiteX11" fmla="*/ 366619 w 1387147"/>
              <a:gd name="connsiteY11" fmla="*/ 518987 h 1331115"/>
              <a:gd name="connsiteX12" fmla="*/ 960100 w 1387147"/>
              <a:gd name="connsiteY12" fmla="*/ 184880 h 1331115"/>
              <a:gd name="connsiteX13" fmla="*/ 661161 w 1387147"/>
              <a:gd name="connsiteY13" fmla="*/ 316764 h 1331115"/>
              <a:gd name="connsiteX14" fmla="*/ 1113965 w 1387147"/>
              <a:gd name="connsiteY14" fmla="*/ 44203 h 1331115"/>
              <a:gd name="connsiteX15" fmla="*/ 1386527 w 1387147"/>
              <a:gd name="connsiteY15" fmla="*/ 44203 h 133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87147" h="1331115">
                <a:moveTo>
                  <a:pt x="1386527" y="44203"/>
                </a:moveTo>
                <a:cubicBezTo>
                  <a:pt x="1374804" y="115274"/>
                  <a:pt x="1104440" y="359261"/>
                  <a:pt x="1043627" y="470630"/>
                </a:cubicBezTo>
                <a:cubicBezTo>
                  <a:pt x="982814" y="581999"/>
                  <a:pt x="1056083" y="571741"/>
                  <a:pt x="1021646" y="712418"/>
                </a:cubicBezTo>
                <a:cubicBezTo>
                  <a:pt x="987209" y="853095"/>
                  <a:pt x="861918" y="1238491"/>
                  <a:pt x="837007" y="1314691"/>
                </a:cubicBezTo>
                <a:cubicBezTo>
                  <a:pt x="812096" y="1390891"/>
                  <a:pt x="947644" y="1177678"/>
                  <a:pt x="872177" y="1169618"/>
                </a:cubicBezTo>
                <a:cubicBezTo>
                  <a:pt x="796710" y="1161558"/>
                  <a:pt x="527812" y="1248016"/>
                  <a:pt x="384204" y="1266333"/>
                </a:cubicBezTo>
                <a:cubicBezTo>
                  <a:pt x="240596" y="1284650"/>
                  <a:pt x="58156" y="1302235"/>
                  <a:pt x="10531" y="1279522"/>
                </a:cubicBezTo>
                <a:cubicBezTo>
                  <a:pt x="-37094" y="1256809"/>
                  <a:pt x="91860" y="1261938"/>
                  <a:pt x="98454" y="1130053"/>
                </a:cubicBezTo>
                <a:cubicBezTo>
                  <a:pt x="105048" y="998168"/>
                  <a:pt x="50829" y="565879"/>
                  <a:pt x="50096" y="488214"/>
                </a:cubicBezTo>
                <a:cubicBezTo>
                  <a:pt x="49363" y="410549"/>
                  <a:pt x="29580" y="677981"/>
                  <a:pt x="94057" y="664060"/>
                </a:cubicBezTo>
                <a:cubicBezTo>
                  <a:pt x="158534" y="650139"/>
                  <a:pt x="391530" y="428866"/>
                  <a:pt x="436957" y="404687"/>
                </a:cubicBezTo>
                <a:cubicBezTo>
                  <a:pt x="482384" y="380508"/>
                  <a:pt x="279429" y="555621"/>
                  <a:pt x="366619" y="518987"/>
                </a:cubicBezTo>
                <a:cubicBezTo>
                  <a:pt x="453809" y="482353"/>
                  <a:pt x="911010" y="218584"/>
                  <a:pt x="960100" y="184880"/>
                </a:cubicBezTo>
                <a:cubicBezTo>
                  <a:pt x="1009190" y="151176"/>
                  <a:pt x="635517" y="340210"/>
                  <a:pt x="661161" y="316764"/>
                </a:cubicBezTo>
                <a:cubicBezTo>
                  <a:pt x="686805" y="293318"/>
                  <a:pt x="986477" y="89630"/>
                  <a:pt x="1113965" y="44203"/>
                </a:cubicBezTo>
                <a:cubicBezTo>
                  <a:pt x="1241453" y="-1224"/>
                  <a:pt x="1398250" y="-26868"/>
                  <a:pt x="1386527" y="4420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8D3B06FA-C50B-DD22-6C46-0560862B1EE0}"/>
              </a:ext>
            </a:extLst>
          </p:cNvPr>
          <p:cNvSpPr/>
          <p:nvPr/>
        </p:nvSpPr>
        <p:spPr>
          <a:xfrm>
            <a:off x="2408914" y="9001846"/>
            <a:ext cx="1011391" cy="1322184"/>
          </a:xfrm>
          <a:custGeom>
            <a:avLst/>
            <a:gdLst>
              <a:gd name="connsiteX0" fmla="*/ 611244 w 1011391"/>
              <a:gd name="connsiteY0" fmla="*/ 5873 h 1322184"/>
              <a:gd name="connsiteX1" fmla="*/ 699167 w 1011391"/>
              <a:gd name="connsiteY1" fmla="*/ 696069 h 1322184"/>
              <a:gd name="connsiteX2" fmla="*/ 989313 w 1011391"/>
              <a:gd name="connsiteY2" fmla="*/ 1153269 h 1322184"/>
              <a:gd name="connsiteX3" fmla="*/ 914578 w 1011391"/>
              <a:gd name="connsiteY3" fmla="*/ 1016989 h 1322184"/>
              <a:gd name="connsiteX4" fmla="*/ 307909 w 1011391"/>
              <a:gd name="connsiteY4" fmla="*/ 1219212 h 1322184"/>
              <a:gd name="connsiteX5" fmla="*/ 4574 w 1011391"/>
              <a:gd name="connsiteY5" fmla="*/ 1311531 h 1322184"/>
              <a:gd name="connsiteX6" fmla="*/ 127667 w 1011391"/>
              <a:gd name="connsiteY6" fmla="*/ 977423 h 1322184"/>
              <a:gd name="connsiteX7" fmla="*/ 162836 w 1011391"/>
              <a:gd name="connsiteY7" fmla="*/ 471866 h 1322184"/>
              <a:gd name="connsiteX8" fmla="*/ 92498 w 1011391"/>
              <a:gd name="connsiteY8" fmla="*/ 678485 h 1322184"/>
              <a:gd name="connsiteX9" fmla="*/ 404624 w 1011391"/>
              <a:gd name="connsiteY9" fmla="*/ 177323 h 1322184"/>
              <a:gd name="connsiteX10" fmla="*/ 233174 w 1011391"/>
              <a:gd name="connsiteY10" fmla="*/ 353169 h 1322184"/>
              <a:gd name="connsiteX11" fmla="*/ 611244 w 1011391"/>
              <a:gd name="connsiteY11" fmla="*/ 5873 h 132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1391" h="1322184">
                <a:moveTo>
                  <a:pt x="611244" y="5873"/>
                </a:moveTo>
                <a:cubicBezTo>
                  <a:pt x="688909" y="63023"/>
                  <a:pt x="636156" y="504836"/>
                  <a:pt x="699167" y="696069"/>
                </a:cubicBezTo>
                <a:cubicBezTo>
                  <a:pt x="762178" y="887302"/>
                  <a:pt x="953411" y="1099782"/>
                  <a:pt x="989313" y="1153269"/>
                </a:cubicBezTo>
                <a:cubicBezTo>
                  <a:pt x="1025215" y="1206756"/>
                  <a:pt x="1028145" y="1005999"/>
                  <a:pt x="914578" y="1016989"/>
                </a:cubicBezTo>
                <a:cubicBezTo>
                  <a:pt x="801011" y="1027980"/>
                  <a:pt x="459576" y="1170122"/>
                  <a:pt x="307909" y="1219212"/>
                </a:cubicBezTo>
                <a:cubicBezTo>
                  <a:pt x="156242" y="1268302"/>
                  <a:pt x="34614" y="1351829"/>
                  <a:pt x="4574" y="1311531"/>
                </a:cubicBezTo>
                <a:cubicBezTo>
                  <a:pt x="-25466" y="1271233"/>
                  <a:pt x="101290" y="1117367"/>
                  <a:pt x="127667" y="977423"/>
                </a:cubicBezTo>
                <a:cubicBezTo>
                  <a:pt x="154044" y="837479"/>
                  <a:pt x="168697" y="521689"/>
                  <a:pt x="162836" y="471866"/>
                </a:cubicBezTo>
                <a:cubicBezTo>
                  <a:pt x="156975" y="422043"/>
                  <a:pt x="52200" y="727575"/>
                  <a:pt x="92498" y="678485"/>
                </a:cubicBezTo>
                <a:cubicBezTo>
                  <a:pt x="132796" y="629395"/>
                  <a:pt x="381178" y="231542"/>
                  <a:pt x="404624" y="177323"/>
                </a:cubicBezTo>
                <a:cubicBezTo>
                  <a:pt x="428070" y="123104"/>
                  <a:pt x="199470" y="379546"/>
                  <a:pt x="233174" y="353169"/>
                </a:cubicBezTo>
                <a:cubicBezTo>
                  <a:pt x="266878" y="326792"/>
                  <a:pt x="533579" y="-51277"/>
                  <a:pt x="611244" y="587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73FCF46D-92B0-FE85-A1B3-347310898FA6}"/>
              </a:ext>
            </a:extLst>
          </p:cNvPr>
          <p:cNvSpPr/>
          <p:nvPr/>
        </p:nvSpPr>
        <p:spPr>
          <a:xfrm>
            <a:off x="6563343" y="8758218"/>
            <a:ext cx="1785969" cy="724755"/>
          </a:xfrm>
          <a:custGeom>
            <a:avLst/>
            <a:gdLst>
              <a:gd name="connsiteX0" fmla="*/ 115 w 1785969"/>
              <a:gd name="connsiteY0" fmla="*/ 135201 h 724755"/>
              <a:gd name="connsiteX1" fmla="*/ 787026 w 1785969"/>
              <a:gd name="connsiteY1" fmla="*/ 363801 h 724755"/>
              <a:gd name="connsiteX2" fmla="*/ 496880 w 1785969"/>
              <a:gd name="connsiteY2" fmla="*/ 504478 h 724755"/>
              <a:gd name="connsiteX3" fmla="*/ 874949 w 1785969"/>
              <a:gd name="connsiteY3" fmla="*/ 478101 h 724755"/>
              <a:gd name="connsiteX4" fmla="*/ 1209057 w 1785969"/>
              <a:gd name="connsiteY4" fmla="*/ 570420 h 724755"/>
              <a:gd name="connsiteX5" fmla="*/ 1226642 w 1785969"/>
              <a:gd name="connsiteY5" fmla="*/ 623174 h 724755"/>
              <a:gd name="connsiteX6" fmla="*/ 1784953 w 1785969"/>
              <a:gd name="connsiteY6" fmla="*/ 719890 h 724755"/>
              <a:gd name="connsiteX7" fmla="*/ 1336545 w 1785969"/>
              <a:gd name="connsiteY7" fmla="*/ 456120 h 724755"/>
              <a:gd name="connsiteX8" fmla="*/ 378184 w 1785969"/>
              <a:gd name="connsiteY8" fmla="*/ 7713 h 724755"/>
              <a:gd name="connsiteX9" fmla="*/ 725480 w 1785969"/>
              <a:gd name="connsiteY9" fmla="*/ 170370 h 724755"/>
              <a:gd name="connsiteX10" fmla="*/ 115 w 1785969"/>
              <a:gd name="connsiteY10" fmla="*/ 135201 h 7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969" h="724755">
                <a:moveTo>
                  <a:pt x="115" y="135201"/>
                </a:moveTo>
                <a:cubicBezTo>
                  <a:pt x="10373" y="167439"/>
                  <a:pt x="704232" y="302255"/>
                  <a:pt x="787026" y="363801"/>
                </a:cubicBezTo>
                <a:cubicBezTo>
                  <a:pt x="869820" y="425347"/>
                  <a:pt x="482226" y="485428"/>
                  <a:pt x="496880" y="504478"/>
                </a:cubicBezTo>
                <a:cubicBezTo>
                  <a:pt x="511534" y="523528"/>
                  <a:pt x="756253" y="467111"/>
                  <a:pt x="874949" y="478101"/>
                </a:cubicBezTo>
                <a:cubicBezTo>
                  <a:pt x="993645" y="489091"/>
                  <a:pt x="1150442" y="546241"/>
                  <a:pt x="1209057" y="570420"/>
                </a:cubicBezTo>
                <a:cubicBezTo>
                  <a:pt x="1267672" y="594599"/>
                  <a:pt x="1130659" y="598262"/>
                  <a:pt x="1226642" y="623174"/>
                </a:cubicBezTo>
                <a:cubicBezTo>
                  <a:pt x="1322625" y="648086"/>
                  <a:pt x="1766636" y="747732"/>
                  <a:pt x="1784953" y="719890"/>
                </a:cubicBezTo>
                <a:cubicBezTo>
                  <a:pt x="1803270" y="692048"/>
                  <a:pt x="1571007" y="574816"/>
                  <a:pt x="1336545" y="456120"/>
                </a:cubicBezTo>
                <a:cubicBezTo>
                  <a:pt x="1102084" y="337424"/>
                  <a:pt x="378184" y="7713"/>
                  <a:pt x="378184" y="7713"/>
                </a:cubicBezTo>
                <a:cubicBezTo>
                  <a:pt x="276340" y="-39912"/>
                  <a:pt x="782630" y="147657"/>
                  <a:pt x="725480" y="170370"/>
                </a:cubicBezTo>
                <a:cubicBezTo>
                  <a:pt x="668330" y="193083"/>
                  <a:pt x="-10143" y="102963"/>
                  <a:pt x="115" y="13520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830F6C25-DAD6-1707-2DD7-D752D141AE96}"/>
              </a:ext>
            </a:extLst>
          </p:cNvPr>
          <p:cNvSpPr/>
          <p:nvPr/>
        </p:nvSpPr>
        <p:spPr>
          <a:xfrm>
            <a:off x="6270447" y="9455518"/>
            <a:ext cx="542540" cy="871123"/>
          </a:xfrm>
          <a:custGeom>
            <a:avLst/>
            <a:gdLst>
              <a:gd name="connsiteX0" fmla="*/ 244653 w 542540"/>
              <a:gd name="connsiteY0" fmla="*/ 609 h 871123"/>
              <a:gd name="connsiteX1" fmla="*/ 508422 w 542540"/>
              <a:gd name="connsiteY1" fmla="*/ 492978 h 871123"/>
              <a:gd name="connsiteX2" fmla="*/ 539195 w 542540"/>
              <a:gd name="connsiteY2" fmla="*/ 800709 h 871123"/>
              <a:gd name="connsiteX3" fmla="*/ 508422 w 542540"/>
              <a:gd name="connsiteY3" fmla="*/ 677617 h 871123"/>
              <a:gd name="connsiteX4" fmla="*/ 482045 w 542540"/>
              <a:gd name="connsiteY4" fmla="*/ 862255 h 871123"/>
              <a:gd name="connsiteX5" fmla="*/ 2865 w 542540"/>
              <a:gd name="connsiteY5" fmla="*/ 339113 h 871123"/>
              <a:gd name="connsiteX6" fmla="*/ 279822 w 542540"/>
              <a:gd name="connsiteY6" fmla="*/ 563317 h 871123"/>
              <a:gd name="connsiteX7" fmla="*/ 222672 w 542540"/>
              <a:gd name="connsiteY7" fmla="*/ 299547 h 871123"/>
              <a:gd name="connsiteX8" fmla="*/ 499630 w 542540"/>
              <a:gd name="connsiteY8" fmla="*/ 580901 h 871123"/>
              <a:gd name="connsiteX9" fmla="*/ 235861 w 542540"/>
              <a:gd name="connsiteY9" fmla="*/ 251190 h 871123"/>
              <a:gd name="connsiteX10" fmla="*/ 438084 w 542540"/>
              <a:gd name="connsiteY10" fmla="*/ 387470 h 871123"/>
              <a:gd name="connsiteX11" fmla="*/ 244653 w 542540"/>
              <a:gd name="connsiteY11" fmla="*/ 609 h 87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2540" h="871123">
                <a:moveTo>
                  <a:pt x="244653" y="609"/>
                </a:moveTo>
                <a:cubicBezTo>
                  <a:pt x="256376" y="18194"/>
                  <a:pt x="459332" y="359628"/>
                  <a:pt x="508422" y="492978"/>
                </a:cubicBezTo>
                <a:cubicBezTo>
                  <a:pt x="557512" y="626328"/>
                  <a:pt x="539195" y="769936"/>
                  <a:pt x="539195" y="800709"/>
                </a:cubicBezTo>
                <a:cubicBezTo>
                  <a:pt x="539195" y="831482"/>
                  <a:pt x="517947" y="667359"/>
                  <a:pt x="508422" y="677617"/>
                </a:cubicBezTo>
                <a:cubicBezTo>
                  <a:pt x="498897" y="687875"/>
                  <a:pt x="566304" y="918672"/>
                  <a:pt x="482045" y="862255"/>
                </a:cubicBezTo>
                <a:cubicBezTo>
                  <a:pt x="397786" y="805838"/>
                  <a:pt x="36569" y="388936"/>
                  <a:pt x="2865" y="339113"/>
                </a:cubicBezTo>
                <a:cubicBezTo>
                  <a:pt x="-30839" y="289290"/>
                  <a:pt x="243188" y="569911"/>
                  <a:pt x="279822" y="563317"/>
                </a:cubicBezTo>
                <a:cubicBezTo>
                  <a:pt x="316456" y="556723"/>
                  <a:pt x="186037" y="296616"/>
                  <a:pt x="222672" y="299547"/>
                </a:cubicBezTo>
                <a:cubicBezTo>
                  <a:pt x="259307" y="302478"/>
                  <a:pt x="497432" y="588961"/>
                  <a:pt x="499630" y="580901"/>
                </a:cubicBezTo>
                <a:cubicBezTo>
                  <a:pt x="501828" y="572842"/>
                  <a:pt x="246119" y="283428"/>
                  <a:pt x="235861" y="251190"/>
                </a:cubicBezTo>
                <a:cubicBezTo>
                  <a:pt x="225603" y="218952"/>
                  <a:pt x="436619" y="423372"/>
                  <a:pt x="438084" y="387470"/>
                </a:cubicBezTo>
                <a:cubicBezTo>
                  <a:pt x="439549" y="351568"/>
                  <a:pt x="232930" y="-16976"/>
                  <a:pt x="244653" y="60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DDB5B276-C517-AE1A-7B1C-C211E5147E11}"/>
              </a:ext>
            </a:extLst>
          </p:cNvPr>
          <p:cNvSpPr/>
          <p:nvPr/>
        </p:nvSpPr>
        <p:spPr>
          <a:xfrm>
            <a:off x="6185710" y="8622014"/>
            <a:ext cx="170641" cy="1177983"/>
          </a:xfrm>
          <a:custGeom>
            <a:avLst/>
            <a:gdLst>
              <a:gd name="connsiteX0" fmla="*/ 3334 w 170641"/>
              <a:gd name="connsiteY0" fmla="*/ 5430 h 1177983"/>
              <a:gd name="connsiteX1" fmla="*/ 16168 w 170641"/>
              <a:gd name="connsiteY1" fmla="*/ 1118752 h 1177983"/>
              <a:gd name="connsiteX2" fmla="*/ 6543 w 170641"/>
              <a:gd name="connsiteY2" fmla="*/ 942289 h 1177983"/>
              <a:gd name="connsiteX3" fmla="*/ 131671 w 170641"/>
              <a:gd name="connsiteY3" fmla="*/ 236437 h 1177983"/>
              <a:gd name="connsiteX4" fmla="*/ 86753 w 170641"/>
              <a:gd name="connsiteY4" fmla="*/ 422525 h 1177983"/>
              <a:gd name="connsiteX5" fmla="*/ 170172 w 170641"/>
              <a:gd name="connsiteY5" fmla="*/ 149809 h 1177983"/>
              <a:gd name="connsiteX6" fmla="*/ 41835 w 170641"/>
              <a:gd name="connsiteY6" fmla="*/ 672782 h 1177983"/>
              <a:gd name="connsiteX7" fmla="*/ 3334 w 170641"/>
              <a:gd name="connsiteY7" fmla="*/ 5430 h 11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641" h="1177983">
                <a:moveTo>
                  <a:pt x="3334" y="5430"/>
                </a:moveTo>
                <a:cubicBezTo>
                  <a:pt x="-944" y="79758"/>
                  <a:pt x="15633" y="962609"/>
                  <a:pt x="16168" y="1118752"/>
                </a:cubicBezTo>
                <a:cubicBezTo>
                  <a:pt x="16703" y="1274895"/>
                  <a:pt x="-12708" y="1089342"/>
                  <a:pt x="6543" y="942289"/>
                </a:cubicBezTo>
                <a:cubicBezTo>
                  <a:pt x="25794" y="795237"/>
                  <a:pt x="118303" y="323064"/>
                  <a:pt x="131671" y="236437"/>
                </a:cubicBezTo>
                <a:cubicBezTo>
                  <a:pt x="145039" y="149810"/>
                  <a:pt x="80336" y="436963"/>
                  <a:pt x="86753" y="422525"/>
                </a:cubicBezTo>
                <a:cubicBezTo>
                  <a:pt x="93170" y="408087"/>
                  <a:pt x="177658" y="108100"/>
                  <a:pt x="170172" y="149809"/>
                </a:cubicBezTo>
                <a:cubicBezTo>
                  <a:pt x="162686" y="191518"/>
                  <a:pt x="66433" y="701658"/>
                  <a:pt x="41835" y="672782"/>
                </a:cubicBezTo>
                <a:cubicBezTo>
                  <a:pt x="17237" y="643906"/>
                  <a:pt x="7612" y="-68898"/>
                  <a:pt x="3334" y="543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317790F2-3EB5-D91A-F0A8-BB0967234155}"/>
              </a:ext>
            </a:extLst>
          </p:cNvPr>
          <p:cNvSpPr/>
          <p:nvPr/>
        </p:nvSpPr>
        <p:spPr>
          <a:xfrm>
            <a:off x="6140660" y="8509527"/>
            <a:ext cx="19826" cy="1328526"/>
          </a:xfrm>
          <a:custGeom>
            <a:avLst/>
            <a:gdLst>
              <a:gd name="connsiteX0" fmla="*/ 13092 w 19826"/>
              <a:gd name="connsiteY0" fmla="*/ 127542 h 1328526"/>
              <a:gd name="connsiteX1" fmla="*/ 19508 w 19826"/>
              <a:gd name="connsiteY1" fmla="*/ 1324284 h 1328526"/>
              <a:gd name="connsiteX2" fmla="*/ 3466 w 19826"/>
              <a:gd name="connsiteY2" fmla="*/ 509345 h 1328526"/>
              <a:gd name="connsiteX3" fmla="*/ 258 w 19826"/>
              <a:gd name="connsiteY3" fmla="*/ 72999 h 1328526"/>
              <a:gd name="connsiteX4" fmla="*/ 13092 w 19826"/>
              <a:gd name="connsiteY4" fmla="*/ 127542 h 132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6" h="1328526">
                <a:moveTo>
                  <a:pt x="13092" y="127542"/>
                </a:moveTo>
                <a:cubicBezTo>
                  <a:pt x="16300" y="336089"/>
                  <a:pt x="21112" y="1260650"/>
                  <a:pt x="19508" y="1324284"/>
                </a:cubicBezTo>
                <a:cubicBezTo>
                  <a:pt x="17904" y="1387918"/>
                  <a:pt x="6674" y="717892"/>
                  <a:pt x="3466" y="509345"/>
                </a:cubicBezTo>
                <a:cubicBezTo>
                  <a:pt x="258" y="300798"/>
                  <a:pt x="2397" y="130216"/>
                  <a:pt x="258" y="72999"/>
                </a:cubicBezTo>
                <a:cubicBezTo>
                  <a:pt x="-1881" y="15782"/>
                  <a:pt x="9884" y="-81005"/>
                  <a:pt x="13092" y="12754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DEDC8D81-559C-77EC-ED57-CDE77D8AD924}"/>
              </a:ext>
            </a:extLst>
          </p:cNvPr>
          <p:cNvSpPr/>
          <p:nvPr/>
        </p:nvSpPr>
        <p:spPr>
          <a:xfrm>
            <a:off x="5884019" y="9409899"/>
            <a:ext cx="152684" cy="896353"/>
          </a:xfrm>
          <a:custGeom>
            <a:avLst/>
            <a:gdLst>
              <a:gd name="connsiteX0" fmla="*/ 3434 w 152684"/>
              <a:gd name="connsiteY0" fmla="*/ 337284 h 896353"/>
              <a:gd name="connsiteX1" fmla="*/ 3434 w 152684"/>
              <a:gd name="connsiteY1" fmla="*/ 876299 h 896353"/>
              <a:gd name="connsiteX2" fmla="*/ 35518 w 152684"/>
              <a:gd name="connsiteY2" fmla="*/ 731920 h 896353"/>
              <a:gd name="connsiteX3" fmla="*/ 144604 w 152684"/>
              <a:gd name="connsiteY3" fmla="*/ 266699 h 896353"/>
              <a:gd name="connsiteX4" fmla="*/ 144604 w 152684"/>
              <a:gd name="connsiteY4" fmla="*/ 400 h 896353"/>
              <a:gd name="connsiteX5" fmla="*/ 144604 w 152684"/>
              <a:gd name="connsiteY5" fmla="*/ 218573 h 896353"/>
              <a:gd name="connsiteX6" fmla="*/ 41935 w 152684"/>
              <a:gd name="connsiteY6" fmla="*/ 674168 h 896353"/>
              <a:gd name="connsiteX7" fmla="*/ 48352 w 152684"/>
              <a:gd name="connsiteY7" fmla="*/ 539415 h 896353"/>
              <a:gd name="connsiteX8" fmla="*/ 25893 w 152684"/>
              <a:gd name="connsiteY8" fmla="*/ 857048 h 896353"/>
              <a:gd name="connsiteX9" fmla="*/ 3434 w 152684"/>
              <a:gd name="connsiteY9" fmla="*/ 337284 h 8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684" h="896353">
                <a:moveTo>
                  <a:pt x="3434" y="337284"/>
                </a:moveTo>
                <a:cubicBezTo>
                  <a:pt x="-309" y="340493"/>
                  <a:pt x="-1913" y="810526"/>
                  <a:pt x="3434" y="876299"/>
                </a:cubicBezTo>
                <a:cubicBezTo>
                  <a:pt x="8781" y="942072"/>
                  <a:pt x="11990" y="833520"/>
                  <a:pt x="35518" y="731920"/>
                </a:cubicBezTo>
                <a:cubicBezTo>
                  <a:pt x="59046" y="630320"/>
                  <a:pt x="126423" y="388619"/>
                  <a:pt x="144604" y="266699"/>
                </a:cubicBezTo>
                <a:cubicBezTo>
                  <a:pt x="162785" y="144779"/>
                  <a:pt x="144604" y="400"/>
                  <a:pt x="144604" y="400"/>
                </a:cubicBezTo>
                <a:cubicBezTo>
                  <a:pt x="144604" y="-7621"/>
                  <a:pt x="161715" y="106278"/>
                  <a:pt x="144604" y="218573"/>
                </a:cubicBezTo>
                <a:cubicBezTo>
                  <a:pt x="127493" y="330868"/>
                  <a:pt x="57977" y="620694"/>
                  <a:pt x="41935" y="674168"/>
                </a:cubicBezTo>
                <a:cubicBezTo>
                  <a:pt x="25893" y="727642"/>
                  <a:pt x="51026" y="508935"/>
                  <a:pt x="48352" y="539415"/>
                </a:cubicBezTo>
                <a:cubicBezTo>
                  <a:pt x="45678" y="569895"/>
                  <a:pt x="35518" y="885924"/>
                  <a:pt x="25893" y="857048"/>
                </a:cubicBezTo>
                <a:cubicBezTo>
                  <a:pt x="16268" y="828172"/>
                  <a:pt x="7177" y="334075"/>
                  <a:pt x="3434" y="33728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708A886F-6D2F-8998-8574-BC35E40EDDD8}"/>
              </a:ext>
            </a:extLst>
          </p:cNvPr>
          <p:cNvSpPr/>
          <p:nvPr/>
        </p:nvSpPr>
        <p:spPr>
          <a:xfrm>
            <a:off x="6241663" y="8637356"/>
            <a:ext cx="274060" cy="838147"/>
          </a:xfrm>
          <a:custGeom>
            <a:avLst/>
            <a:gdLst>
              <a:gd name="connsiteX0" fmla="*/ 69301 w 274060"/>
              <a:gd name="connsiteY0" fmla="*/ 31798 h 838147"/>
              <a:gd name="connsiteX1" fmla="*/ 248973 w 274060"/>
              <a:gd name="connsiteY1" fmla="*/ 256387 h 838147"/>
              <a:gd name="connsiteX2" fmla="*/ 236139 w 274060"/>
              <a:gd name="connsiteY2" fmla="*/ 487393 h 838147"/>
              <a:gd name="connsiteX3" fmla="*/ 258598 w 274060"/>
              <a:gd name="connsiteY3" fmla="*/ 400766 h 838147"/>
              <a:gd name="connsiteX4" fmla="*/ 162345 w 274060"/>
              <a:gd name="connsiteY4" fmla="*/ 837111 h 838147"/>
              <a:gd name="connsiteX5" fmla="*/ 271432 w 274060"/>
              <a:gd name="connsiteY5" fmla="*/ 256387 h 838147"/>
              <a:gd name="connsiteX6" fmla="*/ 239348 w 274060"/>
              <a:gd name="connsiteY6" fmla="*/ 304513 h 838147"/>
              <a:gd name="connsiteX7" fmla="*/ 229722 w 274060"/>
              <a:gd name="connsiteY7" fmla="*/ 189010 h 838147"/>
              <a:gd name="connsiteX8" fmla="*/ 5133 w 274060"/>
              <a:gd name="connsiteY8" fmla="*/ 15756 h 838147"/>
              <a:gd name="connsiteX9" fmla="*/ 69301 w 274060"/>
              <a:gd name="connsiteY9" fmla="*/ 31798 h 83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060" h="838147">
                <a:moveTo>
                  <a:pt x="69301" y="31798"/>
                </a:moveTo>
                <a:cubicBezTo>
                  <a:pt x="109941" y="71903"/>
                  <a:pt x="221167" y="180455"/>
                  <a:pt x="248973" y="256387"/>
                </a:cubicBezTo>
                <a:cubicBezTo>
                  <a:pt x="276779" y="332319"/>
                  <a:pt x="234535" y="463330"/>
                  <a:pt x="236139" y="487393"/>
                </a:cubicBezTo>
                <a:cubicBezTo>
                  <a:pt x="237743" y="511456"/>
                  <a:pt x="270897" y="342480"/>
                  <a:pt x="258598" y="400766"/>
                </a:cubicBezTo>
                <a:cubicBezTo>
                  <a:pt x="246299" y="459052"/>
                  <a:pt x="160206" y="861174"/>
                  <a:pt x="162345" y="837111"/>
                </a:cubicBezTo>
                <a:cubicBezTo>
                  <a:pt x="164484" y="813048"/>
                  <a:pt x="258598" y="345153"/>
                  <a:pt x="271432" y="256387"/>
                </a:cubicBezTo>
                <a:cubicBezTo>
                  <a:pt x="284266" y="167621"/>
                  <a:pt x="246300" y="315742"/>
                  <a:pt x="239348" y="304513"/>
                </a:cubicBezTo>
                <a:cubicBezTo>
                  <a:pt x="232396" y="293284"/>
                  <a:pt x="268758" y="237136"/>
                  <a:pt x="229722" y="189010"/>
                </a:cubicBezTo>
                <a:cubicBezTo>
                  <a:pt x="190686" y="140884"/>
                  <a:pt x="25453" y="38215"/>
                  <a:pt x="5133" y="15756"/>
                </a:cubicBezTo>
                <a:cubicBezTo>
                  <a:pt x="-15187" y="-6703"/>
                  <a:pt x="28661" y="-8307"/>
                  <a:pt x="69301" y="3179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79AA0AAF-0B7A-AF8C-B3A8-9DE6C322DB5F}"/>
              </a:ext>
            </a:extLst>
          </p:cNvPr>
          <p:cNvSpPr/>
          <p:nvPr/>
        </p:nvSpPr>
        <p:spPr>
          <a:xfrm>
            <a:off x="6059602" y="9374991"/>
            <a:ext cx="431318" cy="900791"/>
          </a:xfrm>
          <a:custGeom>
            <a:avLst/>
            <a:gdLst>
              <a:gd name="connsiteX0" fmla="*/ 431034 w 431318"/>
              <a:gd name="connsiteY0" fmla="*/ 15 h 900791"/>
              <a:gd name="connsiteX1" fmla="*/ 167943 w 431318"/>
              <a:gd name="connsiteY1" fmla="*/ 545447 h 900791"/>
              <a:gd name="connsiteX2" fmla="*/ 222486 w 431318"/>
              <a:gd name="connsiteY2" fmla="*/ 468445 h 900791"/>
              <a:gd name="connsiteX3" fmla="*/ 1105 w 431318"/>
              <a:gd name="connsiteY3" fmla="*/ 898373 h 900791"/>
              <a:gd name="connsiteX4" fmla="*/ 331573 w 431318"/>
              <a:gd name="connsiteY4" fmla="*/ 243855 h 900791"/>
              <a:gd name="connsiteX5" fmla="*/ 110192 w 431318"/>
              <a:gd name="connsiteY5" fmla="*/ 526196 h 900791"/>
              <a:gd name="connsiteX6" fmla="*/ 431034 w 431318"/>
              <a:gd name="connsiteY6" fmla="*/ 15 h 90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318" h="900791">
                <a:moveTo>
                  <a:pt x="431034" y="15"/>
                </a:moveTo>
                <a:cubicBezTo>
                  <a:pt x="440659" y="3224"/>
                  <a:pt x="202701" y="467375"/>
                  <a:pt x="167943" y="545447"/>
                </a:cubicBezTo>
                <a:cubicBezTo>
                  <a:pt x="133185" y="623519"/>
                  <a:pt x="250292" y="409624"/>
                  <a:pt x="222486" y="468445"/>
                </a:cubicBezTo>
                <a:cubicBezTo>
                  <a:pt x="194680" y="527266"/>
                  <a:pt x="-17076" y="935805"/>
                  <a:pt x="1105" y="898373"/>
                </a:cubicBezTo>
                <a:cubicBezTo>
                  <a:pt x="19286" y="860941"/>
                  <a:pt x="313392" y="305884"/>
                  <a:pt x="331573" y="243855"/>
                </a:cubicBezTo>
                <a:cubicBezTo>
                  <a:pt x="349754" y="181826"/>
                  <a:pt x="88268" y="563627"/>
                  <a:pt x="110192" y="526196"/>
                </a:cubicBezTo>
                <a:cubicBezTo>
                  <a:pt x="132116" y="488765"/>
                  <a:pt x="421409" y="-3194"/>
                  <a:pt x="431034" y="1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B97B74FE-940A-253F-AAEF-20544536AA72}"/>
              </a:ext>
            </a:extLst>
          </p:cNvPr>
          <p:cNvSpPr/>
          <p:nvPr/>
        </p:nvSpPr>
        <p:spPr>
          <a:xfrm>
            <a:off x="6323462" y="8877227"/>
            <a:ext cx="107994" cy="805267"/>
          </a:xfrm>
          <a:custGeom>
            <a:avLst/>
            <a:gdLst>
              <a:gd name="connsiteX0" fmla="*/ 106214 w 107994"/>
              <a:gd name="connsiteY0" fmla="*/ 16516 h 805267"/>
              <a:gd name="connsiteX1" fmla="*/ 61296 w 107994"/>
              <a:gd name="connsiteY1" fmla="*/ 452861 h 805267"/>
              <a:gd name="connsiteX2" fmla="*/ 336 w 107994"/>
              <a:gd name="connsiteY2" fmla="*/ 799371 h 805267"/>
              <a:gd name="connsiteX3" fmla="*/ 90172 w 107994"/>
              <a:gd name="connsiteY3" fmla="*/ 160895 h 805267"/>
              <a:gd name="connsiteX4" fmla="*/ 106214 w 107994"/>
              <a:gd name="connsiteY4" fmla="*/ 16516 h 8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94" h="805267">
                <a:moveTo>
                  <a:pt x="106214" y="16516"/>
                </a:moveTo>
                <a:cubicBezTo>
                  <a:pt x="101401" y="65177"/>
                  <a:pt x="78942" y="322385"/>
                  <a:pt x="61296" y="452861"/>
                </a:cubicBezTo>
                <a:cubicBezTo>
                  <a:pt x="43650" y="583337"/>
                  <a:pt x="-4477" y="848032"/>
                  <a:pt x="336" y="799371"/>
                </a:cubicBezTo>
                <a:cubicBezTo>
                  <a:pt x="5149" y="750710"/>
                  <a:pt x="74130" y="291905"/>
                  <a:pt x="90172" y="160895"/>
                </a:cubicBezTo>
                <a:cubicBezTo>
                  <a:pt x="106214" y="29885"/>
                  <a:pt x="111027" y="-32145"/>
                  <a:pt x="106214" y="1651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BDBD87A4-846B-93CE-3084-8B1E81E62380}"/>
              </a:ext>
            </a:extLst>
          </p:cNvPr>
          <p:cNvSpPr/>
          <p:nvPr/>
        </p:nvSpPr>
        <p:spPr>
          <a:xfrm>
            <a:off x="6092767" y="8882845"/>
            <a:ext cx="13710" cy="1251981"/>
          </a:xfrm>
          <a:custGeom>
            <a:avLst/>
            <a:gdLst>
              <a:gd name="connsiteX0" fmla="*/ 25 w 13710"/>
              <a:gd name="connsiteY0" fmla="*/ 26940 h 1251981"/>
              <a:gd name="connsiteX1" fmla="*/ 9650 w 13710"/>
              <a:gd name="connsiteY1" fmla="*/ 1246140 h 1251981"/>
              <a:gd name="connsiteX2" fmla="*/ 12858 w 13710"/>
              <a:gd name="connsiteY2" fmla="*/ 469702 h 1251981"/>
              <a:gd name="connsiteX3" fmla="*/ 25 w 13710"/>
              <a:gd name="connsiteY3" fmla="*/ 26940 h 125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0" h="1251981">
                <a:moveTo>
                  <a:pt x="25" y="26940"/>
                </a:moveTo>
                <a:cubicBezTo>
                  <a:pt x="-510" y="156346"/>
                  <a:pt x="7511" y="1172346"/>
                  <a:pt x="9650" y="1246140"/>
                </a:cubicBezTo>
                <a:cubicBezTo>
                  <a:pt x="11789" y="1319934"/>
                  <a:pt x="8045" y="673971"/>
                  <a:pt x="12858" y="469702"/>
                </a:cubicBezTo>
                <a:cubicBezTo>
                  <a:pt x="17671" y="265433"/>
                  <a:pt x="560" y="-102466"/>
                  <a:pt x="25" y="2694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89BBC3EC-EAB5-750F-F649-0DFD61069E52}"/>
              </a:ext>
            </a:extLst>
          </p:cNvPr>
          <p:cNvSpPr/>
          <p:nvPr/>
        </p:nvSpPr>
        <p:spPr>
          <a:xfrm>
            <a:off x="4930177" y="5157374"/>
            <a:ext cx="943305" cy="242585"/>
          </a:xfrm>
          <a:custGeom>
            <a:avLst/>
            <a:gdLst>
              <a:gd name="connsiteX0" fmla="*/ 5562 w 943305"/>
              <a:gd name="connsiteY0" fmla="*/ 217883 h 242585"/>
              <a:gd name="connsiteX1" fmla="*/ 581483 w 943305"/>
              <a:gd name="connsiteY1" fmla="*/ 147156 h 242585"/>
              <a:gd name="connsiteX2" fmla="*/ 440029 w 943305"/>
              <a:gd name="connsiteY2" fmla="*/ 222935 h 242585"/>
              <a:gd name="connsiteX3" fmla="*/ 859339 w 943305"/>
              <a:gd name="connsiteY3" fmla="*/ 167364 h 242585"/>
              <a:gd name="connsiteX4" fmla="*/ 677469 w 943305"/>
              <a:gd name="connsiteY4" fmla="*/ 238091 h 242585"/>
              <a:gd name="connsiteX5" fmla="*/ 940170 w 943305"/>
              <a:gd name="connsiteY5" fmla="*/ 222935 h 242585"/>
              <a:gd name="connsiteX6" fmla="*/ 813872 w 943305"/>
              <a:gd name="connsiteY6" fmla="*/ 121897 h 242585"/>
              <a:gd name="connsiteX7" fmla="*/ 687573 w 943305"/>
              <a:gd name="connsiteY7" fmla="*/ 650 h 242585"/>
              <a:gd name="connsiteX8" fmla="*/ 637054 w 943305"/>
              <a:gd name="connsiteY8" fmla="*/ 76429 h 242585"/>
              <a:gd name="connsiteX9" fmla="*/ 45978 w 943305"/>
              <a:gd name="connsiteY9" fmla="*/ 137053 h 242585"/>
              <a:gd name="connsiteX10" fmla="*/ 278367 w 943305"/>
              <a:gd name="connsiteY10" fmla="*/ 142104 h 242585"/>
              <a:gd name="connsiteX11" fmla="*/ 5562 w 943305"/>
              <a:gd name="connsiteY11" fmla="*/ 217883 h 24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3305" h="242585">
                <a:moveTo>
                  <a:pt x="5562" y="217883"/>
                </a:moveTo>
                <a:cubicBezTo>
                  <a:pt x="56081" y="218725"/>
                  <a:pt x="509072" y="146314"/>
                  <a:pt x="581483" y="147156"/>
                </a:cubicBezTo>
                <a:cubicBezTo>
                  <a:pt x="653894" y="147998"/>
                  <a:pt x="393720" y="219567"/>
                  <a:pt x="440029" y="222935"/>
                </a:cubicBezTo>
                <a:cubicBezTo>
                  <a:pt x="486338" y="226303"/>
                  <a:pt x="819766" y="164838"/>
                  <a:pt x="859339" y="167364"/>
                </a:cubicBezTo>
                <a:cubicBezTo>
                  <a:pt x="898912" y="169890"/>
                  <a:pt x="663997" y="228829"/>
                  <a:pt x="677469" y="238091"/>
                </a:cubicBezTo>
                <a:cubicBezTo>
                  <a:pt x="690941" y="247353"/>
                  <a:pt x="917436" y="242301"/>
                  <a:pt x="940170" y="222935"/>
                </a:cubicBezTo>
                <a:cubicBezTo>
                  <a:pt x="962904" y="203569"/>
                  <a:pt x="855972" y="158944"/>
                  <a:pt x="813872" y="121897"/>
                </a:cubicBezTo>
                <a:cubicBezTo>
                  <a:pt x="771773" y="84849"/>
                  <a:pt x="717043" y="8228"/>
                  <a:pt x="687573" y="650"/>
                </a:cubicBezTo>
                <a:cubicBezTo>
                  <a:pt x="658103" y="-6928"/>
                  <a:pt x="743986" y="53695"/>
                  <a:pt x="637054" y="76429"/>
                </a:cubicBezTo>
                <a:cubicBezTo>
                  <a:pt x="530122" y="99163"/>
                  <a:pt x="105759" y="126107"/>
                  <a:pt x="45978" y="137053"/>
                </a:cubicBezTo>
                <a:cubicBezTo>
                  <a:pt x="-13803" y="147999"/>
                  <a:pt x="291839" y="126948"/>
                  <a:pt x="278367" y="142104"/>
                </a:cubicBezTo>
                <a:cubicBezTo>
                  <a:pt x="264895" y="157260"/>
                  <a:pt x="-44957" y="217041"/>
                  <a:pt x="5562" y="217883"/>
                </a:cubicBezTo>
                <a:close/>
              </a:path>
            </a:pathLst>
          </a:custGeom>
          <a:solidFill>
            <a:schemeClr val="accent4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60C7E459-AF93-848D-1EA5-747FA501E8FF}"/>
              </a:ext>
            </a:extLst>
          </p:cNvPr>
          <p:cNvSpPr/>
          <p:nvPr/>
        </p:nvSpPr>
        <p:spPr>
          <a:xfrm>
            <a:off x="3130100" y="5248850"/>
            <a:ext cx="1033054" cy="128145"/>
          </a:xfrm>
          <a:custGeom>
            <a:avLst/>
            <a:gdLst>
              <a:gd name="connsiteX0" fmla="*/ 264799 w 1033054"/>
              <a:gd name="connsiteY0" fmla="*/ 109 h 128145"/>
              <a:gd name="connsiteX1" fmla="*/ 865980 w 1033054"/>
              <a:gd name="connsiteY1" fmla="*/ 65784 h 128145"/>
              <a:gd name="connsiteX2" fmla="*/ 810408 w 1033054"/>
              <a:gd name="connsiteY2" fmla="*/ 15265 h 128145"/>
              <a:gd name="connsiteX3" fmla="*/ 1032693 w 1033054"/>
              <a:gd name="connsiteY3" fmla="*/ 91044 h 128145"/>
              <a:gd name="connsiteX4" fmla="*/ 749785 w 1033054"/>
              <a:gd name="connsiteY4" fmla="*/ 91044 h 128145"/>
              <a:gd name="connsiteX5" fmla="*/ 340578 w 1033054"/>
              <a:gd name="connsiteY5" fmla="*/ 106200 h 128145"/>
              <a:gd name="connsiteX6" fmla="*/ 214280 w 1033054"/>
              <a:gd name="connsiteY6" fmla="*/ 126407 h 128145"/>
              <a:gd name="connsiteX7" fmla="*/ 310267 w 1033054"/>
              <a:gd name="connsiteY7" fmla="*/ 121356 h 128145"/>
              <a:gd name="connsiteX8" fmla="*/ 274903 w 1033054"/>
              <a:gd name="connsiteY8" fmla="*/ 75888 h 128145"/>
              <a:gd name="connsiteX9" fmla="*/ 128397 w 1033054"/>
              <a:gd name="connsiteY9" fmla="*/ 70836 h 128145"/>
              <a:gd name="connsiteX10" fmla="*/ 2099 w 1033054"/>
              <a:gd name="connsiteY10" fmla="*/ 75888 h 128145"/>
              <a:gd name="connsiteX11" fmla="*/ 234488 w 1033054"/>
              <a:gd name="connsiteY11" fmla="*/ 50628 h 128145"/>
              <a:gd name="connsiteX12" fmla="*/ 264799 w 1033054"/>
              <a:gd name="connsiteY12" fmla="*/ 109 h 12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3054" h="128145">
                <a:moveTo>
                  <a:pt x="264799" y="109"/>
                </a:moveTo>
                <a:cubicBezTo>
                  <a:pt x="370048" y="2635"/>
                  <a:pt x="775045" y="63258"/>
                  <a:pt x="865980" y="65784"/>
                </a:cubicBezTo>
                <a:cubicBezTo>
                  <a:pt x="956915" y="68310"/>
                  <a:pt x="782623" y="11055"/>
                  <a:pt x="810408" y="15265"/>
                </a:cubicBezTo>
                <a:cubicBezTo>
                  <a:pt x="838193" y="19475"/>
                  <a:pt x="1042797" y="78414"/>
                  <a:pt x="1032693" y="91044"/>
                </a:cubicBezTo>
                <a:cubicBezTo>
                  <a:pt x="1022589" y="103674"/>
                  <a:pt x="865137" y="88518"/>
                  <a:pt x="749785" y="91044"/>
                </a:cubicBezTo>
                <a:cubicBezTo>
                  <a:pt x="634433" y="93570"/>
                  <a:pt x="429829" y="100306"/>
                  <a:pt x="340578" y="106200"/>
                </a:cubicBezTo>
                <a:cubicBezTo>
                  <a:pt x="251327" y="112094"/>
                  <a:pt x="219332" y="123881"/>
                  <a:pt x="214280" y="126407"/>
                </a:cubicBezTo>
                <a:cubicBezTo>
                  <a:pt x="209228" y="128933"/>
                  <a:pt x="300163" y="129776"/>
                  <a:pt x="310267" y="121356"/>
                </a:cubicBezTo>
                <a:cubicBezTo>
                  <a:pt x="320371" y="112936"/>
                  <a:pt x="305215" y="84308"/>
                  <a:pt x="274903" y="75888"/>
                </a:cubicBezTo>
                <a:cubicBezTo>
                  <a:pt x="244591" y="67468"/>
                  <a:pt x="173864" y="70836"/>
                  <a:pt x="128397" y="70836"/>
                </a:cubicBezTo>
                <a:cubicBezTo>
                  <a:pt x="82930" y="70836"/>
                  <a:pt x="-15583" y="79256"/>
                  <a:pt x="2099" y="75888"/>
                </a:cubicBezTo>
                <a:cubicBezTo>
                  <a:pt x="19781" y="72520"/>
                  <a:pt x="192389" y="61574"/>
                  <a:pt x="234488" y="50628"/>
                </a:cubicBezTo>
                <a:cubicBezTo>
                  <a:pt x="276587" y="39682"/>
                  <a:pt x="159550" y="-2417"/>
                  <a:pt x="264799" y="109"/>
                </a:cubicBezTo>
                <a:close/>
              </a:path>
            </a:pathLst>
          </a:custGeom>
          <a:solidFill>
            <a:schemeClr val="accent4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52D109FC-1F0F-B0AE-9527-E3B637562543}"/>
              </a:ext>
            </a:extLst>
          </p:cNvPr>
          <p:cNvSpPr/>
          <p:nvPr/>
        </p:nvSpPr>
        <p:spPr>
          <a:xfrm>
            <a:off x="2790576" y="4581623"/>
            <a:ext cx="473301" cy="1618100"/>
          </a:xfrm>
          <a:custGeom>
            <a:avLst/>
            <a:gdLst>
              <a:gd name="connsiteX0" fmla="*/ 472973 w 473301"/>
              <a:gd name="connsiteY0" fmla="*/ 409687 h 1618100"/>
              <a:gd name="connsiteX1" fmla="*/ 240584 w 473301"/>
              <a:gd name="connsiteY1" fmla="*/ 1096750 h 1618100"/>
              <a:gd name="connsiteX2" fmla="*/ 159753 w 473301"/>
              <a:gd name="connsiteY2" fmla="*/ 1617100 h 1618100"/>
              <a:gd name="connsiteX3" fmla="*/ 73870 w 473301"/>
              <a:gd name="connsiteY3" fmla="*/ 1207893 h 1618100"/>
              <a:gd name="connsiteX4" fmla="*/ 48611 w 473301"/>
              <a:gd name="connsiteY4" fmla="*/ 505674 h 1618100"/>
              <a:gd name="connsiteX5" fmla="*/ 3143 w 473301"/>
              <a:gd name="connsiteY5" fmla="*/ 626921 h 1618100"/>
              <a:gd name="connsiteX6" fmla="*/ 144597 w 473301"/>
              <a:gd name="connsiteY6" fmla="*/ 481 h 1618100"/>
              <a:gd name="connsiteX7" fmla="*/ 78922 w 473301"/>
              <a:gd name="connsiteY7" fmla="*/ 520830 h 1618100"/>
              <a:gd name="connsiteX8" fmla="*/ 296155 w 473301"/>
              <a:gd name="connsiteY8" fmla="*/ 379376 h 1618100"/>
              <a:gd name="connsiteX9" fmla="*/ 185013 w 473301"/>
              <a:gd name="connsiteY9" fmla="*/ 591557 h 1618100"/>
              <a:gd name="connsiteX10" fmla="*/ 472973 w 473301"/>
              <a:gd name="connsiteY10" fmla="*/ 409687 h 16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301" h="1618100">
                <a:moveTo>
                  <a:pt x="472973" y="409687"/>
                </a:moveTo>
                <a:cubicBezTo>
                  <a:pt x="482235" y="493886"/>
                  <a:pt x="292787" y="895515"/>
                  <a:pt x="240584" y="1096750"/>
                </a:cubicBezTo>
                <a:cubicBezTo>
                  <a:pt x="188381" y="1297985"/>
                  <a:pt x="187539" y="1598576"/>
                  <a:pt x="159753" y="1617100"/>
                </a:cubicBezTo>
                <a:cubicBezTo>
                  <a:pt x="131967" y="1635624"/>
                  <a:pt x="92394" y="1393131"/>
                  <a:pt x="73870" y="1207893"/>
                </a:cubicBezTo>
                <a:cubicBezTo>
                  <a:pt x="55346" y="1022655"/>
                  <a:pt x="60399" y="602503"/>
                  <a:pt x="48611" y="505674"/>
                </a:cubicBezTo>
                <a:cubicBezTo>
                  <a:pt x="36823" y="408845"/>
                  <a:pt x="-12855" y="711120"/>
                  <a:pt x="3143" y="626921"/>
                </a:cubicBezTo>
                <a:cubicBezTo>
                  <a:pt x="19141" y="542722"/>
                  <a:pt x="131967" y="18163"/>
                  <a:pt x="144597" y="481"/>
                </a:cubicBezTo>
                <a:cubicBezTo>
                  <a:pt x="157227" y="-17201"/>
                  <a:pt x="53662" y="457681"/>
                  <a:pt x="78922" y="520830"/>
                </a:cubicBezTo>
                <a:cubicBezTo>
                  <a:pt x="104182" y="583979"/>
                  <a:pt x="278473" y="367588"/>
                  <a:pt x="296155" y="379376"/>
                </a:cubicBezTo>
                <a:cubicBezTo>
                  <a:pt x="313837" y="391164"/>
                  <a:pt x="158911" y="588189"/>
                  <a:pt x="185013" y="591557"/>
                </a:cubicBezTo>
                <a:cubicBezTo>
                  <a:pt x="211115" y="594925"/>
                  <a:pt x="463711" y="325488"/>
                  <a:pt x="472973" y="409687"/>
                </a:cubicBezTo>
                <a:close/>
              </a:path>
            </a:pathLst>
          </a:custGeom>
          <a:solidFill>
            <a:schemeClr val="accent4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3781BA71-5F97-0EFF-E856-411025CA0A75}"/>
              </a:ext>
            </a:extLst>
          </p:cNvPr>
          <p:cNvSpPr/>
          <p:nvPr/>
        </p:nvSpPr>
        <p:spPr>
          <a:xfrm>
            <a:off x="6895889" y="9298751"/>
            <a:ext cx="1746447" cy="972516"/>
          </a:xfrm>
          <a:custGeom>
            <a:avLst/>
            <a:gdLst>
              <a:gd name="connsiteX0" fmla="*/ 1293296 w 1746447"/>
              <a:gd name="connsiteY0" fmla="*/ 52378 h 972516"/>
              <a:gd name="connsiteX1" fmla="*/ 186922 w 1746447"/>
              <a:gd name="connsiteY1" fmla="*/ 47326 h 972516"/>
              <a:gd name="connsiteX2" fmla="*/ 343532 w 1746447"/>
              <a:gd name="connsiteY2" fmla="*/ 178677 h 972516"/>
              <a:gd name="connsiteX3" fmla="*/ 277857 w 1746447"/>
              <a:gd name="connsiteY3" fmla="*/ 502000 h 972516"/>
              <a:gd name="connsiteX4" fmla="*/ 439519 w 1746447"/>
              <a:gd name="connsiteY4" fmla="*/ 825324 h 972516"/>
              <a:gd name="connsiteX5" fmla="*/ 449623 w 1746447"/>
              <a:gd name="connsiteY5" fmla="*/ 709130 h 972516"/>
              <a:gd name="connsiteX6" fmla="*/ 939660 w 1746447"/>
              <a:gd name="connsiteY6" fmla="*/ 936467 h 972516"/>
              <a:gd name="connsiteX7" fmla="*/ 1470113 w 1746447"/>
              <a:gd name="connsiteY7" fmla="*/ 936467 h 972516"/>
              <a:gd name="connsiteX8" fmla="*/ 1252880 w 1746447"/>
              <a:gd name="connsiteY8" fmla="*/ 926363 h 972516"/>
              <a:gd name="connsiteX9" fmla="*/ 1742918 w 1746447"/>
              <a:gd name="connsiteY9" fmla="*/ 345390 h 972516"/>
              <a:gd name="connsiteX10" fmla="*/ 1419594 w 1746447"/>
              <a:gd name="connsiteY10" fmla="*/ 183729 h 972516"/>
              <a:gd name="connsiteX11" fmla="*/ 469830 w 1746447"/>
              <a:gd name="connsiteY11" fmla="*/ 133209 h 972516"/>
              <a:gd name="connsiteX12" fmla="*/ 227338 w 1746447"/>
              <a:gd name="connsiteY12" fmla="*/ 113001 h 972516"/>
              <a:gd name="connsiteX13" fmla="*/ 1273088 w 1746447"/>
              <a:gd name="connsiteY13" fmla="*/ 113001 h 972516"/>
              <a:gd name="connsiteX14" fmla="*/ 1 w 1746447"/>
              <a:gd name="connsiteY14" fmla="*/ 1859 h 972516"/>
              <a:gd name="connsiteX15" fmla="*/ 1293296 w 1746447"/>
              <a:gd name="connsiteY15" fmla="*/ 52378 h 97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6447" h="972516">
                <a:moveTo>
                  <a:pt x="1293296" y="52378"/>
                </a:moveTo>
                <a:cubicBezTo>
                  <a:pt x="1324450" y="59956"/>
                  <a:pt x="345216" y="26276"/>
                  <a:pt x="186922" y="47326"/>
                </a:cubicBezTo>
                <a:cubicBezTo>
                  <a:pt x="28628" y="68376"/>
                  <a:pt x="328376" y="102898"/>
                  <a:pt x="343532" y="178677"/>
                </a:cubicBezTo>
                <a:cubicBezTo>
                  <a:pt x="358688" y="254456"/>
                  <a:pt x="261859" y="394226"/>
                  <a:pt x="277857" y="502000"/>
                </a:cubicBezTo>
                <a:cubicBezTo>
                  <a:pt x="293855" y="609775"/>
                  <a:pt x="410891" y="790802"/>
                  <a:pt x="439519" y="825324"/>
                </a:cubicBezTo>
                <a:cubicBezTo>
                  <a:pt x="468147" y="859846"/>
                  <a:pt x="366266" y="690606"/>
                  <a:pt x="449623" y="709130"/>
                </a:cubicBezTo>
                <a:cubicBezTo>
                  <a:pt x="532980" y="727654"/>
                  <a:pt x="769578" y="898578"/>
                  <a:pt x="939660" y="936467"/>
                </a:cubicBezTo>
                <a:cubicBezTo>
                  <a:pt x="1109742" y="974356"/>
                  <a:pt x="1417910" y="938151"/>
                  <a:pt x="1470113" y="936467"/>
                </a:cubicBezTo>
                <a:cubicBezTo>
                  <a:pt x="1522316" y="934783"/>
                  <a:pt x="1207413" y="1024876"/>
                  <a:pt x="1252880" y="926363"/>
                </a:cubicBezTo>
                <a:cubicBezTo>
                  <a:pt x="1298347" y="827850"/>
                  <a:pt x="1715132" y="469162"/>
                  <a:pt x="1742918" y="345390"/>
                </a:cubicBezTo>
                <a:cubicBezTo>
                  <a:pt x="1770704" y="221618"/>
                  <a:pt x="1631775" y="219092"/>
                  <a:pt x="1419594" y="183729"/>
                </a:cubicBezTo>
                <a:cubicBezTo>
                  <a:pt x="1207413" y="148366"/>
                  <a:pt x="668539" y="144997"/>
                  <a:pt x="469830" y="133209"/>
                </a:cubicBezTo>
                <a:cubicBezTo>
                  <a:pt x="271121" y="121421"/>
                  <a:pt x="93462" y="116369"/>
                  <a:pt x="227338" y="113001"/>
                </a:cubicBezTo>
                <a:cubicBezTo>
                  <a:pt x="361214" y="109633"/>
                  <a:pt x="1310978" y="131525"/>
                  <a:pt x="1273088" y="113001"/>
                </a:cubicBezTo>
                <a:cubicBezTo>
                  <a:pt x="1235198" y="94477"/>
                  <a:pt x="-1683" y="14489"/>
                  <a:pt x="1" y="1859"/>
                </a:cubicBezTo>
                <a:cubicBezTo>
                  <a:pt x="1685" y="-10771"/>
                  <a:pt x="1262142" y="44800"/>
                  <a:pt x="1293296" y="5237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D3BEFB16-F984-4904-2CE8-2331D72CC614}"/>
              </a:ext>
            </a:extLst>
          </p:cNvPr>
          <p:cNvSpPr/>
          <p:nvPr/>
        </p:nvSpPr>
        <p:spPr>
          <a:xfrm>
            <a:off x="-1347578" y="1952786"/>
            <a:ext cx="11823154" cy="485210"/>
          </a:xfrm>
          <a:custGeom>
            <a:avLst/>
            <a:gdLst>
              <a:gd name="connsiteX0" fmla="*/ 1750534 w 11823154"/>
              <a:gd name="connsiteY0" fmla="*/ 480448 h 485210"/>
              <a:gd name="connsiteX1" fmla="*/ 5268649 w 11823154"/>
              <a:gd name="connsiteY1" fmla="*/ 418455 h 485210"/>
              <a:gd name="connsiteX2" fmla="*/ 4602222 w 11823154"/>
              <a:gd name="connsiteY2" fmla="*/ 216977 h 485210"/>
              <a:gd name="connsiteX3" fmla="*/ 6307036 w 11823154"/>
              <a:gd name="connsiteY3" fmla="*/ 216977 h 485210"/>
              <a:gd name="connsiteX4" fmla="*/ 5950575 w 11823154"/>
              <a:gd name="connsiteY4" fmla="*/ 123987 h 485210"/>
              <a:gd name="connsiteX5" fmla="*/ 11793436 w 11823154"/>
              <a:gd name="connsiteY5" fmla="*/ 154983 h 485210"/>
              <a:gd name="connsiteX6" fmla="*/ 8368310 w 11823154"/>
              <a:gd name="connsiteY6" fmla="*/ 154983 h 485210"/>
              <a:gd name="connsiteX7" fmla="*/ 1967510 w 11823154"/>
              <a:gd name="connsiteY7" fmla="*/ 0 h 485210"/>
              <a:gd name="connsiteX8" fmla="*/ 3098886 w 11823154"/>
              <a:gd name="connsiteY8" fmla="*/ 263472 h 485210"/>
              <a:gd name="connsiteX9" fmla="*/ 45720 w 11823154"/>
              <a:gd name="connsiteY9" fmla="*/ 340963 h 485210"/>
              <a:gd name="connsiteX10" fmla="*/ 1456066 w 11823154"/>
              <a:gd name="connsiteY10" fmla="*/ 433953 h 485210"/>
              <a:gd name="connsiteX11" fmla="*/ 4044283 w 11823154"/>
              <a:gd name="connsiteY11" fmla="*/ 309967 h 485210"/>
              <a:gd name="connsiteX12" fmla="*/ 1750534 w 11823154"/>
              <a:gd name="connsiteY12" fmla="*/ 480448 h 48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23154" h="485210">
                <a:moveTo>
                  <a:pt x="1750534" y="480448"/>
                </a:moveTo>
                <a:cubicBezTo>
                  <a:pt x="1954595" y="498529"/>
                  <a:pt x="4793368" y="462367"/>
                  <a:pt x="5268649" y="418455"/>
                </a:cubicBezTo>
                <a:cubicBezTo>
                  <a:pt x="5743930" y="374543"/>
                  <a:pt x="4429158" y="250557"/>
                  <a:pt x="4602222" y="216977"/>
                </a:cubicBezTo>
                <a:cubicBezTo>
                  <a:pt x="4775286" y="183397"/>
                  <a:pt x="6082310" y="232475"/>
                  <a:pt x="6307036" y="216977"/>
                </a:cubicBezTo>
                <a:cubicBezTo>
                  <a:pt x="6531762" y="201479"/>
                  <a:pt x="5950575" y="123987"/>
                  <a:pt x="5950575" y="123987"/>
                </a:cubicBezTo>
                <a:lnTo>
                  <a:pt x="11793436" y="154983"/>
                </a:lnTo>
                <a:cubicBezTo>
                  <a:pt x="12196392" y="160149"/>
                  <a:pt x="8368310" y="154983"/>
                  <a:pt x="8368310" y="154983"/>
                </a:cubicBezTo>
                <a:lnTo>
                  <a:pt x="1967510" y="0"/>
                </a:lnTo>
                <a:cubicBezTo>
                  <a:pt x="1089273" y="18081"/>
                  <a:pt x="3419184" y="206645"/>
                  <a:pt x="3098886" y="263472"/>
                </a:cubicBezTo>
                <a:cubicBezTo>
                  <a:pt x="2778588" y="320299"/>
                  <a:pt x="319523" y="312550"/>
                  <a:pt x="45720" y="340963"/>
                </a:cubicBezTo>
                <a:cubicBezTo>
                  <a:pt x="-228083" y="369376"/>
                  <a:pt x="789639" y="439119"/>
                  <a:pt x="1456066" y="433953"/>
                </a:cubicBezTo>
                <a:cubicBezTo>
                  <a:pt x="2122493" y="428787"/>
                  <a:pt x="3992622" y="299635"/>
                  <a:pt x="4044283" y="309967"/>
                </a:cubicBezTo>
                <a:cubicBezTo>
                  <a:pt x="4095944" y="320299"/>
                  <a:pt x="1546473" y="462367"/>
                  <a:pt x="1750534" y="4804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1830D4F3-BBCD-5289-9210-36A70E2B8E4E}"/>
              </a:ext>
            </a:extLst>
          </p:cNvPr>
          <p:cNvSpPr/>
          <p:nvPr/>
        </p:nvSpPr>
        <p:spPr>
          <a:xfrm>
            <a:off x="-410772" y="6985184"/>
            <a:ext cx="3656894" cy="391040"/>
          </a:xfrm>
          <a:custGeom>
            <a:avLst/>
            <a:gdLst>
              <a:gd name="connsiteX0" fmla="*/ 85308 w 3656894"/>
              <a:gd name="connsiteY0" fmla="*/ 113040 h 391040"/>
              <a:gd name="connsiteX1" fmla="*/ 3572426 w 3656894"/>
              <a:gd name="connsiteY1" fmla="*/ 206030 h 391040"/>
              <a:gd name="connsiteX2" fmla="*/ 2658026 w 3656894"/>
              <a:gd name="connsiteY2" fmla="*/ 128538 h 391040"/>
              <a:gd name="connsiteX3" fmla="*/ 1185687 w 3656894"/>
              <a:gd name="connsiteY3" fmla="*/ 4552 h 391040"/>
              <a:gd name="connsiteX4" fmla="*/ 2332562 w 3656894"/>
              <a:gd name="connsiteY4" fmla="*/ 159535 h 391040"/>
              <a:gd name="connsiteX5" fmla="*/ 612250 w 3656894"/>
              <a:gd name="connsiteY5" fmla="*/ 4552 h 391040"/>
              <a:gd name="connsiteX6" fmla="*/ 3045484 w 3656894"/>
              <a:gd name="connsiteY6" fmla="*/ 376511 h 391040"/>
              <a:gd name="connsiteX7" fmla="*/ 1232182 w 3656894"/>
              <a:gd name="connsiteY7" fmla="*/ 299019 h 391040"/>
              <a:gd name="connsiteX8" fmla="*/ 85308 w 3656894"/>
              <a:gd name="connsiteY8" fmla="*/ 113040 h 39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6894" h="391040">
                <a:moveTo>
                  <a:pt x="85308" y="113040"/>
                </a:moveTo>
                <a:cubicBezTo>
                  <a:pt x="475349" y="97542"/>
                  <a:pt x="3143640" y="203447"/>
                  <a:pt x="3572426" y="206030"/>
                </a:cubicBezTo>
                <a:cubicBezTo>
                  <a:pt x="4001212" y="208613"/>
                  <a:pt x="2658026" y="128538"/>
                  <a:pt x="2658026" y="128538"/>
                </a:cubicBezTo>
                <a:lnTo>
                  <a:pt x="1185687" y="4552"/>
                </a:lnTo>
                <a:cubicBezTo>
                  <a:pt x="1131443" y="9718"/>
                  <a:pt x="2428135" y="159535"/>
                  <a:pt x="2332562" y="159535"/>
                </a:cubicBezTo>
                <a:cubicBezTo>
                  <a:pt x="2236989" y="159535"/>
                  <a:pt x="493430" y="-31611"/>
                  <a:pt x="612250" y="4552"/>
                </a:cubicBezTo>
                <a:cubicBezTo>
                  <a:pt x="731070" y="40715"/>
                  <a:pt x="2942162" y="327433"/>
                  <a:pt x="3045484" y="376511"/>
                </a:cubicBezTo>
                <a:cubicBezTo>
                  <a:pt x="3148806" y="425589"/>
                  <a:pt x="1722962" y="337765"/>
                  <a:pt x="1232182" y="299019"/>
                </a:cubicBezTo>
                <a:cubicBezTo>
                  <a:pt x="741402" y="260273"/>
                  <a:pt x="-304733" y="128538"/>
                  <a:pt x="85308" y="11304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CC88039B-4402-C6CA-BB4B-62CE6B127C12}"/>
              </a:ext>
            </a:extLst>
          </p:cNvPr>
          <p:cNvSpPr/>
          <p:nvPr/>
        </p:nvSpPr>
        <p:spPr>
          <a:xfrm>
            <a:off x="6104588" y="6893085"/>
            <a:ext cx="4080370" cy="330738"/>
          </a:xfrm>
          <a:custGeom>
            <a:avLst/>
            <a:gdLst>
              <a:gd name="connsiteX0" fmla="*/ 63737 w 4080370"/>
              <a:gd name="connsiteY0" fmla="*/ 127647 h 330738"/>
              <a:gd name="connsiteX1" fmla="*/ 3302883 w 4080370"/>
              <a:gd name="connsiteY1" fmla="*/ 112149 h 330738"/>
              <a:gd name="connsiteX2" fmla="*/ 1133120 w 4080370"/>
              <a:gd name="connsiteY2" fmla="*/ 3661 h 330738"/>
              <a:gd name="connsiteX3" fmla="*/ 4077798 w 4080370"/>
              <a:gd name="connsiteY3" fmla="*/ 50156 h 330738"/>
              <a:gd name="connsiteX4" fmla="*/ 1629066 w 4080370"/>
              <a:gd name="connsiteY4" fmla="*/ 282630 h 330738"/>
              <a:gd name="connsiteX5" fmla="*/ 482192 w 4080370"/>
              <a:gd name="connsiteY5" fmla="*/ 329125 h 330738"/>
              <a:gd name="connsiteX6" fmla="*/ 1102124 w 4080370"/>
              <a:gd name="connsiteY6" fmla="*/ 251634 h 330738"/>
              <a:gd name="connsiteX7" fmla="*/ 63737 w 4080370"/>
              <a:gd name="connsiteY7" fmla="*/ 127647 h 3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370" h="330738">
                <a:moveTo>
                  <a:pt x="63737" y="127647"/>
                </a:moveTo>
                <a:cubicBezTo>
                  <a:pt x="430530" y="104400"/>
                  <a:pt x="3124653" y="132813"/>
                  <a:pt x="3302883" y="112149"/>
                </a:cubicBezTo>
                <a:cubicBezTo>
                  <a:pt x="3481113" y="91485"/>
                  <a:pt x="1003968" y="13993"/>
                  <a:pt x="1133120" y="3661"/>
                </a:cubicBezTo>
                <a:cubicBezTo>
                  <a:pt x="1262273" y="-6671"/>
                  <a:pt x="3995140" y="3661"/>
                  <a:pt x="4077798" y="50156"/>
                </a:cubicBezTo>
                <a:cubicBezTo>
                  <a:pt x="4160456" y="96651"/>
                  <a:pt x="2228334" y="236135"/>
                  <a:pt x="1629066" y="282630"/>
                </a:cubicBezTo>
                <a:cubicBezTo>
                  <a:pt x="1029798" y="329125"/>
                  <a:pt x="570016" y="334291"/>
                  <a:pt x="482192" y="329125"/>
                </a:cubicBezTo>
                <a:cubicBezTo>
                  <a:pt x="394368" y="323959"/>
                  <a:pt x="1174449" y="280047"/>
                  <a:pt x="1102124" y="251634"/>
                </a:cubicBezTo>
                <a:cubicBezTo>
                  <a:pt x="1029799" y="223221"/>
                  <a:pt x="-303056" y="150894"/>
                  <a:pt x="63737" y="12764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52BDFF00-4486-C2C3-CE76-5A2C3D208F82}"/>
              </a:ext>
            </a:extLst>
          </p:cNvPr>
          <p:cNvSpPr/>
          <p:nvPr/>
        </p:nvSpPr>
        <p:spPr>
          <a:xfrm>
            <a:off x="3893275" y="1937288"/>
            <a:ext cx="6180928" cy="281409"/>
          </a:xfrm>
          <a:custGeom>
            <a:avLst/>
            <a:gdLst>
              <a:gd name="connsiteX0" fmla="*/ 151783 w 6180928"/>
              <a:gd name="connsiteY0" fmla="*/ 0 h 281409"/>
              <a:gd name="connsiteX1" fmla="*/ 213776 w 6180928"/>
              <a:gd name="connsiteY1" fmla="*/ 15498 h 281409"/>
              <a:gd name="connsiteX2" fmla="*/ 5018250 w 6180928"/>
              <a:gd name="connsiteY2" fmla="*/ 61993 h 281409"/>
              <a:gd name="connsiteX3" fmla="*/ 4072854 w 6180928"/>
              <a:gd name="connsiteY3" fmla="*/ 201478 h 281409"/>
              <a:gd name="connsiteX4" fmla="*/ 6180623 w 6180928"/>
              <a:gd name="connsiteY4" fmla="*/ 278970 h 281409"/>
              <a:gd name="connsiteX5" fmla="*/ 4243335 w 6180928"/>
              <a:gd name="connsiteY5" fmla="*/ 263471 h 281409"/>
              <a:gd name="connsiteX6" fmla="*/ 942196 w 6180928"/>
              <a:gd name="connsiteY6" fmla="*/ 170481 h 281409"/>
              <a:gd name="connsiteX7" fmla="*/ 4553301 w 6180928"/>
              <a:gd name="connsiteY7" fmla="*/ 61993 h 281409"/>
              <a:gd name="connsiteX8" fmla="*/ 151783 w 6180928"/>
              <a:gd name="connsiteY8" fmla="*/ 0 h 28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928" h="281409">
                <a:moveTo>
                  <a:pt x="151783" y="0"/>
                </a:moveTo>
                <a:cubicBezTo>
                  <a:pt x="-222760" y="2583"/>
                  <a:pt x="213776" y="15498"/>
                  <a:pt x="213776" y="15498"/>
                </a:cubicBezTo>
                <a:lnTo>
                  <a:pt x="5018250" y="61993"/>
                </a:lnTo>
                <a:cubicBezTo>
                  <a:pt x="5661430" y="92990"/>
                  <a:pt x="3879125" y="165315"/>
                  <a:pt x="4072854" y="201478"/>
                </a:cubicBezTo>
                <a:cubicBezTo>
                  <a:pt x="4266583" y="237641"/>
                  <a:pt x="6152210" y="268638"/>
                  <a:pt x="6180623" y="278970"/>
                </a:cubicBezTo>
                <a:cubicBezTo>
                  <a:pt x="6209036" y="289302"/>
                  <a:pt x="4243335" y="263471"/>
                  <a:pt x="4243335" y="263471"/>
                </a:cubicBezTo>
                <a:cubicBezTo>
                  <a:pt x="3370264" y="245390"/>
                  <a:pt x="890535" y="204061"/>
                  <a:pt x="942196" y="170481"/>
                </a:cubicBezTo>
                <a:cubicBezTo>
                  <a:pt x="993857" y="136901"/>
                  <a:pt x="4682454" y="90407"/>
                  <a:pt x="4553301" y="61993"/>
                </a:cubicBezTo>
                <a:cubicBezTo>
                  <a:pt x="4424149" y="33580"/>
                  <a:pt x="2295715" y="16790"/>
                  <a:pt x="15178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DF8CE60A-7DD8-85BB-D7DA-886E5A94D9A1}"/>
              </a:ext>
            </a:extLst>
          </p:cNvPr>
          <p:cNvSpPr/>
          <p:nvPr/>
        </p:nvSpPr>
        <p:spPr>
          <a:xfrm>
            <a:off x="3812542" y="2871843"/>
            <a:ext cx="915262" cy="2523896"/>
          </a:xfrm>
          <a:custGeom>
            <a:avLst/>
            <a:gdLst>
              <a:gd name="connsiteX0" fmla="*/ 41 w 915262"/>
              <a:gd name="connsiteY0" fmla="*/ 196821 h 2523896"/>
              <a:gd name="connsiteX1" fmla="*/ 573478 w 915262"/>
              <a:gd name="connsiteY1" fmla="*/ 2242598 h 2523896"/>
              <a:gd name="connsiteX2" fmla="*/ 604475 w 915262"/>
              <a:gd name="connsiteY2" fmla="*/ 1994625 h 2523896"/>
              <a:gd name="connsiteX3" fmla="*/ 914441 w 915262"/>
              <a:gd name="connsiteY3" fmla="*/ 2521567 h 2523896"/>
              <a:gd name="connsiteX4" fmla="*/ 681966 w 915262"/>
              <a:gd name="connsiteY4" fmla="*/ 1746652 h 2523896"/>
              <a:gd name="connsiteX5" fmla="*/ 294509 w 915262"/>
              <a:gd name="connsiteY5" fmla="*/ 10842 h 2523896"/>
              <a:gd name="connsiteX6" fmla="*/ 604475 w 915262"/>
              <a:gd name="connsiteY6" fmla="*/ 971737 h 2523896"/>
              <a:gd name="connsiteX7" fmla="*/ 41 w 915262"/>
              <a:gd name="connsiteY7" fmla="*/ 196821 h 252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262" h="2523896">
                <a:moveTo>
                  <a:pt x="41" y="196821"/>
                </a:moveTo>
                <a:cubicBezTo>
                  <a:pt x="-5125" y="408631"/>
                  <a:pt x="472739" y="1942964"/>
                  <a:pt x="573478" y="2242598"/>
                </a:cubicBezTo>
                <a:cubicBezTo>
                  <a:pt x="674217" y="2542232"/>
                  <a:pt x="547648" y="1948130"/>
                  <a:pt x="604475" y="1994625"/>
                </a:cubicBezTo>
                <a:cubicBezTo>
                  <a:pt x="661302" y="2041120"/>
                  <a:pt x="901526" y="2562896"/>
                  <a:pt x="914441" y="2521567"/>
                </a:cubicBezTo>
                <a:cubicBezTo>
                  <a:pt x="927356" y="2480238"/>
                  <a:pt x="785288" y="2165106"/>
                  <a:pt x="681966" y="1746652"/>
                </a:cubicBezTo>
                <a:cubicBezTo>
                  <a:pt x="578644" y="1328198"/>
                  <a:pt x="307424" y="139994"/>
                  <a:pt x="294509" y="10842"/>
                </a:cubicBezTo>
                <a:cubicBezTo>
                  <a:pt x="281594" y="-118310"/>
                  <a:pt x="653553" y="948490"/>
                  <a:pt x="604475" y="971737"/>
                </a:cubicBezTo>
                <a:cubicBezTo>
                  <a:pt x="555397" y="994984"/>
                  <a:pt x="5207" y="-14989"/>
                  <a:pt x="41" y="19682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DD8F5FDF-8D46-7357-9404-E5761AC777AC}"/>
              </a:ext>
            </a:extLst>
          </p:cNvPr>
          <p:cNvSpPr/>
          <p:nvPr/>
        </p:nvSpPr>
        <p:spPr>
          <a:xfrm>
            <a:off x="4475899" y="4715091"/>
            <a:ext cx="224476" cy="521296"/>
          </a:xfrm>
          <a:custGeom>
            <a:avLst/>
            <a:gdLst>
              <a:gd name="connsiteX0" fmla="*/ 209 w 224476"/>
              <a:gd name="connsiteY0" fmla="*/ 747 h 521296"/>
              <a:gd name="connsiteX1" fmla="*/ 209117 w 224476"/>
              <a:gd name="connsiteY1" fmla="*/ 493907 h 521296"/>
              <a:gd name="connsiteX2" fmla="*/ 191993 w 224476"/>
              <a:gd name="connsiteY2" fmla="*/ 425412 h 521296"/>
              <a:gd name="connsiteX3" fmla="*/ 58429 w 224476"/>
              <a:gd name="connsiteY3" fmla="*/ 151435 h 521296"/>
              <a:gd name="connsiteX4" fmla="*/ 72128 w 224476"/>
              <a:gd name="connsiteY4" fmla="*/ 209655 h 521296"/>
              <a:gd name="connsiteX5" fmla="*/ 168020 w 224476"/>
              <a:gd name="connsiteY5" fmla="*/ 377466 h 521296"/>
              <a:gd name="connsiteX6" fmla="*/ 209 w 224476"/>
              <a:gd name="connsiteY6" fmla="*/ 747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476" h="521296">
                <a:moveTo>
                  <a:pt x="209" y="747"/>
                </a:moveTo>
                <a:cubicBezTo>
                  <a:pt x="7059" y="20154"/>
                  <a:pt x="177153" y="423130"/>
                  <a:pt x="209117" y="493907"/>
                </a:cubicBezTo>
                <a:cubicBezTo>
                  <a:pt x="241081" y="564684"/>
                  <a:pt x="217108" y="482491"/>
                  <a:pt x="191993" y="425412"/>
                </a:cubicBezTo>
                <a:cubicBezTo>
                  <a:pt x="166878" y="368333"/>
                  <a:pt x="78406" y="187394"/>
                  <a:pt x="58429" y="151435"/>
                </a:cubicBezTo>
                <a:cubicBezTo>
                  <a:pt x="38452" y="115476"/>
                  <a:pt x="53863" y="171983"/>
                  <a:pt x="72128" y="209655"/>
                </a:cubicBezTo>
                <a:cubicBezTo>
                  <a:pt x="90393" y="247327"/>
                  <a:pt x="179436" y="408859"/>
                  <a:pt x="168020" y="377466"/>
                </a:cubicBezTo>
                <a:cubicBezTo>
                  <a:pt x="156604" y="346073"/>
                  <a:pt x="-6641" y="-18660"/>
                  <a:pt x="209" y="7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10F65C0D-BD9E-D907-A430-34CD1D73A1AF}"/>
              </a:ext>
            </a:extLst>
          </p:cNvPr>
          <p:cNvSpPr/>
          <p:nvPr/>
        </p:nvSpPr>
        <p:spPr>
          <a:xfrm>
            <a:off x="2751984" y="3336539"/>
            <a:ext cx="1087994" cy="3122505"/>
          </a:xfrm>
          <a:custGeom>
            <a:avLst/>
            <a:gdLst>
              <a:gd name="connsiteX0" fmla="*/ 1086296 w 1087994"/>
              <a:gd name="connsiteY0" fmla="*/ 39828 h 3122505"/>
              <a:gd name="connsiteX1" fmla="*/ 539542 w 1087994"/>
              <a:gd name="connsiteY1" fmla="*/ 1218179 h 3122505"/>
              <a:gd name="connsiteX2" fmla="*/ 322725 w 1087994"/>
              <a:gd name="connsiteY2" fmla="*/ 2094871 h 3122505"/>
              <a:gd name="connsiteX3" fmla="*/ 445274 w 1087994"/>
              <a:gd name="connsiteY3" fmla="*/ 1755506 h 3122505"/>
              <a:gd name="connsiteX4" fmla="*/ 247311 w 1087994"/>
              <a:gd name="connsiteY4" fmla="*/ 2339968 h 3122505"/>
              <a:gd name="connsiteX5" fmla="*/ 219030 w 1087994"/>
              <a:gd name="connsiteY5" fmla="*/ 3122393 h 3122505"/>
              <a:gd name="connsiteX6" fmla="*/ 115336 w 1087994"/>
              <a:gd name="connsiteY6" fmla="*/ 2387102 h 3122505"/>
              <a:gd name="connsiteX7" fmla="*/ 68202 w 1087994"/>
              <a:gd name="connsiteY7" fmla="*/ 1105057 h 3122505"/>
              <a:gd name="connsiteX8" fmla="*/ 39921 w 1087994"/>
              <a:gd name="connsiteY8" fmla="*/ 1482129 h 3122505"/>
              <a:gd name="connsiteX9" fmla="*/ 662090 w 1087994"/>
              <a:gd name="connsiteY9" fmla="*/ 247218 h 3122505"/>
              <a:gd name="connsiteX10" fmla="*/ 341579 w 1087994"/>
              <a:gd name="connsiteY10" fmla="*/ 784546 h 3122505"/>
              <a:gd name="connsiteX11" fmla="*/ 699797 w 1087994"/>
              <a:gd name="connsiteY11" fmla="*/ 322632 h 3122505"/>
              <a:gd name="connsiteX12" fmla="*/ 1086296 w 1087994"/>
              <a:gd name="connsiteY12" fmla="*/ 39828 h 312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7994" h="3122505">
                <a:moveTo>
                  <a:pt x="1086296" y="39828"/>
                </a:moveTo>
                <a:cubicBezTo>
                  <a:pt x="1059587" y="189086"/>
                  <a:pt x="666804" y="875672"/>
                  <a:pt x="539542" y="1218179"/>
                </a:cubicBezTo>
                <a:cubicBezTo>
                  <a:pt x="412280" y="1560686"/>
                  <a:pt x="338436" y="2005317"/>
                  <a:pt x="322725" y="2094871"/>
                </a:cubicBezTo>
                <a:cubicBezTo>
                  <a:pt x="307014" y="2184426"/>
                  <a:pt x="457843" y="1714657"/>
                  <a:pt x="445274" y="1755506"/>
                </a:cubicBezTo>
                <a:cubicBezTo>
                  <a:pt x="432705" y="1796355"/>
                  <a:pt x="285018" y="2112154"/>
                  <a:pt x="247311" y="2339968"/>
                </a:cubicBezTo>
                <a:cubicBezTo>
                  <a:pt x="209604" y="2567782"/>
                  <a:pt x="241026" y="3114537"/>
                  <a:pt x="219030" y="3122393"/>
                </a:cubicBezTo>
                <a:cubicBezTo>
                  <a:pt x="197034" y="3130249"/>
                  <a:pt x="140474" y="2723325"/>
                  <a:pt x="115336" y="2387102"/>
                </a:cubicBezTo>
                <a:cubicBezTo>
                  <a:pt x="90198" y="2050879"/>
                  <a:pt x="80771" y="1255886"/>
                  <a:pt x="68202" y="1105057"/>
                </a:cubicBezTo>
                <a:cubicBezTo>
                  <a:pt x="55633" y="954228"/>
                  <a:pt x="-59060" y="1625102"/>
                  <a:pt x="39921" y="1482129"/>
                </a:cubicBezTo>
                <a:cubicBezTo>
                  <a:pt x="138902" y="1339156"/>
                  <a:pt x="611814" y="363482"/>
                  <a:pt x="662090" y="247218"/>
                </a:cubicBezTo>
                <a:cubicBezTo>
                  <a:pt x="712366" y="130954"/>
                  <a:pt x="335295" y="771977"/>
                  <a:pt x="341579" y="784546"/>
                </a:cubicBezTo>
                <a:cubicBezTo>
                  <a:pt x="347863" y="797115"/>
                  <a:pt x="581962" y="445181"/>
                  <a:pt x="699797" y="322632"/>
                </a:cubicBezTo>
                <a:cubicBezTo>
                  <a:pt x="817632" y="200084"/>
                  <a:pt x="1113005" y="-109430"/>
                  <a:pt x="1086296" y="3982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A70650FF-09D4-2355-3658-768D869BE56C}"/>
              </a:ext>
            </a:extLst>
          </p:cNvPr>
          <p:cNvSpPr/>
          <p:nvPr/>
        </p:nvSpPr>
        <p:spPr>
          <a:xfrm>
            <a:off x="2812878" y="5606925"/>
            <a:ext cx="54502" cy="370139"/>
          </a:xfrm>
          <a:custGeom>
            <a:avLst/>
            <a:gdLst>
              <a:gd name="connsiteX0" fmla="*/ 50972 w 54502"/>
              <a:gd name="connsiteY0" fmla="*/ 125 h 370139"/>
              <a:gd name="connsiteX1" fmla="*/ 19222 w 54502"/>
              <a:gd name="connsiteY1" fmla="*/ 203325 h 370139"/>
              <a:gd name="connsiteX2" fmla="*/ 54147 w 54502"/>
              <a:gd name="connsiteY2" fmla="*/ 368425 h 370139"/>
              <a:gd name="connsiteX3" fmla="*/ 35097 w 54502"/>
              <a:gd name="connsiteY3" fmla="*/ 282700 h 370139"/>
              <a:gd name="connsiteX4" fmla="*/ 172 w 54502"/>
              <a:gd name="connsiteY4" fmla="*/ 174750 h 370139"/>
              <a:gd name="connsiteX5" fmla="*/ 50972 w 54502"/>
              <a:gd name="connsiteY5" fmla="*/ 125 h 3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02" h="370139">
                <a:moveTo>
                  <a:pt x="50972" y="125"/>
                </a:moveTo>
                <a:cubicBezTo>
                  <a:pt x="54147" y="4887"/>
                  <a:pt x="18693" y="141942"/>
                  <a:pt x="19222" y="203325"/>
                </a:cubicBezTo>
                <a:cubicBezTo>
                  <a:pt x="19751" y="264708"/>
                  <a:pt x="51501" y="355196"/>
                  <a:pt x="54147" y="368425"/>
                </a:cubicBezTo>
                <a:cubicBezTo>
                  <a:pt x="56793" y="381654"/>
                  <a:pt x="44093" y="314979"/>
                  <a:pt x="35097" y="282700"/>
                </a:cubicBezTo>
                <a:cubicBezTo>
                  <a:pt x="26101" y="250421"/>
                  <a:pt x="-2474" y="221846"/>
                  <a:pt x="172" y="174750"/>
                </a:cubicBezTo>
                <a:cubicBezTo>
                  <a:pt x="2818" y="127654"/>
                  <a:pt x="47797" y="-4637"/>
                  <a:pt x="50972" y="12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9C0C950F-3E5B-6EEF-10A6-7FB6F3E9ACBA}"/>
              </a:ext>
            </a:extLst>
          </p:cNvPr>
          <p:cNvSpPr/>
          <p:nvPr/>
        </p:nvSpPr>
        <p:spPr>
          <a:xfrm>
            <a:off x="5956222" y="5514973"/>
            <a:ext cx="54222" cy="301968"/>
          </a:xfrm>
          <a:custGeom>
            <a:avLst/>
            <a:gdLst>
              <a:gd name="connsiteX0" fmla="*/ 9603 w 54222"/>
              <a:gd name="connsiteY0" fmla="*/ 2 h 301968"/>
              <a:gd name="connsiteX1" fmla="*/ 54053 w 54222"/>
              <a:gd name="connsiteY1" fmla="*/ 136527 h 301968"/>
              <a:gd name="connsiteX2" fmla="*/ 78 w 54222"/>
              <a:gd name="connsiteY2" fmla="*/ 301627 h 301968"/>
              <a:gd name="connsiteX3" fmla="*/ 41353 w 54222"/>
              <a:gd name="connsiteY3" fmla="*/ 177802 h 301968"/>
              <a:gd name="connsiteX4" fmla="*/ 12778 w 54222"/>
              <a:gd name="connsiteY4" fmla="*/ 111127 h 301968"/>
              <a:gd name="connsiteX5" fmla="*/ 54053 w 54222"/>
              <a:gd name="connsiteY5" fmla="*/ 139702 h 301968"/>
              <a:gd name="connsiteX6" fmla="*/ 9603 w 54222"/>
              <a:gd name="connsiteY6" fmla="*/ 2 h 30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2" h="301968">
                <a:moveTo>
                  <a:pt x="9603" y="2"/>
                </a:moveTo>
                <a:cubicBezTo>
                  <a:pt x="9603" y="-527"/>
                  <a:pt x="55640" y="86256"/>
                  <a:pt x="54053" y="136527"/>
                </a:cubicBezTo>
                <a:cubicBezTo>
                  <a:pt x="52466" y="186798"/>
                  <a:pt x="2195" y="294748"/>
                  <a:pt x="78" y="301627"/>
                </a:cubicBezTo>
                <a:cubicBezTo>
                  <a:pt x="-2039" y="308506"/>
                  <a:pt x="39236" y="209552"/>
                  <a:pt x="41353" y="177802"/>
                </a:cubicBezTo>
                <a:cubicBezTo>
                  <a:pt x="43470" y="146052"/>
                  <a:pt x="10661" y="117477"/>
                  <a:pt x="12778" y="111127"/>
                </a:cubicBezTo>
                <a:cubicBezTo>
                  <a:pt x="14895" y="104777"/>
                  <a:pt x="57228" y="155577"/>
                  <a:pt x="54053" y="139702"/>
                </a:cubicBezTo>
                <a:cubicBezTo>
                  <a:pt x="50878" y="123827"/>
                  <a:pt x="9603" y="531"/>
                  <a:pt x="9603" y="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350DDBE3-9A3A-207B-DCD2-B702161DB07D}"/>
              </a:ext>
            </a:extLst>
          </p:cNvPr>
          <p:cNvSpPr/>
          <p:nvPr/>
        </p:nvSpPr>
        <p:spPr>
          <a:xfrm>
            <a:off x="5784359" y="6133155"/>
            <a:ext cx="103630" cy="334588"/>
          </a:xfrm>
          <a:custGeom>
            <a:avLst/>
            <a:gdLst>
              <a:gd name="connsiteX0" fmla="*/ 103485 w 103630"/>
              <a:gd name="connsiteY0" fmla="*/ 16 h 334588"/>
              <a:gd name="connsiteX1" fmla="*/ 25426 w 103630"/>
              <a:gd name="connsiteY1" fmla="*/ 211889 h 334588"/>
              <a:gd name="connsiteX2" fmla="*/ 25426 w 103630"/>
              <a:gd name="connsiteY2" fmla="*/ 334552 h 334588"/>
              <a:gd name="connsiteX3" fmla="*/ 3124 w 103630"/>
              <a:gd name="connsiteY3" fmla="*/ 200738 h 334588"/>
              <a:gd name="connsiteX4" fmla="*/ 103485 w 103630"/>
              <a:gd name="connsiteY4" fmla="*/ 16 h 3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30" h="334588">
                <a:moveTo>
                  <a:pt x="103485" y="16"/>
                </a:moveTo>
                <a:cubicBezTo>
                  <a:pt x="107202" y="1875"/>
                  <a:pt x="38436" y="156133"/>
                  <a:pt x="25426" y="211889"/>
                </a:cubicBezTo>
                <a:cubicBezTo>
                  <a:pt x="12416" y="267645"/>
                  <a:pt x="29143" y="336411"/>
                  <a:pt x="25426" y="334552"/>
                </a:cubicBezTo>
                <a:cubicBezTo>
                  <a:pt x="21709" y="332693"/>
                  <a:pt x="-9886" y="250919"/>
                  <a:pt x="3124" y="200738"/>
                </a:cubicBezTo>
                <a:cubicBezTo>
                  <a:pt x="16134" y="150557"/>
                  <a:pt x="99768" y="-1843"/>
                  <a:pt x="103485" y="1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4175B8D4-FF62-467A-36C1-E73F2ADE1B94}"/>
              </a:ext>
            </a:extLst>
          </p:cNvPr>
          <p:cNvSpPr/>
          <p:nvPr/>
        </p:nvSpPr>
        <p:spPr>
          <a:xfrm>
            <a:off x="3144425" y="6088549"/>
            <a:ext cx="78460" cy="334589"/>
          </a:xfrm>
          <a:custGeom>
            <a:avLst/>
            <a:gdLst>
              <a:gd name="connsiteX0" fmla="*/ 44824 w 78460"/>
              <a:gd name="connsiteY0" fmla="*/ 17 h 334589"/>
              <a:gd name="connsiteX1" fmla="*/ 22521 w 78460"/>
              <a:gd name="connsiteY1" fmla="*/ 211890 h 334589"/>
              <a:gd name="connsiteX2" fmla="*/ 78277 w 78460"/>
              <a:gd name="connsiteY2" fmla="*/ 334553 h 334589"/>
              <a:gd name="connsiteX3" fmla="*/ 219 w 78460"/>
              <a:gd name="connsiteY3" fmla="*/ 200739 h 334589"/>
              <a:gd name="connsiteX4" fmla="*/ 44824 w 78460"/>
              <a:gd name="connsiteY4" fmla="*/ 17 h 33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60" h="334589">
                <a:moveTo>
                  <a:pt x="44824" y="17"/>
                </a:moveTo>
                <a:cubicBezTo>
                  <a:pt x="48541" y="1876"/>
                  <a:pt x="16945" y="156134"/>
                  <a:pt x="22521" y="211890"/>
                </a:cubicBezTo>
                <a:cubicBezTo>
                  <a:pt x="28096" y="267646"/>
                  <a:pt x="81994" y="336412"/>
                  <a:pt x="78277" y="334553"/>
                </a:cubicBezTo>
                <a:cubicBezTo>
                  <a:pt x="74560" y="332694"/>
                  <a:pt x="3936" y="252778"/>
                  <a:pt x="219" y="200739"/>
                </a:cubicBezTo>
                <a:cubicBezTo>
                  <a:pt x="-3498" y="148700"/>
                  <a:pt x="41107" y="-1842"/>
                  <a:pt x="44824" y="1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B3DB8013-3B37-9F3D-B244-4DD60E0A0283}"/>
              </a:ext>
            </a:extLst>
          </p:cNvPr>
          <p:cNvSpPr/>
          <p:nvPr/>
        </p:nvSpPr>
        <p:spPr>
          <a:xfrm>
            <a:off x="3357142" y="6575000"/>
            <a:ext cx="194516" cy="520631"/>
          </a:xfrm>
          <a:custGeom>
            <a:avLst/>
            <a:gdLst>
              <a:gd name="connsiteX0" fmla="*/ 2008 w 194516"/>
              <a:gd name="connsiteY0" fmla="*/ 9950 h 520631"/>
              <a:gd name="connsiteX1" fmla="*/ 192508 w 194516"/>
              <a:gd name="connsiteY1" fmla="*/ 517950 h 520631"/>
              <a:gd name="connsiteX2" fmla="*/ 97258 w 194516"/>
              <a:gd name="connsiteY2" fmla="*/ 203625 h 520631"/>
              <a:gd name="connsiteX3" fmla="*/ 2008 w 194516"/>
              <a:gd name="connsiteY3" fmla="*/ 9950 h 5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16" h="520631">
                <a:moveTo>
                  <a:pt x="2008" y="9950"/>
                </a:moveTo>
                <a:cubicBezTo>
                  <a:pt x="17883" y="62337"/>
                  <a:pt x="176633" y="485671"/>
                  <a:pt x="192508" y="517950"/>
                </a:cubicBezTo>
                <a:cubicBezTo>
                  <a:pt x="208383" y="550229"/>
                  <a:pt x="125833" y="281942"/>
                  <a:pt x="97258" y="203625"/>
                </a:cubicBezTo>
                <a:cubicBezTo>
                  <a:pt x="68683" y="125308"/>
                  <a:pt x="-13867" y="-42437"/>
                  <a:pt x="2008" y="995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355BA7DE-3D7A-30F5-59AD-C042437EB151}"/>
              </a:ext>
            </a:extLst>
          </p:cNvPr>
          <p:cNvSpPr/>
          <p:nvPr/>
        </p:nvSpPr>
        <p:spPr>
          <a:xfrm>
            <a:off x="5468421" y="7025113"/>
            <a:ext cx="69350" cy="262260"/>
          </a:xfrm>
          <a:custGeom>
            <a:avLst/>
            <a:gdLst>
              <a:gd name="connsiteX0" fmla="*/ 69350 w 69350"/>
              <a:gd name="connsiteY0" fmla="*/ 2411 h 262260"/>
              <a:gd name="connsiteX1" fmla="*/ 7705 w 69350"/>
              <a:gd name="connsiteY1" fmla="*/ 259265 h 262260"/>
              <a:gd name="connsiteX2" fmla="*/ 7705 w 69350"/>
              <a:gd name="connsiteY2" fmla="*/ 135975 h 262260"/>
              <a:gd name="connsiteX3" fmla="*/ 69350 w 69350"/>
              <a:gd name="connsiteY3" fmla="*/ 2411 h 2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50" h="262260">
                <a:moveTo>
                  <a:pt x="69350" y="2411"/>
                </a:moveTo>
                <a:cubicBezTo>
                  <a:pt x="69350" y="22959"/>
                  <a:pt x="17979" y="237004"/>
                  <a:pt x="7705" y="259265"/>
                </a:cubicBezTo>
                <a:cubicBezTo>
                  <a:pt x="-2569" y="281526"/>
                  <a:pt x="-2569" y="173647"/>
                  <a:pt x="7705" y="135975"/>
                </a:cubicBezTo>
                <a:cubicBezTo>
                  <a:pt x="17979" y="98303"/>
                  <a:pt x="69350" y="-18137"/>
                  <a:pt x="69350" y="241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18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の前に立っている女性&#10;&#10;中程度の精度で自動的に生成された説明">
            <a:extLst>
              <a:ext uri="{FF2B5EF4-FFF2-40B4-BE49-F238E27FC236}">
                <a16:creationId xmlns:a16="http://schemas.microsoft.com/office/drawing/2014/main" id="{AEE6D46B-3940-AED1-AC64-63D12D7D6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0" t="6572" r="16190"/>
          <a:stretch/>
        </p:blipFill>
        <p:spPr>
          <a:xfrm>
            <a:off x="0" y="2165738"/>
            <a:ext cx="9601200" cy="84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3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の前に立っている女性&#10;&#10;中程度の精度で自動的に生成された説明" hidden="1">
            <a:extLst>
              <a:ext uri="{FF2B5EF4-FFF2-40B4-BE49-F238E27FC236}">
                <a16:creationId xmlns:a16="http://schemas.microsoft.com/office/drawing/2014/main" id="{AEE6D46B-3940-AED1-AC64-63D12D7D6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0" t="6572" r="16190"/>
          <a:stretch/>
        </p:blipFill>
        <p:spPr>
          <a:xfrm>
            <a:off x="0" y="2165738"/>
            <a:ext cx="9601200" cy="8470123"/>
          </a:xfrm>
          <a:prstGeom prst="rect">
            <a:avLst/>
          </a:prstGeom>
        </p:spPr>
      </p:pic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FCA6FAB0-0C65-2094-2E1C-B70839BF69B5}"/>
              </a:ext>
            </a:extLst>
          </p:cNvPr>
          <p:cNvSpPr/>
          <p:nvPr/>
        </p:nvSpPr>
        <p:spPr>
          <a:xfrm>
            <a:off x="2599584" y="3184139"/>
            <a:ext cx="1087994" cy="3122505"/>
          </a:xfrm>
          <a:custGeom>
            <a:avLst/>
            <a:gdLst>
              <a:gd name="connsiteX0" fmla="*/ 1086296 w 1087994"/>
              <a:gd name="connsiteY0" fmla="*/ 39828 h 3122505"/>
              <a:gd name="connsiteX1" fmla="*/ 539542 w 1087994"/>
              <a:gd name="connsiteY1" fmla="*/ 1218179 h 3122505"/>
              <a:gd name="connsiteX2" fmla="*/ 322725 w 1087994"/>
              <a:gd name="connsiteY2" fmla="*/ 2094871 h 3122505"/>
              <a:gd name="connsiteX3" fmla="*/ 445274 w 1087994"/>
              <a:gd name="connsiteY3" fmla="*/ 1755506 h 3122505"/>
              <a:gd name="connsiteX4" fmla="*/ 247311 w 1087994"/>
              <a:gd name="connsiteY4" fmla="*/ 2339968 h 3122505"/>
              <a:gd name="connsiteX5" fmla="*/ 219030 w 1087994"/>
              <a:gd name="connsiteY5" fmla="*/ 3122393 h 3122505"/>
              <a:gd name="connsiteX6" fmla="*/ 115336 w 1087994"/>
              <a:gd name="connsiteY6" fmla="*/ 2387102 h 3122505"/>
              <a:gd name="connsiteX7" fmla="*/ 68202 w 1087994"/>
              <a:gd name="connsiteY7" fmla="*/ 1105057 h 3122505"/>
              <a:gd name="connsiteX8" fmla="*/ 39921 w 1087994"/>
              <a:gd name="connsiteY8" fmla="*/ 1482129 h 3122505"/>
              <a:gd name="connsiteX9" fmla="*/ 662090 w 1087994"/>
              <a:gd name="connsiteY9" fmla="*/ 247218 h 3122505"/>
              <a:gd name="connsiteX10" fmla="*/ 341579 w 1087994"/>
              <a:gd name="connsiteY10" fmla="*/ 784546 h 3122505"/>
              <a:gd name="connsiteX11" fmla="*/ 699797 w 1087994"/>
              <a:gd name="connsiteY11" fmla="*/ 322632 h 3122505"/>
              <a:gd name="connsiteX12" fmla="*/ 1086296 w 1087994"/>
              <a:gd name="connsiteY12" fmla="*/ 39828 h 312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7994" h="3122505">
                <a:moveTo>
                  <a:pt x="1086296" y="39828"/>
                </a:moveTo>
                <a:cubicBezTo>
                  <a:pt x="1059587" y="189086"/>
                  <a:pt x="666804" y="875672"/>
                  <a:pt x="539542" y="1218179"/>
                </a:cubicBezTo>
                <a:cubicBezTo>
                  <a:pt x="412280" y="1560686"/>
                  <a:pt x="338436" y="2005317"/>
                  <a:pt x="322725" y="2094871"/>
                </a:cubicBezTo>
                <a:cubicBezTo>
                  <a:pt x="307014" y="2184426"/>
                  <a:pt x="457843" y="1714657"/>
                  <a:pt x="445274" y="1755506"/>
                </a:cubicBezTo>
                <a:cubicBezTo>
                  <a:pt x="432705" y="1796355"/>
                  <a:pt x="285018" y="2112154"/>
                  <a:pt x="247311" y="2339968"/>
                </a:cubicBezTo>
                <a:cubicBezTo>
                  <a:pt x="209604" y="2567782"/>
                  <a:pt x="241026" y="3114537"/>
                  <a:pt x="219030" y="3122393"/>
                </a:cubicBezTo>
                <a:cubicBezTo>
                  <a:pt x="197034" y="3130249"/>
                  <a:pt x="140474" y="2723325"/>
                  <a:pt x="115336" y="2387102"/>
                </a:cubicBezTo>
                <a:cubicBezTo>
                  <a:pt x="90198" y="2050879"/>
                  <a:pt x="80771" y="1255886"/>
                  <a:pt x="68202" y="1105057"/>
                </a:cubicBezTo>
                <a:cubicBezTo>
                  <a:pt x="55633" y="954228"/>
                  <a:pt x="-59060" y="1625102"/>
                  <a:pt x="39921" y="1482129"/>
                </a:cubicBezTo>
                <a:cubicBezTo>
                  <a:pt x="138902" y="1339156"/>
                  <a:pt x="611814" y="363482"/>
                  <a:pt x="662090" y="247218"/>
                </a:cubicBezTo>
                <a:cubicBezTo>
                  <a:pt x="712366" y="130954"/>
                  <a:pt x="335295" y="771977"/>
                  <a:pt x="341579" y="784546"/>
                </a:cubicBezTo>
                <a:cubicBezTo>
                  <a:pt x="347863" y="797115"/>
                  <a:pt x="581962" y="445181"/>
                  <a:pt x="699797" y="322632"/>
                </a:cubicBezTo>
                <a:cubicBezTo>
                  <a:pt x="817632" y="200084"/>
                  <a:pt x="1113005" y="-109430"/>
                  <a:pt x="1086296" y="398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3AD90F1-2936-C4D2-288C-FC6440F55D79}"/>
              </a:ext>
            </a:extLst>
          </p:cNvPr>
          <p:cNvSpPr/>
          <p:nvPr/>
        </p:nvSpPr>
        <p:spPr>
          <a:xfrm>
            <a:off x="4940296" y="5121234"/>
            <a:ext cx="755828" cy="156312"/>
          </a:xfrm>
          <a:custGeom>
            <a:avLst/>
            <a:gdLst>
              <a:gd name="connsiteX0" fmla="*/ 4 w 755828"/>
              <a:gd name="connsiteY0" fmla="*/ 155616 h 156312"/>
              <a:gd name="connsiteX1" fmla="*/ 222254 w 755828"/>
              <a:gd name="connsiteY1" fmla="*/ 63541 h 156312"/>
              <a:gd name="connsiteX2" fmla="*/ 190504 w 755828"/>
              <a:gd name="connsiteY2" fmla="*/ 28616 h 156312"/>
              <a:gd name="connsiteX3" fmla="*/ 361954 w 755828"/>
              <a:gd name="connsiteY3" fmla="*/ 57191 h 156312"/>
              <a:gd name="connsiteX4" fmla="*/ 323854 w 755828"/>
              <a:gd name="connsiteY4" fmla="*/ 9566 h 156312"/>
              <a:gd name="connsiteX5" fmla="*/ 466729 w 755828"/>
              <a:gd name="connsiteY5" fmla="*/ 44491 h 156312"/>
              <a:gd name="connsiteX6" fmla="*/ 431804 w 755828"/>
              <a:gd name="connsiteY6" fmla="*/ 41 h 156312"/>
              <a:gd name="connsiteX7" fmla="*/ 565154 w 755828"/>
              <a:gd name="connsiteY7" fmla="*/ 54016 h 156312"/>
              <a:gd name="connsiteX8" fmla="*/ 555629 w 755828"/>
              <a:gd name="connsiteY8" fmla="*/ 47666 h 156312"/>
              <a:gd name="connsiteX9" fmla="*/ 638179 w 755828"/>
              <a:gd name="connsiteY9" fmla="*/ 114341 h 156312"/>
              <a:gd name="connsiteX10" fmla="*/ 606429 w 755828"/>
              <a:gd name="connsiteY10" fmla="*/ 41316 h 156312"/>
              <a:gd name="connsiteX11" fmla="*/ 752479 w 755828"/>
              <a:gd name="connsiteY11" fmla="*/ 139741 h 156312"/>
              <a:gd name="connsiteX12" fmla="*/ 698504 w 755828"/>
              <a:gd name="connsiteY12" fmla="*/ 98466 h 156312"/>
              <a:gd name="connsiteX13" fmla="*/ 581029 w 755828"/>
              <a:gd name="connsiteY13" fmla="*/ 92116 h 156312"/>
              <a:gd name="connsiteX14" fmla="*/ 307979 w 755828"/>
              <a:gd name="connsiteY14" fmla="*/ 104816 h 156312"/>
              <a:gd name="connsiteX15" fmla="*/ 498479 w 755828"/>
              <a:gd name="connsiteY15" fmla="*/ 73066 h 156312"/>
              <a:gd name="connsiteX16" fmla="*/ 371479 w 755828"/>
              <a:gd name="connsiteY16" fmla="*/ 57191 h 156312"/>
              <a:gd name="connsiteX17" fmla="*/ 292104 w 755828"/>
              <a:gd name="connsiteY17" fmla="*/ 66716 h 156312"/>
              <a:gd name="connsiteX18" fmla="*/ 228604 w 755828"/>
              <a:gd name="connsiteY18" fmla="*/ 104816 h 156312"/>
              <a:gd name="connsiteX19" fmla="*/ 4 w 755828"/>
              <a:gd name="connsiteY19" fmla="*/ 155616 h 15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828" h="156312">
                <a:moveTo>
                  <a:pt x="4" y="155616"/>
                </a:moveTo>
                <a:cubicBezTo>
                  <a:pt x="-1054" y="148737"/>
                  <a:pt x="190504" y="84708"/>
                  <a:pt x="222254" y="63541"/>
                </a:cubicBezTo>
                <a:cubicBezTo>
                  <a:pt x="254004" y="42374"/>
                  <a:pt x="167221" y="29674"/>
                  <a:pt x="190504" y="28616"/>
                </a:cubicBezTo>
                <a:cubicBezTo>
                  <a:pt x="213787" y="27558"/>
                  <a:pt x="339729" y="60366"/>
                  <a:pt x="361954" y="57191"/>
                </a:cubicBezTo>
                <a:cubicBezTo>
                  <a:pt x="384179" y="54016"/>
                  <a:pt x="306392" y="11683"/>
                  <a:pt x="323854" y="9566"/>
                </a:cubicBezTo>
                <a:cubicBezTo>
                  <a:pt x="341316" y="7449"/>
                  <a:pt x="448737" y="46078"/>
                  <a:pt x="466729" y="44491"/>
                </a:cubicBezTo>
                <a:cubicBezTo>
                  <a:pt x="484721" y="42903"/>
                  <a:pt x="415400" y="-1546"/>
                  <a:pt x="431804" y="41"/>
                </a:cubicBezTo>
                <a:cubicBezTo>
                  <a:pt x="448208" y="1628"/>
                  <a:pt x="544517" y="46078"/>
                  <a:pt x="565154" y="54016"/>
                </a:cubicBezTo>
                <a:cubicBezTo>
                  <a:pt x="585792" y="61953"/>
                  <a:pt x="543458" y="37612"/>
                  <a:pt x="555629" y="47666"/>
                </a:cubicBezTo>
                <a:cubicBezTo>
                  <a:pt x="567800" y="57720"/>
                  <a:pt x="629712" y="115399"/>
                  <a:pt x="638179" y="114341"/>
                </a:cubicBezTo>
                <a:cubicBezTo>
                  <a:pt x="646646" y="113283"/>
                  <a:pt x="587379" y="37083"/>
                  <a:pt x="606429" y="41316"/>
                </a:cubicBezTo>
                <a:cubicBezTo>
                  <a:pt x="625479" y="45549"/>
                  <a:pt x="737133" y="130216"/>
                  <a:pt x="752479" y="139741"/>
                </a:cubicBezTo>
                <a:cubicBezTo>
                  <a:pt x="767825" y="149266"/>
                  <a:pt x="727079" y="106404"/>
                  <a:pt x="698504" y="98466"/>
                </a:cubicBezTo>
                <a:cubicBezTo>
                  <a:pt x="669929" y="90528"/>
                  <a:pt x="646116" y="91058"/>
                  <a:pt x="581029" y="92116"/>
                </a:cubicBezTo>
                <a:cubicBezTo>
                  <a:pt x="515942" y="93174"/>
                  <a:pt x="321737" y="107991"/>
                  <a:pt x="307979" y="104816"/>
                </a:cubicBezTo>
                <a:cubicBezTo>
                  <a:pt x="294221" y="101641"/>
                  <a:pt x="487896" y="81003"/>
                  <a:pt x="498479" y="73066"/>
                </a:cubicBezTo>
                <a:cubicBezTo>
                  <a:pt x="509062" y="65129"/>
                  <a:pt x="405875" y="58249"/>
                  <a:pt x="371479" y="57191"/>
                </a:cubicBezTo>
                <a:cubicBezTo>
                  <a:pt x="337083" y="56133"/>
                  <a:pt x="315917" y="58778"/>
                  <a:pt x="292104" y="66716"/>
                </a:cubicBezTo>
                <a:cubicBezTo>
                  <a:pt x="268292" y="74653"/>
                  <a:pt x="273054" y="93174"/>
                  <a:pt x="228604" y="104816"/>
                </a:cubicBezTo>
                <a:cubicBezTo>
                  <a:pt x="184154" y="116458"/>
                  <a:pt x="1062" y="162495"/>
                  <a:pt x="4" y="155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E6EB57E-2111-C6ED-2AEF-FB1B06C4E6FF}"/>
              </a:ext>
            </a:extLst>
          </p:cNvPr>
          <p:cNvSpPr/>
          <p:nvPr/>
        </p:nvSpPr>
        <p:spPr>
          <a:xfrm>
            <a:off x="4914841" y="5187900"/>
            <a:ext cx="743453" cy="120702"/>
          </a:xfrm>
          <a:custGeom>
            <a:avLst/>
            <a:gdLst>
              <a:gd name="connsiteX0" fmla="*/ 59 w 743453"/>
              <a:gd name="connsiteY0" fmla="*/ 120700 h 120702"/>
              <a:gd name="connsiteX1" fmla="*/ 250884 w 743453"/>
              <a:gd name="connsiteY1" fmla="*/ 22275 h 120702"/>
              <a:gd name="connsiteX2" fmla="*/ 187384 w 743453"/>
              <a:gd name="connsiteY2" fmla="*/ 60375 h 120702"/>
              <a:gd name="connsiteX3" fmla="*/ 142934 w 743453"/>
              <a:gd name="connsiteY3" fmla="*/ 104825 h 120702"/>
              <a:gd name="connsiteX4" fmla="*/ 190559 w 743453"/>
              <a:gd name="connsiteY4" fmla="*/ 63550 h 120702"/>
              <a:gd name="connsiteX5" fmla="*/ 323909 w 743453"/>
              <a:gd name="connsiteY5" fmla="*/ 44500 h 120702"/>
              <a:gd name="connsiteX6" fmla="*/ 254059 w 743453"/>
              <a:gd name="connsiteY6" fmla="*/ 79425 h 120702"/>
              <a:gd name="connsiteX7" fmla="*/ 215959 w 743453"/>
              <a:gd name="connsiteY7" fmla="*/ 98475 h 120702"/>
              <a:gd name="connsiteX8" fmla="*/ 371534 w 743453"/>
              <a:gd name="connsiteY8" fmla="*/ 25450 h 120702"/>
              <a:gd name="connsiteX9" fmla="*/ 365184 w 743453"/>
              <a:gd name="connsiteY9" fmla="*/ 54025 h 120702"/>
              <a:gd name="connsiteX10" fmla="*/ 412809 w 743453"/>
              <a:gd name="connsiteY10" fmla="*/ 63550 h 120702"/>
              <a:gd name="connsiteX11" fmla="*/ 387409 w 743453"/>
              <a:gd name="connsiteY11" fmla="*/ 79425 h 120702"/>
              <a:gd name="connsiteX12" fmla="*/ 539809 w 743453"/>
              <a:gd name="connsiteY12" fmla="*/ 79425 h 120702"/>
              <a:gd name="connsiteX13" fmla="*/ 384234 w 743453"/>
              <a:gd name="connsiteY13" fmla="*/ 54025 h 120702"/>
              <a:gd name="connsiteX14" fmla="*/ 476309 w 743453"/>
              <a:gd name="connsiteY14" fmla="*/ 28625 h 120702"/>
              <a:gd name="connsiteX15" fmla="*/ 660459 w 743453"/>
              <a:gd name="connsiteY15" fmla="*/ 47675 h 120702"/>
              <a:gd name="connsiteX16" fmla="*/ 555684 w 743453"/>
              <a:gd name="connsiteY16" fmla="*/ 63550 h 120702"/>
              <a:gd name="connsiteX17" fmla="*/ 743009 w 743453"/>
              <a:gd name="connsiteY17" fmla="*/ 57200 h 120702"/>
              <a:gd name="connsiteX18" fmla="*/ 600134 w 743453"/>
              <a:gd name="connsiteY18" fmla="*/ 25450 h 120702"/>
              <a:gd name="connsiteX19" fmla="*/ 362009 w 743453"/>
              <a:gd name="connsiteY19" fmla="*/ 50 h 120702"/>
              <a:gd name="connsiteX20" fmla="*/ 393759 w 743453"/>
              <a:gd name="connsiteY20" fmla="*/ 19100 h 120702"/>
              <a:gd name="connsiteX21" fmla="*/ 276284 w 743453"/>
              <a:gd name="connsiteY21" fmla="*/ 25450 h 120702"/>
              <a:gd name="connsiteX22" fmla="*/ 59 w 743453"/>
              <a:gd name="connsiteY22" fmla="*/ 120700 h 12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3453" h="120702">
                <a:moveTo>
                  <a:pt x="59" y="120700"/>
                </a:moveTo>
                <a:cubicBezTo>
                  <a:pt x="-4174" y="120171"/>
                  <a:pt x="219663" y="32329"/>
                  <a:pt x="250884" y="22275"/>
                </a:cubicBezTo>
                <a:cubicBezTo>
                  <a:pt x="282105" y="12221"/>
                  <a:pt x="205376" y="46617"/>
                  <a:pt x="187384" y="60375"/>
                </a:cubicBezTo>
                <a:cubicBezTo>
                  <a:pt x="169392" y="74133"/>
                  <a:pt x="142405" y="104296"/>
                  <a:pt x="142934" y="104825"/>
                </a:cubicBezTo>
                <a:cubicBezTo>
                  <a:pt x="143463" y="105354"/>
                  <a:pt x="160397" y="73604"/>
                  <a:pt x="190559" y="63550"/>
                </a:cubicBezTo>
                <a:cubicBezTo>
                  <a:pt x="220721" y="53496"/>
                  <a:pt x="313326" y="41854"/>
                  <a:pt x="323909" y="44500"/>
                </a:cubicBezTo>
                <a:cubicBezTo>
                  <a:pt x="334492" y="47146"/>
                  <a:pt x="254059" y="79425"/>
                  <a:pt x="254059" y="79425"/>
                </a:cubicBezTo>
                <a:lnTo>
                  <a:pt x="215959" y="98475"/>
                </a:lnTo>
                <a:cubicBezTo>
                  <a:pt x="235538" y="89479"/>
                  <a:pt x="346663" y="32858"/>
                  <a:pt x="371534" y="25450"/>
                </a:cubicBezTo>
                <a:cubicBezTo>
                  <a:pt x="396405" y="18042"/>
                  <a:pt x="358305" y="47675"/>
                  <a:pt x="365184" y="54025"/>
                </a:cubicBezTo>
                <a:cubicBezTo>
                  <a:pt x="372063" y="60375"/>
                  <a:pt x="409105" y="59317"/>
                  <a:pt x="412809" y="63550"/>
                </a:cubicBezTo>
                <a:cubicBezTo>
                  <a:pt x="416513" y="67783"/>
                  <a:pt x="366242" y="76779"/>
                  <a:pt x="387409" y="79425"/>
                </a:cubicBezTo>
                <a:cubicBezTo>
                  <a:pt x="408576" y="82071"/>
                  <a:pt x="540338" y="83658"/>
                  <a:pt x="539809" y="79425"/>
                </a:cubicBezTo>
                <a:cubicBezTo>
                  <a:pt x="539280" y="75192"/>
                  <a:pt x="394817" y="62492"/>
                  <a:pt x="384234" y="54025"/>
                </a:cubicBezTo>
                <a:cubicBezTo>
                  <a:pt x="373651" y="45558"/>
                  <a:pt x="430272" y="29683"/>
                  <a:pt x="476309" y="28625"/>
                </a:cubicBezTo>
                <a:cubicBezTo>
                  <a:pt x="522346" y="27567"/>
                  <a:pt x="647230" y="41854"/>
                  <a:pt x="660459" y="47675"/>
                </a:cubicBezTo>
                <a:cubicBezTo>
                  <a:pt x="673688" y="53496"/>
                  <a:pt x="541926" y="61963"/>
                  <a:pt x="555684" y="63550"/>
                </a:cubicBezTo>
                <a:cubicBezTo>
                  <a:pt x="569442" y="65137"/>
                  <a:pt x="735601" y="63550"/>
                  <a:pt x="743009" y="57200"/>
                </a:cubicBezTo>
                <a:cubicBezTo>
                  <a:pt x="750417" y="50850"/>
                  <a:pt x="663634" y="34975"/>
                  <a:pt x="600134" y="25450"/>
                </a:cubicBezTo>
                <a:cubicBezTo>
                  <a:pt x="536634" y="15925"/>
                  <a:pt x="396405" y="1108"/>
                  <a:pt x="362009" y="50"/>
                </a:cubicBezTo>
                <a:cubicBezTo>
                  <a:pt x="327613" y="-1008"/>
                  <a:pt x="408046" y="14867"/>
                  <a:pt x="393759" y="19100"/>
                </a:cubicBezTo>
                <a:cubicBezTo>
                  <a:pt x="379472" y="23333"/>
                  <a:pt x="336609" y="9046"/>
                  <a:pt x="276284" y="25450"/>
                </a:cubicBezTo>
                <a:cubicBezTo>
                  <a:pt x="215959" y="41854"/>
                  <a:pt x="4292" y="121229"/>
                  <a:pt x="59" y="120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389B834-6D82-9DC3-3DBD-031609DB36F8}"/>
              </a:ext>
            </a:extLst>
          </p:cNvPr>
          <p:cNvSpPr/>
          <p:nvPr/>
        </p:nvSpPr>
        <p:spPr>
          <a:xfrm>
            <a:off x="5368918" y="5088388"/>
            <a:ext cx="341419" cy="137397"/>
          </a:xfrm>
          <a:custGeom>
            <a:avLst/>
            <a:gdLst>
              <a:gd name="connsiteX0" fmla="*/ 7 w 341419"/>
              <a:gd name="connsiteY0" fmla="*/ 17012 h 137397"/>
              <a:gd name="connsiteX1" fmla="*/ 165107 w 341419"/>
              <a:gd name="connsiteY1" fmla="*/ 23362 h 137397"/>
              <a:gd name="connsiteX2" fmla="*/ 336557 w 341419"/>
              <a:gd name="connsiteY2" fmla="*/ 134487 h 137397"/>
              <a:gd name="connsiteX3" fmla="*/ 282582 w 341419"/>
              <a:gd name="connsiteY3" fmla="*/ 96387 h 137397"/>
              <a:gd name="connsiteX4" fmla="*/ 158757 w 341419"/>
              <a:gd name="connsiteY4" fmla="*/ 4312 h 137397"/>
              <a:gd name="connsiteX5" fmla="*/ 7 w 341419"/>
              <a:gd name="connsiteY5" fmla="*/ 17012 h 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419" h="137397">
                <a:moveTo>
                  <a:pt x="7" y="17012"/>
                </a:moveTo>
                <a:cubicBezTo>
                  <a:pt x="1065" y="20187"/>
                  <a:pt x="109015" y="3783"/>
                  <a:pt x="165107" y="23362"/>
                </a:cubicBezTo>
                <a:cubicBezTo>
                  <a:pt x="221199" y="42941"/>
                  <a:pt x="316978" y="122316"/>
                  <a:pt x="336557" y="134487"/>
                </a:cubicBezTo>
                <a:cubicBezTo>
                  <a:pt x="356136" y="146658"/>
                  <a:pt x="312215" y="118083"/>
                  <a:pt x="282582" y="96387"/>
                </a:cubicBezTo>
                <a:cubicBezTo>
                  <a:pt x="252949" y="74691"/>
                  <a:pt x="200032" y="18070"/>
                  <a:pt x="158757" y="4312"/>
                </a:cubicBezTo>
                <a:cubicBezTo>
                  <a:pt x="117482" y="-9446"/>
                  <a:pt x="-1051" y="13837"/>
                  <a:pt x="7" y="17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83606D8-90AB-C638-3791-69DA1426F195}"/>
              </a:ext>
            </a:extLst>
          </p:cNvPr>
          <p:cNvSpPr/>
          <p:nvPr/>
        </p:nvSpPr>
        <p:spPr>
          <a:xfrm>
            <a:off x="4962145" y="5065993"/>
            <a:ext cx="255220" cy="131511"/>
          </a:xfrm>
          <a:custGeom>
            <a:avLst/>
            <a:gdLst>
              <a:gd name="connsiteX0" fmla="*/ 380 w 255220"/>
              <a:gd name="connsiteY0" fmla="*/ 131482 h 131511"/>
              <a:gd name="connsiteX1" fmla="*/ 254380 w 255220"/>
              <a:gd name="connsiteY1" fmla="*/ 1307 h 131511"/>
              <a:gd name="connsiteX2" fmla="*/ 86105 w 255220"/>
              <a:gd name="connsiteY2" fmla="*/ 61632 h 131511"/>
              <a:gd name="connsiteX3" fmla="*/ 194055 w 255220"/>
              <a:gd name="connsiteY3" fmla="*/ 14007 h 131511"/>
              <a:gd name="connsiteX4" fmla="*/ 380 w 255220"/>
              <a:gd name="connsiteY4" fmla="*/ 131482 h 13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20" h="131511">
                <a:moveTo>
                  <a:pt x="380" y="131482"/>
                </a:moveTo>
                <a:cubicBezTo>
                  <a:pt x="10434" y="129365"/>
                  <a:pt x="240093" y="12949"/>
                  <a:pt x="254380" y="1307"/>
                </a:cubicBezTo>
                <a:cubicBezTo>
                  <a:pt x="268667" y="-10335"/>
                  <a:pt x="96159" y="59515"/>
                  <a:pt x="86105" y="61632"/>
                </a:cubicBezTo>
                <a:cubicBezTo>
                  <a:pt x="76051" y="63749"/>
                  <a:pt x="205168" y="6069"/>
                  <a:pt x="194055" y="14007"/>
                </a:cubicBezTo>
                <a:cubicBezTo>
                  <a:pt x="182943" y="21944"/>
                  <a:pt x="-9674" y="133599"/>
                  <a:pt x="380" y="131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6F9D784-1628-19E0-8227-DB5162CDDB1C}"/>
              </a:ext>
            </a:extLst>
          </p:cNvPr>
          <p:cNvSpPr/>
          <p:nvPr/>
        </p:nvSpPr>
        <p:spPr>
          <a:xfrm>
            <a:off x="5158509" y="5025961"/>
            <a:ext cx="359721" cy="76269"/>
          </a:xfrm>
          <a:custGeom>
            <a:avLst/>
            <a:gdLst>
              <a:gd name="connsiteX0" fmla="*/ 866 w 359721"/>
              <a:gd name="connsiteY0" fmla="*/ 76264 h 76269"/>
              <a:gd name="connsiteX1" fmla="*/ 178666 w 359721"/>
              <a:gd name="connsiteY1" fmla="*/ 28639 h 76269"/>
              <a:gd name="connsiteX2" fmla="*/ 353291 w 359721"/>
              <a:gd name="connsiteY2" fmla="*/ 31814 h 76269"/>
              <a:gd name="connsiteX3" fmla="*/ 302491 w 359721"/>
              <a:gd name="connsiteY3" fmla="*/ 31814 h 76269"/>
              <a:gd name="connsiteX4" fmla="*/ 118341 w 359721"/>
              <a:gd name="connsiteY4" fmla="*/ 64 h 76269"/>
              <a:gd name="connsiteX5" fmla="*/ 111991 w 359721"/>
              <a:gd name="connsiteY5" fmla="*/ 25464 h 76269"/>
              <a:gd name="connsiteX6" fmla="*/ 866 w 359721"/>
              <a:gd name="connsiteY6" fmla="*/ 76264 h 7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721" h="76269">
                <a:moveTo>
                  <a:pt x="866" y="76264"/>
                </a:moveTo>
                <a:cubicBezTo>
                  <a:pt x="11978" y="76793"/>
                  <a:pt x="119929" y="36047"/>
                  <a:pt x="178666" y="28639"/>
                </a:cubicBezTo>
                <a:cubicBezTo>
                  <a:pt x="237403" y="21231"/>
                  <a:pt x="332654" y="31285"/>
                  <a:pt x="353291" y="31814"/>
                </a:cubicBezTo>
                <a:cubicBezTo>
                  <a:pt x="373928" y="32343"/>
                  <a:pt x="341649" y="37106"/>
                  <a:pt x="302491" y="31814"/>
                </a:cubicBezTo>
                <a:cubicBezTo>
                  <a:pt x="263333" y="26522"/>
                  <a:pt x="150091" y="1122"/>
                  <a:pt x="118341" y="64"/>
                </a:cubicBezTo>
                <a:cubicBezTo>
                  <a:pt x="86591" y="-994"/>
                  <a:pt x="135274" y="11177"/>
                  <a:pt x="111991" y="25464"/>
                </a:cubicBezTo>
                <a:cubicBezTo>
                  <a:pt x="88708" y="39751"/>
                  <a:pt x="-10246" y="75735"/>
                  <a:pt x="866" y="76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DE2BD26-E49C-6C83-D110-EEEBE2E935E6}"/>
              </a:ext>
            </a:extLst>
          </p:cNvPr>
          <p:cNvSpPr/>
          <p:nvPr/>
        </p:nvSpPr>
        <p:spPr>
          <a:xfrm>
            <a:off x="5498951" y="5022074"/>
            <a:ext cx="232842" cy="231988"/>
          </a:xfrm>
          <a:custGeom>
            <a:avLst/>
            <a:gdLst>
              <a:gd name="connsiteX0" fmla="*/ 149 w 232842"/>
              <a:gd name="connsiteY0" fmla="*/ 776 h 231988"/>
              <a:gd name="connsiteX1" fmla="*/ 165249 w 232842"/>
              <a:gd name="connsiteY1" fmla="*/ 134126 h 231988"/>
              <a:gd name="connsiteX2" fmla="*/ 139849 w 232842"/>
              <a:gd name="connsiteY2" fmla="*/ 89676 h 231988"/>
              <a:gd name="connsiteX3" fmla="*/ 228749 w 232842"/>
              <a:gd name="connsiteY3" fmla="*/ 226201 h 231988"/>
              <a:gd name="connsiteX4" fmla="*/ 209699 w 232842"/>
              <a:gd name="connsiteY4" fmla="*/ 194451 h 231988"/>
              <a:gd name="connsiteX5" fmla="*/ 136674 w 232842"/>
              <a:gd name="connsiteY5" fmla="*/ 83326 h 231988"/>
              <a:gd name="connsiteX6" fmla="*/ 149 w 232842"/>
              <a:gd name="connsiteY6" fmla="*/ 776 h 23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42" h="231988">
                <a:moveTo>
                  <a:pt x="149" y="776"/>
                </a:moveTo>
                <a:cubicBezTo>
                  <a:pt x="4912" y="9243"/>
                  <a:pt x="141966" y="119309"/>
                  <a:pt x="165249" y="134126"/>
                </a:cubicBezTo>
                <a:cubicBezTo>
                  <a:pt x="188532" y="148943"/>
                  <a:pt x="129266" y="74330"/>
                  <a:pt x="139849" y="89676"/>
                </a:cubicBezTo>
                <a:cubicBezTo>
                  <a:pt x="150432" y="105022"/>
                  <a:pt x="217107" y="208739"/>
                  <a:pt x="228749" y="226201"/>
                </a:cubicBezTo>
                <a:cubicBezTo>
                  <a:pt x="240391" y="243663"/>
                  <a:pt x="225045" y="218263"/>
                  <a:pt x="209699" y="194451"/>
                </a:cubicBezTo>
                <a:cubicBezTo>
                  <a:pt x="194353" y="170639"/>
                  <a:pt x="167366" y="111372"/>
                  <a:pt x="136674" y="83326"/>
                </a:cubicBezTo>
                <a:cubicBezTo>
                  <a:pt x="105982" y="55280"/>
                  <a:pt x="-4614" y="-7691"/>
                  <a:pt x="149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8522907-9D9D-3DA2-4D83-370F4507B801}"/>
              </a:ext>
            </a:extLst>
          </p:cNvPr>
          <p:cNvSpPr/>
          <p:nvPr/>
        </p:nvSpPr>
        <p:spPr>
          <a:xfrm>
            <a:off x="4914050" y="5212238"/>
            <a:ext cx="531280" cy="119368"/>
          </a:xfrm>
          <a:custGeom>
            <a:avLst/>
            <a:gdLst>
              <a:gd name="connsiteX0" fmla="*/ 850 w 531280"/>
              <a:gd name="connsiteY0" fmla="*/ 118587 h 119368"/>
              <a:gd name="connsiteX1" fmla="*/ 150075 w 531280"/>
              <a:gd name="connsiteY1" fmla="*/ 67787 h 119368"/>
              <a:gd name="connsiteX2" fmla="*/ 172300 w 531280"/>
              <a:gd name="connsiteY2" fmla="*/ 96362 h 119368"/>
              <a:gd name="connsiteX3" fmla="*/ 207225 w 531280"/>
              <a:gd name="connsiteY3" fmla="*/ 48737 h 119368"/>
              <a:gd name="connsiteX4" fmla="*/ 204050 w 531280"/>
              <a:gd name="connsiteY4" fmla="*/ 90012 h 119368"/>
              <a:gd name="connsiteX5" fmla="*/ 283425 w 531280"/>
              <a:gd name="connsiteY5" fmla="*/ 7462 h 119368"/>
              <a:gd name="connsiteX6" fmla="*/ 254850 w 531280"/>
              <a:gd name="connsiteY6" fmla="*/ 77312 h 119368"/>
              <a:gd name="connsiteX7" fmla="*/ 375500 w 531280"/>
              <a:gd name="connsiteY7" fmla="*/ 13812 h 119368"/>
              <a:gd name="connsiteX8" fmla="*/ 324700 w 531280"/>
              <a:gd name="connsiteY8" fmla="*/ 77312 h 119368"/>
              <a:gd name="connsiteX9" fmla="*/ 378675 w 531280"/>
              <a:gd name="connsiteY9" fmla="*/ 45562 h 119368"/>
              <a:gd name="connsiteX10" fmla="*/ 346925 w 531280"/>
              <a:gd name="connsiteY10" fmla="*/ 96362 h 119368"/>
              <a:gd name="connsiteX11" fmla="*/ 439000 w 531280"/>
              <a:gd name="connsiteY11" fmla="*/ 4287 h 119368"/>
              <a:gd name="connsiteX12" fmla="*/ 527900 w 531280"/>
              <a:gd name="connsiteY12" fmla="*/ 16987 h 119368"/>
              <a:gd name="connsiteX13" fmla="*/ 315175 w 531280"/>
              <a:gd name="connsiteY13" fmla="*/ 32862 h 119368"/>
              <a:gd name="connsiteX14" fmla="*/ 226275 w 531280"/>
              <a:gd name="connsiteY14" fmla="*/ 20162 h 119368"/>
              <a:gd name="connsiteX15" fmla="*/ 850 w 531280"/>
              <a:gd name="connsiteY15" fmla="*/ 118587 h 11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1280" h="119368">
                <a:moveTo>
                  <a:pt x="850" y="118587"/>
                </a:moveTo>
                <a:cubicBezTo>
                  <a:pt x="-11850" y="126524"/>
                  <a:pt x="121500" y="71491"/>
                  <a:pt x="150075" y="67787"/>
                </a:cubicBezTo>
                <a:cubicBezTo>
                  <a:pt x="178650" y="64083"/>
                  <a:pt x="162775" y="99537"/>
                  <a:pt x="172300" y="96362"/>
                </a:cubicBezTo>
                <a:cubicBezTo>
                  <a:pt x="181825" y="93187"/>
                  <a:pt x="201934" y="49795"/>
                  <a:pt x="207225" y="48737"/>
                </a:cubicBezTo>
                <a:cubicBezTo>
                  <a:pt x="212516" y="47679"/>
                  <a:pt x="191350" y="96891"/>
                  <a:pt x="204050" y="90012"/>
                </a:cubicBezTo>
                <a:cubicBezTo>
                  <a:pt x="216750" y="83133"/>
                  <a:pt x="274958" y="9579"/>
                  <a:pt x="283425" y="7462"/>
                </a:cubicBezTo>
                <a:cubicBezTo>
                  <a:pt x="291892" y="5345"/>
                  <a:pt x="239504" y="76254"/>
                  <a:pt x="254850" y="77312"/>
                </a:cubicBezTo>
                <a:cubicBezTo>
                  <a:pt x="270196" y="78370"/>
                  <a:pt x="363858" y="13812"/>
                  <a:pt x="375500" y="13812"/>
                </a:cubicBezTo>
                <a:cubicBezTo>
                  <a:pt x="387142" y="13812"/>
                  <a:pt x="324171" y="72020"/>
                  <a:pt x="324700" y="77312"/>
                </a:cubicBezTo>
                <a:cubicBezTo>
                  <a:pt x="325229" y="82604"/>
                  <a:pt x="374971" y="42387"/>
                  <a:pt x="378675" y="45562"/>
                </a:cubicBezTo>
                <a:cubicBezTo>
                  <a:pt x="382379" y="48737"/>
                  <a:pt x="336871" y="103241"/>
                  <a:pt x="346925" y="96362"/>
                </a:cubicBezTo>
                <a:cubicBezTo>
                  <a:pt x="356979" y="89483"/>
                  <a:pt x="408838" y="17516"/>
                  <a:pt x="439000" y="4287"/>
                </a:cubicBezTo>
                <a:cubicBezTo>
                  <a:pt x="469162" y="-8942"/>
                  <a:pt x="548537" y="12225"/>
                  <a:pt x="527900" y="16987"/>
                </a:cubicBezTo>
                <a:cubicBezTo>
                  <a:pt x="507263" y="21749"/>
                  <a:pt x="365446" y="32333"/>
                  <a:pt x="315175" y="32862"/>
                </a:cubicBezTo>
                <a:cubicBezTo>
                  <a:pt x="264904" y="33391"/>
                  <a:pt x="273900" y="8520"/>
                  <a:pt x="226275" y="20162"/>
                </a:cubicBezTo>
                <a:cubicBezTo>
                  <a:pt x="178650" y="31804"/>
                  <a:pt x="13550" y="110650"/>
                  <a:pt x="850" y="118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95F3AC6-9517-B92C-777C-367A07796931}"/>
              </a:ext>
            </a:extLst>
          </p:cNvPr>
          <p:cNvSpPr/>
          <p:nvPr/>
        </p:nvSpPr>
        <p:spPr>
          <a:xfrm>
            <a:off x="4993541" y="5065393"/>
            <a:ext cx="488912" cy="174271"/>
          </a:xfrm>
          <a:custGeom>
            <a:avLst/>
            <a:gdLst>
              <a:gd name="connsiteX0" fmla="*/ 734 w 488912"/>
              <a:gd name="connsiteY0" fmla="*/ 173357 h 174271"/>
              <a:gd name="connsiteX1" fmla="*/ 216634 w 488912"/>
              <a:gd name="connsiteY1" fmla="*/ 46357 h 174271"/>
              <a:gd name="connsiteX2" fmla="*/ 172184 w 488912"/>
              <a:gd name="connsiteY2" fmla="*/ 87632 h 174271"/>
              <a:gd name="connsiteX3" fmla="*/ 292834 w 488912"/>
              <a:gd name="connsiteY3" fmla="*/ 30482 h 174271"/>
              <a:gd name="connsiteX4" fmla="*/ 251559 w 488912"/>
              <a:gd name="connsiteY4" fmla="*/ 71757 h 174271"/>
              <a:gd name="connsiteX5" fmla="*/ 416659 w 488912"/>
              <a:gd name="connsiteY5" fmla="*/ 17782 h 174271"/>
              <a:gd name="connsiteX6" fmla="*/ 486509 w 488912"/>
              <a:gd name="connsiteY6" fmla="*/ 1907 h 174271"/>
              <a:gd name="connsiteX7" fmla="*/ 337284 w 488912"/>
              <a:gd name="connsiteY7" fmla="*/ 55882 h 174271"/>
              <a:gd name="connsiteX8" fmla="*/ 153134 w 488912"/>
              <a:gd name="connsiteY8" fmla="*/ 100332 h 174271"/>
              <a:gd name="connsiteX9" fmla="*/ 734 w 488912"/>
              <a:gd name="connsiteY9" fmla="*/ 173357 h 17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912" h="174271">
                <a:moveTo>
                  <a:pt x="734" y="173357"/>
                </a:moveTo>
                <a:cubicBezTo>
                  <a:pt x="11317" y="164361"/>
                  <a:pt x="188059" y="60644"/>
                  <a:pt x="216634" y="46357"/>
                </a:cubicBezTo>
                <a:cubicBezTo>
                  <a:pt x="245209" y="32070"/>
                  <a:pt x="159484" y="90278"/>
                  <a:pt x="172184" y="87632"/>
                </a:cubicBezTo>
                <a:cubicBezTo>
                  <a:pt x="184884" y="84986"/>
                  <a:pt x="279605" y="33128"/>
                  <a:pt x="292834" y="30482"/>
                </a:cubicBezTo>
                <a:cubicBezTo>
                  <a:pt x="306063" y="27836"/>
                  <a:pt x="230922" y="73874"/>
                  <a:pt x="251559" y="71757"/>
                </a:cubicBezTo>
                <a:cubicBezTo>
                  <a:pt x="272196" y="69640"/>
                  <a:pt x="377501" y="29424"/>
                  <a:pt x="416659" y="17782"/>
                </a:cubicBezTo>
                <a:cubicBezTo>
                  <a:pt x="455817" y="6140"/>
                  <a:pt x="499738" y="-4443"/>
                  <a:pt x="486509" y="1907"/>
                </a:cubicBezTo>
                <a:cubicBezTo>
                  <a:pt x="473280" y="8257"/>
                  <a:pt x="392846" y="39478"/>
                  <a:pt x="337284" y="55882"/>
                </a:cubicBezTo>
                <a:cubicBezTo>
                  <a:pt x="281722" y="72286"/>
                  <a:pt x="209755" y="78107"/>
                  <a:pt x="153134" y="100332"/>
                </a:cubicBezTo>
                <a:cubicBezTo>
                  <a:pt x="96513" y="122557"/>
                  <a:pt x="-9849" y="182353"/>
                  <a:pt x="734" y="173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A982B12-4706-91E0-AEFD-CF61F6B93398}"/>
              </a:ext>
            </a:extLst>
          </p:cNvPr>
          <p:cNvSpPr/>
          <p:nvPr/>
        </p:nvSpPr>
        <p:spPr>
          <a:xfrm>
            <a:off x="4978242" y="5260707"/>
            <a:ext cx="731893" cy="44900"/>
          </a:xfrm>
          <a:custGeom>
            <a:avLst/>
            <a:gdLst>
              <a:gd name="connsiteX0" fmla="*/ 158 w 731893"/>
              <a:gd name="connsiteY0" fmla="*/ 44718 h 44900"/>
              <a:gd name="connsiteX1" fmla="*/ 435133 w 731893"/>
              <a:gd name="connsiteY1" fmla="*/ 19318 h 44900"/>
              <a:gd name="connsiteX2" fmla="*/ 304958 w 731893"/>
              <a:gd name="connsiteY2" fmla="*/ 38368 h 44900"/>
              <a:gd name="connsiteX3" fmla="*/ 479583 w 731893"/>
              <a:gd name="connsiteY3" fmla="*/ 3443 h 44900"/>
              <a:gd name="connsiteX4" fmla="*/ 663733 w 731893"/>
              <a:gd name="connsiteY4" fmla="*/ 9793 h 44900"/>
              <a:gd name="connsiteX5" fmla="*/ 609758 w 731893"/>
              <a:gd name="connsiteY5" fmla="*/ 9793 h 44900"/>
              <a:gd name="connsiteX6" fmla="*/ 730408 w 731893"/>
              <a:gd name="connsiteY6" fmla="*/ 22493 h 44900"/>
              <a:gd name="connsiteX7" fmla="*/ 657383 w 731893"/>
              <a:gd name="connsiteY7" fmla="*/ 3443 h 44900"/>
              <a:gd name="connsiteX8" fmla="*/ 387508 w 731893"/>
              <a:gd name="connsiteY8" fmla="*/ 3443 h 44900"/>
              <a:gd name="connsiteX9" fmla="*/ 158 w 731893"/>
              <a:gd name="connsiteY9" fmla="*/ 44718 h 4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893" h="44900">
                <a:moveTo>
                  <a:pt x="158" y="44718"/>
                </a:moveTo>
                <a:cubicBezTo>
                  <a:pt x="8095" y="47364"/>
                  <a:pt x="384333" y="20376"/>
                  <a:pt x="435133" y="19318"/>
                </a:cubicBezTo>
                <a:cubicBezTo>
                  <a:pt x="485933" y="18260"/>
                  <a:pt x="297550" y="41014"/>
                  <a:pt x="304958" y="38368"/>
                </a:cubicBezTo>
                <a:cubicBezTo>
                  <a:pt x="312366" y="35722"/>
                  <a:pt x="419787" y="8206"/>
                  <a:pt x="479583" y="3443"/>
                </a:cubicBezTo>
                <a:cubicBezTo>
                  <a:pt x="539379" y="-1320"/>
                  <a:pt x="642037" y="8735"/>
                  <a:pt x="663733" y="9793"/>
                </a:cubicBezTo>
                <a:cubicBezTo>
                  <a:pt x="685429" y="10851"/>
                  <a:pt x="598646" y="7676"/>
                  <a:pt x="609758" y="9793"/>
                </a:cubicBezTo>
                <a:cubicBezTo>
                  <a:pt x="620870" y="11910"/>
                  <a:pt x="722471" y="23551"/>
                  <a:pt x="730408" y="22493"/>
                </a:cubicBezTo>
                <a:cubicBezTo>
                  <a:pt x="738345" y="21435"/>
                  <a:pt x="714533" y="6618"/>
                  <a:pt x="657383" y="3443"/>
                </a:cubicBezTo>
                <a:cubicBezTo>
                  <a:pt x="600233" y="268"/>
                  <a:pt x="490695" y="-2378"/>
                  <a:pt x="387508" y="3443"/>
                </a:cubicBezTo>
                <a:cubicBezTo>
                  <a:pt x="284321" y="9264"/>
                  <a:pt x="-7779" y="42072"/>
                  <a:pt x="158" y="4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DA6B934-6C48-D71C-9F65-52496CC79E24}"/>
              </a:ext>
            </a:extLst>
          </p:cNvPr>
          <p:cNvSpPr/>
          <p:nvPr/>
        </p:nvSpPr>
        <p:spPr>
          <a:xfrm>
            <a:off x="4949754" y="4968863"/>
            <a:ext cx="435355" cy="184227"/>
          </a:xfrm>
          <a:custGeom>
            <a:avLst/>
            <a:gdLst>
              <a:gd name="connsiteX0" fmla="*/ 71 w 435355"/>
              <a:gd name="connsiteY0" fmla="*/ 184162 h 184227"/>
              <a:gd name="connsiteX1" fmla="*/ 254071 w 435355"/>
              <a:gd name="connsiteY1" fmla="*/ 31762 h 184227"/>
              <a:gd name="connsiteX2" fmla="*/ 428696 w 435355"/>
              <a:gd name="connsiteY2" fmla="*/ 3187 h 184227"/>
              <a:gd name="connsiteX3" fmla="*/ 390596 w 435355"/>
              <a:gd name="connsiteY3" fmla="*/ 3187 h 184227"/>
              <a:gd name="connsiteX4" fmla="*/ 311221 w 435355"/>
              <a:gd name="connsiteY4" fmla="*/ 25412 h 184227"/>
              <a:gd name="connsiteX5" fmla="*/ 228671 w 435355"/>
              <a:gd name="connsiteY5" fmla="*/ 50812 h 184227"/>
              <a:gd name="connsiteX6" fmla="*/ 71 w 435355"/>
              <a:gd name="connsiteY6" fmla="*/ 184162 h 18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355" h="184227">
                <a:moveTo>
                  <a:pt x="71" y="184162"/>
                </a:moveTo>
                <a:cubicBezTo>
                  <a:pt x="4304" y="180987"/>
                  <a:pt x="182634" y="61924"/>
                  <a:pt x="254071" y="31762"/>
                </a:cubicBezTo>
                <a:cubicBezTo>
                  <a:pt x="325509" y="1599"/>
                  <a:pt x="405942" y="7950"/>
                  <a:pt x="428696" y="3187"/>
                </a:cubicBezTo>
                <a:cubicBezTo>
                  <a:pt x="451450" y="-1576"/>
                  <a:pt x="410175" y="-517"/>
                  <a:pt x="390596" y="3187"/>
                </a:cubicBezTo>
                <a:cubicBezTo>
                  <a:pt x="371017" y="6891"/>
                  <a:pt x="338208" y="17475"/>
                  <a:pt x="311221" y="25412"/>
                </a:cubicBezTo>
                <a:cubicBezTo>
                  <a:pt x="284234" y="33349"/>
                  <a:pt x="276296" y="27529"/>
                  <a:pt x="228671" y="50812"/>
                </a:cubicBezTo>
                <a:cubicBezTo>
                  <a:pt x="181046" y="74095"/>
                  <a:pt x="-4162" y="187337"/>
                  <a:pt x="71" y="184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2B943D4-4AFE-F5B1-EBCF-986B64F57C2D}"/>
              </a:ext>
            </a:extLst>
          </p:cNvPr>
          <p:cNvSpPr/>
          <p:nvPr/>
        </p:nvSpPr>
        <p:spPr>
          <a:xfrm>
            <a:off x="4863614" y="4617940"/>
            <a:ext cx="20041" cy="221703"/>
          </a:xfrm>
          <a:custGeom>
            <a:avLst/>
            <a:gdLst>
              <a:gd name="connsiteX0" fmla="*/ 6836 w 20041"/>
              <a:gd name="connsiteY0" fmla="*/ 4860 h 221703"/>
              <a:gd name="connsiteX1" fmla="*/ 486 w 20041"/>
              <a:gd name="connsiteY1" fmla="*/ 220760 h 221703"/>
              <a:gd name="connsiteX2" fmla="*/ 19536 w 20041"/>
              <a:gd name="connsiteY2" fmla="*/ 81060 h 221703"/>
              <a:gd name="connsiteX3" fmla="*/ 6836 w 20041"/>
              <a:gd name="connsiteY3" fmla="*/ 4860 h 22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1" h="221703">
                <a:moveTo>
                  <a:pt x="6836" y="4860"/>
                </a:moveTo>
                <a:cubicBezTo>
                  <a:pt x="3661" y="28143"/>
                  <a:pt x="-1631" y="208060"/>
                  <a:pt x="486" y="220760"/>
                </a:cubicBezTo>
                <a:cubicBezTo>
                  <a:pt x="2603" y="233460"/>
                  <a:pt x="16361" y="114397"/>
                  <a:pt x="19536" y="81060"/>
                </a:cubicBezTo>
                <a:cubicBezTo>
                  <a:pt x="22711" y="47723"/>
                  <a:pt x="10011" y="-18423"/>
                  <a:pt x="6836" y="4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4E69484-9EAF-881A-720C-B44FD5E921D4}"/>
              </a:ext>
            </a:extLst>
          </p:cNvPr>
          <p:cNvSpPr/>
          <p:nvPr/>
        </p:nvSpPr>
        <p:spPr>
          <a:xfrm>
            <a:off x="4899025" y="4634136"/>
            <a:ext cx="118741" cy="177739"/>
          </a:xfrm>
          <a:custGeom>
            <a:avLst/>
            <a:gdLst>
              <a:gd name="connsiteX0" fmla="*/ 0 w 118741"/>
              <a:gd name="connsiteY0" fmla="*/ 175989 h 177739"/>
              <a:gd name="connsiteX1" fmla="*/ 44450 w 118741"/>
              <a:gd name="connsiteY1" fmla="*/ 1364 h 177739"/>
              <a:gd name="connsiteX2" fmla="*/ 41275 w 118741"/>
              <a:gd name="connsiteY2" fmla="*/ 90264 h 177739"/>
              <a:gd name="connsiteX3" fmla="*/ 117475 w 118741"/>
              <a:gd name="connsiteY3" fmla="*/ 4539 h 177739"/>
              <a:gd name="connsiteX4" fmla="*/ 85725 w 118741"/>
              <a:gd name="connsiteY4" fmla="*/ 55339 h 177739"/>
              <a:gd name="connsiteX5" fmla="*/ 44450 w 118741"/>
              <a:gd name="connsiteY5" fmla="*/ 90264 h 177739"/>
              <a:gd name="connsiteX6" fmla="*/ 0 w 118741"/>
              <a:gd name="connsiteY6" fmla="*/ 175989 h 17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41" h="177739">
                <a:moveTo>
                  <a:pt x="0" y="175989"/>
                </a:moveTo>
                <a:cubicBezTo>
                  <a:pt x="0" y="161172"/>
                  <a:pt x="37571" y="15651"/>
                  <a:pt x="44450" y="1364"/>
                </a:cubicBezTo>
                <a:cubicBezTo>
                  <a:pt x="51329" y="-12924"/>
                  <a:pt x="29104" y="89735"/>
                  <a:pt x="41275" y="90264"/>
                </a:cubicBezTo>
                <a:cubicBezTo>
                  <a:pt x="53446" y="90793"/>
                  <a:pt x="110067" y="10360"/>
                  <a:pt x="117475" y="4539"/>
                </a:cubicBezTo>
                <a:cubicBezTo>
                  <a:pt x="124883" y="-1282"/>
                  <a:pt x="97896" y="41052"/>
                  <a:pt x="85725" y="55339"/>
                </a:cubicBezTo>
                <a:cubicBezTo>
                  <a:pt x="73554" y="69626"/>
                  <a:pt x="57679" y="73331"/>
                  <a:pt x="44450" y="90264"/>
                </a:cubicBezTo>
                <a:cubicBezTo>
                  <a:pt x="31221" y="107197"/>
                  <a:pt x="0" y="190806"/>
                  <a:pt x="0" y="175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0CBFFF1-DFFA-C45E-7DF7-1BB6BAB90D3C}"/>
              </a:ext>
            </a:extLst>
          </p:cNvPr>
          <p:cNvSpPr/>
          <p:nvPr/>
        </p:nvSpPr>
        <p:spPr>
          <a:xfrm>
            <a:off x="4933940" y="4637373"/>
            <a:ext cx="305872" cy="182403"/>
          </a:xfrm>
          <a:custGeom>
            <a:avLst/>
            <a:gdLst>
              <a:gd name="connsiteX0" fmla="*/ 10 w 305872"/>
              <a:gd name="connsiteY0" fmla="*/ 182277 h 182403"/>
              <a:gd name="connsiteX1" fmla="*/ 130185 w 305872"/>
              <a:gd name="connsiteY1" fmla="*/ 77502 h 182403"/>
              <a:gd name="connsiteX2" fmla="*/ 304810 w 305872"/>
              <a:gd name="connsiteY2" fmla="*/ 1302 h 182403"/>
              <a:gd name="connsiteX3" fmla="*/ 196860 w 305872"/>
              <a:gd name="connsiteY3" fmla="*/ 29877 h 182403"/>
              <a:gd name="connsiteX4" fmla="*/ 63510 w 305872"/>
              <a:gd name="connsiteY4" fmla="*/ 36227 h 182403"/>
              <a:gd name="connsiteX5" fmla="*/ 136535 w 305872"/>
              <a:gd name="connsiteY5" fmla="*/ 55277 h 182403"/>
              <a:gd name="connsiteX6" fmla="*/ 10 w 305872"/>
              <a:gd name="connsiteY6" fmla="*/ 182277 h 18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872" h="182403">
                <a:moveTo>
                  <a:pt x="10" y="182277"/>
                </a:moveTo>
                <a:cubicBezTo>
                  <a:pt x="-1048" y="185981"/>
                  <a:pt x="79385" y="107664"/>
                  <a:pt x="130185" y="77502"/>
                </a:cubicBezTo>
                <a:cubicBezTo>
                  <a:pt x="180985" y="47340"/>
                  <a:pt x="293698" y="9239"/>
                  <a:pt x="304810" y="1302"/>
                </a:cubicBezTo>
                <a:cubicBezTo>
                  <a:pt x="315923" y="-6636"/>
                  <a:pt x="237077" y="24056"/>
                  <a:pt x="196860" y="29877"/>
                </a:cubicBezTo>
                <a:cubicBezTo>
                  <a:pt x="156643" y="35698"/>
                  <a:pt x="73564" y="31994"/>
                  <a:pt x="63510" y="36227"/>
                </a:cubicBezTo>
                <a:cubicBezTo>
                  <a:pt x="53456" y="40460"/>
                  <a:pt x="142885" y="34640"/>
                  <a:pt x="136535" y="55277"/>
                </a:cubicBezTo>
                <a:cubicBezTo>
                  <a:pt x="130185" y="75914"/>
                  <a:pt x="1068" y="178573"/>
                  <a:pt x="10" y="182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8A70D1F-6A2E-5D37-9FAA-92012F5886C6}"/>
              </a:ext>
            </a:extLst>
          </p:cNvPr>
          <p:cNvSpPr/>
          <p:nvPr/>
        </p:nvSpPr>
        <p:spPr>
          <a:xfrm>
            <a:off x="5095802" y="4595015"/>
            <a:ext cx="371034" cy="189876"/>
          </a:xfrm>
          <a:custGeom>
            <a:avLst/>
            <a:gdLst>
              <a:gd name="connsiteX0" fmla="*/ 73 w 371034"/>
              <a:gd name="connsiteY0" fmla="*/ 189710 h 189876"/>
              <a:gd name="connsiteX1" fmla="*/ 158823 w 371034"/>
              <a:gd name="connsiteY1" fmla="*/ 84935 h 189876"/>
              <a:gd name="connsiteX2" fmla="*/ 365198 w 371034"/>
              <a:gd name="connsiteY2" fmla="*/ 2385 h 189876"/>
              <a:gd name="connsiteX3" fmla="*/ 298523 w 371034"/>
              <a:gd name="connsiteY3" fmla="*/ 27785 h 189876"/>
              <a:gd name="connsiteX4" fmla="*/ 133423 w 371034"/>
              <a:gd name="connsiteY4" fmla="*/ 84935 h 189876"/>
              <a:gd name="connsiteX5" fmla="*/ 177873 w 371034"/>
              <a:gd name="connsiteY5" fmla="*/ 59535 h 189876"/>
              <a:gd name="connsiteX6" fmla="*/ 73 w 371034"/>
              <a:gd name="connsiteY6" fmla="*/ 189710 h 1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034" h="189876">
                <a:moveTo>
                  <a:pt x="73" y="189710"/>
                </a:moveTo>
                <a:cubicBezTo>
                  <a:pt x="-3102" y="193943"/>
                  <a:pt x="97969" y="116156"/>
                  <a:pt x="158823" y="84935"/>
                </a:cubicBezTo>
                <a:cubicBezTo>
                  <a:pt x="219677" y="53714"/>
                  <a:pt x="341915" y="11910"/>
                  <a:pt x="365198" y="2385"/>
                </a:cubicBezTo>
                <a:cubicBezTo>
                  <a:pt x="388481" y="-7140"/>
                  <a:pt x="337152" y="14027"/>
                  <a:pt x="298523" y="27785"/>
                </a:cubicBezTo>
                <a:cubicBezTo>
                  <a:pt x="259894" y="41543"/>
                  <a:pt x="153531" y="79643"/>
                  <a:pt x="133423" y="84935"/>
                </a:cubicBezTo>
                <a:cubicBezTo>
                  <a:pt x="113315" y="90227"/>
                  <a:pt x="198510" y="46835"/>
                  <a:pt x="177873" y="59535"/>
                </a:cubicBezTo>
                <a:cubicBezTo>
                  <a:pt x="157236" y="72235"/>
                  <a:pt x="3248" y="185477"/>
                  <a:pt x="73" y="189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D16FB50-0272-D984-96DC-6EB096668573}"/>
              </a:ext>
            </a:extLst>
          </p:cNvPr>
          <p:cNvSpPr/>
          <p:nvPr/>
        </p:nvSpPr>
        <p:spPr>
          <a:xfrm>
            <a:off x="5289499" y="4599975"/>
            <a:ext cx="231930" cy="32350"/>
          </a:xfrm>
          <a:custGeom>
            <a:avLst/>
            <a:gdLst>
              <a:gd name="connsiteX0" fmla="*/ 51 w 231930"/>
              <a:gd name="connsiteY0" fmla="*/ 32350 h 32350"/>
              <a:gd name="connsiteX1" fmla="*/ 136576 w 231930"/>
              <a:gd name="connsiteY1" fmla="*/ 3775 h 32350"/>
              <a:gd name="connsiteX2" fmla="*/ 231826 w 231930"/>
              <a:gd name="connsiteY2" fmla="*/ 600 h 32350"/>
              <a:gd name="connsiteX3" fmla="*/ 152451 w 231930"/>
              <a:gd name="connsiteY3" fmla="*/ 3775 h 32350"/>
              <a:gd name="connsiteX4" fmla="*/ 51 w 231930"/>
              <a:gd name="connsiteY4" fmla="*/ 32350 h 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30" h="32350">
                <a:moveTo>
                  <a:pt x="51" y="32350"/>
                </a:moveTo>
                <a:cubicBezTo>
                  <a:pt x="-2595" y="32350"/>
                  <a:pt x="97947" y="9067"/>
                  <a:pt x="136576" y="3775"/>
                </a:cubicBezTo>
                <a:cubicBezTo>
                  <a:pt x="175205" y="-1517"/>
                  <a:pt x="229180" y="600"/>
                  <a:pt x="231826" y="600"/>
                </a:cubicBezTo>
                <a:cubicBezTo>
                  <a:pt x="234472" y="600"/>
                  <a:pt x="186318" y="-2046"/>
                  <a:pt x="152451" y="3775"/>
                </a:cubicBezTo>
                <a:cubicBezTo>
                  <a:pt x="118584" y="9596"/>
                  <a:pt x="2697" y="32350"/>
                  <a:pt x="51" y="3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C87F594-C052-BD6A-D82A-EE12A71AA13B}"/>
              </a:ext>
            </a:extLst>
          </p:cNvPr>
          <p:cNvSpPr/>
          <p:nvPr/>
        </p:nvSpPr>
        <p:spPr>
          <a:xfrm>
            <a:off x="5476490" y="4615762"/>
            <a:ext cx="143973" cy="107024"/>
          </a:xfrm>
          <a:custGeom>
            <a:avLst/>
            <a:gdLst>
              <a:gd name="connsiteX0" fmla="*/ 385 w 143973"/>
              <a:gd name="connsiteY0" fmla="*/ 688 h 107024"/>
              <a:gd name="connsiteX1" fmla="*/ 140085 w 143973"/>
              <a:gd name="connsiteY1" fmla="*/ 105463 h 107024"/>
              <a:gd name="connsiteX2" fmla="*/ 98810 w 143973"/>
              <a:gd name="connsiteY2" fmla="*/ 61013 h 107024"/>
              <a:gd name="connsiteX3" fmla="*/ 385 w 143973"/>
              <a:gd name="connsiteY3" fmla="*/ 688 h 1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73" h="107024">
                <a:moveTo>
                  <a:pt x="385" y="688"/>
                </a:moveTo>
                <a:cubicBezTo>
                  <a:pt x="7264" y="8096"/>
                  <a:pt x="123681" y="95409"/>
                  <a:pt x="140085" y="105463"/>
                </a:cubicBezTo>
                <a:cubicBezTo>
                  <a:pt x="156489" y="115517"/>
                  <a:pt x="116802" y="74242"/>
                  <a:pt x="98810" y="61013"/>
                </a:cubicBezTo>
                <a:cubicBezTo>
                  <a:pt x="80818" y="47784"/>
                  <a:pt x="-6494" y="-6720"/>
                  <a:pt x="385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A217E7A-B593-685B-6726-58EF26CEC7FF}"/>
              </a:ext>
            </a:extLst>
          </p:cNvPr>
          <p:cNvSpPr/>
          <p:nvPr/>
        </p:nvSpPr>
        <p:spPr>
          <a:xfrm>
            <a:off x="4952987" y="4616798"/>
            <a:ext cx="222787" cy="187381"/>
          </a:xfrm>
          <a:custGeom>
            <a:avLst/>
            <a:gdLst>
              <a:gd name="connsiteX0" fmla="*/ 76213 w 222787"/>
              <a:gd name="connsiteY0" fmla="*/ 186977 h 187381"/>
              <a:gd name="connsiteX1" fmla="*/ 222263 w 222787"/>
              <a:gd name="connsiteY1" fmla="*/ 12352 h 187381"/>
              <a:gd name="connsiteX2" fmla="*/ 127013 w 222787"/>
              <a:gd name="connsiteY2" fmla="*/ 63152 h 187381"/>
              <a:gd name="connsiteX3" fmla="*/ 180988 w 222787"/>
              <a:gd name="connsiteY3" fmla="*/ 2827 h 187381"/>
              <a:gd name="connsiteX4" fmla="*/ 117488 w 222787"/>
              <a:gd name="connsiteY4" fmla="*/ 9177 h 187381"/>
              <a:gd name="connsiteX5" fmla="*/ 79388 w 222787"/>
              <a:gd name="connsiteY5" fmla="*/ 2827 h 187381"/>
              <a:gd name="connsiteX6" fmla="*/ 13 w 222787"/>
              <a:gd name="connsiteY6" fmla="*/ 63152 h 187381"/>
              <a:gd name="connsiteX7" fmla="*/ 85738 w 222787"/>
              <a:gd name="connsiteY7" fmla="*/ 2827 h 187381"/>
              <a:gd name="connsiteX8" fmla="*/ 155588 w 222787"/>
              <a:gd name="connsiteY8" fmla="*/ 21877 h 187381"/>
              <a:gd name="connsiteX9" fmla="*/ 171463 w 222787"/>
              <a:gd name="connsiteY9" fmla="*/ 59977 h 187381"/>
              <a:gd name="connsiteX10" fmla="*/ 76213 w 222787"/>
              <a:gd name="connsiteY10" fmla="*/ 186977 h 18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787" h="187381">
                <a:moveTo>
                  <a:pt x="76213" y="186977"/>
                </a:moveTo>
                <a:cubicBezTo>
                  <a:pt x="84680" y="179039"/>
                  <a:pt x="213796" y="32990"/>
                  <a:pt x="222263" y="12352"/>
                </a:cubicBezTo>
                <a:cubicBezTo>
                  <a:pt x="230730" y="-8286"/>
                  <a:pt x="133892" y="64739"/>
                  <a:pt x="127013" y="63152"/>
                </a:cubicBezTo>
                <a:cubicBezTo>
                  <a:pt x="120134" y="61565"/>
                  <a:pt x="182575" y="11823"/>
                  <a:pt x="180988" y="2827"/>
                </a:cubicBezTo>
                <a:cubicBezTo>
                  <a:pt x="179401" y="-6169"/>
                  <a:pt x="134421" y="9177"/>
                  <a:pt x="117488" y="9177"/>
                </a:cubicBezTo>
                <a:cubicBezTo>
                  <a:pt x="100555" y="9177"/>
                  <a:pt x="98967" y="-6169"/>
                  <a:pt x="79388" y="2827"/>
                </a:cubicBezTo>
                <a:cubicBezTo>
                  <a:pt x="59809" y="11823"/>
                  <a:pt x="-1045" y="63152"/>
                  <a:pt x="13" y="63152"/>
                </a:cubicBezTo>
                <a:cubicBezTo>
                  <a:pt x="1071" y="63152"/>
                  <a:pt x="59809" y="9706"/>
                  <a:pt x="85738" y="2827"/>
                </a:cubicBezTo>
                <a:cubicBezTo>
                  <a:pt x="111667" y="-4052"/>
                  <a:pt x="141301" y="12352"/>
                  <a:pt x="155588" y="21877"/>
                </a:cubicBezTo>
                <a:cubicBezTo>
                  <a:pt x="169875" y="31402"/>
                  <a:pt x="181517" y="36165"/>
                  <a:pt x="171463" y="59977"/>
                </a:cubicBezTo>
                <a:cubicBezTo>
                  <a:pt x="161409" y="83789"/>
                  <a:pt x="67746" y="194915"/>
                  <a:pt x="76213" y="186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E495F7B-0655-53E3-22A3-7F233BB98A2B}"/>
              </a:ext>
            </a:extLst>
          </p:cNvPr>
          <p:cNvSpPr/>
          <p:nvPr/>
        </p:nvSpPr>
        <p:spPr>
          <a:xfrm>
            <a:off x="4892622" y="4696647"/>
            <a:ext cx="413010" cy="129361"/>
          </a:xfrm>
          <a:custGeom>
            <a:avLst/>
            <a:gdLst>
              <a:gd name="connsiteX0" fmla="*/ 53 w 413010"/>
              <a:gd name="connsiteY0" fmla="*/ 129353 h 129361"/>
              <a:gd name="connsiteX1" fmla="*/ 127053 w 413010"/>
              <a:gd name="connsiteY1" fmla="*/ 11878 h 129361"/>
              <a:gd name="connsiteX2" fmla="*/ 196903 w 413010"/>
              <a:gd name="connsiteY2" fmla="*/ 40453 h 129361"/>
              <a:gd name="connsiteX3" fmla="*/ 244528 w 413010"/>
              <a:gd name="connsiteY3" fmla="*/ 81728 h 129361"/>
              <a:gd name="connsiteX4" fmla="*/ 311203 w 413010"/>
              <a:gd name="connsiteY4" fmla="*/ 30928 h 129361"/>
              <a:gd name="connsiteX5" fmla="*/ 225478 w 413010"/>
              <a:gd name="connsiteY5" fmla="*/ 113478 h 129361"/>
              <a:gd name="connsiteX6" fmla="*/ 412803 w 413010"/>
              <a:gd name="connsiteY6" fmla="*/ 30928 h 129361"/>
              <a:gd name="connsiteX7" fmla="*/ 260403 w 413010"/>
              <a:gd name="connsiteY7" fmla="*/ 88078 h 129361"/>
              <a:gd name="connsiteX8" fmla="*/ 174678 w 413010"/>
              <a:gd name="connsiteY8" fmla="*/ 5528 h 129361"/>
              <a:gd name="connsiteX9" fmla="*/ 142928 w 413010"/>
              <a:gd name="connsiteY9" fmla="*/ 18228 h 129361"/>
              <a:gd name="connsiteX10" fmla="*/ 53 w 413010"/>
              <a:gd name="connsiteY10" fmla="*/ 129353 h 12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010" h="129361">
                <a:moveTo>
                  <a:pt x="53" y="129353"/>
                </a:moveTo>
                <a:cubicBezTo>
                  <a:pt x="-2593" y="128295"/>
                  <a:pt x="94245" y="26695"/>
                  <a:pt x="127053" y="11878"/>
                </a:cubicBezTo>
                <a:cubicBezTo>
                  <a:pt x="159861" y="-2939"/>
                  <a:pt x="177324" y="28811"/>
                  <a:pt x="196903" y="40453"/>
                </a:cubicBezTo>
                <a:cubicBezTo>
                  <a:pt x="216482" y="52095"/>
                  <a:pt x="225478" y="83315"/>
                  <a:pt x="244528" y="81728"/>
                </a:cubicBezTo>
                <a:cubicBezTo>
                  <a:pt x="263578" y="80141"/>
                  <a:pt x="314378" y="25636"/>
                  <a:pt x="311203" y="30928"/>
                </a:cubicBezTo>
                <a:cubicBezTo>
                  <a:pt x="308028" y="36220"/>
                  <a:pt x="208545" y="113478"/>
                  <a:pt x="225478" y="113478"/>
                </a:cubicBezTo>
                <a:cubicBezTo>
                  <a:pt x="242411" y="113478"/>
                  <a:pt x="406982" y="35161"/>
                  <a:pt x="412803" y="30928"/>
                </a:cubicBezTo>
                <a:cubicBezTo>
                  <a:pt x="418624" y="26695"/>
                  <a:pt x="300091" y="92311"/>
                  <a:pt x="260403" y="88078"/>
                </a:cubicBezTo>
                <a:cubicBezTo>
                  <a:pt x="220715" y="83845"/>
                  <a:pt x="194257" y="17170"/>
                  <a:pt x="174678" y="5528"/>
                </a:cubicBezTo>
                <a:cubicBezTo>
                  <a:pt x="155099" y="-6114"/>
                  <a:pt x="167799" y="1824"/>
                  <a:pt x="142928" y="18228"/>
                </a:cubicBezTo>
                <a:cubicBezTo>
                  <a:pt x="118057" y="34632"/>
                  <a:pt x="2699" y="130411"/>
                  <a:pt x="53" y="129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1566A0F-9989-793E-4144-5EB022C82081}"/>
              </a:ext>
            </a:extLst>
          </p:cNvPr>
          <p:cNvSpPr/>
          <p:nvPr/>
        </p:nvSpPr>
        <p:spPr>
          <a:xfrm>
            <a:off x="3248002" y="5105375"/>
            <a:ext cx="645340" cy="222315"/>
          </a:xfrm>
          <a:custGeom>
            <a:avLst/>
            <a:gdLst>
              <a:gd name="connsiteX0" fmla="*/ 23 w 645340"/>
              <a:gd name="connsiteY0" fmla="*/ 222275 h 222315"/>
              <a:gd name="connsiteX1" fmla="*/ 177823 w 645340"/>
              <a:gd name="connsiteY1" fmla="*/ 133375 h 222315"/>
              <a:gd name="connsiteX2" fmla="*/ 228623 w 645340"/>
              <a:gd name="connsiteY2" fmla="*/ 168300 h 222315"/>
              <a:gd name="connsiteX3" fmla="*/ 215923 w 645340"/>
              <a:gd name="connsiteY3" fmla="*/ 120675 h 222315"/>
              <a:gd name="connsiteX4" fmla="*/ 311173 w 645340"/>
              <a:gd name="connsiteY4" fmla="*/ 149250 h 222315"/>
              <a:gd name="connsiteX5" fmla="*/ 307998 w 645340"/>
              <a:gd name="connsiteY5" fmla="*/ 120675 h 222315"/>
              <a:gd name="connsiteX6" fmla="*/ 381023 w 645340"/>
              <a:gd name="connsiteY6" fmla="*/ 92100 h 222315"/>
              <a:gd name="connsiteX7" fmla="*/ 447698 w 645340"/>
              <a:gd name="connsiteY7" fmla="*/ 92100 h 222315"/>
              <a:gd name="connsiteX8" fmla="*/ 454048 w 645340"/>
              <a:gd name="connsiteY8" fmla="*/ 66700 h 222315"/>
              <a:gd name="connsiteX9" fmla="*/ 561998 w 645340"/>
              <a:gd name="connsiteY9" fmla="*/ 104800 h 222315"/>
              <a:gd name="connsiteX10" fmla="*/ 552473 w 645340"/>
              <a:gd name="connsiteY10" fmla="*/ 82575 h 222315"/>
              <a:gd name="connsiteX11" fmla="*/ 644548 w 645340"/>
              <a:gd name="connsiteY11" fmla="*/ 111150 h 222315"/>
              <a:gd name="connsiteX12" fmla="*/ 593748 w 645340"/>
              <a:gd name="connsiteY12" fmla="*/ 76225 h 222315"/>
              <a:gd name="connsiteX13" fmla="*/ 536598 w 645340"/>
              <a:gd name="connsiteY13" fmla="*/ 54000 h 222315"/>
              <a:gd name="connsiteX14" fmla="*/ 460398 w 645340"/>
              <a:gd name="connsiteY14" fmla="*/ 47650 h 222315"/>
              <a:gd name="connsiteX15" fmla="*/ 454048 w 645340"/>
              <a:gd name="connsiteY15" fmla="*/ 25 h 222315"/>
              <a:gd name="connsiteX16" fmla="*/ 428648 w 645340"/>
              <a:gd name="connsiteY16" fmla="*/ 41300 h 222315"/>
              <a:gd name="connsiteX17" fmla="*/ 384198 w 645340"/>
              <a:gd name="connsiteY17" fmla="*/ 60350 h 222315"/>
              <a:gd name="connsiteX18" fmla="*/ 390548 w 645340"/>
              <a:gd name="connsiteY18" fmla="*/ 15900 h 222315"/>
              <a:gd name="connsiteX19" fmla="*/ 333398 w 645340"/>
              <a:gd name="connsiteY19" fmla="*/ 57175 h 222315"/>
              <a:gd name="connsiteX20" fmla="*/ 285773 w 645340"/>
              <a:gd name="connsiteY20" fmla="*/ 31775 h 222315"/>
              <a:gd name="connsiteX21" fmla="*/ 304823 w 645340"/>
              <a:gd name="connsiteY21" fmla="*/ 69875 h 222315"/>
              <a:gd name="connsiteX22" fmla="*/ 276248 w 645340"/>
              <a:gd name="connsiteY22" fmla="*/ 69875 h 222315"/>
              <a:gd name="connsiteX23" fmla="*/ 130198 w 645340"/>
              <a:gd name="connsiteY23" fmla="*/ 101625 h 222315"/>
              <a:gd name="connsiteX24" fmla="*/ 180998 w 645340"/>
              <a:gd name="connsiteY24" fmla="*/ 85750 h 222315"/>
              <a:gd name="connsiteX25" fmla="*/ 165123 w 645340"/>
              <a:gd name="connsiteY25" fmla="*/ 120675 h 222315"/>
              <a:gd name="connsiteX26" fmla="*/ 23 w 645340"/>
              <a:gd name="connsiteY26" fmla="*/ 222275 h 22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5340" h="222315">
                <a:moveTo>
                  <a:pt x="23" y="222275"/>
                </a:moveTo>
                <a:cubicBezTo>
                  <a:pt x="2140" y="224392"/>
                  <a:pt x="139723" y="142371"/>
                  <a:pt x="177823" y="133375"/>
                </a:cubicBezTo>
                <a:cubicBezTo>
                  <a:pt x="215923" y="124379"/>
                  <a:pt x="222273" y="170417"/>
                  <a:pt x="228623" y="168300"/>
                </a:cubicBezTo>
                <a:cubicBezTo>
                  <a:pt x="234973" y="166183"/>
                  <a:pt x="202165" y="123850"/>
                  <a:pt x="215923" y="120675"/>
                </a:cubicBezTo>
                <a:cubicBezTo>
                  <a:pt x="229681" y="117500"/>
                  <a:pt x="295827" y="149250"/>
                  <a:pt x="311173" y="149250"/>
                </a:cubicBezTo>
                <a:cubicBezTo>
                  <a:pt x="326519" y="149250"/>
                  <a:pt x="296356" y="130200"/>
                  <a:pt x="307998" y="120675"/>
                </a:cubicBezTo>
                <a:cubicBezTo>
                  <a:pt x="319640" y="111150"/>
                  <a:pt x="357740" y="96862"/>
                  <a:pt x="381023" y="92100"/>
                </a:cubicBezTo>
                <a:cubicBezTo>
                  <a:pt x="404306" y="87337"/>
                  <a:pt x="435527" y="96333"/>
                  <a:pt x="447698" y="92100"/>
                </a:cubicBezTo>
                <a:cubicBezTo>
                  <a:pt x="459869" y="87867"/>
                  <a:pt x="434998" y="64583"/>
                  <a:pt x="454048" y="66700"/>
                </a:cubicBezTo>
                <a:cubicBezTo>
                  <a:pt x="473098" y="68817"/>
                  <a:pt x="545594" y="102154"/>
                  <a:pt x="561998" y="104800"/>
                </a:cubicBezTo>
                <a:cubicBezTo>
                  <a:pt x="578402" y="107446"/>
                  <a:pt x="538715" y="81517"/>
                  <a:pt x="552473" y="82575"/>
                </a:cubicBezTo>
                <a:cubicBezTo>
                  <a:pt x="566231" y="83633"/>
                  <a:pt x="637669" y="112208"/>
                  <a:pt x="644548" y="111150"/>
                </a:cubicBezTo>
                <a:cubicBezTo>
                  <a:pt x="651427" y="110092"/>
                  <a:pt x="611740" y="85750"/>
                  <a:pt x="593748" y="76225"/>
                </a:cubicBezTo>
                <a:cubicBezTo>
                  <a:pt x="575756" y="66700"/>
                  <a:pt x="558823" y="58762"/>
                  <a:pt x="536598" y="54000"/>
                </a:cubicBezTo>
                <a:cubicBezTo>
                  <a:pt x="514373" y="49237"/>
                  <a:pt x="474156" y="56646"/>
                  <a:pt x="460398" y="47650"/>
                </a:cubicBezTo>
                <a:cubicBezTo>
                  <a:pt x="446640" y="38654"/>
                  <a:pt x="459339" y="1083"/>
                  <a:pt x="454048" y="25"/>
                </a:cubicBezTo>
                <a:cubicBezTo>
                  <a:pt x="448757" y="-1033"/>
                  <a:pt x="440290" y="31246"/>
                  <a:pt x="428648" y="41300"/>
                </a:cubicBezTo>
                <a:cubicBezTo>
                  <a:pt x="417006" y="51354"/>
                  <a:pt x="390548" y="64583"/>
                  <a:pt x="384198" y="60350"/>
                </a:cubicBezTo>
                <a:cubicBezTo>
                  <a:pt x="377848" y="56117"/>
                  <a:pt x="399015" y="16429"/>
                  <a:pt x="390548" y="15900"/>
                </a:cubicBezTo>
                <a:cubicBezTo>
                  <a:pt x="382081" y="15371"/>
                  <a:pt x="350861" y="54529"/>
                  <a:pt x="333398" y="57175"/>
                </a:cubicBezTo>
                <a:cubicBezTo>
                  <a:pt x="315935" y="59821"/>
                  <a:pt x="290535" y="29658"/>
                  <a:pt x="285773" y="31775"/>
                </a:cubicBezTo>
                <a:cubicBezTo>
                  <a:pt x="281011" y="33892"/>
                  <a:pt x="306411" y="63525"/>
                  <a:pt x="304823" y="69875"/>
                </a:cubicBezTo>
                <a:cubicBezTo>
                  <a:pt x="303236" y="76225"/>
                  <a:pt x="305352" y="64583"/>
                  <a:pt x="276248" y="69875"/>
                </a:cubicBezTo>
                <a:cubicBezTo>
                  <a:pt x="247144" y="75167"/>
                  <a:pt x="146073" y="98979"/>
                  <a:pt x="130198" y="101625"/>
                </a:cubicBezTo>
                <a:cubicBezTo>
                  <a:pt x="114323" y="104271"/>
                  <a:pt x="175177" y="82575"/>
                  <a:pt x="180998" y="85750"/>
                </a:cubicBezTo>
                <a:cubicBezTo>
                  <a:pt x="186819" y="88925"/>
                  <a:pt x="188406" y="99508"/>
                  <a:pt x="165123" y="120675"/>
                </a:cubicBezTo>
                <a:cubicBezTo>
                  <a:pt x="141840" y="141842"/>
                  <a:pt x="-2094" y="220158"/>
                  <a:pt x="23" y="222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C2A3C79-F5A5-657E-8C4E-06BBB4C4AFEC}"/>
              </a:ext>
            </a:extLst>
          </p:cNvPr>
          <p:cNvSpPr/>
          <p:nvPr/>
        </p:nvSpPr>
        <p:spPr>
          <a:xfrm>
            <a:off x="3259629" y="5132265"/>
            <a:ext cx="298370" cy="183618"/>
          </a:xfrm>
          <a:custGeom>
            <a:avLst/>
            <a:gdLst>
              <a:gd name="connsiteX0" fmla="*/ 4271 w 298370"/>
              <a:gd name="connsiteY0" fmla="*/ 182685 h 183618"/>
              <a:gd name="connsiteX1" fmla="*/ 93171 w 298370"/>
              <a:gd name="connsiteY1" fmla="*/ 103310 h 183618"/>
              <a:gd name="connsiteX2" fmla="*/ 293196 w 298370"/>
              <a:gd name="connsiteY2" fmla="*/ 1710 h 183618"/>
              <a:gd name="connsiteX3" fmla="*/ 220171 w 298370"/>
              <a:gd name="connsiteY3" fmla="*/ 49335 h 183618"/>
              <a:gd name="connsiteX4" fmla="*/ 4271 w 298370"/>
              <a:gd name="connsiteY4" fmla="*/ 182685 h 18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70" h="183618">
                <a:moveTo>
                  <a:pt x="4271" y="182685"/>
                </a:moveTo>
                <a:cubicBezTo>
                  <a:pt x="-16896" y="191681"/>
                  <a:pt x="45017" y="133472"/>
                  <a:pt x="93171" y="103310"/>
                </a:cubicBezTo>
                <a:cubicBezTo>
                  <a:pt x="141325" y="73147"/>
                  <a:pt x="272029" y="10706"/>
                  <a:pt x="293196" y="1710"/>
                </a:cubicBezTo>
                <a:cubicBezTo>
                  <a:pt x="314363" y="-7286"/>
                  <a:pt x="266738" y="20760"/>
                  <a:pt x="220171" y="49335"/>
                </a:cubicBezTo>
                <a:cubicBezTo>
                  <a:pt x="173604" y="77910"/>
                  <a:pt x="25438" y="173689"/>
                  <a:pt x="4271" y="18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A847DEC-402D-F0FD-2A08-BE04262E7FA8}"/>
              </a:ext>
            </a:extLst>
          </p:cNvPr>
          <p:cNvSpPr/>
          <p:nvPr/>
        </p:nvSpPr>
        <p:spPr>
          <a:xfrm>
            <a:off x="3882067" y="5207000"/>
            <a:ext cx="264783" cy="142768"/>
          </a:xfrm>
          <a:custGeom>
            <a:avLst/>
            <a:gdLst>
              <a:gd name="connsiteX0" fmla="*/ 958 w 264783"/>
              <a:gd name="connsiteY0" fmla="*/ 3175 h 142768"/>
              <a:gd name="connsiteX1" fmla="*/ 137483 w 264783"/>
              <a:gd name="connsiteY1" fmla="*/ 50800 h 142768"/>
              <a:gd name="connsiteX2" fmla="*/ 226383 w 264783"/>
              <a:gd name="connsiteY2" fmla="*/ 92075 h 142768"/>
              <a:gd name="connsiteX3" fmla="*/ 185108 w 264783"/>
              <a:gd name="connsiteY3" fmla="*/ 44450 h 142768"/>
              <a:gd name="connsiteX4" fmla="*/ 261308 w 264783"/>
              <a:gd name="connsiteY4" fmla="*/ 139700 h 142768"/>
              <a:gd name="connsiteX5" fmla="*/ 245433 w 264783"/>
              <a:gd name="connsiteY5" fmla="*/ 114300 h 142768"/>
              <a:gd name="connsiteX6" fmla="*/ 188283 w 264783"/>
              <a:gd name="connsiteY6" fmla="*/ 63500 h 142768"/>
              <a:gd name="connsiteX7" fmla="*/ 80333 w 264783"/>
              <a:gd name="connsiteY7" fmla="*/ 12700 h 142768"/>
              <a:gd name="connsiteX8" fmla="*/ 958 w 264783"/>
              <a:gd name="connsiteY8" fmla="*/ 3175 h 14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83" h="142768">
                <a:moveTo>
                  <a:pt x="958" y="3175"/>
                </a:moveTo>
                <a:cubicBezTo>
                  <a:pt x="10483" y="9525"/>
                  <a:pt x="99912" y="35983"/>
                  <a:pt x="137483" y="50800"/>
                </a:cubicBezTo>
                <a:cubicBezTo>
                  <a:pt x="175054" y="65617"/>
                  <a:pt x="218446" y="93133"/>
                  <a:pt x="226383" y="92075"/>
                </a:cubicBezTo>
                <a:cubicBezTo>
                  <a:pt x="234320" y="91017"/>
                  <a:pt x="179287" y="36513"/>
                  <a:pt x="185108" y="44450"/>
                </a:cubicBezTo>
                <a:cubicBezTo>
                  <a:pt x="190929" y="52387"/>
                  <a:pt x="251254" y="128058"/>
                  <a:pt x="261308" y="139700"/>
                </a:cubicBezTo>
                <a:cubicBezTo>
                  <a:pt x="271362" y="151342"/>
                  <a:pt x="257604" y="127000"/>
                  <a:pt x="245433" y="114300"/>
                </a:cubicBezTo>
                <a:cubicBezTo>
                  <a:pt x="233262" y="101600"/>
                  <a:pt x="215800" y="80433"/>
                  <a:pt x="188283" y="63500"/>
                </a:cubicBezTo>
                <a:cubicBezTo>
                  <a:pt x="160766" y="46567"/>
                  <a:pt x="105204" y="25400"/>
                  <a:pt x="80333" y="12700"/>
                </a:cubicBezTo>
                <a:cubicBezTo>
                  <a:pt x="55462" y="0"/>
                  <a:pt x="-8567" y="-3175"/>
                  <a:pt x="958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85EED3A-56EC-5531-2FF9-A9DE25E46A30}"/>
              </a:ext>
            </a:extLst>
          </p:cNvPr>
          <p:cNvSpPr/>
          <p:nvPr/>
        </p:nvSpPr>
        <p:spPr>
          <a:xfrm>
            <a:off x="3528014" y="5200629"/>
            <a:ext cx="577887" cy="139774"/>
          </a:xfrm>
          <a:custGeom>
            <a:avLst/>
            <a:gdLst>
              <a:gd name="connsiteX0" fmla="*/ 12111 w 577887"/>
              <a:gd name="connsiteY0" fmla="*/ 19071 h 139774"/>
              <a:gd name="connsiteX1" fmla="*/ 361361 w 577887"/>
              <a:gd name="connsiteY1" fmla="*/ 57171 h 139774"/>
              <a:gd name="connsiteX2" fmla="*/ 408986 w 577887"/>
              <a:gd name="connsiteY2" fmla="*/ 76221 h 139774"/>
              <a:gd name="connsiteX3" fmla="*/ 386761 w 577887"/>
              <a:gd name="connsiteY3" fmla="*/ 50821 h 139774"/>
              <a:gd name="connsiteX4" fmla="*/ 358186 w 577887"/>
              <a:gd name="connsiteY4" fmla="*/ 21 h 139774"/>
              <a:gd name="connsiteX5" fmla="*/ 408986 w 577887"/>
              <a:gd name="connsiteY5" fmla="*/ 57171 h 139774"/>
              <a:gd name="connsiteX6" fmla="*/ 491536 w 577887"/>
              <a:gd name="connsiteY6" fmla="*/ 85746 h 139774"/>
              <a:gd name="connsiteX7" fmla="*/ 577261 w 577887"/>
              <a:gd name="connsiteY7" fmla="*/ 139721 h 139774"/>
              <a:gd name="connsiteX8" fmla="*/ 523286 w 577887"/>
              <a:gd name="connsiteY8" fmla="*/ 95271 h 139774"/>
              <a:gd name="connsiteX9" fmla="*/ 396286 w 577887"/>
              <a:gd name="connsiteY9" fmla="*/ 66696 h 139774"/>
              <a:gd name="connsiteX10" fmla="*/ 275636 w 577887"/>
              <a:gd name="connsiteY10" fmla="*/ 57171 h 139774"/>
              <a:gd name="connsiteX11" fmla="*/ 94661 w 577887"/>
              <a:gd name="connsiteY11" fmla="*/ 41296 h 139774"/>
              <a:gd name="connsiteX12" fmla="*/ 12111 w 577887"/>
              <a:gd name="connsiteY12" fmla="*/ 19071 h 1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887" h="139774">
                <a:moveTo>
                  <a:pt x="12111" y="19071"/>
                </a:moveTo>
                <a:cubicBezTo>
                  <a:pt x="56561" y="21717"/>
                  <a:pt x="295215" y="47646"/>
                  <a:pt x="361361" y="57171"/>
                </a:cubicBezTo>
                <a:cubicBezTo>
                  <a:pt x="427507" y="66696"/>
                  <a:pt x="404753" y="77279"/>
                  <a:pt x="408986" y="76221"/>
                </a:cubicBezTo>
                <a:cubicBezTo>
                  <a:pt x="413219" y="75163"/>
                  <a:pt x="395228" y="63521"/>
                  <a:pt x="386761" y="50821"/>
                </a:cubicBezTo>
                <a:cubicBezTo>
                  <a:pt x="378294" y="38121"/>
                  <a:pt x="354482" y="-1037"/>
                  <a:pt x="358186" y="21"/>
                </a:cubicBezTo>
                <a:cubicBezTo>
                  <a:pt x="361890" y="1079"/>
                  <a:pt x="386761" y="42883"/>
                  <a:pt x="408986" y="57171"/>
                </a:cubicBezTo>
                <a:cubicBezTo>
                  <a:pt x="431211" y="71459"/>
                  <a:pt x="463490" y="71988"/>
                  <a:pt x="491536" y="85746"/>
                </a:cubicBezTo>
                <a:cubicBezTo>
                  <a:pt x="519582" y="99504"/>
                  <a:pt x="571969" y="138134"/>
                  <a:pt x="577261" y="139721"/>
                </a:cubicBezTo>
                <a:cubicBezTo>
                  <a:pt x="582553" y="141308"/>
                  <a:pt x="553448" y="107442"/>
                  <a:pt x="523286" y="95271"/>
                </a:cubicBezTo>
                <a:cubicBezTo>
                  <a:pt x="493124" y="83100"/>
                  <a:pt x="437561" y="73046"/>
                  <a:pt x="396286" y="66696"/>
                </a:cubicBezTo>
                <a:cubicBezTo>
                  <a:pt x="355011" y="60346"/>
                  <a:pt x="275636" y="57171"/>
                  <a:pt x="275636" y="57171"/>
                </a:cubicBezTo>
                <a:lnTo>
                  <a:pt x="94661" y="41296"/>
                </a:lnTo>
                <a:cubicBezTo>
                  <a:pt x="57090" y="37063"/>
                  <a:pt x="-32339" y="16425"/>
                  <a:pt x="12111" y="19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A8A7197-0329-983E-92A4-3BB207739777}"/>
              </a:ext>
            </a:extLst>
          </p:cNvPr>
          <p:cNvSpPr/>
          <p:nvPr/>
        </p:nvSpPr>
        <p:spPr>
          <a:xfrm>
            <a:off x="3563335" y="5177737"/>
            <a:ext cx="349794" cy="77307"/>
          </a:xfrm>
          <a:custGeom>
            <a:avLst/>
            <a:gdLst>
              <a:gd name="connsiteX0" fmla="*/ 227615 w 349794"/>
              <a:gd name="connsiteY0" fmla="*/ 688 h 77307"/>
              <a:gd name="connsiteX1" fmla="*/ 341915 w 349794"/>
              <a:gd name="connsiteY1" fmla="*/ 45138 h 77307"/>
              <a:gd name="connsiteX2" fmla="*/ 322865 w 349794"/>
              <a:gd name="connsiteY2" fmla="*/ 76888 h 77307"/>
              <a:gd name="connsiteX3" fmla="*/ 186340 w 349794"/>
              <a:gd name="connsiteY3" fmla="*/ 64188 h 77307"/>
              <a:gd name="connsiteX4" fmla="*/ 2190 w 349794"/>
              <a:gd name="connsiteY4" fmla="*/ 48313 h 77307"/>
              <a:gd name="connsiteX5" fmla="*/ 91090 w 349794"/>
              <a:gd name="connsiteY5" fmla="*/ 19738 h 77307"/>
              <a:gd name="connsiteX6" fmla="*/ 227615 w 349794"/>
              <a:gd name="connsiteY6" fmla="*/ 688 h 7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94" h="77307">
                <a:moveTo>
                  <a:pt x="227615" y="688"/>
                </a:moveTo>
                <a:cubicBezTo>
                  <a:pt x="269419" y="4921"/>
                  <a:pt x="326040" y="32438"/>
                  <a:pt x="341915" y="45138"/>
                </a:cubicBezTo>
                <a:cubicBezTo>
                  <a:pt x="357790" y="57838"/>
                  <a:pt x="348794" y="73713"/>
                  <a:pt x="322865" y="76888"/>
                </a:cubicBezTo>
                <a:cubicBezTo>
                  <a:pt x="296936" y="80063"/>
                  <a:pt x="186340" y="64188"/>
                  <a:pt x="186340" y="64188"/>
                </a:cubicBezTo>
                <a:cubicBezTo>
                  <a:pt x="132894" y="59426"/>
                  <a:pt x="18065" y="55721"/>
                  <a:pt x="2190" y="48313"/>
                </a:cubicBezTo>
                <a:cubicBezTo>
                  <a:pt x="-13685" y="40905"/>
                  <a:pt x="60928" y="26617"/>
                  <a:pt x="91090" y="19738"/>
                </a:cubicBezTo>
                <a:cubicBezTo>
                  <a:pt x="121252" y="12859"/>
                  <a:pt x="185811" y="-3545"/>
                  <a:pt x="227615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5E48FF1-D84B-38C2-6546-DF05AB4F0129}"/>
              </a:ext>
            </a:extLst>
          </p:cNvPr>
          <p:cNvSpPr/>
          <p:nvPr/>
        </p:nvSpPr>
        <p:spPr>
          <a:xfrm>
            <a:off x="3244668" y="5228759"/>
            <a:ext cx="527270" cy="121169"/>
          </a:xfrm>
          <a:custGeom>
            <a:avLst/>
            <a:gdLst>
              <a:gd name="connsiteX0" fmla="*/ 182 w 527270"/>
              <a:gd name="connsiteY0" fmla="*/ 121116 h 121169"/>
              <a:gd name="connsiteX1" fmla="*/ 187507 w 527270"/>
              <a:gd name="connsiteY1" fmla="*/ 19516 h 121169"/>
              <a:gd name="connsiteX2" fmla="*/ 349432 w 527270"/>
              <a:gd name="connsiteY2" fmla="*/ 70316 h 121169"/>
              <a:gd name="connsiteX3" fmla="*/ 333557 w 527270"/>
              <a:gd name="connsiteY3" fmla="*/ 35391 h 121169"/>
              <a:gd name="connsiteX4" fmla="*/ 479607 w 527270"/>
              <a:gd name="connsiteY4" fmla="*/ 70316 h 121169"/>
              <a:gd name="connsiteX5" fmla="*/ 473257 w 527270"/>
              <a:gd name="connsiteY5" fmla="*/ 48091 h 121169"/>
              <a:gd name="connsiteX6" fmla="*/ 527232 w 527270"/>
              <a:gd name="connsiteY6" fmla="*/ 6816 h 121169"/>
              <a:gd name="connsiteX7" fmla="*/ 463732 w 527270"/>
              <a:gd name="connsiteY7" fmla="*/ 48091 h 121169"/>
              <a:gd name="connsiteX8" fmla="*/ 333557 w 527270"/>
              <a:gd name="connsiteY8" fmla="*/ 466 h 121169"/>
              <a:gd name="connsiteX9" fmla="*/ 352607 w 527270"/>
              <a:gd name="connsiteY9" fmla="*/ 22691 h 121169"/>
              <a:gd name="connsiteX10" fmla="*/ 222432 w 527270"/>
              <a:gd name="connsiteY10" fmla="*/ 3641 h 121169"/>
              <a:gd name="connsiteX11" fmla="*/ 182 w 527270"/>
              <a:gd name="connsiteY11" fmla="*/ 121116 h 1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7270" h="121169">
                <a:moveTo>
                  <a:pt x="182" y="121116"/>
                </a:moveTo>
                <a:cubicBezTo>
                  <a:pt x="-5639" y="123762"/>
                  <a:pt x="129299" y="27983"/>
                  <a:pt x="187507" y="19516"/>
                </a:cubicBezTo>
                <a:cubicBezTo>
                  <a:pt x="245715" y="11049"/>
                  <a:pt x="325090" y="67670"/>
                  <a:pt x="349432" y="70316"/>
                </a:cubicBezTo>
                <a:cubicBezTo>
                  <a:pt x="373774" y="72962"/>
                  <a:pt x="311861" y="35391"/>
                  <a:pt x="333557" y="35391"/>
                </a:cubicBezTo>
                <a:cubicBezTo>
                  <a:pt x="355253" y="35391"/>
                  <a:pt x="456324" y="68199"/>
                  <a:pt x="479607" y="70316"/>
                </a:cubicBezTo>
                <a:cubicBezTo>
                  <a:pt x="502890" y="72433"/>
                  <a:pt x="465320" y="58674"/>
                  <a:pt x="473257" y="48091"/>
                </a:cubicBezTo>
                <a:cubicBezTo>
                  <a:pt x="481194" y="37508"/>
                  <a:pt x="528819" y="6816"/>
                  <a:pt x="527232" y="6816"/>
                </a:cubicBezTo>
                <a:cubicBezTo>
                  <a:pt x="525645" y="6816"/>
                  <a:pt x="496011" y="49149"/>
                  <a:pt x="463732" y="48091"/>
                </a:cubicBezTo>
                <a:cubicBezTo>
                  <a:pt x="431453" y="47033"/>
                  <a:pt x="352078" y="4699"/>
                  <a:pt x="333557" y="466"/>
                </a:cubicBezTo>
                <a:cubicBezTo>
                  <a:pt x="315036" y="-3767"/>
                  <a:pt x="371128" y="22162"/>
                  <a:pt x="352607" y="22691"/>
                </a:cubicBezTo>
                <a:cubicBezTo>
                  <a:pt x="334086" y="23220"/>
                  <a:pt x="276407" y="-10117"/>
                  <a:pt x="222432" y="3641"/>
                </a:cubicBezTo>
                <a:cubicBezTo>
                  <a:pt x="168457" y="17399"/>
                  <a:pt x="6003" y="118470"/>
                  <a:pt x="182" y="12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D97CC0C-5B00-1937-493E-1B9E873B7017}"/>
              </a:ext>
            </a:extLst>
          </p:cNvPr>
          <p:cNvSpPr/>
          <p:nvPr/>
        </p:nvSpPr>
        <p:spPr>
          <a:xfrm>
            <a:off x="4990759" y="5161951"/>
            <a:ext cx="439092" cy="108863"/>
          </a:xfrm>
          <a:custGeom>
            <a:avLst/>
            <a:gdLst>
              <a:gd name="connsiteX0" fmla="*/ 341 w 439092"/>
              <a:gd name="connsiteY0" fmla="*/ 108549 h 108863"/>
              <a:gd name="connsiteX1" fmla="*/ 254341 w 439092"/>
              <a:gd name="connsiteY1" fmla="*/ 3774 h 108863"/>
              <a:gd name="connsiteX2" fmla="*/ 428966 w 439092"/>
              <a:gd name="connsiteY2" fmla="*/ 22824 h 108863"/>
              <a:gd name="connsiteX3" fmla="*/ 406741 w 439092"/>
              <a:gd name="connsiteY3" fmla="*/ 19649 h 108863"/>
              <a:gd name="connsiteX4" fmla="*/ 311491 w 439092"/>
              <a:gd name="connsiteY4" fmla="*/ 35524 h 108863"/>
              <a:gd name="connsiteX5" fmla="*/ 341 w 439092"/>
              <a:gd name="connsiteY5" fmla="*/ 108549 h 10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092" h="108863">
                <a:moveTo>
                  <a:pt x="341" y="108549"/>
                </a:moveTo>
                <a:cubicBezTo>
                  <a:pt x="-9184" y="103257"/>
                  <a:pt x="182904" y="18061"/>
                  <a:pt x="254341" y="3774"/>
                </a:cubicBezTo>
                <a:cubicBezTo>
                  <a:pt x="325779" y="-10514"/>
                  <a:pt x="403566" y="20178"/>
                  <a:pt x="428966" y="22824"/>
                </a:cubicBezTo>
                <a:cubicBezTo>
                  <a:pt x="454366" y="25470"/>
                  <a:pt x="426320" y="17532"/>
                  <a:pt x="406741" y="19649"/>
                </a:cubicBezTo>
                <a:cubicBezTo>
                  <a:pt x="387162" y="21766"/>
                  <a:pt x="373933" y="20178"/>
                  <a:pt x="311491" y="35524"/>
                </a:cubicBezTo>
                <a:cubicBezTo>
                  <a:pt x="249049" y="50870"/>
                  <a:pt x="9866" y="113841"/>
                  <a:pt x="341" y="108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BF66DAD2-5C7C-1169-5DF7-4FEEABC1690C}"/>
              </a:ext>
            </a:extLst>
          </p:cNvPr>
          <p:cNvSpPr/>
          <p:nvPr/>
        </p:nvSpPr>
        <p:spPr>
          <a:xfrm>
            <a:off x="3761687" y="519155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ED226213-0FF7-89F8-D2C8-A86F8D101464}"/>
              </a:ext>
            </a:extLst>
          </p:cNvPr>
          <p:cNvSpPr/>
          <p:nvPr/>
        </p:nvSpPr>
        <p:spPr>
          <a:xfrm>
            <a:off x="5206896" y="518165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613C471-25D3-F182-F085-93AB7D13EB15}"/>
              </a:ext>
            </a:extLst>
          </p:cNvPr>
          <p:cNvSpPr/>
          <p:nvPr/>
        </p:nvSpPr>
        <p:spPr>
          <a:xfrm>
            <a:off x="3313458" y="5063662"/>
            <a:ext cx="446791" cy="140202"/>
          </a:xfrm>
          <a:custGeom>
            <a:avLst/>
            <a:gdLst>
              <a:gd name="connsiteX0" fmla="*/ 1242 w 446791"/>
              <a:gd name="connsiteY0" fmla="*/ 140163 h 140202"/>
              <a:gd name="connsiteX1" fmla="*/ 283817 w 446791"/>
              <a:gd name="connsiteY1" fmla="*/ 41738 h 140202"/>
              <a:gd name="connsiteX2" fmla="*/ 442567 w 446791"/>
              <a:gd name="connsiteY2" fmla="*/ 32213 h 140202"/>
              <a:gd name="connsiteX3" fmla="*/ 404467 w 446791"/>
              <a:gd name="connsiteY3" fmla="*/ 25863 h 140202"/>
              <a:gd name="connsiteX4" fmla="*/ 185392 w 446791"/>
              <a:gd name="connsiteY4" fmla="*/ 463 h 140202"/>
              <a:gd name="connsiteX5" fmla="*/ 258417 w 446791"/>
              <a:gd name="connsiteY5" fmla="*/ 13163 h 140202"/>
              <a:gd name="connsiteX6" fmla="*/ 169517 w 446791"/>
              <a:gd name="connsiteY6" fmla="*/ 57613 h 140202"/>
              <a:gd name="connsiteX7" fmla="*/ 179042 w 446791"/>
              <a:gd name="connsiteY7" fmla="*/ 29038 h 140202"/>
              <a:gd name="connsiteX8" fmla="*/ 1242 w 446791"/>
              <a:gd name="connsiteY8" fmla="*/ 140163 h 1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91" h="140202">
                <a:moveTo>
                  <a:pt x="1242" y="140163"/>
                </a:moveTo>
                <a:cubicBezTo>
                  <a:pt x="18704" y="142280"/>
                  <a:pt x="210263" y="59730"/>
                  <a:pt x="283817" y="41738"/>
                </a:cubicBezTo>
                <a:cubicBezTo>
                  <a:pt x="357371" y="23746"/>
                  <a:pt x="422459" y="34859"/>
                  <a:pt x="442567" y="32213"/>
                </a:cubicBezTo>
                <a:cubicBezTo>
                  <a:pt x="462675" y="29567"/>
                  <a:pt x="404467" y="25863"/>
                  <a:pt x="404467" y="25863"/>
                </a:cubicBezTo>
                <a:lnTo>
                  <a:pt x="185392" y="463"/>
                </a:lnTo>
                <a:cubicBezTo>
                  <a:pt x="161050" y="-1654"/>
                  <a:pt x="261063" y="3638"/>
                  <a:pt x="258417" y="13163"/>
                </a:cubicBezTo>
                <a:cubicBezTo>
                  <a:pt x="255771" y="22688"/>
                  <a:pt x="182746" y="54967"/>
                  <a:pt x="169517" y="57613"/>
                </a:cubicBezTo>
                <a:cubicBezTo>
                  <a:pt x="156288" y="60259"/>
                  <a:pt x="202325" y="16338"/>
                  <a:pt x="179042" y="29038"/>
                </a:cubicBezTo>
                <a:cubicBezTo>
                  <a:pt x="155759" y="41738"/>
                  <a:pt x="-16220" y="138046"/>
                  <a:pt x="1242" y="140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05ADAA3-1A5E-5A93-8E5F-23B6ED11D394}"/>
              </a:ext>
            </a:extLst>
          </p:cNvPr>
          <p:cNvSpPr/>
          <p:nvPr/>
        </p:nvSpPr>
        <p:spPr>
          <a:xfrm>
            <a:off x="3676166" y="5075058"/>
            <a:ext cx="387085" cy="163528"/>
          </a:xfrm>
          <a:custGeom>
            <a:avLst/>
            <a:gdLst>
              <a:gd name="connsiteX0" fmla="*/ 484 w 387085"/>
              <a:gd name="connsiteY0" fmla="*/ 1767 h 163528"/>
              <a:gd name="connsiteX1" fmla="*/ 124309 w 387085"/>
              <a:gd name="connsiteY1" fmla="*/ 30342 h 163528"/>
              <a:gd name="connsiteX2" fmla="*/ 241784 w 387085"/>
              <a:gd name="connsiteY2" fmla="*/ 84317 h 163528"/>
              <a:gd name="connsiteX3" fmla="*/ 222734 w 387085"/>
              <a:gd name="connsiteY3" fmla="*/ 55742 h 163528"/>
              <a:gd name="connsiteX4" fmla="*/ 378309 w 387085"/>
              <a:gd name="connsiteY4" fmla="*/ 160517 h 163528"/>
              <a:gd name="connsiteX5" fmla="*/ 349734 w 387085"/>
              <a:gd name="connsiteY5" fmla="*/ 125592 h 163528"/>
              <a:gd name="connsiteX6" fmla="*/ 200509 w 387085"/>
              <a:gd name="connsiteY6" fmla="*/ 27167 h 163528"/>
              <a:gd name="connsiteX7" fmla="*/ 244959 w 387085"/>
              <a:gd name="connsiteY7" fmla="*/ 58917 h 163528"/>
              <a:gd name="connsiteX8" fmla="*/ 171934 w 387085"/>
              <a:gd name="connsiteY8" fmla="*/ 8117 h 163528"/>
              <a:gd name="connsiteX9" fmla="*/ 484 w 387085"/>
              <a:gd name="connsiteY9" fmla="*/ 1767 h 16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085" h="163528">
                <a:moveTo>
                  <a:pt x="484" y="1767"/>
                </a:moveTo>
                <a:cubicBezTo>
                  <a:pt x="-7453" y="5471"/>
                  <a:pt x="84092" y="16584"/>
                  <a:pt x="124309" y="30342"/>
                </a:cubicBezTo>
                <a:cubicBezTo>
                  <a:pt x="164526" y="44100"/>
                  <a:pt x="225380" y="80084"/>
                  <a:pt x="241784" y="84317"/>
                </a:cubicBezTo>
                <a:cubicBezTo>
                  <a:pt x="258188" y="88550"/>
                  <a:pt x="199980" y="43042"/>
                  <a:pt x="222734" y="55742"/>
                </a:cubicBezTo>
                <a:cubicBezTo>
                  <a:pt x="245488" y="68442"/>
                  <a:pt x="357142" y="148875"/>
                  <a:pt x="378309" y="160517"/>
                </a:cubicBezTo>
                <a:cubicBezTo>
                  <a:pt x="399476" y="172159"/>
                  <a:pt x="379367" y="147817"/>
                  <a:pt x="349734" y="125592"/>
                </a:cubicBezTo>
                <a:cubicBezTo>
                  <a:pt x="320101" y="103367"/>
                  <a:pt x="217971" y="38279"/>
                  <a:pt x="200509" y="27167"/>
                </a:cubicBezTo>
                <a:cubicBezTo>
                  <a:pt x="183047" y="16055"/>
                  <a:pt x="249721" y="62092"/>
                  <a:pt x="244959" y="58917"/>
                </a:cubicBezTo>
                <a:cubicBezTo>
                  <a:pt x="240197" y="55742"/>
                  <a:pt x="211621" y="16054"/>
                  <a:pt x="171934" y="8117"/>
                </a:cubicBezTo>
                <a:cubicBezTo>
                  <a:pt x="132247" y="180"/>
                  <a:pt x="8421" y="-1937"/>
                  <a:pt x="484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8ECC3CD-0D35-E047-2A51-8B01020A181F}"/>
              </a:ext>
            </a:extLst>
          </p:cNvPr>
          <p:cNvSpPr/>
          <p:nvPr/>
        </p:nvSpPr>
        <p:spPr>
          <a:xfrm>
            <a:off x="3813062" y="5016323"/>
            <a:ext cx="260288" cy="173042"/>
          </a:xfrm>
          <a:custGeom>
            <a:avLst/>
            <a:gdLst>
              <a:gd name="connsiteX0" fmla="*/ 113 w 260288"/>
              <a:gd name="connsiteY0" fmla="*/ 177 h 173042"/>
              <a:gd name="connsiteX1" fmla="*/ 244588 w 260288"/>
              <a:gd name="connsiteY1" fmla="*/ 165277 h 173042"/>
              <a:gd name="connsiteX2" fmla="*/ 212838 w 260288"/>
              <a:gd name="connsiteY2" fmla="*/ 133527 h 173042"/>
              <a:gd name="connsiteX3" fmla="*/ 113 w 260288"/>
              <a:gd name="connsiteY3" fmla="*/ 177 h 1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88" h="173042">
                <a:moveTo>
                  <a:pt x="113" y="177"/>
                </a:moveTo>
                <a:cubicBezTo>
                  <a:pt x="5405" y="5469"/>
                  <a:pt x="209134" y="143052"/>
                  <a:pt x="244588" y="165277"/>
                </a:cubicBezTo>
                <a:cubicBezTo>
                  <a:pt x="280042" y="187502"/>
                  <a:pt x="249350" y="157339"/>
                  <a:pt x="212838" y="133527"/>
                </a:cubicBezTo>
                <a:cubicBezTo>
                  <a:pt x="176326" y="109715"/>
                  <a:pt x="-5179" y="-5115"/>
                  <a:pt x="113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0962675-076E-AA4C-FD57-4F1020D82487}"/>
              </a:ext>
            </a:extLst>
          </p:cNvPr>
          <p:cNvSpPr/>
          <p:nvPr/>
        </p:nvSpPr>
        <p:spPr>
          <a:xfrm>
            <a:off x="3308350" y="5016500"/>
            <a:ext cx="500101" cy="107950"/>
          </a:xfrm>
          <a:custGeom>
            <a:avLst/>
            <a:gdLst>
              <a:gd name="connsiteX0" fmla="*/ 0 w 500101"/>
              <a:gd name="connsiteY0" fmla="*/ 107950 h 107950"/>
              <a:gd name="connsiteX1" fmla="*/ 292100 w 500101"/>
              <a:gd name="connsiteY1" fmla="*/ 28575 h 107950"/>
              <a:gd name="connsiteX2" fmla="*/ 400050 w 500101"/>
              <a:gd name="connsiteY2" fmla="*/ 0 h 107950"/>
              <a:gd name="connsiteX3" fmla="*/ 234950 w 500101"/>
              <a:gd name="connsiteY3" fmla="*/ 28575 h 107950"/>
              <a:gd name="connsiteX4" fmla="*/ 422275 w 500101"/>
              <a:gd name="connsiteY4" fmla="*/ 12700 h 107950"/>
              <a:gd name="connsiteX5" fmla="*/ 498475 w 500101"/>
              <a:gd name="connsiteY5" fmla="*/ 12700 h 107950"/>
              <a:gd name="connsiteX6" fmla="*/ 358775 w 500101"/>
              <a:gd name="connsiteY6" fmla="*/ 3175 h 107950"/>
              <a:gd name="connsiteX7" fmla="*/ 212725 w 500101"/>
              <a:gd name="connsiteY7" fmla="*/ 31750 h 107950"/>
              <a:gd name="connsiteX8" fmla="*/ 174625 w 500101"/>
              <a:gd name="connsiteY8" fmla="*/ 47625 h 107950"/>
              <a:gd name="connsiteX9" fmla="*/ 0 w 500101"/>
              <a:gd name="connsiteY9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101" h="107950">
                <a:moveTo>
                  <a:pt x="0" y="107950"/>
                </a:moveTo>
                <a:lnTo>
                  <a:pt x="292100" y="28575"/>
                </a:lnTo>
                <a:cubicBezTo>
                  <a:pt x="358775" y="10583"/>
                  <a:pt x="409575" y="0"/>
                  <a:pt x="400050" y="0"/>
                </a:cubicBezTo>
                <a:cubicBezTo>
                  <a:pt x="390525" y="0"/>
                  <a:pt x="231246" y="26458"/>
                  <a:pt x="234950" y="28575"/>
                </a:cubicBezTo>
                <a:cubicBezTo>
                  <a:pt x="238654" y="30692"/>
                  <a:pt x="378354" y="15346"/>
                  <a:pt x="422275" y="12700"/>
                </a:cubicBezTo>
                <a:cubicBezTo>
                  <a:pt x="466196" y="10054"/>
                  <a:pt x="509058" y="14287"/>
                  <a:pt x="498475" y="12700"/>
                </a:cubicBezTo>
                <a:cubicBezTo>
                  <a:pt x="487892" y="11112"/>
                  <a:pt x="406400" y="0"/>
                  <a:pt x="358775" y="3175"/>
                </a:cubicBezTo>
                <a:cubicBezTo>
                  <a:pt x="311150" y="6350"/>
                  <a:pt x="243417" y="24342"/>
                  <a:pt x="212725" y="31750"/>
                </a:cubicBezTo>
                <a:cubicBezTo>
                  <a:pt x="182033" y="39158"/>
                  <a:pt x="174625" y="47625"/>
                  <a:pt x="174625" y="47625"/>
                </a:cubicBezTo>
                <a:lnTo>
                  <a:pt x="0" y="1079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7869633-9743-35DC-A2D4-1709B1157EF7}"/>
              </a:ext>
            </a:extLst>
          </p:cNvPr>
          <p:cNvSpPr/>
          <p:nvPr/>
        </p:nvSpPr>
        <p:spPr>
          <a:xfrm>
            <a:off x="3232003" y="4987924"/>
            <a:ext cx="273202" cy="245134"/>
          </a:xfrm>
          <a:custGeom>
            <a:avLst/>
            <a:gdLst>
              <a:gd name="connsiteX0" fmla="*/ 273197 w 273202"/>
              <a:gd name="connsiteY0" fmla="*/ 1 h 245134"/>
              <a:gd name="connsiteX1" fmla="*/ 76347 w 273202"/>
              <a:gd name="connsiteY1" fmla="*/ 146051 h 245134"/>
              <a:gd name="connsiteX2" fmla="*/ 147 w 273202"/>
              <a:gd name="connsiteY2" fmla="*/ 244476 h 245134"/>
              <a:gd name="connsiteX3" fmla="*/ 92222 w 273202"/>
              <a:gd name="connsiteY3" fmla="*/ 98426 h 245134"/>
              <a:gd name="connsiteX4" fmla="*/ 69997 w 273202"/>
              <a:gd name="connsiteY4" fmla="*/ 142876 h 245134"/>
              <a:gd name="connsiteX5" fmla="*/ 273197 w 273202"/>
              <a:gd name="connsiteY5" fmla="*/ 1 h 2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202" h="245134">
                <a:moveTo>
                  <a:pt x="273197" y="1"/>
                </a:moveTo>
                <a:cubicBezTo>
                  <a:pt x="274255" y="530"/>
                  <a:pt x="121855" y="105305"/>
                  <a:pt x="76347" y="146051"/>
                </a:cubicBezTo>
                <a:cubicBezTo>
                  <a:pt x="30839" y="186797"/>
                  <a:pt x="-2499" y="252413"/>
                  <a:pt x="147" y="244476"/>
                </a:cubicBezTo>
                <a:cubicBezTo>
                  <a:pt x="2793" y="236539"/>
                  <a:pt x="80580" y="115359"/>
                  <a:pt x="92222" y="98426"/>
                </a:cubicBezTo>
                <a:cubicBezTo>
                  <a:pt x="103864" y="81493"/>
                  <a:pt x="43010" y="154518"/>
                  <a:pt x="69997" y="142876"/>
                </a:cubicBezTo>
                <a:cubicBezTo>
                  <a:pt x="96984" y="131234"/>
                  <a:pt x="272139" y="-528"/>
                  <a:pt x="27319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6609A6A-7187-EC9E-865C-045061CADA26}"/>
              </a:ext>
            </a:extLst>
          </p:cNvPr>
          <p:cNvSpPr/>
          <p:nvPr/>
        </p:nvSpPr>
        <p:spPr>
          <a:xfrm>
            <a:off x="4159229" y="4641709"/>
            <a:ext cx="47828" cy="254339"/>
          </a:xfrm>
          <a:custGeom>
            <a:avLst/>
            <a:gdLst>
              <a:gd name="connsiteX0" fmla="*/ 21 w 47828"/>
              <a:gd name="connsiteY0" fmla="*/ 141 h 254339"/>
              <a:gd name="connsiteX1" fmla="*/ 41296 w 47828"/>
              <a:gd name="connsiteY1" fmla="*/ 130316 h 254339"/>
              <a:gd name="connsiteX2" fmla="*/ 22246 w 47828"/>
              <a:gd name="connsiteY2" fmla="*/ 254141 h 254339"/>
              <a:gd name="connsiteX3" fmla="*/ 47646 w 47828"/>
              <a:gd name="connsiteY3" fmla="*/ 155716 h 254339"/>
              <a:gd name="connsiteX4" fmla="*/ 21 w 47828"/>
              <a:gd name="connsiteY4" fmla="*/ 141 h 25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28" h="254339">
                <a:moveTo>
                  <a:pt x="21" y="141"/>
                </a:moveTo>
                <a:cubicBezTo>
                  <a:pt x="-1037" y="-4092"/>
                  <a:pt x="37592" y="87983"/>
                  <a:pt x="41296" y="130316"/>
                </a:cubicBezTo>
                <a:cubicBezTo>
                  <a:pt x="45000" y="172649"/>
                  <a:pt x="21188" y="249908"/>
                  <a:pt x="22246" y="254141"/>
                </a:cubicBezTo>
                <a:cubicBezTo>
                  <a:pt x="23304" y="258374"/>
                  <a:pt x="50292" y="193816"/>
                  <a:pt x="47646" y="155716"/>
                </a:cubicBezTo>
                <a:cubicBezTo>
                  <a:pt x="45000" y="117616"/>
                  <a:pt x="1079" y="4374"/>
                  <a:pt x="2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81A119F-B089-9CE9-29B4-728F974910DC}"/>
              </a:ext>
            </a:extLst>
          </p:cNvPr>
          <p:cNvSpPr/>
          <p:nvPr/>
        </p:nvSpPr>
        <p:spPr>
          <a:xfrm>
            <a:off x="4038346" y="4622627"/>
            <a:ext cx="92565" cy="198215"/>
          </a:xfrm>
          <a:custGeom>
            <a:avLst/>
            <a:gdLst>
              <a:gd name="connsiteX0" fmla="*/ 254 w 92565"/>
              <a:gd name="connsiteY0" fmla="*/ 173 h 198215"/>
              <a:gd name="connsiteX1" fmla="*/ 60579 w 92565"/>
              <a:gd name="connsiteY1" fmla="*/ 85898 h 198215"/>
              <a:gd name="connsiteX2" fmla="*/ 89154 w 92565"/>
              <a:gd name="connsiteY2" fmla="*/ 197023 h 198215"/>
              <a:gd name="connsiteX3" fmla="*/ 76454 w 92565"/>
              <a:gd name="connsiteY3" fmla="*/ 143048 h 198215"/>
              <a:gd name="connsiteX4" fmla="*/ 92329 w 92565"/>
              <a:gd name="connsiteY4" fmla="*/ 117648 h 198215"/>
              <a:gd name="connsiteX5" fmla="*/ 85979 w 92565"/>
              <a:gd name="connsiteY5" fmla="*/ 47798 h 198215"/>
              <a:gd name="connsiteX6" fmla="*/ 85979 w 92565"/>
              <a:gd name="connsiteY6" fmla="*/ 108123 h 198215"/>
              <a:gd name="connsiteX7" fmla="*/ 254 w 92565"/>
              <a:gd name="connsiteY7" fmla="*/ 173 h 19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5" h="198215">
                <a:moveTo>
                  <a:pt x="254" y="173"/>
                </a:moveTo>
                <a:cubicBezTo>
                  <a:pt x="-3979" y="-3531"/>
                  <a:pt x="45762" y="53090"/>
                  <a:pt x="60579" y="85898"/>
                </a:cubicBezTo>
                <a:cubicBezTo>
                  <a:pt x="75396" y="118706"/>
                  <a:pt x="86508" y="187498"/>
                  <a:pt x="89154" y="197023"/>
                </a:cubicBezTo>
                <a:cubicBezTo>
                  <a:pt x="91800" y="206548"/>
                  <a:pt x="75925" y="156277"/>
                  <a:pt x="76454" y="143048"/>
                </a:cubicBezTo>
                <a:cubicBezTo>
                  <a:pt x="76983" y="129819"/>
                  <a:pt x="90742" y="133523"/>
                  <a:pt x="92329" y="117648"/>
                </a:cubicBezTo>
                <a:cubicBezTo>
                  <a:pt x="93917" y="101773"/>
                  <a:pt x="87037" y="49386"/>
                  <a:pt x="85979" y="47798"/>
                </a:cubicBezTo>
                <a:cubicBezTo>
                  <a:pt x="84921" y="46210"/>
                  <a:pt x="97092" y="111298"/>
                  <a:pt x="85979" y="108123"/>
                </a:cubicBezTo>
                <a:cubicBezTo>
                  <a:pt x="74866" y="104948"/>
                  <a:pt x="4487" y="3877"/>
                  <a:pt x="2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31272AF-81D8-2486-6A5C-A9E8EE1C43EC}"/>
              </a:ext>
            </a:extLst>
          </p:cNvPr>
          <p:cNvSpPr/>
          <p:nvPr/>
        </p:nvSpPr>
        <p:spPr>
          <a:xfrm>
            <a:off x="3793878" y="4598121"/>
            <a:ext cx="322447" cy="191596"/>
          </a:xfrm>
          <a:custGeom>
            <a:avLst/>
            <a:gdLst>
              <a:gd name="connsiteX0" fmla="*/ 320922 w 322447"/>
              <a:gd name="connsiteY0" fmla="*/ 189779 h 191596"/>
              <a:gd name="connsiteX1" fmla="*/ 260597 w 322447"/>
              <a:gd name="connsiteY1" fmla="*/ 97704 h 191596"/>
              <a:gd name="connsiteX2" fmla="*/ 178047 w 322447"/>
              <a:gd name="connsiteY2" fmla="*/ 62779 h 191596"/>
              <a:gd name="connsiteX3" fmla="*/ 63747 w 322447"/>
              <a:gd name="connsiteY3" fmla="*/ 11979 h 191596"/>
              <a:gd name="connsiteX4" fmla="*/ 181222 w 322447"/>
              <a:gd name="connsiteY4" fmla="*/ 24679 h 191596"/>
              <a:gd name="connsiteX5" fmla="*/ 247 w 322447"/>
              <a:gd name="connsiteY5" fmla="*/ 11979 h 191596"/>
              <a:gd name="connsiteX6" fmla="*/ 143122 w 322447"/>
              <a:gd name="connsiteY6" fmla="*/ 27854 h 191596"/>
              <a:gd name="connsiteX7" fmla="*/ 190747 w 322447"/>
              <a:gd name="connsiteY7" fmla="*/ 56429 h 191596"/>
              <a:gd name="connsiteX8" fmla="*/ 187572 w 322447"/>
              <a:gd name="connsiteY8" fmla="*/ 21504 h 191596"/>
              <a:gd name="connsiteX9" fmla="*/ 209797 w 322447"/>
              <a:gd name="connsiteY9" fmla="*/ 43729 h 191596"/>
              <a:gd name="connsiteX10" fmla="*/ 197097 w 322447"/>
              <a:gd name="connsiteY10" fmla="*/ 5629 h 191596"/>
              <a:gd name="connsiteX11" fmla="*/ 320922 w 322447"/>
              <a:gd name="connsiteY11" fmla="*/ 189779 h 19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447" h="191596">
                <a:moveTo>
                  <a:pt x="320922" y="189779"/>
                </a:moveTo>
                <a:cubicBezTo>
                  <a:pt x="331505" y="205125"/>
                  <a:pt x="284409" y="118871"/>
                  <a:pt x="260597" y="97704"/>
                </a:cubicBezTo>
                <a:cubicBezTo>
                  <a:pt x="236784" y="76537"/>
                  <a:pt x="178047" y="62779"/>
                  <a:pt x="178047" y="62779"/>
                </a:cubicBezTo>
                <a:cubicBezTo>
                  <a:pt x="145239" y="48491"/>
                  <a:pt x="63218" y="18329"/>
                  <a:pt x="63747" y="11979"/>
                </a:cubicBezTo>
                <a:cubicBezTo>
                  <a:pt x="64276" y="5629"/>
                  <a:pt x="191805" y="24679"/>
                  <a:pt x="181222" y="24679"/>
                </a:cubicBezTo>
                <a:cubicBezTo>
                  <a:pt x="170639" y="24679"/>
                  <a:pt x="6597" y="11450"/>
                  <a:pt x="247" y="11979"/>
                </a:cubicBezTo>
                <a:cubicBezTo>
                  <a:pt x="-6103" y="12508"/>
                  <a:pt x="111372" y="20446"/>
                  <a:pt x="143122" y="27854"/>
                </a:cubicBezTo>
                <a:cubicBezTo>
                  <a:pt x="174872" y="35262"/>
                  <a:pt x="183339" y="57487"/>
                  <a:pt x="190747" y="56429"/>
                </a:cubicBezTo>
                <a:cubicBezTo>
                  <a:pt x="198155" y="55371"/>
                  <a:pt x="184397" y="23621"/>
                  <a:pt x="187572" y="21504"/>
                </a:cubicBezTo>
                <a:cubicBezTo>
                  <a:pt x="190747" y="19387"/>
                  <a:pt x="208209" y="46375"/>
                  <a:pt x="209797" y="43729"/>
                </a:cubicBezTo>
                <a:cubicBezTo>
                  <a:pt x="211384" y="41083"/>
                  <a:pt x="181222" y="-18184"/>
                  <a:pt x="197097" y="5629"/>
                </a:cubicBezTo>
                <a:cubicBezTo>
                  <a:pt x="212972" y="29441"/>
                  <a:pt x="310339" y="174433"/>
                  <a:pt x="320922" y="189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3F40B63-7956-83D7-2D3C-65EE6B30B7C5}"/>
              </a:ext>
            </a:extLst>
          </p:cNvPr>
          <p:cNvSpPr/>
          <p:nvPr/>
        </p:nvSpPr>
        <p:spPr>
          <a:xfrm>
            <a:off x="3654298" y="4603506"/>
            <a:ext cx="419641" cy="226466"/>
          </a:xfrm>
          <a:custGeom>
            <a:avLst/>
            <a:gdLst>
              <a:gd name="connsiteX0" fmla="*/ 419227 w 419641"/>
              <a:gd name="connsiteY0" fmla="*/ 225669 h 226466"/>
              <a:gd name="connsiteX1" fmla="*/ 349377 w 419641"/>
              <a:gd name="connsiteY1" fmla="*/ 124069 h 226466"/>
              <a:gd name="connsiteX2" fmla="*/ 308102 w 419641"/>
              <a:gd name="connsiteY2" fmla="*/ 82794 h 226466"/>
              <a:gd name="connsiteX3" fmla="*/ 212852 w 419641"/>
              <a:gd name="connsiteY3" fmla="*/ 28819 h 226466"/>
              <a:gd name="connsiteX4" fmla="*/ 82677 w 419641"/>
              <a:gd name="connsiteY4" fmla="*/ 38344 h 226466"/>
              <a:gd name="connsiteX5" fmla="*/ 155702 w 419641"/>
              <a:gd name="connsiteY5" fmla="*/ 38344 h 226466"/>
              <a:gd name="connsiteX6" fmla="*/ 127 w 419641"/>
              <a:gd name="connsiteY6" fmla="*/ 6594 h 226466"/>
              <a:gd name="connsiteX7" fmla="*/ 130302 w 419641"/>
              <a:gd name="connsiteY7" fmla="*/ 31994 h 226466"/>
              <a:gd name="connsiteX8" fmla="*/ 190627 w 419641"/>
              <a:gd name="connsiteY8" fmla="*/ 22469 h 226466"/>
              <a:gd name="connsiteX9" fmla="*/ 101727 w 419641"/>
              <a:gd name="connsiteY9" fmla="*/ 244 h 226466"/>
              <a:gd name="connsiteX10" fmla="*/ 241427 w 419641"/>
              <a:gd name="connsiteY10" fmla="*/ 38344 h 226466"/>
              <a:gd name="connsiteX11" fmla="*/ 365252 w 419641"/>
              <a:gd name="connsiteY11" fmla="*/ 111369 h 226466"/>
              <a:gd name="connsiteX12" fmla="*/ 314452 w 419641"/>
              <a:gd name="connsiteY12" fmla="*/ 63744 h 226466"/>
              <a:gd name="connsiteX13" fmla="*/ 419227 w 419641"/>
              <a:gd name="connsiteY13" fmla="*/ 225669 h 22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641" h="226466">
                <a:moveTo>
                  <a:pt x="419227" y="225669"/>
                </a:moveTo>
                <a:cubicBezTo>
                  <a:pt x="425048" y="235723"/>
                  <a:pt x="367898" y="147881"/>
                  <a:pt x="349377" y="124069"/>
                </a:cubicBezTo>
                <a:cubicBezTo>
                  <a:pt x="330856" y="100257"/>
                  <a:pt x="330856" y="98669"/>
                  <a:pt x="308102" y="82794"/>
                </a:cubicBezTo>
                <a:cubicBezTo>
                  <a:pt x="285348" y="66919"/>
                  <a:pt x="250423" y="36227"/>
                  <a:pt x="212852" y="28819"/>
                </a:cubicBezTo>
                <a:cubicBezTo>
                  <a:pt x="175281" y="21411"/>
                  <a:pt x="92202" y="36756"/>
                  <a:pt x="82677" y="38344"/>
                </a:cubicBezTo>
                <a:cubicBezTo>
                  <a:pt x="73152" y="39931"/>
                  <a:pt x="169460" y="43636"/>
                  <a:pt x="155702" y="38344"/>
                </a:cubicBezTo>
                <a:cubicBezTo>
                  <a:pt x="141944" y="33052"/>
                  <a:pt x="4360" y="7652"/>
                  <a:pt x="127" y="6594"/>
                </a:cubicBezTo>
                <a:cubicBezTo>
                  <a:pt x="-4106" y="5536"/>
                  <a:pt x="98552" y="29348"/>
                  <a:pt x="130302" y="31994"/>
                </a:cubicBezTo>
                <a:cubicBezTo>
                  <a:pt x="162052" y="34640"/>
                  <a:pt x="195389" y="27761"/>
                  <a:pt x="190627" y="22469"/>
                </a:cubicBezTo>
                <a:cubicBezTo>
                  <a:pt x="185864" y="17177"/>
                  <a:pt x="93260" y="-2402"/>
                  <a:pt x="101727" y="244"/>
                </a:cubicBezTo>
                <a:cubicBezTo>
                  <a:pt x="110194" y="2890"/>
                  <a:pt x="197506" y="19823"/>
                  <a:pt x="241427" y="38344"/>
                </a:cubicBezTo>
                <a:cubicBezTo>
                  <a:pt x="285348" y="56865"/>
                  <a:pt x="353081" y="107136"/>
                  <a:pt x="365252" y="111369"/>
                </a:cubicBezTo>
                <a:cubicBezTo>
                  <a:pt x="377423" y="115602"/>
                  <a:pt x="307573" y="47869"/>
                  <a:pt x="314452" y="63744"/>
                </a:cubicBezTo>
                <a:cubicBezTo>
                  <a:pt x="321331" y="79619"/>
                  <a:pt x="413406" y="215615"/>
                  <a:pt x="419227" y="225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429BF79-7ACA-7015-09C1-2BA02C35438E}"/>
              </a:ext>
            </a:extLst>
          </p:cNvPr>
          <p:cNvSpPr/>
          <p:nvPr/>
        </p:nvSpPr>
        <p:spPr>
          <a:xfrm>
            <a:off x="3129253" y="4615329"/>
            <a:ext cx="543258" cy="326048"/>
          </a:xfrm>
          <a:custGeom>
            <a:avLst/>
            <a:gdLst>
              <a:gd name="connsiteX0" fmla="*/ 1297 w 543258"/>
              <a:gd name="connsiteY0" fmla="*/ 324971 h 326048"/>
              <a:gd name="connsiteX1" fmla="*/ 337847 w 543258"/>
              <a:gd name="connsiteY1" fmla="*/ 55096 h 326048"/>
              <a:gd name="connsiteX2" fmla="*/ 290222 w 543258"/>
              <a:gd name="connsiteY2" fmla="*/ 109071 h 326048"/>
              <a:gd name="connsiteX3" fmla="*/ 541047 w 543258"/>
              <a:gd name="connsiteY3" fmla="*/ 1121 h 326048"/>
              <a:gd name="connsiteX4" fmla="*/ 407697 w 543258"/>
              <a:gd name="connsiteY4" fmla="*/ 55096 h 326048"/>
              <a:gd name="connsiteX5" fmla="*/ 318797 w 543258"/>
              <a:gd name="connsiteY5" fmla="*/ 93196 h 326048"/>
              <a:gd name="connsiteX6" fmla="*/ 226722 w 543258"/>
              <a:gd name="connsiteY6" fmla="*/ 96371 h 326048"/>
              <a:gd name="connsiteX7" fmla="*/ 290222 w 543258"/>
              <a:gd name="connsiteY7" fmla="*/ 77321 h 326048"/>
              <a:gd name="connsiteX8" fmla="*/ 223547 w 543258"/>
              <a:gd name="connsiteY8" fmla="*/ 147171 h 326048"/>
              <a:gd name="connsiteX9" fmla="*/ 1297 w 543258"/>
              <a:gd name="connsiteY9" fmla="*/ 324971 h 32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58" h="326048">
                <a:moveTo>
                  <a:pt x="1297" y="324971"/>
                </a:moveTo>
                <a:lnTo>
                  <a:pt x="337847" y="55096"/>
                </a:lnTo>
                <a:cubicBezTo>
                  <a:pt x="386001" y="19113"/>
                  <a:pt x="256355" y="118067"/>
                  <a:pt x="290222" y="109071"/>
                </a:cubicBezTo>
                <a:cubicBezTo>
                  <a:pt x="324089" y="100075"/>
                  <a:pt x="521468" y="10117"/>
                  <a:pt x="541047" y="1121"/>
                </a:cubicBezTo>
                <a:cubicBezTo>
                  <a:pt x="560626" y="-7875"/>
                  <a:pt x="444739" y="39750"/>
                  <a:pt x="407697" y="55096"/>
                </a:cubicBezTo>
                <a:cubicBezTo>
                  <a:pt x="370655" y="70442"/>
                  <a:pt x="348959" y="86317"/>
                  <a:pt x="318797" y="93196"/>
                </a:cubicBezTo>
                <a:cubicBezTo>
                  <a:pt x="288635" y="100075"/>
                  <a:pt x="231484" y="99017"/>
                  <a:pt x="226722" y="96371"/>
                </a:cubicBezTo>
                <a:cubicBezTo>
                  <a:pt x="221960" y="93725"/>
                  <a:pt x="290751" y="68854"/>
                  <a:pt x="290222" y="77321"/>
                </a:cubicBezTo>
                <a:cubicBezTo>
                  <a:pt x="289693" y="85788"/>
                  <a:pt x="268526" y="106954"/>
                  <a:pt x="223547" y="147171"/>
                </a:cubicBezTo>
                <a:cubicBezTo>
                  <a:pt x="178568" y="187388"/>
                  <a:pt x="-17753" y="340317"/>
                  <a:pt x="1297" y="324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D5B4E26-D86E-F023-1867-E9C923A39C05}"/>
              </a:ext>
            </a:extLst>
          </p:cNvPr>
          <p:cNvSpPr/>
          <p:nvPr/>
        </p:nvSpPr>
        <p:spPr>
          <a:xfrm>
            <a:off x="3120720" y="4609491"/>
            <a:ext cx="289427" cy="383065"/>
          </a:xfrm>
          <a:custGeom>
            <a:avLst/>
            <a:gdLst>
              <a:gd name="connsiteX0" fmla="*/ 289230 w 289427"/>
              <a:gd name="connsiteY0" fmla="*/ 609 h 383065"/>
              <a:gd name="connsiteX1" fmla="*/ 146355 w 289427"/>
              <a:gd name="connsiteY1" fmla="*/ 133959 h 383065"/>
              <a:gd name="connsiteX2" fmla="*/ 165405 w 289427"/>
              <a:gd name="connsiteY2" fmla="*/ 95859 h 383065"/>
              <a:gd name="connsiteX3" fmla="*/ 57455 w 289427"/>
              <a:gd name="connsiteY3" fmla="*/ 203809 h 383065"/>
              <a:gd name="connsiteX4" fmla="*/ 105080 w 289427"/>
              <a:gd name="connsiteY4" fmla="*/ 165709 h 383065"/>
              <a:gd name="connsiteX5" fmla="*/ 57455 w 289427"/>
              <a:gd name="connsiteY5" fmla="*/ 248259 h 383065"/>
              <a:gd name="connsiteX6" fmla="*/ 305 w 289427"/>
              <a:gd name="connsiteY6" fmla="*/ 381609 h 383065"/>
              <a:gd name="connsiteX7" fmla="*/ 38405 w 289427"/>
              <a:gd name="connsiteY7" fmla="*/ 308584 h 383065"/>
              <a:gd name="connsiteX8" fmla="*/ 114605 w 289427"/>
              <a:gd name="connsiteY8" fmla="*/ 146659 h 383065"/>
              <a:gd name="connsiteX9" fmla="*/ 57455 w 289427"/>
              <a:gd name="connsiteY9" fmla="*/ 229209 h 383065"/>
              <a:gd name="connsiteX10" fmla="*/ 174930 w 289427"/>
              <a:gd name="connsiteY10" fmla="*/ 89509 h 383065"/>
              <a:gd name="connsiteX11" fmla="*/ 289230 w 289427"/>
              <a:gd name="connsiteY11" fmla="*/ 609 h 38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427" h="383065">
                <a:moveTo>
                  <a:pt x="289230" y="609"/>
                </a:moveTo>
                <a:cubicBezTo>
                  <a:pt x="284467" y="8017"/>
                  <a:pt x="166992" y="118084"/>
                  <a:pt x="146355" y="133959"/>
                </a:cubicBezTo>
                <a:cubicBezTo>
                  <a:pt x="125717" y="149834"/>
                  <a:pt x="180221" y="84217"/>
                  <a:pt x="165405" y="95859"/>
                </a:cubicBezTo>
                <a:cubicBezTo>
                  <a:pt x="150589" y="107501"/>
                  <a:pt x="67509" y="192167"/>
                  <a:pt x="57455" y="203809"/>
                </a:cubicBezTo>
                <a:cubicBezTo>
                  <a:pt x="47401" y="215451"/>
                  <a:pt x="105080" y="158301"/>
                  <a:pt x="105080" y="165709"/>
                </a:cubicBezTo>
                <a:cubicBezTo>
                  <a:pt x="105080" y="173117"/>
                  <a:pt x="74917" y="212276"/>
                  <a:pt x="57455" y="248259"/>
                </a:cubicBezTo>
                <a:cubicBezTo>
                  <a:pt x="39993" y="284242"/>
                  <a:pt x="3480" y="371555"/>
                  <a:pt x="305" y="381609"/>
                </a:cubicBezTo>
                <a:cubicBezTo>
                  <a:pt x="-2870" y="391663"/>
                  <a:pt x="19355" y="347742"/>
                  <a:pt x="38405" y="308584"/>
                </a:cubicBezTo>
                <a:cubicBezTo>
                  <a:pt x="57455" y="269426"/>
                  <a:pt x="111430" y="159888"/>
                  <a:pt x="114605" y="146659"/>
                </a:cubicBezTo>
                <a:cubicBezTo>
                  <a:pt x="117780" y="133430"/>
                  <a:pt x="47401" y="238734"/>
                  <a:pt x="57455" y="229209"/>
                </a:cubicBezTo>
                <a:cubicBezTo>
                  <a:pt x="67509" y="219684"/>
                  <a:pt x="138418" y="123905"/>
                  <a:pt x="174930" y="89509"/>
                </a:cubicBezTo>
                <a:cubicBezTo>
                  <a:pt x="211442" y="55113"/>
                  <a:pt x="293993" y="-6799"/>
                  <a:pt x="289230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9A938BF-8F07-3D32-E286-0FAE80843D5A}"/>
              </a:ext>
            </a:extLst>
          </p:cNvPr>
          <p:cNvSpPr/>
          <p:nvPr/>
        </p:nvSpPr>
        <p:spPr>
          <a:xfrm>
            <a:off x="3238197" y="4597319"/>
            <a:ext cx="463854" cy="197072"/>
          </a:xfrm>
          <a:custGeom>
            <a:avLst/>
            <a:gdLst>
              <a:gd name="connsiteX0" fmla="*/ 303 w 463854"/>
              <a:gd name="connsiteY0" fmla="*/ 196931 h 197072"/>
              <a:gd name="connsiteX1" fmla="*/ 168578 w 463854"/>
              <a:gd name="connsiteY1" fmla="*/ 76281 h 197072"/>
              <a:gd name="connsiteX2" fmla="*/ 381303 w 463854"/>
              <a:gd name="connsiteY2" fmla="*/ 81 h 197072"/>
              <a:gd name="connsiteX3" fmla="*/ 295578 w 463854"/>
              <a:gd name="connsiteY3" fmla="*/ 60406 h 197072"/>
              <a:gd name="connsiteX4" fmla="*/ 463853 w 463854"/>
              <a:gd name="connsiteY4" fmla="*/ 3256 h 197072"/>
              <a:gd name="connsiteX5" fmla="*/ 292403 w 463854"/>
              <a:gd name="connsiteY5" fmla="*/ 28656 h 197072"/>
              <a:gd name="connsiteX6" fmla="*/ 209853 w 463854"/>
              <a:gd name="connsiteY6" fmla="*/ 50881 h 197072"/>
              <a:gd name="connsiteX7" fmla="*/ 303 w 463854"/>
              <a:gd name="connsiteY7" fmla="*/ 196931 h 1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54" h="197072">
                <a:moveTo>
                  <a:pt x="303" y="196931"/>
                </a:moveTo>
                <a:cubicBezTo>
                  <a:pt x="-6576" y="201164"/>
                  <a:pt x="105078" y="109089"/>
                  <a:pt x="168578" y="76281"/>
                </a:cubicBezTo>
                <a:cubicBezTo>
                  <a:pt x="232078" y="43473"/>
                  <a:pt x="360136" y="2727"/>
                  <a:pt x="381303" y="81"/>
                </a:cubicBezTo>
                <a:cubicBezTo>
                  <a:pt x="402470" y="-2565"/>
                  <a:pt x="281820" y="59877"/>
                  <a:pt x="295578" y="60406"/>
                </a:cubicBezTo>
                <a:cubicBezTo>
                  <a:pt x="309336" y="60935"/>
                  <a:pt x="464382" y="8548"/>
                  <a:pt x="463853" y="3256"/>
                </a:cubicBezTo>
                <a:cubicBezTo>
                  <a:pt x="463324" y="-2036"/>
                  <a:pt x="334736" y="20719"/>
                  <a:pt x="292403" y="28656"/>
                </a:cubicBezTo>
                <a:cubicBezTo>
                  <a:pt x="250070" y="36593"/>
                  <a:pt x="257478" y="26539"/>
                  <a:pt x="209853" y="50881"/>
                </a:cubicBezTo>
                <a:cubicBezTo>
                  <a:pt x="162228" y="75223"/>
                  <a:pt x="7182" y="192698"/>
                  <a:pt x="303" y="196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ABE03F8-D9EA-BFAD-B56D-2197990A41AF}"/>
              </a:ext>
            </a:extLst>
          </p:cNvPr>
          <p:cNvSpPr/>
          <p:nvPr/>
        </p:nvSpPr>
        <p:spPr>
          <a:xfrm>
            <a:off x="3154248" y="4670375"/>
            <a:ext cx="512880" cy="290166"/>
          </a:xfrm>
          <a:custGeom>
            <a:avLst/>
            <a:gdLst>
              <a:gd name="connsiteX0" fmla="*/ 512877 w 512880"/>
              <a:gd name="connsiteY0" fmla="*/ 50 h 290166"/>
              <a:gd name="connsiteX1" fmla="*/ 227127 w 512880"/>
              <a:gd name="connsiteY1" fmla="*/ 120700 h 290166"/>
              <a:gd name="connsiteX2" fmla="*/ 81077 w 512880"/>
              <a:gd name="connsiteY2" fmla="*/ 225475 h 290166"/>
              <a:gd name="connsiteX3" fmla="*/ 185852 w 512880"/>
              <a:gd name="connsiteY3" fmla="*/ 136575 h 290166"/>
              <a:gd name="connsiteX4" fmla="*/ 1702 w 512880"/>
              <a:gd name="connsiteY4" fmla="*/ 288975 h 290166"/>
              <a:gd name="connsiteX5" fmla="*/ 316027 w 512880"/>
              <a:gd name="connsiteY5" fmla="*/ 38150 h 290166"/>
              <a:gd name="connsiteX6" fmla="*/ 220777 w 512880"/>
              <a:gd name="connsiteY6" fmla="*/ 104825 h 290166"/>
              <a:gd name="connsiteX7" fmla="*/ 512877 w 512880"/>
              <a:gd name="connsiteY7" fmla="*/ 50 h 29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880" h="290166">
                <a:moveTo>
                  <a:pt x="512877" y="50"/>
                </a:moveTo>
                <a:cubicBezTo>
                  <a:pt x="513935" y="2696"/>
                  <a:pt x="299094" y="83129"/>
                  <a:pt x="227127" y="120700"/>
                </a:cubicBezTo>
                <a:cubicBezTo>
                  <a:pt x="155160" y="158271"/>
                  <a:pt x="87956" y="222829"/>
                  <a:pt x="81077" y="225475"/>
                </a:cubicBezTo>
                <a:cubicBezTo>
                  <a:pt x="74198" y="228121"/>
                  <a:pt x="199081" y="125992"/>
                  <a:pt x="185852" y="136575"/>
                </a:cubicBezTo>
                <a:cubicBezTo>
                  <a:pt x="172623" y="147158"/>
                  <a:pt x="-19994" y="305379"/>
                  <a:pt x="1702" y="288975"/>
                </a:cubicBezTo>
                <a:cubicBezTo>
                  <a:pt x="23398" y="272571"/>
                  <a:pt x="279514" y="68842"/>
                  <a:pt x="316027" y="38150"/>
                </a:cubicBezTo>
                <a:cubicBezTo>
                  <a:pt x="352539" y="7458"/>
                  <a:pt x="193789" y="109058"/>
                  <a:pt x="220777" y="104825"/>
                </a:cubicBezTo>
                <a:cubicBezTo>
                  <a:pt x="247764" y="100592"/>
                  <a:pt x="511819" y="-2596"/>
                  <a:pt x="51287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5E97549-E68C-7282-30B1-E40C8AC2ED9F}"/>
              </a:ext>
            </a:extLst>
          </p:cNvPr>
          <p:cNvSpPr/>
          <p:nvPr/>
        </p:nvSpPr>
        <p:spPr>
          <a:xfrm>
            <a:off x="3682927" y="4695819"/>
            <a:ext cx="352597" cy="120861"/>
          </a:xfrm>
          <a:custGeom>
            <a:avLst/>
            <a:gdLst>
              <a:gd name="connsiteX0" fmla="*/ 352498 w 352597"/>
              <a:gd name="connsiteY0" fmla="*/ 120656 h 120861"/>
              <a:gd name="connsiteX1" fmla="*/ 254073 w 352597"/>
              <a:gd name="connsiteY1" fmla="*/ 50806 h 120861"/>
              <a:gd name="connsiteX2" fmla="*/ 85798 w 352597"/>
              <a:gd name="connsiteY2" fmla="*/ 6 h 120861"/>
              <a:gd name="connsiteX3" fmla="*/ 238198 w 352597"/>
              <a:gd name="connsiteY3" fmla="*/ 53981 h 120861"/>
              <a:gd name="connsiteX4" fmla="*/ 73 w 352597"/>
              <a:gd name="connsiteY4" fmla="*/ 9531 h 120861"/>
              <a:gd name="connsiteX5" fmla="*/ 266773 w 352597"/>
              <a:gd name="connsiteY5" fmla="*/ 69856 h 120861"/>
              <a:gd name="connsiteX6" fmla="*/ 352498 w 352597"/>
              <a:gd name="connsiteY6" fmla="*/ 120656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97" h="120861">
                <a:moveTo>
                  <a:pt x="352498" y="120656"/>
                </a:moveTo>
                <a:cubicBezTo>
                  <a:pt x="350381" y="117481"/>
                  <a:pt x="298523" y="70914"/>
                  <a:pt x="254073" y="50806"/>
                </a:cubicBezTo>
                <a:cubicBezTo>
                  <a:pt x="209623" y="30698"/>
                  <a:pt x="88444" y="-523"/>
                  <a:pt x="85798" y="6"/>
                </a:cubicBezTo>
                <a:cubicBezTo>
                  <a:pt x="83152" y="535"/>
                  <a:pt x="252485" y="52394"/>
                  <a:pt x="238198" y="53981"/>
                </a:cubicBezTo>
                <a:cubicBezTo>
                  <a:pt x="223911" y="55568"/>
                  <a:pt x="-4689" y="6885"/>
                  <a:pt x="73" y="9531"/>
                </a:cubicBezTo>
                <a:cubicBezTo>
                  <a:pt x="4835" y="12177"/>
                  <a:pt x="210681" y="50277"/>
                  <a:pt x="266773" y="69856"/>
                </a:cubicBezTo>
                <a:cubicBezTo>
                  <a:pt x="322865" y="89435"/>
                  <a:pt x="354615" y="123831"/>
                  <a:pt x="352498" y="120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D2A7DF2-6CA7-0819-7BD1-6E2241E8BF8A}"/>
              </a:ext>
            </a:extLst>
          </p:cNvPr>
          <p:cNvSpPr/>
          <p:nvPr/>
        </p:nvSpPr>
        <p:spPr>
          <a:xfrm>
            <a:off x="3562301" y="4697785"/>
            <a:ext cx="286055" cy="94162"/>
          </a:xfrm>
          <a:custGeom>
            <a:avLst/>
            <a:gdLst>
              <a:gd name="connsiteX0" fmla="*/ 285799 w 286055"/>
              <a:gd name="connsiteY0" fmla="*/ 93290 h 94162"/>
              <a:gd name="connsiteX1" fmla="*/ 149274 w 286055"/>
              <a:gd name="connsiteY1" fmla="*/ 45665 h 94162"/>
              <a:gd name="connsiteX2" fmla="*/ 49 w 286055"/>
              <a:gd name="connsiteY2" fmla="*/ 13915 h 94162"/>
              <a:gd name="connsiteX3" fmla="*/ 165149 w 286055"/>
              <a:gd name="connsiteY3" fmla="*/ 48840 h 94162"/>
              <a:gd name="connsiteX4" fmla="*/ 114349 w 286055"/>
              <a:gd name="connsiteY4" fmla="*/ 1215 h 94162"/>
              <a:gd name="connsiteX5" fmla="*/ 285799 w 286055"/>
              <a:gd name="connsiteY5" fmla="*/ 93290 h 9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055" h="94162">
                <a:moveTo>
                  <a:pt x="285799" y="93290"/>
                </a:moveTo>
                <a:cubicBezTo>
                  <a:pt x="291620" y="100698"/>
                  <a:pt x="196899" y="58894"/>
                  <a:pt x="149274" y="45665"/>
                </a:cubicBezTo>
                <a:cubicBezTo>
                  <a:pt x="101649" y="32436"/>
                  <a:pt x="-2597" y="13386"/>
                  <a:pt x="49" y="13915"/>
                </a:cubicBezTo>
                <a:cubicBezTo>
                  <a:pt x="2695" y="14444"/>
                  <a:pt x="146099" y="50957"/>
                  <a:pt x="165149" y="48840"/>
                </a:cubicBezTo>
                <a:cubicBezTo>
                  <a:pt x="184199" y="46723"/>
                  <a:pt x="92653" y="-8839"/>
                  <a:pt x="114349" y="1215"/>
                </a:cubicBezTo>
                <a:cubicBezTo>
                  <a:pt x="136045" y="11269"/>
                  <a:pt x="279978" y="85882"/>
                  <a:pt x="285799" y="9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0E83F82-C28B-C4E8-88C8-A94B23FD674D}"/>
              </a:ext>
            </a:extLst>
          </p:cNvPr>
          <p:cNvSpPr/>
          <p:nvPr/>
        </p:nvSpPr>
        <p:spPr>
          <a:xfrm>
            <a:off x="3336522" y="4741013"/>
            <a:ext cx="458406" cy="59671"/>
          </a:xfrm>
          <a:custGeom>
            <a:avLst/>
            <a:gdLst>
              <a:gd name="connsiteX0" fmla="*/ 457603 w 458406"/>
              <a:gd name="connsiteY0" fmla="*/ 59587 h 59671"/>
              <a:gd name="connsiteX1" fmla="*/ 305203 w 458406"/>
              <a:gd name="connsiteY1" fmla="*/ 15137 h 59671"/>
              <a:gd name="connsiteX2" fmla="*/ 403 w 458406"/>
              <a:gd name="connsiteY2" fmla="*/ 8787 h 59671"/>
              <a:gd name="connsiteX3" fmla="*/ 244878 w 458406"/>
              <a:gd name="connsiteY3" fmla="*/ 2437 h 59671"/>
              <a:gd name="connsiteX4" fmla="*/ 457603 w 458406"/>
              <a:gd name="connsiteY4" fmla="*/ 59587 h 5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06" h="59671">
                <a:moveTo>
                  <a:pt x="457603" y="59587"/>
                </a:moveTo>
                <a:cubicBezTo>
                  <a:pt x="467657" y="61704"/>
                  <a:pt x="381403" y="23604"/>
                  <a:pt x="305203" y="15137"/>
                </a:cubicBezTo>
                <a:cubicBezTo>
                  <a:pt x="229003" y="6670"/>
                  <a:pt x="10457" y="10904"/>
                  <a:pt x="403" y="8787"/>
                </a:cubicBezTo>
                <a:cubicBezTo>
                  <a:pt x="-9651" y="6670"/>
                  <a:pt x="170795" y="-4971"/>
                  <a:pt x="244878" y="2437"/>
                </a:cubicBezTo>
                <a:cubicBezTo>
                  <a:pt x="318961" y="9845"/>
                  <a:pt x="447549" y="57470"/>
                  <a:pt x="457603" y="59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E85F9CA-2F54-7290-F81A-1AF297E5BE67}"/>
              </a:ext>
            </a:extLst>
          </p:cNvPr>
          <p:cNvSpPr/>
          <p:nvPr/>
        </p:nvSpPr>
        <p:spPr>
          <a:xfrm>
            <a:off x="3216275" y="4714721"/>
            <a:ext cx="505518" cy="123979"/>
          </a:xfrm>
          <a:custGeom>
            <a:avLst/>
            <a:gdLst>
              <a:gd name="connsiteX0" fmla="*/ 0 w 505518"/>
              <a:gd name="connsiteY0" fmla="*/ 123979 h 123979"/>
              <a:gd name="connsiteX1" fmla="*/ 282575 w 505518"/>
              <a:gd name="connsiteY1" fmla="*/ 79529 h 123979"/>
              <a:gd name="connsiteX2" fmla="*/ 355600 w 505518"/>
              <a:gd name="connsiteY2" fmla="*/ 54129 h 123979"/>
              <a:gd name="connsiteX3" fmla="*/ 419100 w 505518"/>
              <a:gd name="connsiteY3" fmla="*/ 25554 h 123979"/>
              <a:gd name="connsiteX4" fmla="*/ 263525 w 505518"/>
              <a:gd name="connsiteY4" fmla="*/ 6504 h 123979"/>
              <a:gd name="connsiteX5" fmla="*/ 504825 w 505518"/>
              <a:gd name="connsiteY5" fmla="*/ 82704 h 123979"/>
              <a:gd name="connsiteX6" fmla="*/ 333375 w 505518"/>
              <a:gd name="connsiteY6" fmla="*/ 31904 h 123979"/>
              <a:gd name="connsiteX7" fmla="*/ 234950 w 505518"/>
              <a:gd name="connsiteY7" fmla="*/ 154 h 123979"/>
              <a:gd name="connsiteX8" fmla="*/ 320675 w 505518"/>
              <a:gd name="connsiteY8" fmla="*/ 44604 h 123979"/>
              <a:gd name="connsiteX9" fmla="*/ 149225 w 505518"/>
              <a:gd name="connsiteY9" fmla="*/ 31904 h 123979"/>
              <a:gd name="connsiteX10" fmla="*/ 330200 w 505518"/>
              <a:gd name="connsiteY10" fmla="*/ 60479 h 123979"/>
              <a:gd name="connsiteX11" fmla="*/ 266700 w 505518"/>
              <a:gd name="connsiteY11" fmla="*/ 79529 h 123979"/>
              <a:gd name="connsiteX12" fmla="*/ 0 w 505518"/>
              <a:gd name="connsiteY12" fmla="*/ 123979 h 12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518" h="123979">
                <a:moveTo>
                  <a:pt x="0" y="123979"/>
                </a:moveTo>
                <a:cubicBezTo>
                  <a:pt x="2646" y="123979"/>
                  <a:pt x="223308" y="91171"/>
                  <a:pt x="282575" y="79529"/>
                </a:cubicBezTo>
                <a:cubicBezTo>
                  <a:pt x="341842" y="67887"/>
                  <a:pt x="332846" y="63125"/>
                  <a:pt x="355600" y="54129"/>
                </a:cubicBezTo>
                <a:cubicBezTo>
                  <a:pt x="378354" y="45133"/>
                  <a:pt x="434446" y="33491"/>
                  <a:pt x="419100" y="25554"/>
                </a:cubicBezTo>
                <a:cubicBezTo>
                  <a:pt x="403754" y="17617"/>
                  <a:pt x="249238" y="-3021"/>
                  <a:pt x="263525" y="6504"/>
                </a:cubicBezTo>
                <a:cubicBezTo>
                  <a:pt x="277812" y="16029"/>
                  <a:pt x="493183" y="78471"/>
                  <a:pt x="504825" y="82704"/>
                </a:cubicBezTo>
                <a:cubicBezTo>
                  <a:pt x="516467" y="86937"/>
                  <a:pt x="378354" y="45662"/>
                  <a:pt x="333375" y="31904"/>
                </a:cubicBezTo>
                <a:cubicBezTo>
                  <a:pt x="288396" y="18146"/>
                  <a:pt x="237067" y="-1963"/>
                  <a:pt x="234950" y="154"/>
                </a:cubicBezTo>
                <a:cubicBezTo>
                  <a:pt x="232833" y="2271"/>
                  <a:pt x="334962" y="39312"/>
                  <a:pt x="320675" y="44604"/>
                </a:cubicBezTo>
                <a:cubicBezTo>
                  <a:pt x="306388" y="49896"/>
                  <a:pt x="147638" y="29258"/>
                  <a:pt x="149225" y="31904"/>
                </a:cubicBezTo>
                <a:cubicBezTo>
                  <a:pt x="150813" y="34550"/>
                  <a:pt x="310621" y="52541"/>
                  <a:pt x="330200" y="60479"/>
                </a:cubicBezTo>
                <a:cubicBezTo>
                  <a:pt x="349779" y="68417"/>
                  <a:pt x="319617" y="70533"/>
                  <a:pt x="266700" y="79529"/>
                </a:cubicBezTo>
                <a:lnTo>
                  <a:pt x="0" y="1239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B6BE951-AB9C-DC73-8F94-0736F3B5D3E0}"/>
              </a:ext>
            </a:extLst>
          </p:cNvPr>
          <p:cNvSpPr/>
          <p:nvPr/>
        </p:nvSpPr>
        <p:spPr>
          <a:xfrm>
            <a:off x="4424237" y="5039556"/>
            <a:ext cx="81216" cy="779204"/>
          </a:xfrm>
          <a:custGeom>
            <a:avLst/>
            <a:gdLst>
              <a:gd name="connsiteX0" fmla="*/ 81088 w 81216"/>
              <a:gd name="connsiteY0" fmla="*/ 2344 h 779204"/>
              <a:gd name="connsiteX1" fmla="*/ 1713 w 81216"/>
              <a:gd name="connsiteY1" fmla="*/ 608769 h 779204"/>
              <a:gd name="connsiteX2" fmla="*/ 27113 w 81216"/>
              <a:gd name="connsiteY2" fmla="*/ 532569 h 779204"/>
              <a:gd name="connsiteX3" fmla="*/ 33463 w 81216"/>
              <a:gd name="connsiteY3" fmla="*/ 773869 h 779204"/>
              <a:gd name="connsiteX4" fmla="*/ 27113 w 81216"/>
              <a:gd name="connsiteY4" fmla="*/ 653219 h 779204"/>
              <a:gd name="connsiteX5" fmla="*/ 55688 w 81216"/>
              <a:gd name="connsiteY5" fmla="*/ 145219 h 779204"/>
              <a:gd name="connsiteX6" fmla="*/ 20763 w 81216"/>
              <a:gd name="connsiteY6" fmla="*/ 389694 h 779204"/>
              <a:gd name="connsiteX7" fmla="*/ 81088 w 81216"/>
              <a:gd name="connsiteY7" fmla="*/ 2344 h 77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16" h="779204">
                <a:moveTo>
                  <a:pt x="81088" y="2344"/>
                </a:moveTo>
                <a:cubicBezTo>
                  <a:pt x="77913" y="38856"/>
                  <a:pt x="10709" y="520398"/>
                  <a:pt x="1713" y="608769"/>
                </a:cubicBezTo>
                <a:cubicBezTo>
                  <a:pt x="-7283" y="697140"/>
                  <a:pt x="21821" y="505052"/>
                  <a:pt x="27113" y="532569"/>
                </a:cubicBezTo>
                <a:cubicBezTo>
                  <a:pt x="32405" y="560086"/>
                  <a:pt x="33463" y="753761"/>
                  <a:pt x="33463" y="773869"/>
                </a:cubicBezTo>
                <a:cubicBezTo>
                  <a:pt x="33463" y="793977"/>
                  <a:pt x="23409" y="757994"/>
                  <a:pt x="27113" y="653219"/>
                </a:cubicBezTo>
                <a:cubicBezTo>
                  <a:pt x="30817" y="548444"/>
                  <a:pt x="56746" y="189140"/>
                  <a:pt x="55688" y="145219"/>
                </a:cubicBezTo>
                <a:cubicBezTo>
                  <a:pt x="54630" y="101298"/>
                  <a:pt x="13884" y="411919"/>
                  <a:pt x="20763" y="389694"/>
                </a:cubicBezTo>
                <a:cubicBezTo>
                  <a:pt x="27642" y="367469"/>
                  <a:pt x="84263" y="-34168"/>
                  <a:pt x="81088" y="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462855E-3A7B-4AD9-2532-C9E4A88D5D9F}"/>
              </a:ext>
            </a:extLst>
          </p:cNvPr>
          <p:cNvSpPr/>
          <p:nvPr/>
        </p:nvSpPr>
        <p:spPr>
          <a:xfrm>
            <a:off x="4381796" y="5092264"/>
            <a:ext cx="105442" cy="1005239"/>
          </a:xfrm>
          <a:custGeom>
            <a:avLst/>
            <a:gdLst>
              <a:gd name="connsiteX0" fmla="*/ 69554 w 105442"/>
              <a:gd name="connsiteY0" fmla="*/ 3611 h 1005239"/>
              <a:gd name="connsiteX1" fmla="*/ 2879 w 105442"/>
              <a:gd name="connsiteY1" fmla="*/ 524311 h 1005239"/>
              <a:gd name="connsiteX2" fmla="*/ 15579 w 105442"/>
              <a:gd name="connsiteY2" fmla="*/ 463986 h 1005239"/>
              <a:gd name="connsiteX3" fmla="*/ 47329 w 105442"/>
              <a:gd name="connsiteY3" fmla="*/ 797361 h 1005239"/>
              <a:gd name="connsiteX4" fmla="*/ 53679 w 105442"/>
              <a:gd name="connsiteY4" fmla="*/ 749736 h 1005239"/>
              <a:gd name="connsiteX5" fmla="*/ 104479 w 105442"/>
              <a:gd name="connsiteY5" fmla="*/ 1003736 h 1005239"/>
              <a:gd name="connsiteX6" fmla="*/ 82254 w 105442"/>
              <a:gd name="connsiteY6" fmla="*/ 835461 h 1005239"/>
              <a:gd name="connsiteX7" fmla="*/ 25104 w 105442"/>
              <a:gd name="connsiteY7" fmla="*/ 448111 h 1005239"/>
              <a:gd name="connsiteX8" fmla="*/ 34629 w 105442"/>
              <a:gd name="connsiteY8" fmla="*/ 565586 h 1005239"/>
              <a:gd name="connsiteX9" fmla="*/ 6054 w 105442"/>
              <a:gd name="connsiteY9" fmla="*/ 156011 h 1005239"/>
              <a:gd name="connsiteX10" fmla="*/ 12404 w 105442"/>
              <a:gd name="connsiteY10" fmla="*/ 286186 h 1005239"/>
              <a:gd name="connsiteX11" fmla="*/ 69554 w 105442"/>
              <a:gd name="connsiteY11" fmla="*/ 3611 h 10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42" h="1005239">
                <a:moveTo>
                  <a:pt x="69554" y="3611"/>
                </a:moveTo>
                <a:cubicBezTo>
                  <a:pt x="67967" y="43298"/>
                  <a:pt x="11875" y="447582"/>
                  <a:pt x="2879" y="524311"/>
                </a:cubicBezTo>
                <a:cubicBezTo>
                  <a:pt x="-6117" y="601040"/>
                  <a:pt x="8171" y="418478"/>
                  <a:pt x="15579" y="463986"/>
                </a:cubicBezTo>
                <a:cubicBezTo>
                  <a:pt x="22987" y="509494"/>
                  <a:pt x="40979" y="749736"/>
                  <a:pt x="47329" y="797361"/>
                </a:cubicBezTo>
                <a:cubicBezTo>
                  <a:pt x="53679" y="844986"/>
                  <a:pt x="44154" y="715340"/>
                  <a:pt x="53679" y="749736"/>
                </a:cubicBezTo>
                <a:cubicBezTo>
                  <a:pt x="63204" y="784132"/>
                  <a:pt x="99716" y="989448"/>
                  <a:pt x="104479" y="1003736"/>
                </a:cubicBezTo>
                <a:cubicBezTo>
                  <a:pt x="109242" y="1018024"/>
                  <a:pt x="95483" y="928065"/>
                  <a:pt x="82254" y="835461"/>
                </a:cubicBezTo>
                <a:cubicBezTo>
                  <a:pt x="69025" y="742857"/>
                  <a:pt x="33042" y="493090"/>
                  <a:pt x="25104" y="448111"/>
                </a:cubicBezTo>
                <a:cubicBezTo>
                  <a:pt x="17166" y="403132"/>
                  <a:pt x="37804" y="614269"/>
                  <a:pt x="34629" y="565586"/>
                </a:cubicBezTo>
                <a:cubicBezTo>
                  <a:pt x="31454" y="516903"/>
                  <a:pt x="9758" y="202578"/>
                  <a:pt x="6054" y="156011"/>
                </a:cubicBezTo>
                <a:cubicBezTo>
                  <a:pt x="2350" y="109444"/>
                  <a:pt x="762" y="308411"/>
                  <a:pt x="12404" y="286186"/>
                </a:cubicBezTo>
                <a:cubicBezTo>
                  <a:pt x="24046" y="263961"/>
                  <a:pt x="71141" y="-36076"/>
                  <a:pt x="69554" y="3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2ACFCB7-BEEC-39A3-4E7B-4A8BCA4F1196}"/>
              </a:ext>
            </a:extLst>
          </p:cNvPr>
          <p:cNvSpPr/>
          <p:nvPr/>
        </p:nvSpPr>
        <p:spPr>
          <a:xfrm>
            <a:off x="4481499" y="5027569"/>
            <a:ext cx="145273" cy="1111351"/>
          </a:xfrm>
          <a:custGeom>
            <a:avLst/>
            <a:gdLst>
              <a:gd name="connsiteX0" fmla="*/ 46051 w 145273"/>
              <a:gd name="connsiteY0" fmla="*/ 1631 h 1111351"/>
              <a:gd name="connsiteX1" fmla="*/ 42876 w 145273"/>
              <a:gd name="connsiteY1" fmla="*/ 766806 h 1111351"/>
              <a:gd name="connsiteX2" fmla="*/ 52401 w 145273"/>
              <a:gd name="connsiteY2" fmla="*/ 693781 h 1111351"/>
              <a:gd name="connsiteX3" fmla="*/ 4776 w 145273"/>
              <a:gd name="connsiteY3" fmla="*/ 1103356 h 1111351"/>
              <a:gd name="connsiteX4" fmla="*/ 17476 w 145273"/>
              <a:gd name="connsiteY4" fmla="*/ 935081 h 1111351"/>
              <a:gd name="connsiteX5" fmla="*/ 144476 w 145273"/>
              <a:gd name="connsiteY5" fmla="*/ 573131 h 1111351"/>
              <a:gd name="connsiteX6" fmla="*/ 71451 w 145273"/>
              <a:gd name="connsiteY6" fmla="*/ 754106 h 1111351"/>
              <a:gd name="connsiteX7" fmla="*/ 71451 w 145273"/>
              <a:gd name="connsiteY7" fmla="*/ 636631 h 1111351"/>
              <a:gd name="connsiteX8" fmla="*/ 71451 w 145273"/>
              <a:gd name="connsiteY8" fmla="*/ 458831 h 1111351"/>
              <a:gd name="connsiteX9" fmla="*/ 61926 w 145273"/>
              <a:gd name="connsiteY9" fmla="*/ 560431 h 1111351"/>
              <a:gd name="connsiteX10" fmla="*/ 46051 w 145273"/>
              <a:gd name="connsiteY10" fmla="*/ 1631 h 111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273" h="1111351">
                <a:moveTo>
                  <a:pt x="46051" y="1631"/>
                </a:moveTo>
                <a:cubicBezTo>
                  <a:pt x="42876" y="36027"/>
                  <a:pt x="41818" y="651448"/>
                  <a:pt x="42876" y="766806"/>
                </a:cubicBezTo>
                <a:cubicBezTo>
                  <a:pt x="43934" y="882164"/>
                  <a:pt x="58751" y="637689"/>
                  <a:pt x="52401" y="693781"/>
                </a:cubicBezTo>
                <a:cubicBezTo>
                  <a:pt x="46051" y="749873"/>
                  <a:pt x="10597" y="1063139"/>
                  <a:pt x="4776" y="1103356"/>
                </a:cubicBezTo>
                <a:cubicBezTo>
                  <a:pt x="-1045" y="1143573"/>
                  <a:pt x="-5807" y="1023452"/>
                  <a:pt x="17476" y="935081"/>
                </a:cubicBezTo>
                <a:cubicBezTo>
                  <a:pt x="40759" y="846710"/>
                  <a:pt x="135480" y="603294"/>
                  <a:pt x="144476" y="573131"/>
                </a:cubicBezTo>
                <a:cubicBezTo>
                  <a:pt x="153472" y="542969"/>
                  <a:pt x="83622" y="743523"/>
                  <a:pt x="71451" y="754106"/>
                </a:cubicBezTo>
                <a:cubicBezTo>
                  <a:pt x="59280" y="764689"/>
                  <a:pt x="71451" y="636631"/>
                  <a:pt x="71451" y="636631"/>
                </a:cubicBezTo>
                <a:cubicBezTo>
                  <a:pt x="71451" y="587419"/>
                  <a:pt x="73038" y="471531"/>
                  <a:pt x="71451" y="458831"/>
                </a:cubicBezTo>
                <a:cubicBezTo>
                  <a:pt x="69864" y="446131"/>
                  <a:pt x="68805" y="633456"/>
                  <a:pt x="61926" y="560431"/>
                </a:cubicBezTo>
                <a:cubicBezTo>
                  <a:pt x="55047" y="487406"/>
                  <a:pt x="49226" y="-32765"/>
                  <a:pt x="46051" y="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8C7FD74-E125-B98A-CC3B-CBE33CF50413}"/>
              </a:ext>
            </a:extLst>
          </p:cNvPr>
          <p:cNvSpPr/>
          <p:nvPr/>
        </p:nvSpPr>
        <p:spPr>
          <a:xfrm>
            <a:off x="4339297" y="5965824"/>
            <a:ext cx="83594" cy="313930"/>
          </a:xfrm>
          <a:custGeom>
            <a:avLst/>
            <a:gdLst>
              <a:gd name="connsiteX0" fmla="*/ 83478 w 83594"/>
              <a:gd name="connsiteY0" fmla="*/ 1 h 313930"/>
              <a:gd name="connsiteX1" fmla="*/ 42203 w 83594"/>
              <a:gd name="connsiteY1" fmla="*/ 171451 h 313930"/>
              <a:gd name="connsiteX2" fmla="*/ 80303 w 83594"/>
              <a:gd name="connsiteY2" fmla="*/ 311151 h 313930"/>
              <a:gd name="connsiteX3" fmla="*/ 58078 w 83594"/>
              <a:gd name="connsiteY3" fmla="*/ 254001 h 313930"/>
              <a:gd name="connsiteX4" fmla="*/ 928 w 83594"/>
              <a:gd name="connsiteY4" fmla="*/ 127001 h 313930"/>
              <a:gd name="connsiteX5" fmla="*/ 26328 w 83594"/>
              <a:gd name="connsiteY5" fmla="*/ 174626 h 313930"/>
              <a:gd name="connsiteX6" fmla="*/ 83478 w 83594"/>
              <a:gd name="connsiteY6" fmla="*/ 1 h 31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4" h="313930">
                <a:moveTo>
                  <a:pt x="83478" y="1"/>
                </a:moveTo>
                <a:cubicBezTo>
                  <a:pt x="86124" y="-528"/>
                  <a:pt x="42732" y="119593"/>
                  <a:pt x="42203" y="171451"/>
                </a:cubicBezTo>
                <a:cubicBezTo>
                  <a:pt x="41674" y="223309"/>
                  <a:pt x="77657" y="297393"/>
                  <a:pt x="80303" y="311151"/>
                </a:cubicBezTo>
                <a:cubicBezTo>
                  <a:pt x="82949" y="324909"/>
                  <a:pt x="71307" y="284693"/>
                  <a:pt x="58078" y="254001"/>
                </a:cubicBezTo>
                <a:cubicBezTo>
                  <a:pt x="44849" y="223309"/>
                  <a:pt x="6220" y="140230"/>
                  <a:pt x="928" y="127001"/>
                </a:cubicBezTo>
                <a:cubicBezTo>
                  <a:pt x="-4364" y="113772"/>
                  <a:pt x="14157" y="192618"/>
                  <a:pt x="26328" y="174626"/>
                </a:cubicBezTo>
                <a:cubicBezTo>
                  <a:pt x="38499" y="156634"/>
                  <a:pt x="80832" y="530"/>
                  <a:pt x="834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965DCF8-3F6E-0417-C381-B7E513EA0451}"/>
              </a:ext>
            </a:extLst>
          </p:cNvPr>
          <p:cNvSpPr/>
          <p:nvPr/>
        </p:nvSpPr>
        <p:spPr>
          <a:xfrm>
            <a:off x="4394153" y="6130641"/>
            <a:ext cx="187454" cy="190973"/>
          </a:xfrm>
          <a:custGeom>
            <a:avLst/>
            <a:gdLst>
              <a:gd name="connsiteX0" fmla="*/ 47 w 187454"/>
              <a:gd name="connsiteY0" fmla="*/ 155859 h 190973"/>
              <a:gd name="connsiteX1" fmla="*/ 98472 w 187454"/>
              <a:gd name="connsiteY1" fmla="*/ 12984 h 190973"/>
              <a:gd name="connsiteX2" fmla="*/ 120697 w 187454"/>
              <a:gd name="connsiteY2" fmla="*/ 89184 h 190973"/>
              <a:gd name="connsiteX3" fmla="*/ 187372 w 187454"/>
              <a:gd name="connsiteY3" fmla="*/ 190784 h 190973"/>
              <a:gd name="connsiteX4" fmla="*/ 133397 w 187454"/>
              <a:gd name="connsiteY4" fmla="*/ 111409 h 190973"/>
              <a:gd name="connsiteX5" fmla="*/ 85772 w 187454"/>
              <a:gd name="connsiteY5" fmla="*/ 284 h 190973"/>
              <a:gd name="connsiteX6" fmla="*/ 47 w 187454"/>
              <a:gd name="connsiteY6" fmla="*/ 155859 h 1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454" h="190973">
                <a:moveTo>
                  <a:pt x="47" y="155859"/>
                </a:moveTo>
                <a:cubicBezTo>
                  <a:pt x="2164" y="157976"/>
                  <a:pt x="78364" y="24096"/>
                  <a:pt x="98472" y="12984"/>
                </a:cubicBezTo>
                <a:cubicBezTo>
                  <a:pt x="118580" y="1872"/>
                  <a:pt x="105880" y="59551"/>
                  <a:pt x="120697" y="89184"/>
                </a:cubicBezTo>
                <a:cubicBezTo>
                  <a:pt x="135514" y="118817"/>
                  <a:pt x="185255" y="187080"/>
                  <a:pt x="187372" y="190784"/>
                </a:cubicBezTo>
                <a:cubicBezTo>
                  <a:pt x="189489" y="194488"/>
                  <a:pt x="150330" y="143159"/>
                  <a:pt x="133397" y="111409"/>
                </a:cubicBezTo>
                <a:cubicBezTo>
                  <a:pt x="116464" y="79659"/>
                  <a:pt x="104822" y="-5537"/>
                  <a:pt x="85772" y="284"/>
                </a:cubicBezTo>
                <a:cubicBezTo>
                  <a:pt x="66722" y="6105"/>
                  <a:pt x="-2070" y="153742"/>
                  <a:pt x="47" y="155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127EDD5-656E-0351-C01B-F68A2C6FAD4D}"/>
              </a:ext>
            </a:extLst>
          </p:cNvPr>
          <p:cNvSpPr/>
          <p:nvPr/>
        </p:nvSpPr>
        <p:spPr>
          <a:xfrm>
            <a:off x="4550784" y="5137838"/>
            <a:ext cx="91087" cy="629115"/>
          </a:xfrm>
          <a:custGeom>
            <a:avLst/>
            <a:gdLst>
              <a:gd name="connsiteX0" fmla="*/ 2166 w 91087"/>
              <a:gd name="connsiteY0" fmla="*/ 2487 h 629115"/>
              <a:gd name="connsiteX1" fmla="*/ 40266 w 91087"/>
              <a:gd name="connsiteY1" fmla="*/ 507312 h 629115"/>
              <a:gd name="connsiteX2" fmla="*/ 72016 w 91087"/>
              <a:gd name="connsiteY2" fmla="*/ 427937 h 629115"/>
              <a:gd name="connsiteX3" fmla="*/ 91066 w 91087"/>
              <a:gd name="connsiteY3" fmla="*/ 627962 h 629115"/>
              <a:gd name="connsiteX4" fmla="*/ 75191 w 91087"/>
              <a:gd name="connsiteY4" fmla="*/ 497787 h 629115"/>
              <a:gd name="connsiteX5" fmla="*/ 49791 w 91087"/>
              <a:gd name="connsiteY5" fmla="*/ 250137 h 629115"/>
              <a:gd name="connsiteX6" fmla="*/ 46616 w 91087"/>
              <a:gd name="connsiteY6" fmla="*/ 408887 h 629115"/>
              <a:gd name="connsiteX7" fmla="*/ 8516 w 91087"/>
              <a:gd name="connsiteY7" fmla="*/ 316812 h 629115"/>
              <a:gd name="connsiteX8" fmla="*/ 2166 w 91087"/>
              <a:gd name="connsiteY8" fmla="*/ 2487 h 62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87" h="629115">
                <a:moveTo>
                  <a:pt x="2166" y="2487"/>
                </a:moveTo>
                <a:cubicBezTo>
                  <a:pt x="7458" y="34237"/>
                  <a:pt x="28624" y="436404"/>
                  <a:pt x="40266" y="507312"/>
                </a:cubicBezTo>
                <a:cubicBezTo>
                  <a:pt x="51908" y="578220"/>
                  <a:pt x="63549" y="407829"/>
                  <a:pt x="72016" y="427937"/>
                </a:cubicBezTo>
                <a:cubicBezTo>
                  <a:pt x="80483" y="448045"/>
                  <a:pt x="90537" y="616320"/>
                  <a:pt x="91066" y="627962"/>
                </a:cubicBezTo>
                <a:cubicBezTo>
                  <a:pt x="91595" y="639604"/>
                  <a:pt x="82070" y="560758"/>
                  <a:pt x="75191" y="497787"/>
                </a:cubicBezTo>
                <a:cubicBezTo>
                  <a:pt x="68312" y="434816"/>
                  <a:pt x="54554" y="264954"/>
                  <a:pt x="49791" y="250137"/>
                </a:cubicBezTo>
                <a:cubicBezTo>
                  <a:pt x="45028" y="235320"/>
                  <a:pt x="53495" y="397775"/>
                  <a:pt x="46616" y="408887"/>
                </a:cubicBezTo>
                <a:cubicBezTo>
                  <a:pt x="39737" y="419999"/>
                  <a:pt x="14866" y="381370"/>
                  <a:pt x="8516" y="316812"/>
                </a:cubicBezTo>
                <a:cubicBezTo>
                  <a:pt x="2166" y="252254"/>
                  <a:pt x="-3126" y="-29263"/>
                  <a:pt x="2166" y="2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95396FE-7C98-9E6D-CF31-92A8160EFAE7}"/>
              </a:ext>
            </a:extLst>
          </p:cNvPr>
          <p:cNvSpPr/>
          <p:nvPr/>
        </p:nvSpPr>
        <p:spPr>
          <a:xfrm>
            <a:off x="4357629" y="5399525"/>
            <a:ext cx="100677" cy="710064"/>
          </a:xfrm>
          <a:custGeom>
            <a:avLst/>
            <a:gdLst>
              <a:gd name="connsiteX0" fmla="*/ 100071 w 100677"/>
              <a:gd name="connsiteY0" fmla="*/ 4325 h 710064"/>
              <a:gd name="connsiteX1" fmla="*/ 17521 w 100677"/>
              <a:gd name="connsiteY1" fmla="*/ 407550 h 710064"/>
              <a:gd name="connsiteX2" fmla="*/ 36571 w 100677"/>
              <a:gd name="connsiteY2" fmla="*/ 690125 h 710064"/>
              <a:gd name="connsiteX3" fmla="*/ 27046 w 100677"/>
              <a:gd name="connsiteY3" fmla="*/ 620275 h 710064"/>
              <a:gd name="connsiteX4" fmla="*/ 1646 w 100677"/>
              <a:gd name="connsiteY4" fmla="*/ 90050 h 710064"/>
              <a:gd name="connsiteX5" fmla="*/ 7996 w 100677"/>
              <a:gd name="connsiteY5" fmla="*/ 251975 h 710064"/>
              <a:gd name="connsiteX6" fmla="*/ 52446 w 100677"/>
              <a:gd name="connsiteY6" fmla="*/ 198000 h 710064"/>
              <a:gd name="connsiteX7" fmla="*/ 100071 w 100677"/>
              <a:gd name="connsiteY7" fmla="*/ 4325 h 7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677" h="710064">
                <a:moveTo>
                  <a:pt x="100071" y="4325"/>
                </a:moveTo>
                <a:cubicBezTo>
                  <a:pt x="94250" y="39250"/>
                  <a:pt x="28104" y="293250"/>
                  <a:pt x="17521" y="407550"/>
                </a:cubicBezTo>
                <a:cubicBezTo>
                  <a:pt x="6938" y="521850"/>
                  <a:pt x="34984" y="654671"/>
                  <a:pt x="36571" y="690125"/>
                </a:cubicBezTo>
                <a:cubicBezTo>
                  <a:pt x="38158" y="725579"/>
                  <a:pt x="32867" y="720288"/>
                  <a:pt x="27046" y="620275"/>
                </a:cubicBezTo>
                <a:cubicBezTo>
                  <a:pt x="21225" y="520263"/>
                  <a:pt x="4821" y="151433"/>
                  <a:pt x="1646" y="90050"/>
                </a:cubicBezTo>
                <a:cubicBezTo>
                  <a:pt x="-1529" y="28667"/>
                  <a:pt x="-471" y="233983"/>
                  <a:pt x="7996" y="251975"/>
                </a:cubicBezTo>
                <a:cubicBezTo>
                  <a:pt x="16463" y="269967"/>
                  <a:pt x="36571" y="239804"/>
                  <a:pt x="52446" y="198000"/>
                </a:cubicBezTo>
                <a:cubicBezTo>
                  <a:pt x="68321" y="156196"/>
                  <a:pt x="105892" y="-30600"/>
                  <a:pt x="100071" y="4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22F1572-F98E-02DB-41C6-5385FC38CC4D}"/>
              </a:ext>
            </a:extLst>
          </p:cNvPr>
          <p:cNvSpPr/>
          <p:nvPr/>
        </p:nvSpPr>
        <p:spPr>
          <a:xfrm>
            <a:off x="4296117" y="5927652"/>
            <a:ext cx="82848" cy="382962"/>
          </a:xfrm>
          <a:custGeom>
            <a:avLst/>
            <a:gdLst>
              <a:gd name="connsiteX0" fmla="*/ 47283 w 82848"/>
              <a:gd name="connsiteY0" fmla="*/ 73 h 382962"/>
              <a:gd name="connsiteX1" fmla="*/ 34583 w 82848"/>
              <a:gd name="connsiteY1" fmla="*/ 187398 h 382962"/>
              <a:gd name="connsiteX2" fmla="*/ 47283 w 82848"/>
              <a:gd name="connsiteY2" fmla="*/ 327098 h 382962"/>
              <a:gd name="connsiteX3" fmla="*/ 44108 w 82848"/>
              <a:gd name="connsiteY3" fmla="*/ 250898 h 382962"/>
              <a:gd name="connsiteX4" fmla="*/ 82208 w 82848"/>
              <a:gd name="connsiteY4" fmla="*/ 381073 h 382962"/>
              <a:gd name="connsiteX5" fmla="*/ 63158 w 82848"/>
              <a:gd name="connsiteY5" fmla="*/ 314398 h 382962"/>
              <a:gd name="connsiteX6" fmla="*/ 2833 w 82848"/>
              <a:gd name="connsiteY6" fmla="*/ 130248 h 382962"/>
              <a:gd name="connsiteX7" fmla="*/ 12358 w 82848"/>
              <a:gd name="connsiteY7" fmla="*/ 209623 h 382962"/>
              <a:gd name="connsiteX8" fmla="*/ 47283 w 82848"/>
              <a:gd name="connsiteY8" fmla="*/ 73 h 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48" h="382962">
                <a:moveTo>
                  <a:pt x="47283" y="73"/>
                </a:moveTo>
                <a:cubicBezTo>
                  <a:pt x="50987" y="-3631"/>
                  <a:pt x="34583" y="132894"/>
                  <a:pt x="34583" y="187398"/>
                </a:cubicBezTo>
                <a:cubicBezTo>
                  <a:pt x="34583" y="241902"/>
                  <a:pt x="45695" y="316515"/>
                  <a:pt x="47283" y="327098"/>
                </a:cubicBezTo>
                <a:cubicBezTo>
                  <a:pt x="48871" y="337681"/>
                  <a:pt x="38287" y="241902"/>
                  <a:pt x="44108" y="250898"/>
                </a:cubicBezTo>
                <a:cubicBezTo>
                  <a:pt x="49929" y="259894"/>
                  <a:pt x="79033" y="370490"/>
                  <a:pt x="82208" y="381073"/>
                </a:cubicBezTo>
                <a:cubicBezTo>
                  <a:pt x="85383" y="391656"/>
                  <a:pt x="76387" y="356202"/>
                  <a:pt x="63158" y="314398"/>
                </a:cubicBezTo>
                <a:cubicBezTo>
                  <a:pt x="49929" y="272594"/>
                  <a:pt x="11300" y="147710"/>
                  <a:pt x="2833" y="130248"/>
                </a:cubicBezTo>
                <a:cubicBezTo>
                  <a:pt x="-5634" y="112786"/>
                  <a:pt x="7066" y="227085"/>
                  <a:pt x="12358" y="209623"/>
                </a:cubicBezTo>
                <a:cubicBezTo>
                  <a:pt x="17650" y="192161"/>
                  <a:pt x="43579" y="3777"/>
                  <a:pt x="4728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4C48FA2-08E9-F8E2-5D95-98BAA4EB7284}"/>
              </a:ext>
            </a:extLst>
          </p:cNvPr>
          <p:cNvSpPr/>
          <p:nvPr/>
        </p:nvSpPr>
        <p:spPr>
          <a:xfrm>
            <a:off x="4533456" y="5873608"/>
            <a:ext cx="140972" cy="439176"/>
          </a:xfrm>
          <a:custGeom>
            <a:avLst/>
            <a:gdLst>
              <a:gd name="connsiteX0" fmla="*/ 29019 w 140972"/>
              <a:gd name="connsiteY0" fmla="*/ 142 h 439176"/>
              <a:gd name="connsiteX1" fmla="*/ 79819 w 140972"/>
              <a:gd name="connsiteY1" fmla="*/ 241442 h 439176"/>
              <a:gd name="connsiteX2" fmla="*/ 67119 w 140972"/>
              <a:gd name="connsiteY2" fmla="*/ 177942 h 439176"/>
              <a:gd name="connsiteX3" fmla="*/ 444 w 140972"/>
              <a:gd name="connsiteY3" fmla="*/ 323992 h 439176"/>
              <a:gd name="connsiteX4" fmla="*/ 38544 w 140972"/>
              <a:gd name="connsiteY4" fmla="*/ 323992 h 439176"/>
              <a:gd name="connsiteX5" fmla="*/ 48069 w 140972"/>
              <a:gd name="connsiteY5" fmla="*/ 390667 h 439176"/>
              <a:gd name="connsiteX6" fmla="*/ 19494 w 140972"/>
              <a:gd name="connsiteY6" fmla="*/ 435117 h 439176"/>
              <a:gd name="connsiteX7" fmla="*/ 140144 w 140972"/>
              <a:gd name="connsiteY7" fmla="*/ 285892 h 439176"/>
              <a:gd name="connsiteX8" fmla="*/ 70294 w 140972"/>
              <a:gd name="connsiteY8" fmla="*/ 358917 h 439176"/>
              <a:gd name="connsiteX9" fmla="*/ 22669 w 140972"/>
              <a:gd name="connsiteY9" fmla="*/ 323992 h 439176"/>
              <a:gd name="connsiteX10" fmla="*/ 51244 w 140972"/>
              <a:gd name="connsiteY10" fmla="*/ 247792 h 439176"/>
              <a:gd name="connsiteX11" fmla="*/ 70294 w 140972"/>
              <a:gd name="connsiteY11" fmla="*/ 206517 h 439176"/>
              <a:gd name="connsiteX12" fmla="*/ 29019 w 140972"/>
              <a:gd name="connsiteY12" fmla="*/ 142 h 43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972" h="439176">
                <a:moveTo>
                  <a:pt x="29019" y="142"/>
                </a:moveTo>
                <a:cubicBezTo>
                  <a:pt x="30607" y="5963"/>
                  <a:pt x="73469" y="211809"/>
                  <a:pt x="79819" y="241442"/>
                </a:cubicBezTo>
                <a:cubicBezTo>
                  <a:pt x="86169" y="271075"/>
                  <a:pt x="80348" y="164184"/>
                  <a:pt x="67119" y="177942"/>
                </a:cubicBezTo>
                <a:cubicBezTo>
                  <a:pt x="53890" y="191700"/>
                  <a:pt x="5206" y="299650"/>
                  <a:pt x="444" y="323992"/>
                </a:cubicBezTo>
                <a:cubicBezTo>
                  <a:pt x="-4318" y="348334"/>
                  <a:pt x="30607" y="312880"/>
                  <a:pt x="38544" y="323992"/>
                </a:cubicBezTo>
                <a:cubicBezTo>
                  <a:pt x="46482" y="335105"/>
                  <a:pt x="51244" y="372146"/>
                  <a:pt x="48069" y="390667"/>
                </a:cubicBezTo>
                <a:cubicBezTo>
                  <a:pt x="44894" y="409188"/>
                  <a:pt x="4148" y="452579"/>
                  <a:pt x="19494" y="435117"/>
                </a:cubicBezTo>
                <a:cubicBezTo>
                  <a:pt x="34840" y="417655"/>
                  <a:pt x="131677" y="298592"/>
                  <a:pt x="140144" y="285892"/>
                </a:cubicBezTo>
                <a:cubicBezTo>
                  <a:pt x="148611" y="273192"/>
                  <a:pt x="89873" y="352567"/>
                  <a:pt x="70294" y="358917"/>
                </a:cubicBezTo>
                <a:cubicBezTo>
                  <a:pt x="50715" y="365267"/>
                  <a:pt x="25844" y="342513"/>
                  <a:pt x="22669" y="323992"/>
                </a:cubicBezTo>
                <a:cubicBezTo>
                  <a:pt x="19494" y="305471"/>
                  <a:pt x="43306" y="267371"/>
                  <a:pt x="51244" y="247792"/>
                </a:cubicBezTo>
                <a:cubicBezTo>
                  <a:pt x="59182" y="228213"/>
                  <a:pt x="74527" y="244617"/>
                  <a:pt x="70294" y="206517"/>
                </a:cubicBezTo>
                <a:cubicBezTo>
                  <a:pt x="66061" y="168417"/>
                  <a:pt x="27431" y="-5679"/>
                  <a:pt x="29019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5DB21E4-3389-BEC6-2516-94D9F42FDF23}"/>
              </a:ext>
            </a:extLst>
          </p:cNvPr>
          <p:cNvSpPr/>
          <p:nvPr/>
        </p:nvSpPr>
        <p:spPr>
          <a:xfrm>
            <a:off x="4540248" y="5711551"/>
            <a:ext cx="90392" cy="403218"/>
          </a:xfrm>
          <a:custGeom>
            <a:avLst/>
            <a:gdLst>
              <a:gd name="connsiteX0" fmla="*/ 2 w 90392"/>
              <a:gd name="connsiteY0" fmla="*/ 274 h 403218"/>
              <a:gd name="connsiteX1" fmla="*/ 85727 w 90392"/>
              <a:gd name="connsiteY1" fmla="*/ 393974 h 403218"/>
              <a:gd name="connsiteX2" fmla="*/ 79377 w 90392"/>
              <a:gd name="connsiteY2" fmla="*/ 282849 h 403218"/>
              <a:gd name="connsiteX3" fmla="*/ 82552 w 90392"/>
              <a:gd name="connsiteY3" fmla="*/ 330474 h 403218"/>
              <a:gd name="connsiteX4" fmla="*/ 2 w 90392"/>
              <a:gd name="connsiteY4" fmla="*/ 274 h 40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92" h="403218">
                <a:moveTo>
                  <a:pt x="2" y="274"/>
                </a:moveTo>
                <a:cubicBezTo>
                  <a:pt x="531" y="10857"/>
                  <a:pt x="72498" y="346878"/>
                  <a:pt x="85727" y="393974"/>
                </a:cubicBezTo>
                <a:cubicBezTo>
                  <a:pt x="98956" y="441070"/>
                  <a:pt x="79906" y="293432"/>
                  <a:pt x="79377" y="282849"/>
                </a:cubicBezTo>
                <a:cubicBezTo>
                  <a:pt x="78848" y="272266"/>
                  <a:pt x="91548" y="372278"/>
                  <a:pt x="82552" y="330474"/>
                </a:cubicBezTo>
                <a:cubicBezTo>
                  <a:pt x="73556" y="288670"/>
                  <a:pt x="-527" y="-10309"/>
                  <a:pt x="2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ED6E43F-8E3E-14C1-F9BC-F934C0426798}"/>
              </a:ext>
            </a:extLst>
          </p:cNvPr>
          <p:cNvSpPr/>
          <p:nvPr/>
        </p:nvSpPr>
        <p:spPr>
          <a:xfrm>
            <a:off x="4541639" y="5680000"/>
            <a:ext cx="24025" cy="496983"/>
          </a:xfrm>
          <a:custGeom>
            <a:avLst/>
            <a:gdLst>
              <a:gd name="connsiteX0" fmla="*/ 24011 w 24025"/>
              <a:gd name="connsiteY0" fmla="*/ 3250 h 496983"/>
              <a:gd name="connsiteX1" fmla="*/ 1786 w 24025"/>
              <a:gd name="connsiteY1" fmla="*/ 489025 h 496983"/>
              <a:gd name="connsiteX2" fmla="*/ 4961 w 24025"/>
              <a:gd name="connsiteY2" fmla="*/ 285825 h 496983"/>
              <a:gd name="connsiteX3" fmla="*/ 24011 w 24025"/>
              <a:gd name="connsiteY3" fmla="*/ 3250 h 4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5" h="496983">
                <a:moveTo>
                  <a:pt x="24011" y="3250"/>
                </a:moveTo>
                <a:cubicBezTo>
                  <a:pt x="23482" y="37117"/>
                  <a:pt x="4961" y="441929"/>
                  <a:pt x="1786" y="489025"/>
                </a:cubicBezTo>
                <a:cubicBezTo>
                  <a:pt x="-1389" y="536121"/>
                  <a:pt x="-331" y="362025"/>
                  <a:pt x="4961" y="285825"/>
                </a:cubicBezTo>
                <a:cubicBezTo>
                  <a:pt x="10253" y="209625"/>
                  <a:pt x="24540" y="-30617"/>
                  <a:pt x="24011" y="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A02EC10-188A-C5F5-D878-6F319217EBF3}"/>
              </a:ext>
            </a:extLst>
          </p:cNvPr>
          <p:cNvSpPr/>
          <p:nvPr/>
        </p:nvSpPr>
        <p:spPr>
          <a:xfrm>
            <a:off x="4650752" y="5833957"/>
            <a:ext cx="45363" cy="322130"/>
          </a:xfrm>
          <a:custGeom>
            <a:avLst/>
            <a:gdLst>
              <a:gd name="connsiteX0" fmla="*/ 623 w 45363"/>
              <a:gd name="connsiteY0" fmla="*/ 1693 h 322130"/>
              <a:gd name="connsiteX1" fmla="*/ 45073 w 45363"/>
              <a:gd name="connsiteY1" fmla="*/ 316018 h 322130"/>
              <a:gd name="connsiteX2" fmla="*/ 19673 w 45363"/>
              <a:gd name="connsiteY2" fmla="*/ 195368 h 322130"/>
              <a:gd name="connsiteX3" fmla="*/ 623 w 45363"/>
              <a:gd name="connsiteY3" fmla="*/ 1693 h 3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63" h="322130">
                <a:moveTo>
                  <a:pt x="623" y="1693"/>
                </a:moveTo>
                <a:cubicBezTo>
                  <a:pt x="4856" y="21801"/>
                  <a:pt x="41898" y="283739"/>
                  <a:pt x="45073" y="316018"/>
                </a:cubicBezTo>
                <a:cubicBezTo>
                  <a:pt x="48248" y="348297"/>
                  <a:pt x="24436" y="244581"/>
                  <a:pt x="19673" y="195368"/>
                </a:cubicBezTo>
                <a:cubicBezTo>
                  <a:pt x="14911" y="146156"/>
                  <a:pt x="-3610" y="-18415"/>
                  <a:pt x="623" y="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CDCCB62-B898-06F9-B418-5EB7BC2AE1C0}"/>
              </a:ext>
            </a:extLst>
          </p:cNvPr>
          <p:cNvSpPr/>
          <p:nvPr/>
        </p:nvSpPr>
        <p:spPr>
          <a:xfrm>
            <a:off x="4245090" y="5796726"/>
            <a:ext cx="57470" cy="465993"/>
          </a:xfrm>
          <a:custGeom>
            <a:avLst/>
            <a:gdLst>
              <a:gd name="connsiteX0" fmla="*/ 44335 w 57470"/>
              <a:gd name="connsiteY0" fmla="*/ 824 h 465993"/>
              <a:gd name="connsiteX1" fmla="*/ 31635 w 57470"/>
              <a:gd name="connsiteY1" fmla="*/ 286574 h 465993"/>
              <a:gd name="connsiteX2" fmla="*/ 57035 w 57470"/>
              <a:gd name="connsiteY2" fmla="*/ 461199 h 465993"/>
              <a:gd name="connsiteX3" fmla="*/ 44335 w 57470"/>
              <a:gd name="connsiteY3" fmla="*/ 394524 h 465993"/>
              <a:gd name="connsiteX4" fmla="*/ 3060 w 57470"/>
              <a:gd name="connsiteY4" fmla="*/ 162749 h 465993"/>
              <a:gd name="connsiteX5" fmla="*/ 6235 w 57470"/>
              <a:gd name="connsiteY5" fmla="*/ 197674 h 465993"/>
              <a:gd name="connsiteX6" fmla="*/ 44335 w 57470"/>
              <a:gd name="connsiteY6" fmla="*/ 824 h 46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70" h="465993">
                <a:moveTo>
                  <a:pt x="44335" y="824"/>
                </a:moveTo>
                <a:cubicBezTo>
                  <a:pt x="48568" y="15641"/>
                  <a:pt x="29518" y="209845"/>
                  <a:pt x="31635" y="286574"/>
                </a:cubicBezTo>
                <a:cubicBezTo>
                  <a:pt x="33752" y="363303"/>
                  <a:pt x="54918" y="443207"/>
                  <a:pt x="57035" y="461199"/>
                </a:cubicBezTo>
                <a:cubicBezTo>
                  <a:pt x="59152" y="479191"/>
                  <a:pt x="53331" y="444266"/>
                  <a:pt x="44335" y="394524"/>
                </a:cubicBezTo>
                <a:cubicBezTo>
                  <a:pt x="35339" y="344782"/>
                  <a:pt x="9410" y="195557"/>
                  <a:pt x="3060" y="162749"/>
                </a:cubicBezTo>
                <a:cubicBezTo>
                  <a:pt x="-3290" y="129941"/>
                  <a:pt x="1472" y="219899"/>
                  <a:pt x="6235" y="197674"/>
                </a:cubicBezTo>
                <a:cubicBezTo>
                  <a:pt x="10997" y="175449"/>
                  <a:pt x="40102" y="-13993"/>
                  <a:pt x="44335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E7D1699D-7799-1ADE-55BA-31298F650589}"/>
              </a:ext>
            </a:extLst>
          </p:cNvPr>
          <p:cNvSpPr/>
          <p:nvPr/>
        </p:nvSpPr>
        <p:spPr>
          <a:xfrm>
            <a:off x="4022595" y="6095787"/>
            <a:ext cx="41708" cy="168825"/>
          </a:xfrm>
          <a:custGeom>
            <a:avLst/>
            <a:gdLst>
              <a:gd name="connsiteX0" fmla="*/ 25530 w 41708"/>
              <a:gd name="connsiteY0" fmla="*/ 213 h 168825"/>
              <a:gd name="connsiteX1" fmla="*/ 19180 w 41708"/>
              <a:gd name="connsiteY1" fmla="*/ 108163 h 168825"/>
              <a:gd name="connsiteX2" fmla="*/ 41405 w 41708"/>
              <a:gd name="connsiteY2" fmla="*/ 168488 h 168825"/>
              <a:gd name="connsiteX3" fmla="*/ 130 w 41708"/>
              <a:gd name="connsiteY3" fmla="*/ 82763 h 168825"/>
              <a:gd name="connsiteX4" fmla="*/ 25530 w 41708"/>
              <a:gd name="connsiteY4" fmla="*/ 213 h 16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08" h="168825">
                <a:moveTo>
                  <a:pt x="25530" y="213"/>
                </a:moveTo>
                <a:cubicBezTo>
                  <a:pt x="28705" y="4446"/>
                  <a:pt x="16534" y="80117"/>
                  <a:pt x="19180" y="108163"/>
                </a:cubicBezTo>
                <a:cubicBezTo>
                  <a:pt x="21826" y="136209"/>
                  <a:pt x="44580" y="172721"/>
                  <a:pt x="41405" y="168488"/>
                </a:cubicBezTo>
                <a:cubicBezTo>
                  <a:pt x="38230" y="164255"/>
                  <a:pt x="2247" y="109751"/>
                  <a:pt x="130" y="82763"/>
                </a:cubicBezTo>
                <a:cubicBezTo>
                  <a:pt x="-1987" y="55776"/>
                  <a:pt x="22355" y="-4020"/>
                  <a:pt x="25530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C70F8AD1-1935-DDA4-2B4C-44CE2E325218}"/>
              </a:ext>
            </a:extLst>
          </p:cNvPr>
          <p:cNvSpPr/>
          <p:nvPr/>
        </p:nvSpPr>
        <p:spPr>
          <a:xfrm>
            <a:off x="3996923" y="6010269"/>
            <a:ext cx="76634" cy="304901"/>
          </a:xfrm>
          <a:custGeom>
            <a:avLst/>
            <a:gdLst>
              <a:gd name="connsiteX0" fmla="*/ 76602 w 76634"/>
              <a:gd name="connsiteY0" fmla="*/ 6 h 304901"/>
              <a:gd name="connsiteX1" fmla="*/ 9927 w 76634"/>
              <a:gd name="connsiteY1" fmla="*/ 149231 h 304901"/>
              <a:gd name="connsiteX2" fmla="*/ 6752 w 76634"/>
              <a:gd name="connsiteY2" fmla="*/ 177806 h 304901"/>
              <a:gd name="connsiteX3" fmla="*/ 44852 w 76634"/>
              <a:gd name="connsiteY3" fmla="*/ 304806 h 304901"/>
              <a:gd name="connsiteX4" fmla="*/ 402 w 76634"/>
              <a:gd name="connsiteY4" fmla="*/ 155581 h 304901"/>
              <a:gd name="connsiteX5" fmla="*/ 76602 w 76634"/>
              <a:gd name="connsiteY5" fmla="*/ 6 h 30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34" h="304901">
                <a:moveTo>
                  <a:pt x="76602" y="6"/>
                </a:moveTo>
                <a:cubicBezTo>
                  <a:pt x="78190" y="-1052"/>
                  <a:pt x="21569" y="119598"/>
                  <a:pt x="9927" y="149231"/>
                </a:cubicBezTo>
                <a:cubicBezTo>
                  <a:pt x="-1715" y="178864"/>
                  <a:pt x="931" y="151877"/>
                  <a:pt x="6752" y="177806"/>
                </a:cubicBezTo>
                <a:cubicBezTo>
                  <a:pt x="12573" y="203735"/>
                  <a:pt x="45910" y="308510"/>
                  <a:pt x="44852" y="304806"/>
                </a:cubicBezTo>
                <a:cubicBezTo>
                  <a:pt x="43794" y="301102"/>
                  <a:pt x="-4890" y="203206"/>
                  <a:pt x="402" y="155581"/>
                </a:cubicBezTo>
                <a:cubicBezTo>
                  <a:pt x="5694" y="107956"/>
                  <a:pt x="75014" y="1064"/>
                  <a:pt x="766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1799A55D-6F6D-A73B-1EEE-B73CC968A0E4}"/>
              </a:ext>
            </a:extLst>
          </p:cNvPr>
          <p:cNvSpPr/>
          <p:nvPr/>
        </p:nvSpPr>
        <p:spPr>
          <a:xfrm>
            <a:off x="4074843" y="6045198"/>
            <a:ext cx="59219" cy="222255"/>
          </a:xfrm>
          <a:custGeom>
            <a:avLst/>
            <a:gdLst>
              <a:gd name="connsiteX0" fmla="*/ 59007 w 59219"/>
              <a:gd name="connsiteY0" fmla="*/ 2 h 222255"/>
              <a:gd name="connsiteX1" fmla="*/ 20907 w 59219"/>
              <a:gd name="connsiteY1" fmla="*/ 98427 h 222255"/>
              <a:gd name="connsiteX2" fmla="*/ 11382 w 59219"/>
              <a:gd name="connsiteY2" fmla="*/ 136527 h 222255"/>
              <a:gd name="connsiteX3" fmla="*/ 14557 w 59219"/>
              <a:gd name="connsiteY3" fmla="*/ 222252 h 222255"/>
              <a:gd name="connsiteX4" fmla="*/ 11382 w 59219"/>
              <a:gd name="connsiteY4" fmla="*/ 139702 h 222255"/>
              <a:gd name="connsiteX5" fmla="*/ 1857 w 59219"/>
              <a:gd name="connsiteY5" fmla="*/ 95252 h 222255"/>
              <a:gd name="connsiteX6" fmla="*/ 59007 w 59219"/>
              <a:gd name="connsiteY6" fmla="*/ 2 h 2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19" h="222255">
                <a:moveTo>
                  <a:pt x="59007" y="2"/>
                </a:moveTo>
                <a:cubicBezTo>
                  <a:pt x="62182" y="531"/>
                  <a:pt x="28844" y="75673"/>
                  <a:pt x="20907" y="98427"/>
                </a:cubicBezTo>
                <a:cubicBezTo>
                  <a:pt x="12969" y="121181"/>
                  <a:pt x="12440" y="115890"/>
                  <a:pt x="11382" y="136527"/>
                </a:cubicBezTo>
                <a:cubicBezTo>
                  <a:pt x="10324" y="157164"/>
                  <a:pt x="14557" y="221723"/>
                  <a:pt x="14557" y="222252"/>
                </a:cubicBezTo>
                <a:cubicBezTo>
                  <a:pt x="14557" y="222781"/>
                  <a:pt x="13499" y="160869"/>
                  <a:pt x="11382" y="139702"/>
                </a:cubicBezTo>
                <a:cubicBezTo>
                  <a:pt x="9265" y="118535"/>
                  <a:pt x="-5022" y="114831"/>
                  <a:pt x="1857" y="95252"/>
                </a:cubicBezTo>
                <a:cubicBezTo>
                  <a:pt x="8736" y="75673"/>
                  <a:pt x="55832" y="-527"/>
                  <a:pt x="5900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6F9D06D-0339-8A9E-C85D-8C3F5751F1CA}"/>
              </a:ext>
            </a:extLst>
          </p:cNvPr>
          <p:cNvSpPr/>
          <p:nvPr/>
        </p:nvSpPr>
        <p:spPr>
          <a:xfrm>
            <a:off x="4565546" y="6034417"/>
            <a:ext cx="166828" cy="375909"/>
          </a:xfrm>
          <a:custGeom>
            <a:avLst/>
            <a:gdLst>
              <a:gd name="connsiteX0" fmla="*/ 165204 w 166828"/>
              <a:gd name="connsiteY0" fmla="*/ 1258 h 375909"/>
              <a:gd name="connsiteX1" fmla="*/ 139804 w 166828"/>
              <a:gd name="connsiteY1" fmla="*/ 134608 h 375909"/>
              <a:gd name="connsiteX2" fmla="*/ 85829 w 166828"/>
              <a:gd name="connsiteY2" fmla="*/ 267958 h 375909"/>
              <a:gd name="connsiteX3" fmla="*/ 130279 w 166828"/>
              <a:gd name="connsiteY3" fmla="*/ 201283 h 375909"/>
              <a:gd name="connsiteX4" fmla="*/ 104 w 166828"/>
              <a:gd name="connsiteY4" fmla="*/ 375908 h 375909"/>
              <a:gd name="connsiteX5" fmla="*/ 108054 w 166828"/>
              <a:gd name="connsiteY5" fmla="*/ 198108 h 375909"/>
              <a:gd name="connsiteX6" fmla="*/ 95354 w 166828"/>
              <a:gd name="connsiteY6" fmla="*/ 217158 h 375909"/>
              <a:gd name="connsiteX7" fmla="*/ 165204 w 166828"/>
              <a:gd name="connsiteY7" fmla="*/ 1258 h 3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28" h="375909">
                <a:moveTo>
                  <a:pt x="165204" y="1258"/>
                </a:moveTo>
                <a:cubicBezTo>
                  <a:pt x="172612" y="-12500"/>
                  <a:pt x="153033" y="90158"/>
                  <a:pt x="139804" y="134608"/>
                </a:cubicBezTo>
                <a:cubicBezTo>
                  <a:pt x="126575" y="179058"/>
                  <a:pt x="87416" y="256846"/>
                  <a:pt x="85829" y="267958"/>
                </a:cubicBezTo>
                <a:cubicBezTo>
                  <a:pt x="84242" y="279070"/>
                  <a:pt x="144567" y="183291"/>
                  <a:pt x="130279" y="201283"/>
                </a:cubicBezTo>
                <a:cubicBezTo>
                  <a:pt x="115991" y="219275"/>
                  <a:pt x="3808" y="376437"/>
                  <a:pt x="104" y="375908"/>
                </a:cubicBezTo>
                <a:cubicBezTo>
                  <a:pt x="-3600" y="375379"/>
                  <a:pt x="92179" y="224566"/>
                  <a:pt x="108054" y="198108"/>
                </a:cubicBezTo>
                <a:cubicBezTo>
                  <a:pt x="123929" y="171650"/>
                  <a:pt x="84241" y="249966"/>
                  <a:pt x="95354" y="217158"/>
                </a:cubicBezTo>
                <a:cubicBezTo>
                  <a:pt x="106466" y="184350"/>
                  <a:pt x="157796" y="15016"/>
                  <a:pt x="165204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62C016E5-64BD-0286-2605-2DDB8D1E0B86}"/>
              </a:ext>
            </a:extLst>
          </p:cNvPr>
          <p:cNvSpPr/>
          <p:nvPr/>
        </p:nvSpPr>
        <p:spPr>
          <a:xfrm>
            <a:off x="4095209" y="6045167"/>
            <a:ext cx="89724" cy="222361"/>
          </a:xfrm>
          <a:custGeom>
            <a:avLst/>
            <a:gdLst>
              <a:gd name="connsiteX0" fmla="*/ 89441 w 89724"/>
              <a:gd name="connsiteY0" fmla="*/ 33 h 222361"/>
              <a:gd name="connsiteX1" fmla="*/ 29116 w 89724"/>
              <a:gd name="connsiteY1" fmla="*/ 127033 h 222361"/>
              <a:gd name="connsiteX2" fmla="*/ 38641 w 89724"/>
              <a:gd name="connsiteY2" fmla="*/ 177833 h 222361"/>
              <a:gd name="connsiteX3" fmla="*/ 70391 w 89724"/>
              <a:gd name="connsiteY3" fmla="*/ 222283 h 222361"/>
              <a:gd name="connsiteX4" fmla="*/ 41816 w 89724"/>
              <a:gd name="connsiteY4" fmla="*/ 187358 h 222361"/>
              <a:gd name="connsiteX5" fmla="*/ 541 w 89724"/>
              <a:gd name="connsiteY5" fmla="*/ 139733 h 222361"/>
              <a:gd name="connsiteX6" fmla="*/ 89441 w 89724"/>
              <a:gd name="connsiteY6" fmla="*/ 33 h 22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4" h="222361">
                <a:moveTo>
                  <a:pt x="89441" y="33"/>
                </a:moveTo>
                <a:cubicBezTo>
                  <a:pt x="94203" y="-2084"/>
                  <a:pt x="37583" y="97400"/>
                  <a:pt x="29116" y="127033"/>
                </a:cubicBezTo>
                <a:cubicBezTo>
                  <a:pt x="20649" y="156666"/>
                  <a:pt x="31762" y="161958"/>
                  <a:pt x="38641" y="177833"/>
                </a:cubicBezTo>
                <a:cubicBezTo>
                  <a:pt x="45520" y="193708"/>
                  <a:pt x="69862" y="220696"/>
                  <a:pt x="70391" y="222283"/>
                </a:cubicBezTo>
                <a:cubicBezTo>
                  <a:pt x="70920" y="223870"/>
                  <a:pt x="53458" y="201116"/>
                  <a:pt x="41816" y="187358"/>
                </a:cubicBezTo>
                <a:cubicBezTo>
                  <a:pt x="30174" y="173600"/>
                  <a:pt x="-4751" y="164604"/>
                  <a:pt x="541" y="139733"/>
                </a:cubicBezTo>
                <a:cubicBezTo>
                  <a:pt x="5833" y="114862"/>
                  <a:pt x="84679" y="2150"/>
                  <a:pt x="8944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8506D14D-D3C0-2BF3-ED29-EDF14E8F8655}"/>
              </a:ext>
            </a:extLst>
          </p:cNvPr>
          <p:cNvSpPr/>
          <p:nvPr/>
        </p:nvSpPr>
        <p:spPr>
          <a:xfrm>
            <a:off x="4159159" y="6146767"/>
            <a:ext cx="314741" cy="276487"/>
          </a:xfrm>
          <a:custGeom>
            <a:avLst/>
            <a:gdLst>
              <a:gd name="connsiteX0" fmla="*/ 91 w 314741"/>
              <a:gd name="connsiteY0" fmla="*/ 107983 h 276487"/>
              <a:gd name="connsiteX1" fmla="*/ 152491 w 314741"/>
              <a:gd name="connsiteY1" fmla="*/ 155608 h 276487"/>
              <a:gd name="connsiteX2" fmla="*/ 276316 w 314741"/>
              <a:gd name="connsiteY2" fmla="*/ 225458 h 276487"/>
              <a:gd name="connsiteX3" fmla="*/ 238216 w 314741"/>
              <a:gd name="connsiteY3" fmla="*/ 181008 h 276487"/>
              <a:gd name="connsiteX4" fmla="*/ 314416 w 314741"/>
              <a:gd name="connsiteY4" fmla="*/ 276258 h 276487"/>
              <a:gd name="connsiteX5" fmla="*/ 263616 w 314741"/>
              <a:gd name="connsiteY5" fmla="*/ 206408 h 276487"/>
              <a:gd name="connsiteX6" fmla="*/ 212816 w 314741"/>
              <a:gd name="connsiteY6" fmla="*/ 165133 h 276487"/>
              <a:gd name="connsiteX7" fmla="*/ 184241 w 314741"/>
              <a:gd name="connsiteY7" fmla="*/ 123858 h 276487"/>
              <a:gd name="connsiteX8" fmla="*/ 149316 w 314741"/>
              <a:gd name="connsiteY8" fmla="*/ 33 h 276487"/>
              <a:gd name="connsiteX9" fmla="*/ 174716 w 314741"/>
              <a:gd name="connsiteY9" fmla="*/ 136558 h 276487"/>
              <a:gd name="connsiteX10" fmla="*/ 91 w 314741"/>
              <a:gd name="connsiteY10" fmla="*/ 107983 h 2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41" h="276487">
                <a:moveTo>
                  <a:pt x="91" y="107983"/>
                </a:moveTo>
                <a:cubicBezTo>
                  <a:pt x="-3613" y="111158"/>
                  <a:pt x="106454" y="136029"/>
                  <a:pt x="152491" y="155608"/>
                </a:cubicBezTo>
                <a:cubicBezTo>
                  <a:pt x="198529" y="175187"/>
                  <a:pt x="262029" y="221225"/>
                  <a:pt x="276316" y="225458"/>
                </a:cubicBezTo>
                <a:cubicBezTo>
                  <a:pt x="290603" y="229691"/>
                  <a:pt x="231866" y="172541"/>
                  <a:pt x="238216" y="181008"/>
                </a:cubicBezTo>
                <a:cubicBezTo>
                  <a:pt x="244566" y="189475"/>
                  <a:pt x="310183" y="272025"/>
                  <a:pt x="314416" y="276258"/>
                </a:cubicBezTo>
                <a:cubicBezTo>
                  <a:pt x="318649" y="280491"/>
                  <a:pt x="280549" y="224929"/>
                  <a:pt x="263616" y="206408"/>
                </a:cubicBezTo>
                <a:cubicBezTo>
                  <a:pt x="246683" y="187887"/>
                  <a:pt x="226045" y="178891"/>
                  <a:pt x="212816" y="165133"/>
                </a:cubicBezTo>
                <a:cubicBezTo>
                  <a:pt x="199587" y="151375"/>
                  <a:pt x="194824" y="151375"/>
                  <a:pt x="184241" y="123858"/>
                </a:cubicBezTo>
                <a:cubicBezTo>
                  <a:pt x="173658" y="96341"/>
                  <a:pt x="150904" y="-2084"/>
                  <a:pt x="149316" y="33"/>
                </a:cubicBezTo>
                <a:cubicBezTo>
                  <a:pt x="147728" y="2150"/>
                  <a:pt x="192708" y="118566"/>
                  <a:pt x="174716" y="136558"/>
                </a:cubicBezTo>
                <a:cubicBezTo>
                  <a:pt x="156724" y="154550"/>
                  <a:pt x="3795" y="104808"/>
                  <a:pt x="91" y="107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B105D762-7D40-722C-3751-235FF4D517D5}"/>
              </a:ext>
            </a:extLst>
          </p:cNvPr>
          <p:cNvSpPr/>
          <p:nvPr/>
        </p:nvSpPr>
        <p:spPr>
          <a:xfrm>
            <a:off x="4650296" y="5551406"/>
            <a:ext cx="61849" cy="457776"/>
          </a:xfrm>
          <a:custGeom>
            <a:avLst/>
            <a:gdLst>
              <a:gd name="connsiteX0" fmla="*/ 1079 w 61849"/>
              <a:gd name="connsiteY0" fmla="*/ 1669 h 457776"/>
              <a:gd name="connsiteX1" fmla="*/ 61404 w 61849"/>
              <a:gd name="connsiteY1" fmla="*/ 446169 h 457776"/>
              <a:gd name="connsiteX2" fmla="*/ 26479 w 61849"/>
              <a:gd name="connsiteY2" fmla="*/ 300119 h 457776"/>
              <a:gd name="connsiteX3" fmla="*/ 1079 w 61849"/>
              <a:gd name="connsiteY3" fmla="*/ 1669 h 4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49" h="457776">
                <a:moveTo>
                  <a:pt x="1079" y="1669"/>
                </a:moveTo>
                <a:cubicBezTo>
                  <a:pt x="6900" y="26011"/>
                  <a:pt x="57171" y="396427"/>
                  <a:pt x="61404" y="446169"/>
                </a:cubicBezTo>
                <a:cubicBezTo>
                  <a:pt x="65637" y="495911"/>
                  <a:pt x="38650" y="374202"/>
                  <a:pt x="26479" y="300119"/>
                </a:cubicBezTo>
                <a:cubicBezTo>
                  <a:pt x="14308" y="226036"/>
                  <a:pt x="-4742" y="-22673"/>
                  <a:pt x="1079" y="1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A79795AA-10A2-318D-59D0-4EE70326DA07}"/>
              </a:ext>
            </a:extLst>
          </p:cNvPr>
          <p:cNvSpPr/>
          <p:nvPr/>
        </p:nvSpPr>
        <p:spPr>
          <a:xfrm>
            <a:off x="4637301" y="6126258"/>
            <a:ext cx="310294" cy="215227"/>
          </a:xfrm>
          <a:custGeom>
            <a:avLst/>
            <a:gdLst>
              <a:gd name="connsiteX0" fmla="*/ 4549 w 310294"/>
              <a:gd name="connsiteY0" fmla="*/ 214217 h 215227"/>
              <a:gd name="connsiteX1" fmla="*/ 109324 w 310294"/>
              <a:gd name="connsiteY1" fmla="*/ 160242 h 215227"/>
              <a:gd name="connsiteX2" fmla="*/ 261724 w 310294"/>
              <a:gd name="connsiteY2" fmla="*/ 122142 h 215227"/>
              <a:gd name="connsiteX3" fmla="*/ 226799 w 310294"/>
              <a:gd name="connsiteY3" fmla="*/ 128492 h 215227"/>
              <a:gd name="connsiteX4" fmla="*/ 283949 w 310294"/>
              <a:gd name="connsiteY4" fmla="*/ 106267 h 215227"/>
              <a:gd name="connsiteX5" fmla="*/ 293474 w 310294"/>
              <a:gd name="connsiteY5" fmla="*/ 52292 h 215227"/>
              <a:gd name="connsiteX6" fmla="*/ 293474 w 310294"/>
              <a:gd name="connsiteY6" fmla="*/ 1492 h 215227"/>
              <a:gd name="connsiteX7" fmla="*/ 309349 w 310294"/>
              <a:gd name="connsiteY7" fmla="*/ 112617 h 215227"/>
              <a:gd name="connsiteX8" fmla="*/ 261724 w 310294"/>
              <a:gd name="connsiteY8" fmla="*/ 109442 h 215227"/>
              <a:gd name="connsiteX9" fmla="*/ 4549 w 310294"/>
              <a:gd name="connsiteY9" fmla="*/ 214217 h 2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294" h="215227">
                <a:moveTo>
                  <a:pt x="4549" y="214217"/>
                </a:moveTo>
                <a:cubicBezTo>
                  <a:pt x="-20851" y="222684"/>
                  <a:pt x="66461" y="175588"/>
                  <a:pt x="109324" y="160242"/>
                </a:cubicBezTo>
                <a:cubicBezTo>
                  <a:pt x="152187" y="144896"/>
                  <a:pt x="242145" y="127434"/>
                  <a:pt x="261724" y="122142"/>
                </a:cubicBezTo>
                <a:cubicBezTo>
                  <a:pt x="281303" y="116850"/>
                  <a:pt x="223095" y="131138"/>
                  <a:pt x="226799" y="128492"/>
                </a:cubicBezTo>
                <a:cubicBezTo>
                  <a:pt x="230503" y="125846"/>
                  <a:pt x="272837" y="118967"/>
                  <a:pt x="283949" y="106267"/>
                </a:cubicBezTo>
                <a:cubicBezTo>
                  <a:pt x="295061" y="93567"/>
                  <a:pt x="291887" y="69754"/>
                  <a:pt x="293474" y="52292"/>
                </a:cubicBezTo>
                <a:cubicBezTo>
                  <a:pt x="295061" y="34830"/>
                  <a:pt x="290828" y="-8562"/>
                  <a:pt x="293474" y="1492"/>
                </a:cubicBezTo>
                <a:cubicBezTo>
                  <a:pt x="296120" y="11546"/>
                  <a:pt x="314641" y="94625"/>
                  <a:pt x="309349" y="112617"/>
                </a:cubicBezTo>
                <a:cubicBezTo>
                  <a:pt x="304057" y="130609"/>
                  <a:pt x="310407" y="93567"/>
                  <a:pt x="261724" y="109442"/>
                </a:cubicBezTo>
                <a:cubicBezTo>
                  <a:pt x="213041" y="125317"/>
                  <a:pt x="29949" y="205750"/>
                  <a:pt x="4549" y="214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C7EB26C-AD78-704D-9E11-3D16715824B1}"/>
              </a:ext>
            </a:extLst>
          </p:cNvPr>
          <p:cNvSpPr/>
          <p:nvPr/>
        </p:nvSpPr>
        <p:spPr>
          <a:xfrm>
            <a:off x="4682363" y="5908580"/>
            <a:ext cx="137895" cy="413207"/>
          </a:xfrm>
          <a:custGeom>
            <a:avLst/>
            <a:gdLst>
              <a:gd name="connsiteX0" fmla="*/ 61087 w 137895"/>
              <a:gd name="connsiteY0" fmla="*/ 95 h 413207"/>
              <a:gd name="connsiteX1" fmla="*/ 83312 w 137895"/>
              <a:gd name="connsiteY1" fmla="*/ 238220 h 413207"/>
              <a:gd name="connsiteX2" fmla="*/ 762 w 137895"/>
              <a:gd name="connsiteY2" fmla="*/ 409670 h 413207"/>
              <a:gd name="connsiteX3" fmla="*/ 45212 w 137895"/>
              <a:gd name="connsiteY3" fmla="*/ 352520 h 413207"/>
              <a:gd name="connsiteX4" fmla="*/ 96012 w 137895"/>
              <a:gd name="connsiteY4" fmla="*/ 333470 h 413207"/>
              <a:gd name="connsiteX5" fmla="*/ 137287 w 137895"/>
              <a:gd name="connsiteY5" fmla="*/ 349345 h 413207"/>
              <a:gd name="connsiteX6" fmla="*/ 115062 w 137895"/>
              <a:gd name="connsiteY6" fmla="*/ 323945 h 413207"/>
              <a:gd name="connsiteX7" fmla="*/ 42037 w 137895"/>
              <a:gd name="connsiteY7" fmla="*/ 333470 h 413207"/>
              <a:gd name="connsiteX8" fmla="*/ 67437 w 137895"/>
              <a:gd name="connsiteY8" fmla="*/ 266795 h 413207"/>
              <a:gd name="connsiteX9" fmla="*/ 61087 w 137895"/>
              <a:gd name="connsiteY9" fmla="*/ 95 h 4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95" h="413207">
                <a:moveTo>
                  <a:pt x="61087" y="95"/>
                </a:moveTo>
                <a:cubicBezTo>
                  <a:pt x="63733" y="-4667"/>
                  <a:pt x="93366" y="169957"/>
                  <a:pt x="83312" y="238220"/>
                </a:cubicBezTo>
                <a:cubicBezTo>
                  <a:pt x="73258" y="306483"/>
                  <a:pt x="7112" y="390620"/>
                  <a:pt x="762" y="409670"/>
                </a:cubicBezTo>
                <a:cubicBezTo>
                  <a:pt x="-5588" y="428720"/>
                  <a:pt x="29337" y="365220"/>
                  <a:pt x="45212" y="352520"/>
                </a:cubicBezTo>
                <a:cubicBezTo>
                  <a:pt x="61087" y="339820"/>
                  <a:pt x="80666" y="333999"/>
                  <a:pt x="96012" y="333470"/>
                </a:cubicBezTo>
                <a:cubicBezTo>
                  <a:pt x="111358" y="332941"/>
                  <a:pt x="134112" y="350932"/>
                  <a:pt x="137287" y="349345"/>
                </a:cubicBezTo>
                <a:cubicBezTo>
                  <a:pt x="140462" y="347758"/>
                  <a:pt x="130937" y="326591"/>
                  <a:pt x="115062" y="323945"/>
                </a:cubicBezTo>
                <a:cubicBezTo>
                  <a:pt x="99187" y="321299"/>
                  <a:pt x="49974" y="342995"/>
                  <a:pt x="42037" y="333470"/>
                </a:cubicBezTo>
                <a:cubicBezTo>
                  <a:pt x="34100" y="323945"/>
                  <a:pt x="62675" y="317595"/>
                  <a:pt x="67437" y="266795"/>
                </a:cubicBezTo>
                <a:cubicBezTo>
                  <a:pt x="72199" y="215995"/>
                  <a:pt x="58441" y="4857"/>
                  <a:pt x="61087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F420DE32-DE54-8A1D-222F-D94AE3EA8F2B}"/>
              </a:ext>
            </a:extLst>
          </p:cNvPr>
          <p:cNvSpPr/>
          <p:nvPr/>
        </p:nvSpPr>
        <p:spPr>
          <a:xfrm>
            <a:off x="4860897" y="6058240"/>
            <a:ext cx="142992" cy="202212"/>
          </a:xfrm>
          <a:custGeom>
            <a:avLst/>
            <a:gdLst>
              <a:gd name="connsiteX0" fmla="*/ 28 w 142992"/>
              <a:gd name="connsiteY0" fmla="*/ 59985 h 202212"/>
              <a:gd name="connsiteX1" fmla="*/ 92103 w 142992"/>
              <a:gd name="connsiteY1" fmla="*/ 44110 h 202212"/>
              <a:gd name="connsiteX2" fmla="*/ 104803 w 142992"/>
              <a:gd name="connsiteY2" fmla="*/ 117135 h 202212"/>
              <a:gd name="connsiteX3" fmla="*/ 111153 w 142992"/>
              <a:gd name="connsiteY3" fmla="*/ 50460 h 202212"/>
              <a:gd name="connsiteX4" fmla="*/ 114328 w 142992"/>
              <a:gd name="connsiteY4" fmla="*/ 196510 h 202212"/>
              <a:gd name="connsiteX5" fmla="*/ 120678 w 142992"/>
              <a:gd name="connsiteY5" fmla="*/ 164760 h 202212"/>
              <a:gd name="connsiteX6" fmla="*/ 142903 w 142992"/>
              <a:gd name="connsiteY6" fmla="*/ 91735 h 202212"/>
              <a:gd name="connsiteX7" fmla="*/ 127028 w 142992"/>
              <a:gd name="connsiteY7" fmla="*/ 126660 h 202212"/>
              <a:gd name="connsiteX8" fmla="*/ 92103 w 142992"/>
              <a:gd name="connsiteY8" fmla="*/ 2835 h 202212"/>
              <a:gd name="connsiteX9" fmla="*/ 82578 w 142992"/>
              <a:gd name="connsiteY9" fmla="*/ 40935 h 202212"/>
              <a:gd name="connsiteX10" fmla="*/ 28 w 142992"/>
              <a:gd name="connsiteY10" fmla="*/ 59985 h 2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992" h="202212">
                <a:moveTo>
                  <a:pt x="28" y="59985"/>
                </a:moveTo>
                <a:cubicBezTo>
                  <a:pt x="1615" y="60514"/>
                  <a:pt x="74641" y="34585"/>
                  <a:pt x="92103" y="44110"/>
                </a:cubicBezTo>
                <a:cubicBezTo>
                  <a:pt x="109566" y="53635"/>
                  <a:pt x="101628" y="116077"/>
                  <a:pt x="104803" y="117135"/>
                </a:cubicBezTo>
                <a:cubicBezTo>
                  <a:pt x="107978" y="118193"/>
                  <a:pt x="109566" y="37231"/>
                  <a:pt x="111153" y="50460"/>
                </a:cubicBezTo>
                <a:cubicBezTo>
                  <a:pt x="112740" y="63689"/>
                  <a:pt x="112741" y="177460"/>
                  <a:pt x="114328" y="196510"/>
                </a:cubicBezTo>
                <a:cubicBezTo>
                  <a:pt x="115915" y="215560"/>
                  <a:pt x="115915" y="182223"/>
                  <a:pt x="120678" y="164760"/>
                </a:cubicBezTo>
                <a:cubicBezTo>
                  <a:pt x="125441" y="147297"/>
                  <a:pt x="141845" y="98085"/>
                  <a:pt x="142903" y="91735"/>
                </a:cubicBezTo>
                <a:cubicBezTo>
                  <a:pt x="143961" y="85385"/>
                  <a:pt x="135495" y="141477"/>
                  <a:pt x="127028" y="126660"/>
                </a:cubicBezTo>
                <a:cubicBezTo>
                  <a:pt x="118561" y="111843"/>
                  <a:pt x="99511" y="17122"/>
                  <a:pt x="92103" y="2835"/>
                </a:cubicBezTo>
                <a:cubicBezTo>
                  <a:pt x="84695" y="-11452"/>
                  <a:pt x="100570" y="32468"/>
                  <a:pt x="82578" y="40935"/>
                </a:cubicBezTo>
                <a:cubicBezTo>
                  <a:pt x="64586" y="49402"/>
                  <a:pt x="-1559" y="59456"/>
                  <a:pt x="28" y="59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3FEFEEA-1701-06CE-AFDF-3E2A56603954}"/>
              </a:ext>
            </a:extLst>
          </p:cNvPr>
          <p:cNvSpPr/>
          <p:nvPr/>
        </p:nvSpPr>
        <p:spPr>
          <a:xfrm>
            <a:off x="4768806" y="6057605"/>
            <a:ext cx="123872" cy="188323"/>
          </a:xfrm>
          <a:custGeom>
            <a:avLst/>
            <a:gdLst>
              <a:gd name="connsiteX0" fmla="*/ 44 w 123872"/>
              <a:gd name="connsiteY0" fmla="*/ 32045 h 188323"/>
              <a:gd name="connsiteX1" fmla="*/ 47669 w 123872"/>
              <a:gd name="connsiteY1" fmla="*/ 133645 h 188323"/>
              <a:gd name="connsiteX2" fmla="*/ 47669 w 123872"/>
              <a:gd name="connsiteY2" fmla="*/ 187620 h 188323"/>
              <a:gd name="connsiteX3" fmla="*/ 57194 w 123872"/>
              <a:gd name="connsiteY3" fmla="*/ 152695 h 188323"/>
              <a:gd name="connsiteX4" fmla="*/ 123869 w 123872"/>
              <a:gd name="connsiteY4" fmla="*/ 295 h 188323"/>
              <a:gd name="connsiteX5" fmla="*/ 60369 w 123872"/>
              <a:gd name="connsiteY5" fmla="*/ 114595 h 188323"/>
              <a:gd name="connsiteX6" fmla="*/ 57194 w 123872"/>
              <a:gd name="connsiteY6" fmla="*/ 136820 h 188323"/>
              <a:gd name="connsiteX7" fmla="*/ 44 w 123872"/>
              <a:gd name="connsiteY7" fmla="*/ 32045 h 18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72" h="188323">
                <a:moveTo>
                  <a:pt x="44" y="32045"/>
                </a:moveTo>
                <a:cubicBezTo>
                  <a:pt x="-1543" y="31516"/>
                  <a:pt x="39732" y="107716"/>
                  <a:pt x="47669" y="133645"/>
                </a:cubicBezTo>
                <a:cubicBezTo>
                  <a:pt x="55606" y="159574"/>
                  <a:pt x="46082" y="184445"/>
                  <a:pt x="47669" y="187620"/>
                </a:cubicBezTo>
                <a:cubicBezTo>
                  <a:pt x="49256" y="190795"/>
                  <a:pt x="44494" y="183916"/>
                  <a:pt x="57194" y="152695"/>
                </a:cubicBezTo>
                <a:cubicBezTo>
                  <a:pt x="69894" y="121474"/>
                  <a:pt x="123340" y="6645"/>
                  <a:pt x="123869" y="295"/>
                </a:cubicBezTo>
                <a:cubicBezTo>
                  <a:pt x="124398" y="-6055"/>
                  <a:pt x="71481" y="91841"/>
                  <a:pt x="60369" y="114595"/>
                </a:cubicBezTo>
                <a:cubicBezTo>
                  <a:pt x="49257" y="137349"/>
                  <a:pt x="65132" y="148462"/>
                  <a:pt x="57194" y="136820"/>
                </a:cubicBezTo>
                <a:cubicBezTo>
                  <a:pt x="49257" y="125178"/>
                  <a:pt x="1631" y="32574"/>
                  <a:pt x="44" y="3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42EB7CB3-CF12-7D20-B8FE-D53CA2444A0A}"/>
              </a:ext>
            </a:extLst>
          </p:cNvPr>
          <p:cNvSpPr/>
          <p:nvPr/>
        </p:nvSpPr>
        <p:spPr>
          <a:xfrm>
            <a:off x="4450279" y="6216614"/>
            <a:ext cx="156646" cy="203710"/>
          </a:xfrm>
          <a:custGeom>
            <a:avLst/>
            <a:gdLst>
              <a:gd name="connsiteX0" fmla="*/ 1071 w 156646"/>
              <a:gd name="connsiteY0" fmla="*/ 127036 h 203710"/>
              <a:gd name="connsiteX1" fmla="*/ 74096 w 156646"/>
              <a:gd name="connsiteY1" fmla="*/ 95286 h 203710"/>
              <a:gd name="connsiteX2" fmla="*/ 131246 w 156646"/>
              <a:gd name="connsiteY2" fmla="*/ 111161 h 203710"/>
              <a:gd name="connsiteX3" fmla="*/ 105846 w 156646"/>
              <a:gd name="connsiteY3" fmla="*/ 203236 h 203710"/>
              <a:gd name="connsiteX4" fmla="*/ 156646 w 156646"/>
              <a:gd name="connsiteY4" fmla="*/ 66711 h 203710"/>
              <a:gd name="connsiteX5" fmla="*/ 105846 w 156646"/>
              <a:gd name="connsiteY5" fmla="*/ 82586 h 203710"/>
              <a:gd name="connsiteX6" fmla="*/ 29646 w 156646"/>
              <a:gd name="connsiteY6" fmla="*/ 76236 h 203710"/>
              <a:gd name="connsiteX7" fmla="*/ 42346 w 156646"/>
              <a:gd name="connsiteY7" fmla="*/ 36 h 203710"/>
              <a:gd name="connsiteX8" fmla="*/ 29646 w 156646"/>
              <a:gd name="connsiteY8" fmla="*/ 66711 h 203710"/>
              <a:gd name="connsiteX9" fmla="*/ 1071 w 156646"/>
              <a:gd name="connsiteY9" fmla="*/ 127036 h 20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646" h="203710">
                <a:moveTo>
                  <a:pt x="1071" y="127036"/>
                </a:moveTo>
                <a:cubicBezTo>
                  <a:pt x="8479" y="131799"/>
                  <a:pt x="52400" y="97932"/>
                  <a:pt x="74096" y="95286"/>
                </a:cubicBezTo>
                <a:cubicBezTo>
                  <a:pt x="95792" y="92640"/>
                  <a:pt x="125954" y="93169"/>
                  <a:pt x="131246" y="111161"/>
                </a:cubicBezTo>
                <a:cubicBezTo>
                  <a:pt x="136538" y="129153"/>
                  <a:pt x="101613" y="210644"/>
                  <a:pt x="105846" y="203236"/>
                </a:cubicBezTo>
                <a:cubicBezTo>
                  <a:pt x="110079" y="195828"/>
                  <a:pt x="156646" y="86819"/>
                  <a:pt x="156646" y="66711"/>
                </a:cubicBezTo>
                <a:cubicBezTo>
                  <a:pt x="156646" y="46603"/>
                  <a:pt x="127013" y="80999"/>
                  <a:pt x="105846" y="82586"/>
                </a:cubicBezTo>
                <a:cubicBezTo>
                  <a:pt x="84679" y="84173"/>
                  <a:pt x="40229" y="89994"/>
                  <a:pt x="29646" y="76236"/>
                </a:cubicBezTo>
                <a:cubicBezTo>
                  <a:pt x="19063" y="62478"/>
                  <a:pt x="42346" y="1623"/>
                  <a:pt x="42346" y="36"/>
                </a:cubicBezTo>
                <a:cubicBezTo>
                  <a:pt x="42346" y="-1551"/>
                  <a:pt x="32292" y="48719"/>
                  <a:pt x="29646" y="66711"/>
                </a:cubicBezTo>
                <a:cubicBezTo>
                  <a:pt x="27000" y="84703"/>
                  <a:pt x="-6337" y="122273"/>
                  <a:pt x="1071" y="127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A49CB8CD-20B1-8FF8-B506-DBEE030012D1}"/>
              </a:ext>
            </a:extLst>
          </p:cNvPr>
          <p:cNvSpPr/>
          <p:nvPr/>
        </p:nvSpPr>
        <p:spPr>
          <a:xfrm>
            <a:off x="4422765" y="6307070"/>
            <a:ext cx="149342" cy="101996"/>
          </a:xfrm>
          <a:custGeom>
            <a:avLst/>
            <a:gdLst>
              <a:gd name="connsiteX0" fmla="*/ 10 w 149342"/>
              <a:gd name="connsiteY0" fmla="*/ 87380 h 101996"/>
              <a:gd name="connsiteX1" fmla="*/ 104785 w 149342"/>
              <a:gd name="connsiteY1" fmla="*/ 68330 h 101996"/>
              <a:gd name="connsiteX2" fmla="*/ 127010 w 149342"/>
              <a:gd name="connsiteY2" fmla="*/ 100080 h 101996"/>
              <a:gd name="connsiteX3" fmla="*/ 149235 w 149342"/>
              <a:gd name="connsiteY3" fmla="*/ 1655 h 101996"/>
              <a:gd name="connsiteX4" fmla="*/ 117485 w 149342"/>
              <a:gd name="connsiteY4" fmla="*/ 39755 h 101996"/>
              <a:gd name="connsiteX5" fmla="*/ 69860 w 149342"/>
              <a:gd name="connsiteY5" fmla="*/ 58805 h 101996"/>
              <a:gd name="connsiteX6" fmla="*/ 136535 w 149342"/>
              <a:gd name="connsiteY6" fmla="*/ 55630 h 101996"/>
              <a:gd name="connsiteX7" fmla="*/ 98435 w 149342"/>
              <a:gd name="connsiteY7" fmla="*/ 52455 h 101996"/>
              <a:gd name="connsiteX8" fmla="*/ 10 w 149342"/>
              <a:gd name="connsiteY8" fmla="*/ 87380 h 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42" h="101996">
                <a:moveTo>
                  <a:pt x="10" y="87380"/>
                </a:moveTo>
                <a:cubicBezTo>
                  <a:pt x="1068" y="90026"/>
                  <a:pt x="83618" y="66213"/>
                  <a:pt x="104785" y="68330"/>
                </a:cubicBezTo>
                <a:cubicBezTo>
                  <a:pt x="125952" y="70447"/>
                  <a:pt x="119602" y="111193"/>
                  <a:pt x="127010" y="100080"/>
                </a:cubicBezTo>
                <a:cubicBezTo>
                  <a:pt x="134418" y="88968"/>
                  <a:pt x="150822" y="11709"/>
                  <a:pt x="149235" y="1655"/>
                </a:cubicBezTo>
                <a:cubicBezTo>
                  <a:pt x="147648" y="-8399"/>
                  <a:pt x="130714" y="30230"/>
                  <a:pt x="117485" y="39755"/>
                </a:cubicBezTo>
                <a:cubicBezTo>
                  <a:pt x="104256" y="49280"/>
                  <a:pt x="66685" y="56159"/>
                  <a:pt x="69860" y="58805"/>
                </a:cubicBezTo>
                <a:cubicBezTo>
                  <a:pt x="73035" y="61451"/>
                  <a:pt x="131773" y="56688"/>
                  <a:pt x="136535" y="55630"/>
                </a:cubicBezTo>
                <a:cubicBezTo>
                  <a:pt x="141297" y="54572"/>
                  <a:pt x="119073" y="48751"/>
                  <a:pt x="98435" y="52455"/>
                </a:cubicBezTo>
                <a:cubicBezTo>
                  <a:pt x="77797" y="56159"/>
                  <a:pt x="-1048" y="84734"/>
                  <a:pt x="10" y="87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5FEF3E42-3989-B104-4A4A-FA36270D4674}"/>
              </a:ext>
            </a:extLst>
          </p:cNvPr>
          <p:cNvSpPr/>
          <p:nvPr/>
        </p:nvSpPr>
        <p:spPr>
          <a:xfrm>
            <a:off x="4140169" y="6038542"/>
            <a:ext cx="204173" cy="242432"/>
          </a:xfrm>
          <a:custGeom>
            <a:avLst/>
            <a:gdLst>
              <a:gd name="connsiteX0" fmla="*/ 6381 w 204173"/>
              <a:gd name="connsiteY0" fmla="*/ 308 h 242432"/>
              <a:gd name="connsiteX1" fmla="*/ 41306 w 204173"/>
              <a:gd name="connsiteY1" fmla="*/ 92383 h 242432"/>
              <a:gd name="connsiteX2" fmla="*/ 31 w 204173"/>
              <a:gd name="connsiteY2" fmla="*/ 200333 h 242432"/>
              <a:gd name="connsiteX3" fmla="*/ 38131 w 204173"/>
              <a:gd name="connsiteY3" fmla="*/ 178108 h 242432"/>
              <a:gd name="connsiteX4" fmla="*/ 196881 w 204173"/>
              <a:gd name="connsiteY4" fmla="*/ 238433 h 242432"/>
              <a:gd name="connsiteX5" fmla="*/ 174656 w 204173"/>
              <a:gd name="connsiteY5" fmla="*/ 222558 h 242432"/>
              <a:gd name="connsiteX6" fmla="*/ 149256 w 204173"/>
              <a:gd name="connsiteY6" fmla="*/ 108258 h 242432"/>
              <a:gd name="connsiteX7" fmla="*/ 149256 w 204173"/>
              <a:gd name="connsiteY7" fmla="*/ 193983 h 242432"/>
              <a:gd name="connsiteX8" fmla="*/ 79406 w 204173"/>
              <a:gd name="connsiteY8" fmla="*/ 174933 h 242432"/>
              <a:gd name="connsiteX9" fmla="*/ 22256 w 204173"/>
              <a:gd name="connsiteY9" fmla="*/ 168583 h 242432"/>
              <a:gd name="connsiteX10" fmla="*/ 31781 w 204173"/>
              <a:gd name="connsiteY10" fmla="*/ 124133 h 242432"/>
              <a:gd name="connsiteX11" fmla="*/ 6381 w 204173"/>
              <a:gd name="connsiteY11" fmla="*/ 308 h 24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173" h="242432">
                <a:moveTo>
                  <a:pt x="6381" y="308"/>
                </a:moveTo>
                <a:cubicBezTo>
                  <a:pt x="7968" y="-4984"/>
                  <a:pt x="42364" y="59046"/>
                  <a:pt x="41306" y="92383"/>
                </a:cubicBezTo>
                <a:cubicBezTo>
                  <a:pt x="40248" y="125720"/>
                  <a:pt x="560" y="186046"/>
                  <a:pt x="31" y="200333"/>
                </a:cubicBezTo>
                <a:cubicBezTo>
                  <a:pt x="-498" y="214621"/>
                  <a:pt x="5323" y="171758"/>
                  <a:pt x="38131" y="178108"/>
                </a:cubicBezTo>
                <a:cubicBezTo>
                  <a:pt x="70939" y="184458"/>
                  <a:pt x="174127" y="231025"/>
                  <a:pt x="196881" y="238433"/>
                </a:cubicBezTo>
                <a:cubicBezTo>
                  <a:pt x="219635" y="245841"/>
                  <a:pt x="182593" y="244254"/>
                  <a:pt x="174656" y="222558"/>
                </a:cubicBezTo>
                <a:cubicBezTo>
                  <a:pt x="166719" y="200862"/>
                  <a:pt x="153489" y="113020"/>
                  <a:pt x="149256" y="108258"/>
                </a:cubicBezTo>
                <a:cubicBezTo>
                  <a:pt x="145023" y="103496"/>
                  <a:pt x="160898" y="182871"/>
                  <a:pt x="149256" y="193983"/>
                </a:cubicBezTo>
                <a:cubicBezTo>
                  <a:pt x="137614" y="205096"/>
                  <a:pt x="100573" y="179166"/>
                  <a:pt x="79406" y="174933"/>
                </a:cubicBezTo>
                <a:cubicBezTo>
                  <a:pt x="58239" y="170700"/>
                  <a:pt x="30194" y="177050"/>
                  <a:pt x="22256" y="168583"/>
                </a:cubicBezTo>
                <a:cubicBezTo>
                  <a:pt x="14319" y="160116"/>
                  <a:pt x="33898" y="149004"/>
                  <a:pt x="31781" y="124133"/>
                </a:cubicBezTo>
                <a:cubicBezTo>
                  <a:pt x="29664" y="99262"/>
                  <a:pt x="4794" y="5600"/>
                  <a:pt x="6381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01C3BBF2-CE5C-E080-E7D5-1431AC039503}"/>
              </a:ext>
            </a:extLst>
          </p:cNvPr>
          <p:cNvSpPr/>
          <p:nvPr/>
        </p:nvSpPr>
        <p:spPr>
          <a:xfrm>
            <a:off x="4063627" y="5911132"/>
            <a:ext cx="181464" cy="194801"/>
          </a:xfrm>
          <a:custGeom>
            <a:avLst/>
            <a:gdLst>
              <a:gd name="connsiteX0" fmla="*/ 181348 w 181464"/>
              <a:gd name="connsiteY0" fmla="*/ 718 h 194801"/>
              <a:gd name="connsiteX1" fmla="*/ 51173 w 181464"/>
              <a:gd name="connsiteY1" fmla="*/ 99143 h 194801"/>
              <a:gd name="connsiteX2" fmla="*/ 373 w 181464"/>
              <a:gd name="connsiteY2" fmla="*/ 194393 h 194801"/>
              <a:gd name="connsiteX3" fmla="*/ 73398 w 181464"/>
              <a:gd name="connsiteY3" fmla="*/ 61043 h 194801"/>
              <a:gd name="connsiteX4" fmla="*/ 181348 w 181464"/>
              <a:gd name="connsiteY4" fmla="*/ 718 h 19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64" h="194801">
                <a:moveTo>
                  <a:pt x="181348" y="718"/>
                </a:moveTo>
                <a:cubicBezTo>
                  <a:pt x="177644" y="7068"/>
                  <a:pt x="81335" y="66864"/>
                  <a:pt x="51173" y="99143"/>
                </a:cubicBezTo>
                <a:cubicBezTo>
                  <a:pt x="21010" y="131422"/>
                  <a:pt x="-3331" y="200743"/>
                  <a:pt x="373" y="194393"/>
                </a:cubicBezTo>
                <a:cubicBezTo>
                  <a:pt x="4077" y="188043"/>
                  <a:pt x="47469" y="90676"/>
                  <a:pt x="73398" y="61043"/>
                </a:cubicBezTo>
                <a:cubicBezTo>
                  <a:pt x="99327" y="31410"/>
                  <a:pt x="185052" y="-5632"/>
                  <a:pt x="181348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0CA4D0B1-3835-87A1-6D44-E40E9531467D}"/>
              </a:ext>
            </a:extLst>
          </p:cNvPr>
          <p:cNvSpPr/>
          <p:nvPr/>
        </p:nvSpPr>
        <p:spPr>
          <a:xfrm>
            <a:off x="4772013" y="5920946"/>
            <a:ext cx="190574" cy="232818"/>
          </a:xfrm>
          <a:custGeom>
            <a:avLst/>
            <a:gdLst>
              <a:gd name="connsiteX0" fmla="*/ 12 w 190574"/>
              <a:gd name="connsiteY0" fmla="*/ 429 h 232818"/>
              <a:gd name="connsiteX1" fmla="*/ 31762 w 190574"/>
              <a:gd name="connsiteY1" fmla="*/ 149654 h 232818"/>
              <a:gd name="connsiteX2" fmla="*/ 31762 w 190574"/>
              <a:gd name="connsiteY2" fmla="*/ 232204 h 232818"/>
              <a:gd name="connsiteX3" fmla="*/ 44462 w 190574"/>
              <a:gd name="connsiteY3" fmla="*/ 184579 h 232818"/>
              <a:gd name="connsiteX4" fmla="*/ 95262 w 190574"/>
              <a:gd name="connsiteY4" fmla="*/ 133779 h 232818"/>
              <a:gd name="connsiteX5" fmla="*/ 117487 w 190574"/>
              <a:gd name="connsiteY5" fmla="*/ 159179 h 232818"/>
              <a:gd name="connsiteX6" fmla="*/ 107962 w 190574"/>
              <a:gd name="connsiteY6" fmla="*/ 92504 h 232818"/>
              <a:gd name="connsiteX7" fmla="*/ 190512 w 190574"/>
              <a:gd name="connsiteY7" fmla="*/ 162354 h 232818"/>
              <a:gd name="connsiteX8" fmla="*/ 120662 w 190574"/>
              <a:gd name="connsiteY8" fmla="*/ 82979 h 232818"/>
              <a:gd name="connsiteX9" fmla="*/ 73037 w 190574"/>
              <a:gd name="connsiteY9" fmla="*/ 140129 h 232818"/>
              <a:gd name="connsiteX10" fmla="*/ 28587 w 190574"/>
              <a:gd name="connsiteY10" fmla="*/ 200454 h 232818"/>
              <a:gd name="connsiteX11" fmla="*/ 12 w 190574"/>
              <a:gd name="connsiteY11" fmla="*/ 429 h 23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74" h="232818">
                <a:moveTo>
                  <a:pt x="12" y="429"/>
                </a:moveTo>
                <a:cubicBezTo>
                  <a:pt x="541" y="-8038"/>
                  <a:pt x="26470" y="111025"/>
                  <a:pt x="31762" y="149654"/>
                </a:cubicBezTo>
                <a:cubicBezTo>
                  <a:pt x="37054" y="188283"/>
                  <a:pt x="29645" y="226383"/>
                  <a:pt x="31762" y="232204"/>
                </a:cubicBezTo>
                <a:cubicBezTo>
                  <a:pt x="33879" y="238025"/>
                  <a:pt x="33879" y="200983"/>
                  <a:pt x="44462" y="184579"/>
                </a:cubicBezTo>
                <a:cubicBezTo>
                  <a:pt x="55045" y="168175"/>
                  <a:pt x="83091" y="138012"/>
                  <a:pt x="95262" y="133779"/>
                </a:cubicBezTo>
                <a:cubicBezTo>
                  <a:pt x="107433" y="129546"/>
                  <a:pt x="115370" y="166058"/>
                  <a:pt x="117487" y="159179"/>
                </a:cubicBezTo>
                <a:cubicBezTo>
                  <a:pt x="119604" y="152300"/>
                  <a:pt x="95791" y="91975"/>
                  <a:pt x="107962" y="92504"/>
                </a:cubicBezTo>
                <a:cubicBezTo>
                  <a:pt x="120133" y="93033"/>
                  <a:pt x="188395" y="163942"/>
                  <a:pt x="190512" y="162354"/>
                </a:cubicBezTo>
                <a:cubicBezTo>
                  <a:pt x="192629" y="160766"/>
                  <a:pt x="140241" y="86683"/>
                  <a:pt x="120662" y="82979"/>
                </a:cubicBezTo>
                <a:cubicBezTo>
                  <a:pt x="101083" y="79275"/>
                  <a:pt x="88383" y="120550"/>
                  <a:pt x="73037" y="140129"/>
                </a:cubicBezTo>
                <a:cubicBezTo>
                  <a:pt x="57691" y="159708"/>
                  <a:pt x="41816" y="216329"/>
                  <a:pt x="28587" y="200454"/>
                </a:cubicBezTo>
                <a:cubicBezTo>
                  <a:pt x="15358" y="184579"/>
                  <a:pt x="-517" y="8896"/>
                  <a:pt x="12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9E16B564-4F78-2BED-2D36-2D3DB641F6DC}"/>
              </a:ext>
            </a:extLst>
          </p:cNvPr>
          <p:cNvSpPr/>
          <p:nvPr/>
        </p:nvSpPr>
        <p:spPr>
          <a:xfrm>
            <a:off x="4384552" y="6483231"/>
            <a:ext cx="276713" cy="203075"/>
          </a:xfrm>
          <a:custGeom>
            <a:avLst/>
            <a:gdLst>
              <a:gd name="connsiteX0" fmla="*/ 206498 w 276713"/>
              <a:gd name="connsiteY0" fmla="*/ 119 h 203075"/>
              <a:gd name="connsiteX1" fmla="*/ 222373 w 276713"/>
              <a:gd name="connsiteY1" fmla="*/ 101719 h 203075"/>
              <a:gd name="connsiteX2" fmla="*/ 206498 w 276713"/>
              <a:gd name="connsiteY2" fmla="*/ 130294 h 203075"/>
              <a:gd name="connsiteX3" fmla="*/ 162048 w 276713"/>
              <a:gd name="connsiteY3" fmla="*/ 139819 h 203075"/>
              <a:gd name="connsiteX4" fmla="*/ 123 w 276713"/>
              <a:gd name="connsiteY4" fmla="*/ 133469 h 203075"/>
              <a:gd name="connsiteX5" fmla="*/ 136648 w 276713"/>
              <a:gd name="connsiteY5" fmla="*/ 133469 h 203075"/>
              <a:gd name="connsiteX6" fmla="*/ 209673 w 276713"/>
              <a:gd name="connsiteY6" fmla="*/ 120769 h 203075"/>
              <a:gd name="connsiteX7" fmla="*/ 225548 w 276713"/>
              <a:gd name="connsiteY7" fmla="*/ 149344 h 203075"/>
              <a:gd name="connsiteX8" fmla="*/ 228723 w 276713"/>
              <a:gd name="connsiteY8" fmla="*/ 120769 h 203075"/>
              <a:gd name="connsiteX9" fmla="*/ 273173 w 276713"/>
              <a:gd name="connsiteY9" fmla="*/ 200144 h 203075"/>
              <a:gd name="connsiteX10" fmla="*/ 273173 w 276713"/>
              <a:gd name="connsiteY10" fmla="*/ 177919 h 203075"/>
              <a:gd name="connsiteX11" fmla="*/ 266823 w 276713"/>
              <a:gd name="connsiteY11" fmla="*/ 101719 h 203075"/>
              <a:gd name="connsiteX12" fmla="*/ 235073 w 276713"/>
              <a:gd name="connsiteY12" fmla="*/ 123944 h 203075"/>
              <a:gd name="connsiteX13" fmla="*/ 206498 w 276713"/>
              <a:gd name="connsiteY13" fmla="*/ 119 h 20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713" h="203075">
                <a:moveTo>
                  <a:pt x="206498" y="119"/>
                </a:moveTo>
                <a:cubicBezTo>
                  <a:pt x="204381" y="-3585"/>
                  <a:pt x="222373" y="80023"/>
                  <a:pt x="222373" y="101719"/>
                </a:cubicBezTo>
                <a:cubicBezTo>
                  <a:pt x="222373" y="123415"/>
                  <a:pt x="216552" y="123944"/>
                  <a:pt x="206498" y="130294"/>
                </a:cubicBezTo>
                <a:cubicBezTo>
                  <a:pt x="196444" y="136644"/>
                  <a:pt x="196444" y="139290"/>
                  <a:pt x="162048" y="139819"/>
                </a:cubicBezTo>
                <a:cubicBezTo>
                  <a:pt x="127652" y="140348"/>
                  <a:pt x="4356" y="134527"/>
                  <a:pt x="123" y="133469"/>
                </a:cubicBezTo>
                <a:cubicBezTo>
                  <a:pt x="-4110" y="132411"/>
                  <a:pt x="101723" y="135586"/>
                  <a:pt x="136648" y="133469"/>
                </a:cubicBezTo>
                <a:cubicBezTo>
                  <a:pt x="171573" y="131352"/>
                  <a:pt x="194856" y="118123"/>
                  <a:pt x="209673" y="120769"/>
                </a:cubicBezTo>
                <a:cubicBezTo>
                  <a:pt x="224490" y="123415"/>
                  <a:pt x="222373" y="149344"/>
                  <a:pt x="225548" y="149344"/>
                </a:cubicBezTo>
                <a:cubicBezTo>
                  <a:pt x="228723" y="149344"/>
                  <a:pt x="220786" y="112302"/>
                  <a:pt x="228723" y="120769"/>
                </a:cubicBezTo>
                <a:cubicBezTo>
                  <a:pt x="236661" y="129236"/>
                  <a:pt x="265765" y="190619"/>
                  <a:pt x="273173" y="200144"/>
                </a:cubicBezTo>
                <a:cubicBezTo>
                  <a:pt x="280581" y="209669"/>
                  <a:pt x="274231" y="194323"/>
                  <a:pt x="273173" y="177919"/>
                </a:cubicBezTo>
                <a:cubicBezTo>
                  <a:pt x="272115" y="161515"/>
                  <a:pt x="273173" y="110715"/>
                  <a:pt x="266823" y="101719"/>
                </a:cubicBezTo>
                <a:cubicBezTo>
                  <a:pt x="260473" y="92723"/>
                  <a:pt x="241952" y="138761"/>
                  <a:pt x="235073" y="123944"/>
                </a:cubicBezTo>
                <a:cubicBezTo>
                  <a:pt x="228194" y="109127"/>
                  <a:pt x="208615" y="3823"/>
                  <a:pt x="20649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2629924D-7107-A7EB-4293-67C06D39FC8F}"/>
              </a:ext>
            </a:extLst>
          </p:cNvPr>
          <p:cNvSpPr/>
          <p:nvPr/>
        </p:nvSpPr>
        <p:spPr>
          <a:xfrm>
            <a:off x="4413152" y="6479717"/>
            <a:ext cx="141830" cy="117765"/>
          </a:xfrm>
          <a:custGeom>
            <a:avLst/>
            <a:gdLst>
              <a:gd name="connsiteX0" fmla="*/ 79473 w 141830"/>
              <a:gd name="connsiteY0" fmla="*/ 458 h 117765"/>
              <a:gd name="connsiteX1" fmla="*/ 114398 w 141830"/>
              <a:gd name="connsiteY1" fmla="*/ 73483 h 117765"/>
              <a:gd name="connsiteX2" fmla="*/ 117573 w 141830"/>
              <a:gd name="connsiteY2" fmla="*/ 108408 h 117765"/>
              <a:gd name="connsiteX3" fmla="*/ 98 w 141830"/>
              <a:gd name="connsiteY3" fmla="*/ 108408 h 117765"/>
              <a:gd name="connsiteX4" fmla="*/ 139798 w 141830"/>
              <a:gd name="connsiteY4" fmla="*/ 111583 h 117765"/>
              <a:gd name="connsiteX5" fmla="*/ 79473 w 141830"/>
              <a:gd name="connsiteY5" fmla="*/ 458 h 1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830" h="117765">
                <a:moveTo>
                  <a:pt x="79473" y="458"/>
                </a:moveTo>
                <a:cubicBezTo>
                  <a:pt x="75240" y="-5892"/>
                  <a:pt x="108048" y="55491"/>
                  <a:pt x="114398" y="73483"/>
                </a:cubicBezTo>
                <a:cubicBezTo>
                  <a:pt x="120748" y="91475"/>
                  <a:pt x="136623" y="102587"/>
                  <a:pt x="117573" y="108408"/>
                </a:cubicBezTo>
                <a:cubicBezTo>
                  <a:pt x="98523" y="114229"/>
                  <a:pt x="-3606" y="107879"/>
                  <a:pt x="98" y="108408"/>
                </a:cubicBezTo>
                <a:cubicBezTo>
                  <a:pt x="3802" y="108937"/>
                  <a:pt x="124981" y="126929"/>
                  <a:pt x="139798" y="111583"/>
                </a:cubicBezTo>
                <a:cubicBezTo>
                  <a:pt x="154615" y="96237"/>
                  <a:pt x="83706" y="6808"/>
                  <a:pt x="79473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65292A9E-5D9D-47E2-B24C-C4BA5B56E97F}"/>
              </a:ext>
            </a:extLst>
          </p:cNvPr>
          <p:cNvSpPr/>
          <p:nvPr/>
        </p:nvSpPr>
        <p:spPr>
          <a:xfrm>
            <a:off x="4371088" y="6460888"/>
            <a:ext cx="48566" cy="137219"/>
          </a:xfrm>
          <a:custGeom>
            <a:avLst/>
            <a:gdLst>
              <a:gd name="connsiteX0" fmla="*/ 48512 w 48566"/>
              <a:gd name="connsiteY0" fmla="*/ 237 h 137219"/>
              <a:gd name="connsiteX1" fmla="*/ 10412 w 48566"/>
              <a:gd name="connsiteY1" fmla="*/ 92312 h 137219"/>
              <a:gd name="connsiteX2" fmla="*/ 13587 w 48566"/>
              <a:gd name="connsiteY2" fmla="*/ 136762 h 137219"/>
              <a:gd name="connsiteX3" fmla="*/ 887 w 48566"/>
              <a:gd name="connsiteY3" fmla="*/ 66912 h 137219"/>
              <a:gd name="connsiteX4" fmla="*/ 48512 w 48566"/>
              <a:gd name="connsiteY4" fmla="*/ 237 h 13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66" h="137219">
                <a:moveTo>
                  <a:pt x="48512" y="237"/>
                </a:moveTo>
                <a:cubicBezTo>
                  <a:pt x="50099" y="4470"/>
                  <a:pt x="16233" y="69558"/>
                  <a:pt x="10412" y="92312"/>
                </a:cubicBezTo>
                <a:cubicBezTo>
                  <a:pt x="4591" y="115066"/>
                  <a:pt x="15174" y="140995"/>
                  <a:pt x="13587" y="136762"/>
                </a:cubicBezTo>
                <a:cubicBezTo>
                  <a:pt x="12000" y="132529"/>
                  <a:pt x="-3876" y="84375"/>
                  <a:pt x="887" y="66912"/>
                </a:cubicBezTo>
                <a:cubicBezTo>
                  <a:pt x="5650" y="49449"/>
                  <a:pt x="46925" y="-3996"/>
                  <a:pt x="48512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93087965-5144-5CEB-B05E-FFEC1FF26E0C}"/>
              </a:ext>
            </a:extLst>
          </p:cNvPr>
          <p:cNvSpPr/>
          <p:nvPr/>
        </p:nvSpPr>
        <p:spPr>
          <a:xfrm>
            <a:off x="4114566" y="6444602"/>
            <a:ext cx="248023" cy="159779"/>
          </a:xfrm>
          <a:custGeom>
            <a:avLst/>
            <a:gdLst>
              <a:gd name="connsiteX0" fmla="*/ 238359 w 248023"/>
              <a:gd name="connsiteY0" fmla="*/ 648 h 159779"/>
              <a:gd name="connsiteX1" fmla="*/ 193909 w 248023"/>
              <a:gd name="connsiteY1" fmla="*/ 67323 h 159779"/>
              <a:gd name="connsiteX2" fmla="*/ 178034 w 248023"/>
              <a:gd name="connsiteY2" fmla="*/ 95898 h 159779"/>
              <a:gd name="connsiteX3" fmla="*/ 133584 w 248023"/>
              <a:gd name="connsiteY3" fmla="*/ 108598 h 159779"/>
              <a:gd name="connsiteX4" fmla="*/ 234 w 248023"/>
              <a:gd name="connsiteY4" fmla="*/ 153048 h 159779"/>
              <a:gd name="connsiteX5" fmla="*/ 105009 w 248023"/>
              <a:gd name="connsiteY5" fmla="*/ 118123 h 159779"/>
              <a:gd name="connsiteX6" fmla="*/ 244709 w 248023"/>
              <a:gd name="connsiteY6" fmla="*/ 159398 h 159779"/>
              <a:gd name="connsiteX7" fmla="*/ 200259 w 248023"/>
              <a:gd name="connsiteY7" fmla="*/ 137173 h 159779"/>
              <a:gd name="connsiteX8" fmla="*/ 155809 w 248023"/>
              <a:gd name="connsiteY8" fmla="*/ 111773 h 159779"/>
              <a:gd name="connsiteX9" fmla="*/ 238359 w 248023"/>
              <a:gd name="connsiteY9" fmla="*/ 648 h 15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023" h="159779">
                <a:moveTo>
                  <a:pt x="238359" y="648"/>
                </a:moveTo>
                <a:cubicBezTo>
                  <a:pt x="244709" y="-6760"/>
                  <a:pt x="203963" y="51448"/>
                  <a:pt x="193909" y="67323"/>
                </a:cubicBezTo>
                <a:cubicBezTo>
                  <a:pt x="183855" y="83198"/>
                  <a:pt x="188088" y="89019"/>
                  <a:pt x="178034" y="95898"/>
                </a:cubicBezTo>
                <a:cubicBezTo>
                  <a:pt x="167980" y="102777"/>
                  <a:pt x="163217" y="99073"/>
                  <a:pt x="133584" y="108598"/>
                </a:cubicBezTo>
                <a:cubicBezTo>
                  <a:pt x="103951" y="118123"/>
                  <a:pt x="234" y="153048"/>
                  <a:pt x="234" y="153048"/>
                </a:cubicBezTo>
                <a:cubicBezTo>
                  <a:pt x="-4528" y="154635"/>
                  <a:pt x="64263" y="117065"/>
                  <a:pt x="105009" y="118123"/>
                </a:cubicBezTo>
                <a:cubicBezTo>
                  <a:pt x="145755" y="119181"/>
                  <a:pt x="228834" y="156223"/>
                  <a:pt x="244709" y="159398"/>
                </a:cubicBezTo>
                <a:cubicBezTo>
                  <a:pt x="260584" y="162573"/>
                  <a:pt x="215076" y="145111"/>
                  <a:pt x="200259" y="137173"/>
                </a:cubicBezTo>
                <a:cubicBezTo>
                  <a:pt x="185442" y="129236"/>
                  <a:pt x="149459" y="129235"/>
                  <a:pt x="155809" y="111773"/>
                </a:cubicBezTo>
                <a:cubicBezTo>
                  <a:pt x="162159" y="94311"/>
                  <a:pt x="232009" y="8056"/>
                  <a:pt x="238359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BF04546-FBC2-062D-7894-75F68CDB3A87}"/>
              </a:ext>
            </a:extLst>
          </p:cNvPr>
          <p:cNvSpPr/>
          <p:nvPr/>
        </p:nvSpPr>
        <p:spPr>
          <a:xfrm>
            <a:off x="3998521" y="6648443"/>
            <a:ext cx="591844" cy="127460"/>
          </a:xfrm>
          <a:custGeom>
            <a:avLst/>
            <a:gdLst>
              <a:gd name="connsiteX0" fmla="*/ 1979 w 591844"/>
              <a:gd name="connsiteY0" fmla="*/ 7 h 127460"/>
              <a:gd name="connsiteX1" fmla="*/ 405204 w 591844"/>
              <a:gd name="connsiteY1" fmla="*/ 31757 h 127460"/>
              <a:gd name="connsiteX2" fmla="*/ 503629 w 591844"/>
              <a:gd name="connsiteY2" fmla="*/ 66682 h 127460"/>
              <a:gd name="connsiteX3" fmla="*/ 589354 w 591844"/>
              <a:gd name="connsiteY3" fmla="*/ 127007 h 127460"/>
              <a:gd name="connsiteX4" fmla="*/ 560779 w 591844"/>
              <a:gd name="connsiteY4" fmla="*/ 92082 h 127460"/>
              <a:gd name="connsiteX5" fmla="*/ 478229 w 591844"/>
              <a:gd name="connsiteY5" fmla="*/ 50807 h 127460"/>
              <a:gd name="connsiteX6" fmla="*/ 170254 w 591844"/>
              <a:gd name="connsiteY6" fmla="*/ 15882 h 127460"/>
              <a:gd name="connsiteX7" fmla="*/ 246454 w 591844"/>
              <a:gd name="connsiteY7" fmla="*/ 28582 h 127460"/>
              <a:gd name="connsiteX8" fmla="*/ 1979 w 591844"/>
              <a:gd name="connsiteY8" fmla="*/ 7 h 12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844" h="127460">
                <a:moveTo>
                  <a:pt x="1979" y="7"/>
                </a:moveTo>
                <a:cubicBezTo>
                  <a:pt x="28437" y="536"/>
                  <a:pt x="321596" y="20645"/>
                  <a:pt x="405204" y="31757"/>
                </a:cubicBezTo>
                <a:cubicBezTo>
                  <a:pt x="488812" y="42869"/>
                  <a:pt x="472937" y="50807"/>
                  <a:pt x="503629" y="66682"/>
                </a:cubicBezTo>
                <a:cubicBezTo>
                  <a:pt x="534321" y="82557"/>
                  <a:pt x="579829" y="122774"/>
                  <a:pt x="589354" y="127007"/>
                </a:cubicBezTo>
                <a:cubicBezTo>
                  <a:pt x="598879" y="131240"/>
                  <a:pt x="579300" y="104782"/>
                  <a:pt x="560779" y="92082"/>
                </a:cubicBezTo>
                <a:cubicBezTo>
                  <a:pt x="542258" y="79382"/>
                  <a:pt x="543316" y="63507"/>
                  <a:pt x="478229" y="50807"/>
                </a:cubicBezTo>
                <a:cubicBezTo>
                  <a:pt x="413142" y="38107"/>
                  <a:pt x="208883" y="19586"/>
                  <a:pt x="170254" y="15882"/>
                </a:cubicBezTo>
                <a:cubicBezTo>
                  <a:pt x="131625" y="12178"/>
                  <a:pt x="270266" y="29111"/>
                  <a:pt x="246454" y="28582"/>
                </a:cubicBezTo>
                <a:cubicBezTo>
                  <a:pt x="222642" y="28053"/>
                  <a:pt x="-24479" y="-522"/>
                  <a:pt x="197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38A4307A-5BA4-578E-3B47-16376FB76604}"/>
              </a:ext>
            </a:extLst>
          </p:cNvPr>
          <p:cNvSpPr/>
          <p:nvPr/>
        </p:nvSpPr>
        <p:spPr>
          <a:xfrm>
            <a:off x="4371298" y="6695841"/>
            <a:ext cx="767525" cy="101838"/>
          </a:xfrm>
          <a:custGeom>
            <a:avLst/>
            <a:gdLst>
              <a:gd name="connsiteX0" fmla="*/ 677 w 767525"/>
              <a:gd name="connsiteY0" fmla="*/ 101834 h 101838"/>
              <a:gd name="connsiteX1" fmla="*/ 105452 w 767525"/>
              <a:gd name="connsiteY1" fmla="*/ 47859 h 101838"/>
              <a:gd name="connsiteX2" fmla="*/ 346752 w 767525"/>
              <a:gd name="connsiteY2" fmla="*/ 41509 h 101838"/>
              <a:gd name="connsiteX3" fmla="*/ 286427 w 767525"/>
              <a:gd name="connsiteY3" fmla="*/ 51034 h 101838"/>
              <a:gd name="connsiteX4" fmla="*/ 518202 w 767525"/>
              <a:gd name="connsiteY4" fmla="*/ 6584 h 101838"/>
              <a:gd name="connsiteX5" fmla="*/ 657902 w 767525"/>
              <a:gd name="connsiteY5" fmla="*/ 19284 h 101838"/>
              <a:gd name="connsiteX6" fmla="*/ 622977 w 767525"/>
              <a:gd name="connsiteY6" fmla="*/ 234 h 101838"/>
              <a:gd name="connsiteX7" fmla="*/ 765852 w 767525"/>
              <a:gd name="connsiteY7" fmla="*/ 35159 h 101838"/>
              <a:gd name="connsiteX8" fmla="*/ 702352 w 767525"/>
              <a:gd name="connsiteY8" fmla="*/ 35159 h 101838"/>
              <a:gd name="connsiteX9" fmla="*/ 721402 w 767525"/>
              <a:gd name="connsiteY9" fmla="*/ 25634 h 101838"/>
              <a:gd name="connsiteX10" fmla="*/ 537252 w 767525"/>
              <a:gd name="connsiteY10" fmla="*/ 12934 h 101838"/>
              <a:gd name="connsiteX11" fmla="*/ 372152 w 767525"/>
              <a:gd name="connsiteY11" fmla="*/ 16109 h 101838"/>
              <a:gd name="connsiteX12" fmla="*/ 207052 w 767525"/>
              <a:gd name="connsiteY12" fmla="*/ 28809 h 101838"/>
              <a:gd name="connsiteX13" fmla="*/ 149902 w 767525"/>
              <a:gd name="connsiteY13" fmla="*/ 51034 h 101838"/>
              <a:gd name="connsiteX14" fmla="*/ 677 w 767525"/>
              <a:gd name="connsiteY14" fmla="*/ 101834 h 10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7525" h="101838">
                <a:moveTo>
                  <a:pt x="677" y="101834"/>
                </a:moveTo>
                <a:cubicBezTo>
                  <a:pt x="-6731" y="101305"/>
                  <a:pt x="47773" y="57913"/>
                  <a:pt x="105452" y="47859"/>
                </a:cubicBezTo>
                <a:cubicBezTo>
                  <a:pt x="163131" y="37805"/>
                  <a:pt x="316590" y="40980"/>
                  <a:pt x="346752" y="41509"/>
                </a:cubicBezTo>
                <a:cubicBezTo>
                  <a:pt x="376915" y="42038"/>
                  <a:pt x="257852" y="56855"/>
                  <a:pt x="286427" y="51034"/>
                </a:cubicBezTo>
                <a:cubicBezTo>
                  <a:pt x="315002" y="45213"/>
                  <a:pt x="456290" y="11876"/>
                  <a:pt x="518202" y="6584"/>
                </a:cubicBezTo>
                <a:cubicBezTo>
                  <a:pt x="580115" y="1292"/>
                  <a:pt x="640440" y="20342"/>
                  <a:pt x="657902" y="19284"/>
                </a:cubicBezTo>
                <a:cubicBezTo>
                  <a:pt x="675364" y="18226"/>
                  <a:pt x="604985" y="-2412"/>
                  <a:pt x="622977" y="234"/>
                </a:cubicBezTo>
                <a:cubicBezTo>
                  <a:pt x="640969" y="2880"/>
                  <a:pt x="752623" y="29338"/>
                  <a:pt x="765852" y="35159"/>
                </a:cubicBezTo>
                <a:cubicBezTo>
                  <a:pt x="779081" y="40980"/>
                  <a:pt x="709760" y="36746"/>
                  <a:pt x="702352" y="35159"/>
                </a:cubicBezTo>
                <a:cubicBezTo>
                  <a:pt x="694944" y="33572"/>
                  <a:pt x="748919" y="29338"/>
                  <a:pt x="721402" y="25634"/>
                </a:cubicBezTo>
                <a:cubicBezTo>
                  <a:pt x="693885" y="21930"/>
                  <a:pt x="595460" y="14522"/>
                  <a:pt x="537252" y="12934"/>
                </a:cubicBezTo>
                <a:cubicBezTo>
                  <a:pt x="479044" y="11346"/>
                  <a:pt x="427185" y="13463"/>
                  <a:pt x="372152" y="16109"/>
                </a:cubicBezTo>
                <a:cubicBezTo>
                  <a:pt x="317119" y="18755"/>
                  <a:pt x="244094" y="22988"/>
                  <a:pt x="207052" y="28809"/>
                </a:cubicBezTo>
                <a:cubicBezTo>
                  <a:pt x="170010" y="34630"/>
                  <a:pt x="177948" y="42567"/>
                  <a:pt x="149902" y="51034"/>
                </a:cubicBezTo>
                <a:cubicBezTo>
                  <a:pt x="121856" y="59501"/>
                  <a:pt x="8085" y="102363"/>
                  <a:pt x="677" y="10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963163DB-6D77-65E1-AF61-09F85821E2B6}"/>
              </a:ext>
            </a:extLst>
          </p:cNvPr>
          <p:cNvSpPr/>
          <p:nvPr/>
        </p:nvSpPr>
        <p:spPr>
          <a:xfrm>
            <a:off x="3908353" y="6666841"/>
            <a:ext cx="561193" cy="86425"/>
          </a:xfrm>
          <a:custGeom>
            <a:avLst/>
            <a:gdLst>
              <a:gd name="connsiteX0" fmla="*/ 558872 w 561193"/>
              <a:gd name="connsiteY0" fmla="*/ 86384 h 86425"/>
              <a:gd name="connsiteX1" fmla="*/ 431872 w 561193"/>
              <a:gd name="connsiteY1" fmla="*/ 64159 h 86425"/>
              <a:gd name="connsiteX2" fmla="*/ 301697 w 561193"/>
              <a:gd name="connsiteY2" fmla="*/ 64159 h 86425"/>
              <a:gd name="connsiteX3" fmla="*/ 377897 w 561193"/>
              <a:gd name="connsiteY3" fmla="*/ 67334 h 86425"/>
              <a:gd name="connsiteX4" fmla="*/ 288997 w 561193"/>
              <a:gd name="connsiteY4" fmla="*/ 29234 h 86425"/>
              <a:gd name="connsiteX5" fmla="*/ 72 w 561193"/>
              <a:gd name="connsiteY5" fmla="*/ 659 h 86425"/>
              <a:gd name="connsiteX6" fmla="*/ 317572 w 561193"/>
              <a:gd name="connsiteY6" fmla="*/ 57809 h 86425"/>
              <a:gd name="connsiteX7" fmla="*/ 558872 w 561193"/>
              <a:gd name="connsiteY7" fmla="*/ 86384 h 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193" h="86425">
                <a:moveTo>
                  <a:pt x="558872" y="86384"/>
                </a:moveTo>
                <a:cubicBezTo>
                  <a:pt x="577922" y="87442"/>
                  <a:pt x="474735" y="67863"/>
                  <a:pt x="431872" y="64159"/>
                </a:cubicBezTo>
                <a:cubicBezTo>
                  <a:pt x="389009" y="60455"/>
                  <a:pt x="310693" y="63630"/>
                  <a:pt x="301697" y="64159"/>
                </a:cubicBezTo>
                <a:cubicBezTo>
                  <a:pt x="292701" y="64688"/>
                  <a:pt x="380014" y="73155"/>
                  <a:pt x="377897" y="67334"/>
                </a:cubicBezTo>
                <a:cubicBezTo>
                  <a:pt x="375780" y="61513"/>
                  <a:pt x="351968" y="40346"/>
                  <a:pt x="288997" y="29234"/>
                </a:cubicBezTo>
                <a:cubicBezTo>
                  <a:pt x="226026" y="18122"/>
                  <a:pt x="-4690" y="-4103"/>
                  <a:pt x="72" y="659"/>
                </a:cubicBezTo>
                <a:cubicBezTo>
                  <a:pt x="4834" y="5421"/>
                  <a:pt x="226555" y="39288"/>
                  <a:pt x="317572" y="57809"/>
                </a:cubicBezTo>
                <a:cubicBezTo>
                  <a:pt x="408589" y="76330"/>
                  <a:pt x="539822" y="85326"/>
                  <a:pt x="558872" y="8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7475BB1F-3DFB-217F-5F20-CF66CE9D82EE}"/>
              </a:ext>
            </a:extLst>
          </p:cNvPr>
          <p:cNvSpPr/>
          <p:nvPr/>
        </p:nvSpPr>
        <p:spPr>
          <a:xfrm>
            <a:off x="4512893" y="6722577"/>
            <a:ext cx="515657" cy="59711"/>
          </a:xfrm>
          <a:custGeom>
            <a:avLst/>
            <a:gdLst>
              <a:gd name="connsiteX0" fmla="*/ 1957 w 515657"/>
              <a:gd name="connsiteY0" fmla="*/ 59223 h 59711"/>
              <a:gd name="connsiteX1" fmla="*/ 332157 w 515657"/>
              <a:gd name="connsiteY1" fmla="*/ 2073 h 59711"/>
              <a:gd name="connsiteX2" fmla="*/ 151182 w 515657"/>
              <a:gd name="connsiteY2" fmla="*/ 59223 h 59711"/>
              <a:gd name="connsiteX3" fmla="*/ 449632 w 515657"/>
              <a:gd name="connsiteY3" fmla="*/ 5248 h 59711"/>
              <a:gd name="connsiteX4" fmla="*/ 509957 w 515657"/>
              <a:gd name="connsiteY4" fmla="*/ 2073 h 59711"/>
              <a:gd name="connsiteX5" fmla="*/ 354382 w 515657"/>
              <a:gd name="connsiteY5" fmla="*/ 5248 h 59711"/>
              <a:gd name="connsiteX6" fmla="*/ 201982 w 515657"/>
              <a:gd name="connsiteY6" fmla="*/ 27473 h 59711"/>
              <a:gd name="connsiteX7" fmla="*/ 1957 w 515657"/>
              <a:gd name="connsiteY7" fmla="*/ 59223 h 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657" h="59711">
                <a:moveTo>
                  <a:pt x="1957" y="59223"/>
                </a:moveTo>
                <a:cubicBezTo>
                  <a:pt x="23653" y="54990"/>
                  <a:pt x="307286" y="2073"/>
                  <a:pt x="332157" y="2073"/>
                </a:cubicBezTo>
                <a:cubicBezTo>
                  <a:pt x="357028" y="2073"/>
                  <a:pt x="131603" y="58694"/>
                  <a:pt x="151182" y="59223"/>
                </a:cubicBezTo>
                <a:cubicBezTo>
                  <a:pt x="170761" y="59752"/>
                  <a:pt x="389836" y="14773"/>
                  <a:pt x="449632" y="5248"/>
                </a:cubicBezTo>
                <a:cubicBezTo>
                  <a:pt x="509428" y="-4277"/>
                  <a:pt x="525832" y="2073"/>
                  <a:pt x="509957" y="2073"/>
                </a:cubicBezTo>
                <a:cubicBezTo>
                  <a:pt x="494082" y="2073"/>
                  <a:pt x="405711" y="1015"/>
                  <a:pt x="354382" y="5248"/>
                </a:cubicBezTo>
                <a:cubicBezTo>
                  <a:pt x="303053" y="9481"/>
                  <a:pt x="259132" y="15831"/>
                  <a:pt x="201982" y="27473"/>
                </a:cubicBezTo>
                <a:cubicBezTo>
                  <a:pt x="144832" y="39115"/>
                  <a:pt x="-19739" y="63456"/>
                  <a:pt x="1957" y="59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8E1A1A81-7FF7-24EB-7A07-742352EB1688}"/>
              </a:ext>
            </a:extLst>
          </p:cNvPr>
          <p:cNvSpPr/>
          <p:nvPr/>
        </p:nvSpPr>
        <p:spPr>
          <a:xfrm>
            <a:off x="5110953" y="6734845"/>
            <a:ext cx="205626" cy="114718"/>
          </a:xfrm>
          <a:custGeom>
            <a:avLst/>
            <a:gdLst>
              <a:gd name="connsiteX0" fmla="*/ 797 w 205626"/>
              <a:gd name="connsiteY0" fmla="*/ 24730 h 114718"/>
              <a:gd name="connsiteX1" fmla="*/ 102397 w 205626"/>
              <a:gd name="connsiteY1" fmla="*/ 12030 h 114718"/>
              <a:gd name="connsiteX2" fmla="*/ 143672 w 205626"/>
              <a:gd name="connsiteY2" fmla="*/ 34255 h 114718"/>
              <a:gd name="connsiteX3" fmla="*/ 134147 w 205626"/>
              <a:gd name="connsiteY3" fmla="*/ 2505 h 114718"/>
              <a:gd name="connsiteX4" fmla="*/ 203997 w 205626"/>
              <a:gd name="connsiteY4" fmla="*/ 113630 h 114718"/>
              <a:gd name="connsiteX5" fmla="*/ 181772 w 205626"/>
              <a:gd name="connsiteY5" fmla="*/ 56480 h 114718"/>
              <a:gd name="connsiteX6" fmla="*/ 162722 w 205626"/>
              <a:gd name="connsiteY6" fmla="*/ 12030 h 114718"/>
              <a:gd name="connsiteX7" fmla="*/ 797 w 205626"/>
              <a:gd name="connsiteY7" fmla="*/ 24730 h 1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26" h="114718">
                <a:moveTo>
                  <a:pt x="797" y="24730"/>
                </a:moveTo>
                <a:cubicBezTo>
                  <a:pt x="-9257" y="24730"/>
                  <a:pt x="78584" y="10442"/>
                  <a:pt x="102397" y="12030"/>
                </a:cubicBezTo>
                <a:cubicBezTo>
                  <a:pt x="126210" y="13618"/>
                  <a:pt x="138380" y="35842"/>
                  <a:pt x="143672" y="34255"/>
                </a:cubicBezTo>
                <a:cubicBezTo>
                  <a:pt x="148964" y="32668"/>
                  <a:pt x="124093" y="-10724"/>
                  <a:pt x="134147" y="2505"/>
                </a:cubicBezTo>
                <a:cubicBezTo>
                  <a:pt x="144201" y="15734"/>
                  <a:pt x="196060" y="104634"/>
                  <a:pt x="203997" y="113630"/>
                </a:cubicBezTo>
                <a:cubicBezTo>
                  <a:pt x="211935" y="122626"/>
                  <a:pt x="188651" y="73413"/>
                  <a:pt x="181772" y="56480"/>
                </a:cubicBezTo>
                <a:cubicBezTo>
                  <a:pt x="174893" y="39547"/>
                  <a:pt x="188651" y="19967"/>
                  <a:pt x="162722" y="12030"/>
                </a:cubicBezTo>
                <a:cubicBezTo>
                  <a:pt x="136793" y="4093"/>
                  <a:pt x="10851" y="24730"/>
                  <a:pt x="797" y="24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8E22E6BB-3B2B-AA17-2085-461757F2F17B}"/>
              </a:ext>
            </a:extLst>
          </p:cNvPr>
          <p:cNvSpPr/>
          <p:nvPr/>
        </p:nvSpPr>
        <p:spPr>
          <a:xfrm>
            <a:off x="3673255" y="6685560"/>
            <a:ext cx="365394" cy="232823"/>
          </a:xfrm>
          <a:custGeom>
            <a:avLst/>
            <a:gdLst>
              <a:gd name="connsiteX0" fmla="*/ 365345 w 365394"/>
              <a:gd name="connsiteY0" fmla="*/ 990 h 232823"/>
              <a:gd name="connsiteX1" fmla="*/ 114520 w 365394"/>
              <a:gd name="connsiteY1" fmla="*/ 48615 h 232823"/>
              <a:gd name="connsiteX2" fmla="*/ 66895 w 365394"/>
              <a:gd name="connsiteY2" fmla="*/ 64490 h 232823"/>
              <a:gd name="connsiteX3" fmla="*/ 38320 w 365394"/>
              <a:gd name="connsiteY3" fmla="*/ 80365 h 232823"/>
              <a:gd name="connsiteX4" fmla="*/ 220 w 365394"/>
              <a:gd name="connsiteY4" fmla="*/ 232765 h 232823"/>
              <a:gd name="connsiteX5" fmla="*/ 31970 w 365394"/>
              <a:gd name="connsiteY5" fmla="*/ 61315 h 232823"/>
              <a:gd name="connsiteX6" fmla="*/ 187545 w 365394"/>
              <a:gd name="connsiteY6" fmla="*/ 26390 h 232823"/>
              <a:gd name="connsiteX7" fmla="*/ 136745 w 365394"/>
              <a:gd name="connsiteY7" fmla="*/ 16865 h 232823"/>
              <a:gd name="connsiteX8" fmla="*/ 365345 w 365394"/>
              <a:gd name="connsiteY8" fmla="*/ 990 h 23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94" h="232823">
                <a:moveTo>
                  <a:pt x="365345" y="990"/>
                </a:moveTo>
                <a:cubicBezTo>
                  <a:pt x="361641" y="6282"/>
                  <a:pt x="164262" y="38032"/>
                  <a:pt x="114520" y="48615"/>
                </a:cubicBezTo>
                <a:cubicBezTo>
                  <a:pt x="64778" y="59198"/>
                  <a:pt x="79595" y="59198"/>
                  <a:pt x="66895" y="64490"/>
                </a:cubicBezTo>
                <a:cubicBezTo>
                  <a:pt x="54195" y="69782"/>
                  <a:pt x="49432" y="52319"/>
                  <a:pt x="38320" y="80365"/>
                </a:cubicBezTo>
                <a:cubicBezTo>
                  <a:pt x="27207" y="108411"/>
                  <a:pt x="1278" y="235940"/>
                  <a:pt x="220" y="232765"/>
                </a:cubicBezTo>
                <a:cubicBezTo>
                  <a:pt x="-838" y="229590"/>
                  <a:pt x="749" y="95711"/>
                  <a:pt x="31970" y="61315"/>
                </a:cubicBezTo>
                <a:cubicBezTo>
                  <a:pt x="63191" y="26919"/>
                  <a:pt x="170083" y="33798"/>
                  <a:pt x="187545" y="26390"/>
                </a:cubicBezTo>
                <a:cubicBezTo>
                  <a:pt x="205007" y="18982"/>
                  <a:pt x="111345" y="20569"/>
                  <a:pt x="136745" y="16865"/>
                </a:cubicBezTo>
                <a:cubicBezTo>
                  <a:pt x="162145" y="13161"/>
                  <a:pt x="369049" y="-4302"/>
                  <a:pt x="365345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A15BA6AF-7A0E-DDDB-2AF3-CC6A34E0AE67}"/>
              </a:ext>
            </a:extLst>
          </p:cNvPr>
          <p:cNvSpPr/>
          <p:nvPr/>
        </p:nvSpPr>
        <p:spPr>
          <a:xfrm>
            <a:off x="4533249" y="7213537"/>
            <a:ext cx="304541" cy="67289"/>
          </a:xfrm>
          <a:custGeom>
            <a:avLst/>
            <a:gdLst>
              <a:gd name="connsiteX0" fmla="*/ 651 w 304541"/>
              <a:gd name="connsiteY0" fmla="*/ 63 h 67289"/>
              <a:gd name="connsiteX1" fmla="*/ 295926 w 304541"/>
              <a:gd name="connsiteY1" fmla="*/ 66738 h 67289"/>
              <a:gd name="connsiteX2" fmla="*/ 226076 w 304541"/>
              <a:gd name="connsiteY2" fmla="*/ 31813 h 67289"/>
              <a:gd name="connsiteX3" fmla="*/ 232426 w 304541"/>
              <a:gd name="connsiteY3" fmla="*/ 31813 h 67289"/>
              <a:gd name="connsiteX4" fmla="*/ 216551 w 304541"/>
              <a:gd name="connsiteY4" fmla="*/ 54038 h 67289"/>
              <a:gd name="connsiteX5" fmla="*/ 651 w 304541"/>
              <a:gd name="connsiteY5" fmla="*/ 63 h 6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41" h="67289">
                <a:moveTo>
                  <a:pt x="651" y="63"/>
                </a:moveTo>
                <a:cubicBezTo>
                  <a:pt x="13880" y="2180"/>
                  <a:pt x="258355" y="61446"/>
                  <a:pt x="295926" y="66738"/>
                </a:cubicBezTo>
                <a:cubicBezTo>
                  <a:pt x="333497" y="72030"/>
                  <a:pt x="236659" y="37634"/>
                  <a:pt x="226076" y="31813"/>
                </a:cubicBezTo>
                <a:cubicBezTo>
                  <a:pt x="215493" y="25992"/>
                  <a:pt x="234013" y="28109"/>
                  <a:pt x="232426" y="31813"/>
                </a:cubicBezTo>
                <a:cubicBezTo>
                  <a:pt x="230839" y="35517"/>
                  <a:pt x="253593" y="58800"/>
                  <a:pt x="216551" y="54038"/>
                </a:cubicBezTo>
                <a:cubicBezTo>
                  <a:pt x="179509" y="49276"/>
                  <a:pt x="-12578" y="-2054"/>
                  <a:pt x="651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21F4ACC8-8205-F8D3-A764-0005CAF719F1}"/>
              </a:ext>
            </a:extLst>
          </p:cNvPr>
          <p:cNvSpPr/>
          <p:nvPr/>
        </p:nvSpPr>
        <p:spPr>
          <a:xfrm>
            <a:off x="4619450" y="6962769"/>
            <a:ext cx="606657" cy="257187"/>
          </a:xfrm>
          <a:custGeom>
            <a:avLst/>
            <a:gdLst>
              <a:gd name="connsiteX0" fmla="*/ 606600 w 606657"/>
              <a:gd name="connsiteY0" fmla="*/ 6 h 257187"/>
              <a:gd name="connsiteX1" fmla="*/ 451025 w 606657"/>
              <a:gd name="connsiteY1" fmla="*/ 158756 h 257187"/>
              <a:gd name="connsiteX2" fmla="*/ 193850 w 606657"/>
              <a:gd name="connsiteY2" fmla="*/ 206381 h 257187"/>
              <a:gd name="connsiteX3" fmla="*/ 289100 w 606657"/>
              <a:gd name="connsiteY3" fmla="*/ 200031 h 257187"/>
              <a:gd name="connsiteX4" fmla="*/ 175 w 606657"/>
              <a:gd name="connsiteY4" fmla="*/ 257181 h 257187"/>
              <a:gd name="connsiteX5" fmla="*/ 336725 w 606657"/>
              <a:gd name="connsiteY5" fmla="*/ 203206 h 257187"/>
              <a:gd name="connsiteX6" fmla="*/ 482775 w 606657"/>
              <a:gd name="connsiteY6" fmla="*/ 127006 h 257187"/>
              <a:gd name="connsiteX7" fmla="*/ 435150 w 606657"/>
              <a:gd name="connsiteY7" fmla="*/ 152406 h 257187"/>
              <a:gd name="connsiteX8" fmla="*/ 606600 w 606657"/>
              <a:gd name="connsiteY8" fmla="*/ 6 h 2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657" h="257187">
                <a:moveTo>
                  <a:pt x="606600" y="6"/>
                </a:moveTo>
                <a:cubicBezTo>
                  <a:pt x="609246" y="1064"/>
                  <a:pt x="519817" y="124360"/>
                  <a:pt x="451025" y="158756"/>
                </a:cubicBezTo>
                <a:cubicBezTo>
                  <a:pt x="382233" y="193152"/>
                  <a:pt x="220837" y="199502"/>
                  <a:pt x="193850" y="206381"/>
                </a:cubicBezTo>
                <a:cubicBezTo>
                  <a:pt x="166863" y="213260"/>
                  <a:pt x="321379" y="191564"/>
                  <a:pt x="289100" y="200031"/>
                </a:cubicBezTo>
                <a:cubicBezTo>
                  <a:pt x="256821" y="208498"/>
                  <a:pt x="-7763" y="256652"/>
                  <a:pt x="175" y="257181"/>
                </a:cubicBezTo>
                <a:cubicBezTo>
                  <a:pt x="8112" y="257710"/>
                  <a:pt x="256292" y="224902"/>
                  <a:pt x="336725" y="203206"/>
                </a:cubicBezTo>
                <a:cubicBezTo>
                  <a:pt x="417158" y="181510"/>
                  <a:pt x="466371" y="135473"/>
                  <a:pt x="482775" y="127006"/>
                </a:cubicBezTo>
                <a:cubicBezTo>
                  <a:pt x="499179" y="118539"/>
                  <a:pt x="411337" y="173573"/>
                  <a:pt x="435150" y="152406"/>
                </a:cubicBezTo>
                <a:cubicBezTo>
                  <a:pt x="458962" y="131239"/>
                  <a:pt x="603954" y="-1052"/>
                  <a:pt x="60660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F26DC61-2FA3-2CFD-5C19-226156BA0827}"/>
              </a:ext>
            </a:extLst>
          </p:cNvPr>
          <p:cNvSpPr/>
          <p:nvPr/>
        </p:nvSpPr>
        <p:spPr>
          <a:xfrm>
            <a:off x="5035318" y="6895063"/>
            <a:ext cx="224144" cy="208386"/>
          </a:xfrm>
          <a:custGeom>
            <a:avLst/>
            <a:gdLst>
              <a:gd name="connsiteX0" fmla="*/ 222482 w 224144"/>
              <a:gd name="connsiteY0" fmla="*/ 1037 h 208386"/>
              <a:gd name="connsiteX1" fmla="*/ 3407 w 224144"/>
              <a:gd name="connsiteY1" fmla="*/ 204237 h 208386"/>
              <a:gd name="connsiteX2" fmla="*/ 98657 w 224144"/>
              <a:gd name="connsiteY2" fmla="*/ 128037 h 208386"/>
              <a:gd name="connsiteX3" fmla="*/ 222482 w 224144"/>
              <a:gd name="connsiteY3" fmla="*/ 1037 h 20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44" h="208386">
                <a:moveTo>
                  <a:pt x="222482" y="1037"/>
                </a:moveTo>
                <a:cubicBezTo>
                  <a:pt x="206607" y="13737"/>
                  <a:pt x="24044" y="183070"/>
                  <a:pt x="3407" y="204237"/>
                </a:cubicBezTo>
                <a:cubicBezTo>
                  <a:pt x="-17231" y="225404"/>
                  <a:pt x="61086" y="160316"/>
                  <a:pt x="98657" y="128037"/>
                </a:cubicBezTo>
                <a:cubicBezTo>
                  <a:pt x="136228" y="95758"/>
                  <a:pt x="238357" y="-11663"/>
                  <a:pt x="222482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4B56A16D-6DAA-6402-C456-E2437A1A813D}"/>
              </a:ext>
            </a:extLst>
          </p:cNvPr>
          <p:cNvSpPr/>
          <p:nvPr/>
        </p:nvSpPr>
        <p:spPr>
          <a:xfrm>
            <a:off x="4174815" y="7168666"/>
            <a:ext cx="467068" cy="200669"/>
          </a:xfrm>
          <a:custGeom>
            <a:avLst/>
            <a:gdLst>
              <a:gd name="connsiteX0" fmla="*/ 310 w 467068"/>
              <a:gd name="connsiteY0" fmla="*/ 484 h 200669"/>
              <a:gd name="connsiteX1" fmla="*/ 390835 w 467068"/>
              <a:gd name="connsiteY1" fmla="*/ 48109 h 200669"/>
              <a:gd name="connsiteX2" fmla="*/ 447985 w 467068"/>
              <a:gd name="connsiteY2" fmla="*/ 86209 h 200669"/>
              <a:gd name="connsiteX3" fmla="*/ 467035 w 467068"/>
              <a:gd name="connsiteY3" fmla="*/ 48109 h 200669"/>
              <a:gd name="connsiteX4" fmla="*/ 451160 w 467068"/>
              <a:gd name="connsiteY4" fmla="*/ 98909 h 200669"/>
              <a:gd name="connsiteX5" fmla="*/ 403535 w 467068"/>
              <a:gd name="connsiteY5" fmla="*/ 200509 h 200669"/>
              <a:gd name="connsiteX6" fmla="*/ 441635 w 467068"/>
              <a:gd name="connsiteY6" fmla="*/ 73509 h 200669"/>
              <a:gd name="connsiteX7" fmla="*/ 444810 w 467068"/>
              <a:gd name="connsiteY7" fmla="*/ 60809 h 200669"/>
              <a:gd name="connsiteX8" fmla="*/ 298760 w 467068"/>
              <a:gd name="connsiteY8" fmla="*/ 13184 h 200669"/>
              <a:gd name="connsiteX9" fmla="*/ 324160 w 467068"/>
              <a:gd name="connsiteY9" fmla="*/ 22709 h 200669"/>
              <a:gd name="connsiteX10" fmla="*/ 310 w 467068"/>
              <a:gd name="connsiteY10" fmla="*/ 484 h 2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068" h="200669">
                <a:moveTo>
                  <a:pt x="310" y="484"/>
                </a:moveTo>
                <a:cubicBezTo>
                  <a:pt x="11423" y="4717"/>
                  <a:pt x="316223" y="33822"/>
                  <a:pt x="390835" y="48109"/>
                </a:cubicBezTo>
                <a:cubicBezTo>
                  <a:pt x="465447" y="62396"/>
                  <a:pt x="435285" y="86209"/>
                  <a:pt x="447985" y="86209"/>
                </a:cubicBezTo>
                <a:cubicBezTo>
                  <a:pt x="460685" y="86209"/>
                  <a:pt x="466506" y="45992"/>
                  <a:pt x="467035" y="48109"/>
                </a:cubicBezTo>
                <a:cubicBezTo>
                  <a:pt x="467564" y="50226"/>
                  <a:pt x="461743" y="73509"/>
                  <a:pt x="451160" y="98909"/>
                </a:cubicBezTo>
                <a:cubicBezTo>
                  <a:pt x="440577" y="124309"/>
                  <a:pt x="405122" y="204742"/>
                  <a:pt x="403535" y="200509"/>
                </a:cubicBezTo>
                <a:cubicBezTo>
                  <a:pt x="401948" y="196276"/>
                  <a:pt x="441635" y="73509"/>
                  <a:pt x="441635" y="73509"/>
                </a:cubicBezTo>
                <a:cubicBezTo>
                  <a:pt x="448514" y="50226"/>
                  <a:pt x="468622" y="70863"/>
                  <a:pt x="444810" y="60809"/>
                </a:cubicBezTo>
                <a:cubicBezTo>
                  <a:pt x="420998" y="50755"/>
                  <a:pt x="318868" y="19534"/>
                  <a:pt x="298760" y="13184"/>
                </a:cubicBezTo>
                <a:cubicBezTo>
                  <a:pt x="278652" y="6834"/>
                  <a:pt x="368081" y="24296"/>
                  <a:pt x="324160" y="22709"/>
                </a:cubicBezTo>
                <a:cubicBezTo>
                  <a:pt x="280239" y="21122"/>
                  <a:pt x="-10803" y="-3749"/>
                  <a:pt x="310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88560A05-5A05-8943-1728-3BBAB094FB32}"/>
              </a:ext>
            </a:extLst>
          </p:cNvPr>
          <p:cNvSpPr/>
          <p:nvPr/>
        </p:nvSpPr>
        <p:spPr>
          <a:xfrm>
            <a:off x="3806363" y="6857785"/>
            <a:ext cx="536647" cy="341616"/>
          </a:xfrm>
          <a:custGeom>
            <a:avLst/>
            <a:gdLst>
              <a:gd name="connsiteX0" fmla="*/ 462 w 536647"/>
              <a:gd name="connsiteY0" fmla="*/ 215 h 341616"/>
              <a:gd name="connsiteX1" fmla="*/ 283037 w 536647"/>
              <a:gd name="connsiteY1" fmla="*/ 276440 h 341616"/>
              <a:gd name="connsiteX2" fmla="*/ 251287 w 536647"/>
              <a:gd name="connsiteY2" fmla="*/ 266915 h 341616"/>
              <a:gd name="connsiteX3" fmla="*/ 533862 w 536647"/>
              <a:gd name="connsiteY3" fmla="*/ 339940 h 341616"/>
              <a:gd name="connsiteX4" fmla="*/ 387812 w 536647"/>
              <a:gd name="connsiteY4" fmla="*/ 314540 h 341616"/>
              <a:gd name="connsiteX5" fmla="*/ 257637 w 536647"/>
              <a:gd name="connsiteY5" fmla="*/ 273265 h 341616"/>
              <a:gd name="connsiteX6" fmla="*/ 86187 w 536647"/>
              <a:gd name="connsiteY6" fmla="*/ 146265 h 341616"/>
              <a:gd name="connsiteX7" fmla="*/ 213187 w 536647"/>
              <a:gd name="connsiteY7" fmla="*/ 228815 h 341616"/>
              <a:gd name="connsiteX8" fmla="*/ 462 w 536647"/>
              <a:gd name="connsiteY8" fmla="*/ 215 h 34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647" h="341616">
                <a:moveTo>
                  <a:pt x="462" y="215"/>
                </a:moveTo>
                <a:cubicBezTo>
                  <a:pt x="12104" y="8153"/>
                  <a:pt x="241233" y="231990"/>
                  <a:pt x="283037" y="276440"/>
                </a:cubicBezTo>
                <a:cubicBezTo>
                  <a:pt x="324841" y="320890"/>
                  <a:pt x="251287" y="266915"/>
                  <a:pt x="251287" y="266915"/>
                </a:cubicBezTo>
                <a:lnTo>
                  <a:pt x="533862" y="339940"/>
                </a:lnTo>
                <a:cubicBezTo>
                  <a:pt x="556616" y="347878"/>
                  <a:pt x="433849" y="325652"/>
                  <a:pt x="387812" y="314540"/>
                </a:cubicBezTo>
                <a:cubicBezTo>
                  <a:pt x="341775" y="303428"/>
                  <a:pt x="307908" y="301311"/>
                  <a:pt x="257637" y="273265"/>
                </a:cubicBezTo>
                <a:cubicBezTo>
                  <a:pt x="207366" y="245219"/>
                  <a:pt x="93595" y="153673"/>
                  <a:pt x="86187" y="146265"/>
                </a:cubicBezTo>
                <a:cubicBezTo>
                  <a:pt x="78779" y="138857"/>
                  <a:pt x="225887" y="251569"/>
                  <a:pt x="213187" y="228815"/>
                </a:cubicBezTo>
                <a:cubicBezTo>
                  <a:pt x="200487" y="206061"/>
                  <a:pt x="-11180" y="-7723"/>
                  <a:pt x="462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8D855ABC-A173-C66C-ABBF-73988F97EC8E}"/>
              </a:ext>
            </a:extLst>
          </p:cNvPr>
          <p:cNvSpPr/>
          <p:nvPr/>
        </p:nvSpPr>
        <p:spPr>
          <a:xfrm>
            <a:off x="4479874" y="7175470"/>
            <a:ext cx="49500" cy="192124"/>
          </a:xfrm>
          <a:custGeom>
            <a:avLst/>
            <a:gdLst>
              <a:gd name="connsiteX0" fmla="*/ 51 w 49500"/>
              <a:gd name="connsiteY0" fmla="*/ 30 h 192124"/>
              <a:gd name="connsiteX1" fmla="*/ 38151 w 49500"/>
              <a:gd name="connsiteY1" fmla="*/ 85755 h 192124"/>
              <a:gd name="connsiteX2" fmla="*/ 25451 w 49500"/>
              <a:gd name="connsiteY2" fmla="*/ 190530 h 192124"/>
              <a:gd name="connsiteX3" fmla="*/ 34976 w 49500"/>
              <a:gd name="connsiteY3" fmla="*/ 146080 h 192124"/>
              <a:gd name="connsiteX4" fmla="*/ 44501 w 49500"/>
              <a:gd name="connsiteY4" fmla="*/ 104805 h 192124"/>
              <a:gd name="connsiteX5" fmla="*/ 47676 w 49500"/>
              <a:gd name="connsiteY5" fmla="*/ 76230 h 192124"/>
              <a:gd name="connsiteX6" fmla="*/ 51 w 49500"/>
              <a:gd name="connsiteY6" fmla="*/ 30 h 1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00" h="192124">
                <a:moveTo>
                  <a:pt x="51" y="30"/>
                </a:moveTo>
                <a:cubicBezTo>
                  <a:pt x="-1536" y="1617"/>
                  <a:pt x="33918" y="54005"/>
                  <a:pt x="38151" y="85755"/>
                </a:cubicBezTo>
                <a:cubicBezTo>
                  <a:pt x="42384" y="117505"/>
                  <a:pt x="25980" y="180476"/>
                  <a:pt x="25451" y="190530"/>
                </a:cubicBezTo>
                <a:cubicBezTo>
                  <a:pt x="24922" y="200584"/>
                  <a:pt x="31801" y="160367"/>
                  <a:pt x="34976" y="146080"/>
                </a:cubicBezTo>
                <a:cubicBezTo>
                  <a:pt x="38151" y="131793"/>
                  <a:pt x="42384" y="116447"/>
                  <a:pt x="44501" y="104805"/>
                </a:cubicBezTo>
                <a:cubicBezTo>
                  <a:pt x="46618" y="93163"/>
                  <a:pt x="52438" y="93163"/>
                  <a:pt x="47676" y="76230"/>
                </a:cubicBezTo>
                <a:cubicBezTo>
                  <a:pt x="42914" y="59297"/>
                  <a:pt x="1638" y="-1557"/>
                  <a:pt x="5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A5DF759-E1C7-62ED-3C88-D1EAB84BB8CD}"/>
              </a:ext>
            </a:extLst>
          </p:cNvPr>
          <p:cNvSpPr/>
          <p:nvPr/>
        </p:nvSpPr>
        <p:spPr>
          <a:xfrm>
            <a:off x="3927441" y="7054620"/>
            <a:ext cx="405845" cy="235760"/>
          </a:xfrm>
          <a:custGeom>
            <a:avLst/>
            <a:gdLst>
              <a:gd name="connsiteX0" fmla="*/ 34 w 405845"/>
              <a:gd name="connsiteY0" fmla="*/ 230 h 235760"/>
              <a:gd name="connsiteX1" fmla="*/ 215934 w 405845"/>
              <a:gd name="connsiteY1" fmla="*/ 187555 h 235760"/>
              <a:gd name="connsiteX2" fmla="*/ 203234 w 405845"/>
              <a:gd name="connsiteY2" fmla="*/ 162155 h 235760"/>
              <a:gd name="connsiteX3" fmla="*/ 400084 w 405845"/>
              <a:gd name="connsiteY3" fmla="*/ 235180 h 235760"/>
              <a:gd name="connsiteX4" fmla="*/ 339759 w 405845"/>
              <a:gd name="connsiteY4" fmla="*/ 193905 h 235760"/>
              <a:gd name="connsiteX5" fmla="*/ 200059 w 405845"/>
              <a:gd name="connsiteY5" fmla="*/ 149455 h 235760"/>
              <a:gd name="connsiteX6" fmla="*/ 34 w 405845"/>
              <a:gd name="connsiteY6" fmla="*/ 230 h 2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845" h="235760">
                <a:moveTo>
                  <a:pt x="34" y="230"/>
                </a:moveTo>
                <a:cubicBezTo>
                  <a:pt x="2680" y="6580"/>
                  <a:pt x="182067" y="160568"/>
                  <a:pt x="215934" y="187555"/>
                </a:cubicBezTo>
                <a:cubicBezTo>
                  <a:pt x="249801" y="214542"/>
                  <a:pt x="172542" y="154218"/>
                  <a:pt x="203234" y="162155"/>
                </a:cubicBezTo>
                <a:cubicBezTo>
                  <a:pt x="233926" y="170092"/>
                  <a:pt x="377330" y="229888"/>
                  <a:pt x="400084" y="235180"/>
                </a:cubicBezTo>
                <a:cubicBezTo>
                  <a:pt x="422838" y="240472"/>
                  <a:pt x="373096" y="208192"/>
                  <a:pt x="339759" y="193905"/>
                </a:cubicBezTo>
                <a:cubicBezTo>
                  <a:pt x="306422" y="179618"/>
                  <a:pt x="253505" y="178559"/>
                  <a:pt x="200059" y="149455"/>
                </a:cubicBezTo>
                <a:cubicBezTo>
                  <a:pt x="146613" y="120351"/>
                  <a:pt x="-2612" y="-6120"/>
                  <a:pt x="34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EA9202F-FFD0-0861-C3B7-8FC432E6B9E4}"/>
              </a:ext>
            </a:extLst>
          </p:cNvPr>
          <p:cNvSpPr/>
          <p:nvPr/>
        </p:nvSpPr>
        <p:spPr>
          <a:xfrm>
            <a:off x="4483059" y="7165885"/>
            <a:ext cx="571629" cy="156572"/>
          </a:xfrm>
          <a:custGeom>
            <a:avLst/>
            <a:gdLst>
              <a:gd name="connsiteX0" fmla="*/ 41 w 571629"/>
              <a:gd name="connsiteY0" fmla="*/ 63590 h 156572"/>
              <a:gd name="connsiteX1" fmla="*/ 85766 w 571629"/>
              <a:gd name="connsiteY1" fmla="*/ 133440 h 156572"/>
              <a:gd name="connsiteX2" fmla="*/ 54016 w 571629"/>
              <a:gd name="connsiteY2" fmla="*/ 155665 h 156572"/>
              <a:gd name="connsiteX3" fmla="*/ 327066 w 571629"/>
              <a:gd name="connsiteY3" fmla="*/ 108040 h 156572"/>
              <a:gd name="connsiteX4" fmla="*/ 228641 w 571629"/>
              <a:gd name="connsiteY4" fmla="*/ 117565 h 156572"/>
              <a:gd name="connsiteX5" fmla="*/ 466766 w 571629"/>
              <a:gd name="connsiteY5" fmla="*/ 44540 h 156572"/>
              <a:gd name="connsiteX6" fmla="*/ 409616 w 571629"/>
              <a:gd name="connsiteY6" fmla="*/ 82640 h 156572"/>
              <a:gd name="connsiteX7" fmla="*/ 571541 w 571629"/>
              <a:gd name="connsiteY7" fmla="*/ 12790 h 156572"/>
              <a:gd name="connsiteX8" fmla="*/ 384216 w 571629"/>
              <a:gd name="connsiteY8" fmla="*/ 63590 h 156572"/>
              <a:gd name="connsiteX9" fmla="*/ 234991 w 571629"/>
              <a:gd name="connsiteY9" fmla="*/ 88990 h 156572"/>
              <a:gd name="connsiteX10" fmla="*/ 73066 w 571629"/>
              <a:gd name="connsiteY10" fmla="*/ 90 h 156572"/>
              <a:gd name="connsiteX11" fmla="*/ 225466 w 571629"/>
              <a:gd name="connsiteY11" fmla="*/ 108040 h 156572"/>
              <a:gd name="connsiteX12" fmla="*/ 98466 w 571629"/>
              <a:gd name="connsiteY12" fmla="*/ 123915 h 156572"/>
              <a:gd name="connsiteX13" fmla="*/ 41 w 571629"/>
              <a:gd name="connsiteY13" fmla="*/ 63590 h 1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629" h="156572">
                <a:moveTo>
                  <a:pt x="41" y="63590"/>
                </a:moveTo>
                <a:cubicBezTo>
                  <a:pt x="-2076" y="65178"/>
                  <a:pt x="76770" y="118094"/>
                  <a:pt x="85766" y="133440"/>
                </a:cubicBezTo>
                <a:cubicBezTo>
                  <a:pt x="94762" y="148786"/>
                  <a:pt x="13799" y="159898"/>
                  <a:pt x="54016" y="155665"/>
                </a:cubicBezTo>
                <a:cubicBezTo>
                  <a:pt x="94233" y="151432"/>
                  <a:pt x="297962" y="114390"/>
                  <a:pt x="327066" y="108040"/>
                </a:cubicBezTo>
                <a:cubicBezTo>
                  <a:pt x="356170" y="101690"/>
                  <a:pt x="205358" y="128148"/>
                  <a:pt x="228641" y="117565"/>
                </a:cubicBezTo>
                <a:cubicBezTo>
                  <a:pt x="251924" y="106982"/>
                  <a:pt x="436603" y="50361"/>
                  <a:pt x="466766" y="44540"/>
                </a:cubicBezTo>
                <a:cubicBezTo>
                  <a:pt x="496929" y="38719"/>
                  <a:pt x="392154" y="87932"/>
                  <a:pt x="409616" y="82640"/>
                </a:cubicBezTo>
                <a:cubicBezTo>
                  <a:pt x="427078" y="77348"/>
                  <a:pt x="575774" y="15965"/>
                  <a:pt x="571541" y="12790"/>
                </a:cubicBezTo>
                <a:cubicBezTo>
                  <a:pt x="567308" y="9615"/>
                  <a:pt x="440308" y="50890"/>
                  <a:pt x="384216" y="63590"/>
                </a:cubicBezTo>
                <a:cubicBezTo>
                  <a:pt x="328124" y="76290"/>
                  <a:pt x="286849" y="99573"/>
                  <a:pt x="234991" y="88990"/>
                </a:cubicBezTo>
                <a:cubicBezTo>
                  <a:pt x="183133" y="78407"/>
                  <a:pt x="74653" y="-3085"/>
                  <a:pt x="73066" y="90"/>
                </a:cubicBezTo>
                <a:cubicBezTo>
                  <a:pt x="71479" y="3265"/>
                  <a:pt x="221233" y="87403"/>
                  <a:pt x="225466" y="108040"/>
                </a:cubicBezTo>
                <a:cubicBezTo>
                  <a:pt x="229699" y="128677"/>
                  <a:pt x="132333" y="131323"/>
                  <a:pt x="98466" y="123915"/>
                </a:cubicBezTo>
                <a:cubicBezTo>
                  <a:pt x="64599" y="116507"/>
                  <a:pt x="2158" y="62002"/>
                  <a:pt x="41" y="6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D966318-F009-029D-8111-AD9D3BB42777}"/>
              </a:ext>
            </a:extLst>
          </p:cNvPr>
          <p:cNvSpPr/>
          <p:nvPr/>
        </p:nvSpPr>
        <p:spPr>
          <a:xfrm>
            <a:off x="3797632" y="6904006"/>
            <a:ext cx="451703" cy="404993"/>
          </a:xfrm>
          <a:custGeom>
            <a:avLst/>
            <a:gdLst>
              <a:gd name="connsiteX0" fmla="*/ 6018 w 451703"/>
              <a:gd name="connsiteY0" fmla="*/ 4794 h 404993"/>
              <a:gd name="connsiteX1" fmla="*/ 313993 w 451703"/>
              <a:gd name="connsiteY1" fmla="*/ 325469 h 404993"/>
              <a:gd name="connsiteX2" fmla="*/ 272718 w 451703"/>
              <a:gd name="connsiteY2" fmla="*/ 303244 h 404993"/>
              <a:gd name="connsiteX3" fmla="*/ 450518 w 451703"/>
              <a:gd name="connsiteY3" fmla="*/ 404844 h 404993"/>
              <a:gd name="connsiteX4" fmla="*/ 339393 w 451703"/>
              <a:gd name="connsiteY4" fmla="*/ 322294 h 404993"/>
              <a:gd name="connsiteX5" fmla="*/ 133018 w 451703"/>
              <a:gd name="connsiteY5" fmla="*/ 179419 h 404993"/>
              <a:gd name="connsiteX6" fmla="*/ 186993 w 451703"/>
              <a:gd name="connsiteY6" fmla="*/ 239744 h 404993"/>
              <a:gd name="connsiteX7" fmla="*/ 113968 w 451703"/>
              <a:gd name="connsiteY7" fmla="*/ 138144 h 404993"/>
              <a:gd name="connsiteX8" fmla="*/ 6018 w 451703"/>
              <a:gd name="connsiteY8" fmla="*/ 4794 h 40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703" h="404993">
                <a:moveTo>
                  <a:pt x="6018" y="4794"/>
                </a:moveTo>
                <a:cubicBezTo>
                  <a:pt x="39355" y="36015"/>
                  <a:pt x="269543" y="275727"/>
                  <a:pt x="313993" y="325469"/>
                </a:cubicBezTo>
                <a:cubicBezTo>
                  <a:pt x="358443" y="375211"/>
                  <a:pt x="272718" y="303244"/>
                  <a:pt x="272718" y="303244"/>
                </a:cubicBezTo>
                <a:cubicBezTo>
                  <a:pt x="295472" y="316473"/>
                  <a:pt x="439405" y="401669"/>
                  <a:pt x="450518" y="404844"/>
                </a:cubicBezTo>
                <a:cubicBezTo>
                  <a:pt x="461631" y="408019"/>
                  <a:pt x="392310" y="359865"/>
                  <a:pt x="339393" y="322294"/>
                </a:cubicBezTo>
                <a:cubicBezTo>
                  <a:pt x="286476" y="284723"/>
                  <a:pt x="158418" y="193177"/>
                  <a:pt x="133018" y="179419"/>
                </a:cubicBezTo>
                <a:cubicBezTo>
                  <a:pt x="107618" y="165661"/>
                  <a:pt x="190168" y="246623"/>
                  <a:pt x="186993" y="239744"/>
                </a:cubicBezTo>
                <a:cubicBezTo>
                  <a:pt x="183818" y="232865"/>
                  <a:pt x="140426" y="172540"/>
                  <a:pt x="113968" y="138144"/>
                </a:cubicBezTo>
                <a:cubicBezTo>
                  <a:pt x="87510" y="103748"/>
                  <a:pt x="-27319" y="-26427"/>
                  <a:pt x="6018" y="4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590698C0-F0E8-A0B1-36FA-22359AFF474D}"/>
              </a:ext>
            </a:extLst>
          </p:cNvPr>
          <p:cNvSpPr/>
          <p:nvPr/>
        </p:nvSpPr>
        <p:spPr>
          <a:xfrm>
            <a:off x="4326321" y="7165975"/>
            <a:ext cx="205290" cy="238700"/>
          </a:xfrm>
          <a:custGeom>
            <a:avLst/>
            <a:gdLst>
              <a:gd name="connsiteX0" fmla="*/ 131379 w 205290"/>
              <a:gd name="connsiteY0" fmla="*/ 0 h 238700"/>
              <a:gd name="connsiteX1" fmla="*/ 55179 w 205290"/>
              <a:gd name="connsiteY1" fmla="*/ 82550 h 238700"/>
              <a:gd name="connsiteX2" fmla="*/ 121854 w 205290"/>
              <a:gd name="connsiteY2" fmla="*/ 149225 h 238700"/>
              <a:gd name="connsiteX3" fmla="*/ 83754 w 205290"/>
              <a:gd name="connsiteY3" fmla="*/ 127000 h 238700"/>
              <a:gd name="connsiteX4" fmla="*/ 204404 w 205290"/>
              <a:gd name="connsiteY4" fmla="*/ 238125 h 238700"/>
              <a:gd name="connsiteX5" fmla="*/ 131379 w 205290"/>
              <a:gd name="connsiteY5" fmla="*/ 168275 h 238700"/>
              <a:gd name="connsiteX6" fmla="*/ 1204 w 205290"/>
              <a:gd name="connsiteY6" fmla="*/ 117475 h 238700"/>
              <a:gd name="connsiteX7" fmla="*/ 64704 w 205290"/>
              <a:gd name="connsiteY7" fmla="*/ 142875 h 238700"/>
              <a:gd name="connsiteX8" fmla="*/ 32954 w 205290"/>
              <a:gd name="connsiteY8" fmla="*/ 82550 h 238700"/>
              <a:gd name="connsiteX9" fmla="*/ 131379 w 205290"/>
              <a:gd name="connsiteY9" fmla="*/ 0 h 23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290" h="238700">
                <a:moveTo>
                  <a:pt x="131379" y="0"/>
                </a:moveTo>
                <a:cubicBezTo>
                  <a:pt x="135083" y="0"/>
                  <a:pt x="56766" y="57679"/>
                  <a:pt x="55179" y="82550"/>
                </a:cubicBezTo>
                <a:cubicBezTo>
                  <a:pt x="53591" y="107421"/>
                  <a:pt x="117091" y="141817"/>
                  <a:pt x="121854" y="149225"/>
                </a:cubicBezTo>
                <a:cubicBezTo>
                  <a:pt x="126616" y="156633"/>
                  <a:pt x="69996" y="112183"/>
                  <a:pt x="83754" y="127000"/>
                </a:cubicBezTo>
                <a:cubicBezTo>
                  <a:pt x="97512" y="141817"/>
                  <a:pt x="196466" y="231246"/>
                  <a:pt x="204404" y="238125"/>
                </a:cubicBezTo>
                <a:cubicBezTo>
                  <a:pt x="212342" y="245004"/>
                  <a:pt x="165246" y="188383"/>
                  <a:pt x="131379" y="168275"/>
                </a:cubicBezTo>
                <a:cubicBezTo>
                  <a:pt x="97512" y="148167"/>
                  <a:pt x="12316" y="121708"/>
                  <a:pt x="1204" y="117475"/>
                </a:cubicBezTo>
                <a:cubicBezTo>
                  <a:pt x="-9909" y="113242"/>
                  <a:pt x="59412" y="148696"/>
                  <a:pt x="64704" y="142875"/>
                </a:cubicBezTo>
                <a:cubicBezTo>
                  <a:pt x="69996" y="137054"/>
                  <a:pt x="20254" y="101600"/>
                  <a:pt x="32954" y="82550"/>
                </a:cubicBezTo>
                <a:cubicBezTo>
                  <a:pt x="45654" y="63500"/>
                  <a:pt x="127675" y="0"/>
                  <a:pt x="1313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F94F58F8-1FA9-61AF-60EA-017383953493}"/>
              </a:ext>
            </a:extLst>
          </p:cNvPr>
          <p:cNvSpPr/>
          <p:nvPr/>
        </p:nvSpPr>
        <p:spPr>
          <a:xfrm>
            <a:off x="4518589" y="7204072"/>
            <a:ext cx="514166" cy="197865"/>
          </a:xfrm>
          <a:custGeom>
            <a:avLst/>
            <a:gdLst>
              <a:gd name="connsiteX0" fmla="*/ 50236 w 514166"/>
              <a:gd name="connsiteY0" fmla="*/ 171453 h 197865"/>
              <a:gd name="connsiteX1" fmla="*/ 478861 w 514166"/>
              <a:gd name="connsiteY1" fmla="*/ 57153 h 197865"/>
              <a:gd name="connsiteX2" fmla="*/ 412186 w 514166"/>
              <a:gd name="connsiteY2" fmla="*/ 76203 h 197865"/>
              <a:gd name="connsiteX3" fmla="*/ 513786 w 514166"/>
              <a:gd name="connsiteY3" fmla="*/ 3 h 197865"/>
              <a:gd name="connsiteX4" fmla="*/ 367736 w 514166"/>
              <a:gd name="connsiteY4" fmla="*/ 73028 h 197865"/>
              <a:gd name="connsiteX5" fmla="*/ 228036 w 514166"/>
              <a:gd name="connsiteY5" fmla="*/ 114303 h 197865"/>
              <a:gd name="connsiteX6" fmla="*/ 2611 w 514166"/>
              <a:gd name="connsiteY6" fmla="*/ 196853 h 197865"/>
              <a:gd name="connsiteX7" fmla="*/ 101036 w 514166"/>
              <a:gd name="connsiteY7" fmla="*/ 161928 h 197865"/>
              <a:gd name="connsiteX8" fmla="*/ 50236 w 514166"/>
              <a:gd name="connsiteY8" fmla="*/ 171453 h 19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66" h="197865">
                <a:moveTo>
                  <a:pt x="50236" y="171453"/>
                </a:moveTo>
                <a:cubicBezTo>
                  <a:pt x="113207" y="153990"/>
                  <a:pt x="418536" y="73028"/>
                  <a:pt x="478861" y="57153"/>
                </a:cubicBezTo>
                <a:cubicBezTo>
                  <a:pt x="539186" y="41278"/>
                  <a:pt x="406365" y="85728"/>
                  <a:pt x="412186" y="76203"/>
                </a:cubicBezTo>
                <a:cubicBezTo>
                  <a:pt x="418007" y="66678"/>
                  <a:pt x="521194" y="532"/>
                  <a:pt x="513786" y="3"/>
                </a:cubicBezTo>
                <a:cubicBezTo>
                  <a:pt x="506378" y="-526"/>
                  <a:pt x="415361" y="53978"/>
                  <a:pt x="367736" y="73028"/>
                </a:cubicBezTo>
                <a:cubicBezTo>
                  <a:pt x="320111" y="92078"/>
                  <a:pt x="288890" y="93665"/>
                  <a:pt x="228036" y="114303"/>
                </a:cubicBezTo>
                <a:cubicBezTo>
                  <a:pt x="167182" y="134940"/>
                  <a:pt x="23778" y="188916"/>
                  <a:pt x="2611" y="196853"/>
                </a:cubicBezTo>
                <a:cubicBezTo>
                  <a:pt x="-18556" y="204791"/>
                  <a:pt x="95744" y="163515"/>
                  <a:pt x="101036" y="161928"/>
                </a:cubicBezTo>
                <a:cubicBezTo>
                  <a:pt x="106328" y="160341"/>
                  <a:pt x="-12735" y="188916"/>
                  <a:pt x="50236" y="171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41E4178-400E-4A52-789F-61BCC1AF51C7}"/>
              </a:ext>
            </a:extLst>
          </p:cNvPr>
          <p:cNvSpPr/>
          <p:nvPr/>
        </p:nvSpPr>
        <p:spPr>
          <a:xfrm>
            <a:off x="3901876" y="6781515"/>
            <a:ext cx="172487" cy="207246"/>
          </a:xfrm>
          <a:custGeom>
            <a:avLst/>
            <a:gdLst>
              <a:gd name="connsiteX0" fmla="*/ 199 w 172487"/>
              <a:gd name="connsiteY0" fmla="*/ 285 h 207246"/>
              <a:gd name="connsiteX1" fmla="*/ 50999 w 172487"/>
              <a:gd name="connsiteY1" fmla="*/ 146335 h 207246"/>
              <a:gd name="connsiteX2" fmla="*/ 60524 w 172487"/>
              <a:gd name="connsiteY2" fmla="*/ 105060 h 207246"/>
              <a:gd name="connsiteX3" fmla="*/ 111324 w 172487"/>
              <a:gd name="connsiteY3" fmla="*/ 168560 h 207246"/>
              <a:gd name="connsiteX4" fmla="*/ 139899 w 172487"/>
              <a:gd name="connsiteY4" fmla="*/ 82835 h 207246"/>
              <a:gd name="connsiteX5" fmla="*/ 171649 w 172487"/>
              <a:gd name="connsiteY5" fmla="*/ 203485 h 207246"/>
              <a:gd name="connsiteX6" fmla="*/ 155774 w 172487"/>
              <a:gd name="connsiteY6" fmla="*/ 171735 h 207246"/>
              <a:gd name="connsiteX7" fmla="*/ 79574 w 172487"/>
              <a:gd name="connsiteY7" fmla="*/ 120935 h 207246"/>
              <a:gd name="connsiteX8" fmla="*/ 35124 w 172487"/>
              <a:gd name="connsiteY8" fmla="*/ 108235 h 207246"/>
              <a:gd name="connsiteX9" fmla="*/ 199 w 172487"/>
              <a:gd name="connsiteY9" fmla="*/ 285 h 20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87" h="207246">
                <a:moveTo>
                  <a:pt x="199" y="285"/>
                </a:moveTo>
                <a:cubicBezTo>
                  <a:pt x="2845" y="6635"/>
                  <a:pt x="40945" y="128873"/>
                  <a:pt x="50999" y="146335"/>
                </a:cubicBezTo>
                <a:cubicBezTo>
                  <a:pt x="61053" y="163797"/>
                  <a:pt x="50470" y="101356"/>
                  <a:pt x="60524" y="105060"/>
                </a:cubicBezTo>
                <a:cubicBezTo>
                  <a:pt x="70578" y="108764"/>
                  <a:pt x="98095" y="172264"/>
                  <a:pt x="111324" y="168560"/>
                </a:cubicBezTo>
                <a:cubicBezTo>
                  <a:pt x="124553" y="164856"/>
                  <a:pt x="129845" y="77014"/>
                  <a:pt x="139899" y="82835"/>
                </a:cubicBezTo>
                <a:cubicBezTo>
                  <a:pt x="149953" y="88656"/>
                  <a:pt x="169003" y="188668"/>
                  <a:pt x="171649" y="203485"/>
                </a:cubicBezTo>
                <a:cubicBezTo>
                  <a:pt x="174295" y="218302"/>
                  <a:pt x="171120" y="185493"/>
                  <a:pt x="155774" y="171735"/>
                </a:cubicBezTo>
                <a:cubicBezTo>
                  <a:pt x="140428" y="157977"/>
                  <a:pt x="99682" y="131518"/>
                  <a:pt x="79574" y="120935"/>
                </a:cubicBezTo>
                <a:cubicBezTo>
                  <a:pt x="59466" y="110352"/>
                  <a:pt x="48353" y="120935"/>
                  <a:pt x="35124" y="108235"/>
                </a:cubicBezTo>
                <a:cubicBezTo>
                  <a:pt x="21895" y="95535"/>
                  <a:pt x="-2447" y="-6065"/>
                  <a:pt x="199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C63D4C9-CA2E-D108-7FFF-F99CCF97A754}"/>
              </a:ext>
            </a:extLst>
          </p:cNvPr>
          <p:cNvSpPr/>
          <p:nvPr/>
        </p:nvSpPr>
        <p:spPr>
          <a:xfrm>
            <a:off x="4035405" y="6750345"/>
            <a:ext cx="19556" cy="156188"/>
          </a:xfrm>
          <a:custGeom>
            <a:avLst/>
            <a:gdLst>
              <a:gd name="connsiteX0" fmla="*/ 12720 w 19556"/>
              <a:gd name="connsiteY0" fmla="*/ 2880 h 156188"/>
              <a:gd name="connsiteX1" fmla="*/ 19070 w 19556"/>
              <a:gd name="connsiteY1" fmla="*/ 155280 h 156188"/>
              <a:gd name="connsiteX2" fmla="*/ 20 w 19556"/>
              <a:gd name="connsiteY2" fmla="*/ 63205 h 156188"/>
              <a:gd name="connsiteX3" fmla="*/ 12720 w 19556"/>
              <a:gd name="connsiteY3" fmla="*/ 2880 h 15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6" h="156188">
                <a:moveTo>
                  <a:pt x="12720" y="2880"/>
                </a:moveTo>
                <a:cubicBezTo>
                  <a:pt x="15895" y="18226"/>
                  <a:pt x="21187" y="145226"/>
                  <a:pt x="19070" y="155280"/>
                </a:cubicBezTo>
                <a:cubicBezTo>
                  <a:pt x="16953" y="165334"/>
                  <a:pt x="549" y="89134"/>
                  <a:pt x="20" y="63205"/>
                </a:cubicBezTo>
                <a:cubicBezTo>
                  <a:pt x="-509" y="37276"/>
                  <a:pt x="9545" y="-12466"/>
                  <a:pt x="12720" y="2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32CA80E-B353-F176-7007-11782D246001}"/>
              </a:ext>
            </a:extLst>
          </p:cNvPr>
          <p:cNvSpPr/>
          <p:nvPr/>
        </p:nvSpPr>
        <p:spPr>
          <a:xfrm>
            <a:off x="4159061" y="6800664"/>
            <a:ext cx="38323" cy="146464"/>
          </a:xfrm>
          <a:custGeom>
            <a:avLst/>
            <a:gdLst>
              <a:gd name="connsiteX0" fmla="*/ 38289 w 38323"/>
              <a:gd name="connsiteY0" fmla="*/ 186 h 146464"/>
              <a:gd name="connsiteX1" fmla="*/ 9714 w 38323"/>
              <a:gd name="connsiteY1" fmla="*/ 85911 h 146464"/>
              <a:gd name="connsiteX2" fmla="*/ 189 w 38323"/>
              <a:gd name="connsiteY2" fmla="*/ 146236 h 146464"/>
              <a:gd name="connsiteX3" fmla="*/ 3364 w 38323"/>
              <a:gd name="connsiteY3" fmla="*/ 104961 h 146464"/>
              <a:gd name="connsiteX4" fmla="*/ 3364 w 38323"/>
              <a:gd name="connsiteY4" fmla="*/ 63686 h 146464"/>
              <a:gd name="connsiteX5" fmla="*/ 38289 w 38323"/>
              <a:gd name="connsiteY5" fmla="*/ 186 h 14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3" h="146464">
                <a:moveTo>
                  <a:pt x="38289" y="186"/>
                </a:moveTo>
                <a:cubicBezTo>
                  <a:pt x="39347" y="3890"/>
                  <a:pt x="16064" y="61569"/>
                  <a:pt x="9714" y="85911"/>
                </a:cubicBezTo>
                <a:cubicBezTo>
                  <a:pt x="3364" y="110253"/>
                  <a:pt x="1247" y="143061"/>
                  <a:pt x="189" y="146236"/>
                </a:cubicBezTo>
                <a:cubicBezTo>
                  <a:pt x="-869" y="149411"/>
                  <a:pt x="2835" y="118719"/>
                  <a:pt x="3364" y="104961"/>
                </a:cubicBezTo>
                <a:cubicBezTo>
                  <a:pt x="3893" y="91203"/>
                  <a:pt x="-2986" y="78503"/>
                  <a:pt x="3364" y="63686"/>
                </a:cubicBezTo>
                <a:cubicBezTo>
                  <a:pt x="9714" y="48869"/>
                  <a:pt x="37231" y="-3518"/>
                  <a:pt x="3828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E1613E3-5DED-724B-1B6E-E1726C442D16}"/>
              </a:ext>
            </a:extLst>
          </p:cNvPr>
          <p:cNvSpPr/>
          <p:nvPr/>
        </p:nvSpPr>
        <p:spPr>
          <a:xfrm>
            <a:off x="4079039" y="6769085"/>
            <a:ext cx="100515" cy="226541"/>
          </a:xfrm>
          <a:custGeom>
            <a:avLst/>
            <a:gdLst>
              <a:gd name="connsiteX0" fmla="*/ 32586 w 100515"/>
              <a:gd name="connsiteY0" fmla="*/ 15 h 226541"/>
              <a:gd name="connsiteX1" fmla="*/ 80211 w 100515"/>
              <a:gd name="connsiteY1" fmla="*/ 85740 h 226541"/>
              <a:gd name="connsiteX2" fmla="*/ 67511 w 100515"/>
              <a:gd name="connsiteY2" fmla="*/ 196865 h 226541"/>
              <a:gd name="connsiteX3" fmla="*/ 48461 w 100515"/>
              <a:gd name="connsiteY3" fmla="*/ 215915 h 226541"/>
              <a:gd name="connsiteX4" fmla="*/ 836 w 100515"/>
              <a:gd name="connsiteY4" fmla="*/ 225440 h 226541"/>
              <a:gd name="connsiteX5" fmla="*/ 92911 w 100515"/>
              <a:gd name="connsiteY5" fmla="*/ 190515 h 226541"/>
              <a:gd name="connsiteX6" fmla="*/ 73861 w 100515"/>
              <a:gd name="connsiteY6" fmla="*/ 142890 h 226541"/>
              <a:gd name="connsiteX7" fmla="*/ 99261 w 100515"/>
              <a:gd name="connsiteY7" fmla="*/ 92090 h 226541"/>
              <a:gd name="connsiteX8" fmla="*/ 32586 w 100515"/>
              <a:gd name="connsiteY8" fmla="*/ 15 h 2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15" h="226541">
                <a:moveTo>
                  <a:pt x="32586" y="15"/>
                </a:moveTo>
                <a:cubicBezTo>
                  <a:pt x="29411" y="-1043"/>
                  <a:pt x="74390" y="52932"/>
                  <a:pt x="80211" y="85740"/>
                </a:cubicBezTo>
                <a:cubicBezTo>
                  <a:pt x="86032" y="118548"/>
                  <a:pt x="67511" y="196865"/>
                  <a:pt x="67511" y="196865"/>
                </a:cubicBezTo>
                <a:cubicBezTo>
                  <a:pt x="62219" y="218561"/>
                  <a:pt x="59573" y="211153"/>
                  <a:pt x="48461" y="215915"/>
                </a:cubicBezTo>
                <a:cubicBezTo>
                  <a:pt x="37349" y="220677"/>
                  <a:pt x="-6572" y="229673"/>
                  <a:pt x="836" y="225440"/>
                </a:cubicBezTo>
                <a:cubicBezTo>
                  <a:pt x="8244" y="221207"/>
                  <a:pt x="80740" y="204273"/>
                  <a:pt x="92911" y="190515"/>
                </a:cubicBezTo>
                <a:cubicBezTo>
                  <a:pt x="105082" y="176757"/>
                  <a:pt x="72803" y="159294"/>
                  <a:pt x="73861" y="142890"/>
                </a:cubicBezTo>
                <a:cubicBezTo>
                  <a:pt x="74919" y="126486"/>
                  <a:pt x="107198" y="110611"/>
                  <a:pt x="99261" y="92090"/>
                </a:cubicBezTo>
                <a:cubicBezTo>
                  <a:pt x="91324" y="73569"/>
                  <a:pt x="35761" y="1073"/>
                  <a:pt x="3258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4104923F-FE5D-330E-64D1-0427761FB2AD}"/>
              </a:ext>
            </a:extLst>
          </p:cNvPr>
          <p:cNvSpPr/>
          <p:nvPr/>
        </p:nvSpPr>
        <p:spPr>
          <a:xfrm>
            <a:off x="4317783" y="6810357"/>
            <a:ext cx="43376" cy="192909"/>
          </a:xfrm>
          <a:custGeom>
            <a:avLst/>
            <a:gdLst>
              <a:gd name="connsiteX0" fmla="*/ 217 w 43376"/>
              <a:gd name="connsiteY0" fmla="*/ 18 h 192909"/>
              <a:gd name="connsiteX1" fmla="*/ 25617 w 43376"/>
              <a:gd name="connsiteY1" fmla="*/ 60343 h 192909"/>
              <a:gd name="connsiteX2" fmla="*/ 35142 w 43376"/>
              <a:gd name="connsiteY2" fmla="*/ 101618 h 192909"/>
              <a:gd name="connsiteX3" fmla="*/ 35142 w 43376"/>
              <a:gd name="connsiteY3" fmla="*/ 190518 h 192909"/>
              <a:gd name="connsiteX4" fmla="*/ 35142 w 43376"/>
              <a:gd name="connsiteY4" fmla="*/ 158768 h 192909"/>
              <a:gd name="connsiteX5" fmla="*/ 41492 w 43376"/>
              <a:gd name="connsiteY5" fmla="*/ 66693 h 192909"/>
              <a:gd name="connsiteX6" fmla="*/ 217 w 43376"/>
              <a:gd name="connsiteY6" fmla="*/ 18 h 1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6" h="192909">
                <a:moveTo>
                  <a:pt x="217" y="18"/>
                </a:moveTo>
                <a:cubicBezTo>
                  <a:pt x="-2429" y="-1040"/>
                  <a:pt x="19796" y="43410"/>
                  <a:pt x="25617" y="60343"/>
                </a:cubicBezTo>
                <a:cubicBezTo>
                  <a:pt x="31438" y="77276"/>
                  <a:pt x="33555" y="79922"/>
                  <a:pt x="35142" y="101618"/>
                </a:cubicBezTo>
                <a:cubicBezTo>
                  <a:pt x="36729" y="123314"/>
                  <a:pt x="35142" y="190518"/>
                  <a:pt x="35142" y="190518"/>
                </a:cubicBezTo>
                <a:cubicBezTo>
                  <a:pt x="35142" y="200043"/>
                  <a:pt x="34084" y="179405"/>
                  <a:pt x="35142" y="158768"/>
                </a:cubicBezTo>
                <a:cubicBezTo>
                  <a:pt x="36200" y="138131"/>
                  <a:pt x="47842" y="89447"/>
                  <a:pt x="41492" y="66693"/>
                </a:cubicBezTo>
                <a:cubicBezTo>
                  <a:pt x="35142" y="43939"/>
                  <a:pt x="2863" y="1076"/>
                  <a:pt x="21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4418E090-379B-AFF6-84E6-DE27468F1129}"/>
              </a:ext>
            </a:extLst>
          </p:cNvPr>
          <p:cNvSpPr/>
          <p:nvPr/>
        </p:nvSpPr>
        <p:spPr>
          <a:xfrm>
            <a:off x="4142976" y="6930843"/>
            <a:ext cx="219557" cy="64147"/>
          </a:xfrm>
          <a:custGeom>
            <a:avLst/>
            <a:gdLst>
              <a:gd name="connsiteX0" fmla="*/ 399 w 219557"/>
              <a:gd name="connsiteY0" fmla="*/ 182 h 64147"/>
              <a:gd name="connsiteX1" fmla="*/ 63899 w 219557"/>
              <a:gd name="connsiteY1" fmla="*/ 44632 h 64147"/>
              <a:gd name="connsiteX2" fmla="*/ 121049 w 219557"/>
              <a:gd name="connsiteY2" fmla="*/ 50982 h 64147"/>
              <a:gd name="connsiteX3" fmla="*/ 184549 w 219557"/>
              <a:gd name="connsiteY3" fmla="*/ 54157 h 64147"/>
              <a:gd name="connsiteX4" fmla="*/ 219474 w 219557"/>
              <a:gd name="connsiteY4" fmla="*/ 41457 h 64147"/>
              <a:gd name="connsiteX5" fmla="*/ 190899 w 219557"/>
              <a:gd name="connsiteY5" fmla="*/ 38282 h 64147"/>
              <a:gd name="connsiteX6" fmla="*/ 95649 w 219557"/>
              <a:gd name="connsiteY6" fmla="*/ 63682 h 64147"/>
              <a:gd name="connsiteX7" fmla="*/ 399 w 219557"/>
              <a:gd name="connsiteY7" fmla="*/ 182 h 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57" h="64147">
                <a:moveTo>
                  <a:pt x="399" y="182"/>
                </a:moveTo>
                <a:cubicBezTo>
                  <a:pt x="-4893" y="-2993"/>
                  <a:pt x="43791" y="36165"/>
                  <a:pt x="63899" y="44632"/>
                </a:cubicBezTo>
                <a:cubicBezTo>
                  <a:pt x="84007" y="53099"/>
                  <a:pt x="100941" y="49395"/>
                  <a:pt x="121049" y="50982"/>
                </a:cubicBezTo>
                <a:cubicBezTo>
                  <a:pt x="141157" y="52570"/>
                  <a:pt x="168145" y="55744"/>
                  <a:pt x="184549" y="54157"/>
                </a:cubicBezTo>
                <a:cubicBezTo>
                  <a:pt x="200953" y="52570"/>
                  <a:pt x="218416" y="44103"/>
                  <a:pt x="219474" y="41457"/>
                </a:cubicBezTo>
                <a:cubicBezTo>
                  <a:pt x="220532" y="38811"/>
                  <a:pt x="211537" y="34578"/>
                  <a:pt x="190899" y="38282"/>
                </a:cubicBezTo>
                <a:cubicBezTo>
                  <a:pt x="170261" y="41986"/>
                  <a:pt x="121049" y="67915"/>
                  <a:pt x="95649" y="63682"/>
                </a:cubicBezTo>
                <a:cubicBezTo>
                  <a:pt x="70249" y="59449"/>
                  <a:pt x="5691" y="3357"/>
                  <a:pt x="399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2A7F0737-97D8-CAED-6551-3BF53B75FCA6}"/>
              </a:ext>
            </a:extLst>
          </p:cNvPr>
          <p:cNvSpPr/>
          <p:nvPr/>
        </p:nvSpPr>
        <p:spPr>
          <a:xfrm>
            <a:off x="4339102" y="6770320"/>
            <a:ext cx="90993" cy="237028"/>
          </a:xfrm>
          <a:custGeom>
            <a:avLst/>
            <a:gdLst>
              <a:gd name="connsiteX0" fmla="*/ 90023 w 90993"/>
              <a:gd name="connsiteY0" fmla="*/ 1955 h 237028"/>
              <a:gd name="connsiteX1" fmla="*/ 32873 w 90993"/>
              <a:gd name="connsiteY1" fmla="*/ 113080 h 237028"/>
              <a:gd name="connsiteX2" fmla="*/ 16998 w 90993"/>
              <a:gd name="connsiteY2" fmla="*/ 173405 h 237028"/>
              <a:gd name="connsiteX3" fmla="*/ 16998 w 90993"/>
              <a:gd name="connsiteY3" fmla="*/ 192455 h 237028"/>
              <a:gd name="connsiteX4" fmla="*/ 36048 w 90993"/>
              <a:gd name="connsiteY4" fmla="*/ 236905 h 237028"/>
              <a:gd name="connsiteX5" fmla="*/ 26523 w 90993"/>
              <a:gd name="connsiteY5" fmla="*/ 201980 h 237028"/>
              <a:gd name="connsiteX6" fmla="*/ 1123 w 90993"/>
              <a:gd name="connsiteY6" fmla="*/ 100380 h 237028"/>
              <a:gd name="connsiteX7" fmla="*/ 10648 w 90993"/>
              <a:gd name="connsiteY7" fmla="*/ 128955 h 237028"/>
              <a:gd name="connsiteX8" fmla="*/ 64623 w 90993"/>
              <a:gd name="connsiteY8" fmla="*/ 46405 h 237028"/>
              <a:gd name="connsiteX9" fmla="*/ 90023 w 90993"/>
              <a:gd name="connsiteY9" fmla="*/ 1955 h 2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993" h="237028">
                <a:moveTo>
                  <a:pt x="90023" y="1955"/>
                </a:moveTo>
                <a:cubicBezTo>
                  <a:pt x="84731" y="13068"/>
                  <a:pt x="45044" y="84505"/>
                  <a:pt x="32873" y="113080"/>
                </a:cubicBezTo>
                <a:cubicBezTo>
                  <a:pt x="20702" y="141655"/>
                  <a:pt x="16998" y="173405"/>
                  <a:pt x="16998" y="173405"/>
                </a:cubicBezTo>
                <a:cubicBezTo>
                  <a:pt x="14352" y="186634"/>
                  <a:pt x="13823" y="181872"/>
                  <a:pt x="16998" y="192455"/>
                </a:cubicBezTo>
                <a:cubicBezTo>
                  <a:pt x="20173" y="203038"/>
                  <a:pt x="34461" y="235318"/>
                  <a:pt x="36048" y="236905"/>
                </a:cubicBezTo>
                <a:cubicBezTo>
                  <a:pt x="37635" y="238492"/>
                  <a:pt x="32344" y="224734"/>
                  <a:pt x="26523" y="201980"/>
                </a:cubicBezTo>
                <a:cubicBezTo>
                  <a:pt x="20702" y="179226"/>
                  <a:pt x="3769" y="112551"/>
                  <a:pt x="1123" y="100380"/>
                </a:cubicBezTo>
                <a:cubicBezTo>
                  <a:pt x="-1523" y="88209"/>
                  <a:pt x="65" y="137951"/>
                  <a:pt x="10648" y="128955"/>
                </a:cubicBezTo>
                <a:cubicBezTo>
                  <a:pt x="21231" y="119959"/>
                  <a:pt x="51394" y="62809"/>
                  <a:pt x="64623" y="46405"/>
                </a:cubicBezTo>
                <a:cubicBezTo>
                  <a:pt x="77852" y="30001"/>
                  <a:pt x="95315" y="-9158"/>
                  <a:pt x="90023" y="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951DB22-8737-AFB1-197A-92F94FDC4180}"/>
              </a:ext>
            </a:extLst>
          </p:cNvPr>
          <p:cNvSpPr/>
          <p:nvPr/>
        </p:nvSpPr>
        <p:spPr>
          <a:xfrm>
            <a:off x="4549512" y="6794500"/>
            <a:ext cx="48580" cy="238462"/>
          </a:xfrm>
          <a:custGeom>
            <a:avLst/>
            <a:gdLst>
              <a:gd name="connsiteX0" fmla="*/ 263 w 48580"/>
              <a:gd name="connsiteY0" fmla="*/ 0 h 238462"/>
              <a:gd name="connsiteX1" fmla="*/ 28838 w 48580"/>
              <a:gd name="connsiteY1" fmla="*/ 114300 h 238462"/>
              <a:gd name="connsiteX2" fmla="*/ 32013 w 48580"/>
              <a:gd name="connsiteY2" fmla="*/ 146050 h 238462"/>
              <a:gd name="connsiteX3" fmla="*/ 32013 w 48580"/>
              <a:gd name="connsiteY3" fmla="*/ 171450 h 238462"/>
              <a:gd name="connsiteX4" fmla="*/ 12963 w 48580"/>
              <a:gd name="connsiteY4" fmla="*/ 238125 h 238462"/>
              <a:gd name="connsiteX5" fmla="*/ 25663 w 48580"/>
              <a:gd name="connsiteY5" fmla="*/ 193675 h 238462"/>
              <a:gd name="connsiteX6" fmla="*/ 47888 w 48580"/>
              <a:gd name="connsiteY6" fmla="*/ 114300 h 238462"/>
              <a:gd name="connsiteX7" fmla="*/ 263 w 48580"/>
              <a:gd name="connsiteY7" fmla="*/ 0 h 2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0" h="238462">
                <a:moveTo>
                  <a:pt x="263" y="0"/>
                </a:moveTo>
                <a:cubicBezTo>
                  <a:pt x="-2912" y="0"/>
                  <a:pt x="23546" y="89958"/>
                  <a:pt x="28838" y="114300"/>
                </a:cubicBezTo>
                <a:cubicBezTo>
                  <a:pt x="34130" y="138642"/>
                  <a:pt x="31484" y="136525"/>
                  <a:pt x="32013" y="146050"/>
                </a:cubicBezTo>
                <a:cubicBezTo>
                  <a:pt x="32542" y="155575"/>
                  <a:pt x="35188" y="156104"/>
                  <a:pt x="32013" y="171450"/>
                </a:cubicBezTo>
                <a:cubicBezTo>
                  <a:pt x="28838" y="186796"/>
                  <a:pt x="12963" y="238125"/>
                  <a:pt x="12963" y="238125"/>
                </a:cubicBezTo>
                <a:cubicBezTo>
                  <a:pt x="11905" y="241829"/>
                  <a:pt x="19842" y="214312"/>
                  <a:pt x="25663" y="193675"/>
                </a:cubicBezTo>
                <a:cubicBezTo>
                  <a:pt x="31484" y="173038"/>
                  <a:pt x="52650" y="142346"/>
                  <a:pt x="47888" y="114300"/>
                </a:cubicBezTo>
                <a:cubicBezTo>
                  <a:pt x="43126" y="86254"/>
                  <a:pt x="3438" y="0"/>
                  <a:pt x="2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93BFDD3F-2911-41CF-BC4B-C0DEA0430CDA}"/>
              </a:ext>
            </a:extLst>
          </p:cNvPr>
          <p:cNvSpPr/>
          <p:nvPr/>
        </p:nvSpPr>
        <p:spPr>
          <a:xfrm>
            <a:off x="4387850" y="6956425"/>
            <a:ext cx="200283" cy="64874"/>
          </a:xfrm>
          <a:custGeom>
            <a:avLst/>
            <a:gdLst>
              <a:gd name="connsiteX0" fmla="*/ 0 w 200283"/>
              <a:gd name="connsiteY0" fmla="*/ 53975 h 64874"/>
              <a:gd name="connsiteX1" fmla="*/ 171450 w 200283"/>
              <a:gd name="connsiteY1" fmla="*/ 63500 h 64874"/>
              <a:gd name="connsiteX2" fmla="*/ 171450 w 200283"/>
              <a:gd name="connsiteY2" fmla="*/ 63500 h 64874"/>
              <a:gd name="connsiteX3" fmla="*/ 200025 w 200283"/>
              <a:gd name="connsiteY3" fmla="*/ 0 h 64874"/>
              <a:gd name="connsiteX4" fmla="*/ 152400 w 200283"/>
              <a:gd name="connsiteY4" fmla="*/ 63500 h 64874"/>
              <a:gd name="connsiteX5" fmla="*/ 142875 w 200283"/>
              <a:gd name="connsiteY5" fmla="*/ 44450 h 64874"/>
              <a:gd name="connsiteX6" fmla="*/ 180975 w 200283"/>
              <a:gd name="connsiteY6" fmla="*/ 53975 h 64874"/>
              <a:gd name="connsiteX7" fmla="*/ 0 w 200283"/>
              <a:gd name="connsiteY7" fmla="*/ 53975 h 6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83" h="64874">
                <a:moveTo>
                  <a:pt x="0" y="53975"/>
                </a:moveTo>
                <a:lnTo>
                  <a:pt x="171450" y="63500"/>
                </a:lnTo>
                <a:lnTo>
                  <a:pt x="171450" y="63500"/>
                </a:lnTo>
                <a:cubicBezTo>
                  <a:pt x="176213" y="52917"/>
                  <a:pt x="203200" y="0"/>
                  <a:pt x="200025" y="0"/>
                </a:cubicBezTo>
                <a:cubicBezTo>
                  <a:pt x="196850" y="0"/>
                  <a:pt x="152400" y="63500"/>
                  <a:pt x="152400" y="63500"/>
                </a:cubicBezTo>
                <a:cubicBezTo>
                  <a:pt x="142875" y="70908"/>
                  <a:pt x="138113" y="46037"/>
                  <a:pt x="142875" y="44450"/>
                </a:cubicBezTo>
                <a:cubicBezTo>
                  <a:pt x="147637" y="42863"/>
                  <a:pt x="208492" y="52917"/>
                  <a:pt x="180975" y="53975"/>
                </a:cubicBezTo>
                <a:cubicBezTo>
                  <a:pt x="153458" y="55033"/>
                  <a:pt x="65616" y="52916"/>
                  <a:pt x="0" y="5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9D342EA1-B183-CFE3-B4C3-BFEFEB34D848}"/>
              </a:ext>
            </a:extLst>
          </p:cNvPr>
          <p:cNvSpPr/>
          <p:nvPr/>
        </p:nvSpPr>
        <p:spPr>
          <a:xfrm>
            <a:off x="4566815" y="6768868"/>
            <a:ext cx="78213" cy="238755"/>
          </a:xfrm>
          <a:custGeom>
            <a:avLst/>
            <a:gdLst>
              <a:gd name="connsiteX0" fmla="*/ 78210 w 78213"/>
              <a:gd name="connsiteY0" fmla="*/ 232 h 238755"/>
              <a:gd name="connsiteX1" fmla="*/ 11535 w 78213"/>
              <a:gd name="connsiteY1" fmla="*/ 108182 h 238755"/>
              <a:gd name="connsiteX2" fmla="*/ 36935 w 78213"/>
              <a:gd name="connsiteY2" fmla="*/ 149457 h 238755"/>
              <a:gd name="connsiteX3" fmla="*/ 33760 w 78213"/>
              <a:gd name="connsiteY3" fmla="*/ 238357 h 238755"/>
              <a:gd name="connsiteX4" fmla="*/ 27410 w 78213"/>
              <a:gd name="connsiteY4" fmla="*/ 184382 h 238755"/>
              <a:gd name="connsiteX5" fmla="*/ 11535 w 78213"/>
              <a:gd name="connsiteY5" fmla="*/ 165332 h 238755"/>
              <a:gd name="connsiteX6" fmla="*/ 5185 w 78213"/>
              <a:gd name="connsiteY6" fmla="*/ 111357 h 238755"/>
              <a:gd name="connsiteX7" fmla="*/ 8360 w 78213"/>
              <a:gd name="connsiteY7" fmla="*/ 79607 h 238755"/>
              <a:gd name="connsiteX8" fmla="*/ 78210 w 78213"/>
              <a:gd name="connsiteY8" fmla="*/ 232 h 23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13" h="238755">
                <a:moveTo>
                  <a:pt x="78210" y="232"/>
                </a:moveTo>
                <a:cubicBezTo>
                  <a:pt x="78739" y="4995"/>
                  <a:pt x="18414" y="83311"/>
                  <a:pt x="11535" y="108182"/>
                </a:cubicBezTo>
                <a:cubicBezTo>
                  <a:pt x="4656" y="133053"/>
                  <a:pt x="33231" y="127761"/>
                  <a:pt x="36935" y="149457"/>
                </a:cubicBezTo>
                <a:cubicBezTo>
                  <a:pt x="40639" y="171153"/>
                  <a:pt x="35347" y="232536"/>
                  <a:pt x="33760" y="238357"/>
                </a:cubicBezTo>
                <a:cubicBezTo>
                  <a:pt x="32172" y="244178"/>
                  <a:pt x="27410" y="184382"/>
                  <a:pt x="27410" y="184382"/>
                </a:cubicBezTo>
                <a:cubicBezTo>
                  <a:pt x="23706" y="172211"/>
                  <a:pt x="15239" y="177503"/>
                  <a:pt x="11535" y="165332"/>
                </a:cubicBezTo>
                <a:cubicBezTo>
                  <a:pt x="7831" y="153161"/>
                  <a:pt x="5714" y="125645"/>
                  <a:pt x="5185" y="111357"/>
                </a:cubicBezTo>
                <a:cubicBezTo>
                  <a:pt x="4656" y="97070"/>
                  <a:pt x="-8044" y="93895"/>
                  <a:pt x="8360" y="79607"/>
                </a:cubicBezTo>
                <a:cubicBezTo>
                  <a:pt x="24764" y="65319"/>
                  <a:pt x="77681" y="-4531"/>
                  <a:pt x="78210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07BB5C33-2D63-ABD6-0AF8-D7C82569C9CD}"/>
              </a:ext>
            </a:extLst>
          </p:cNvPr>
          <p:cNvSpPr/>
          <p:nvPr/>
        </p:nvSpPr>
        <p:spPr>
          <a:xfrm>
            <a:off x="4520866" y="6765888"/>
            <a:ext cx="293752" cy="248309"/>
          </a:xfrm>
          <a:custGeom>
            <a:avLst/>
            <a:gdLst>
              <a:gd name="connsiteX0" fmla="*/ 247984 w 293752"/>
              <a:gd name="connsiteY0" fmla="*/ 37 h 248309"/>
              <a:gd name="connsiteX1" fmla="*/ 292434 w 293752"/>
              <a:gd name="connsiteY1" fmla="*/ 171487 h 248309"/>
              <a:gd name="connsiteX2" fmla="*/ 282909 w 293752"/>
              <a:gd name="connsiteY2" fmla="*/ 215937 h 248309"/>
              <a:gd name="connsiteX3" fmla="*/ 263859 w 293752"/>
              <a:gd name="connsiteY3" fmla="*/ 222287 h 248309"/>
              <a:gd name="connsiteX4" fmla="*/ 197184 w 293752"/>
              <a:gd name="connsiteY4" fmla="*/ 234987 h 248309"/>
              <a:gd name="connsiteX5" fmla="*/ 127334 w 293752"/>
              <a:gd name="connsiteY5" fmla="*/ 247687 h 248309"/>
              <a:gd name="connsiteX6" fmla="*/ 334 w 293752"/>
              <a:gd name="connsiteY6" fmla="*/ 244512 h 248309"/>
              <a:gd name="connsiteX7" fmla="*/ 168609 w 293752"/>
              <a:gd name="connsiteY7" fmla="*/ 228637 h 248309"/>
              <a:gd name="connsiteX8" fmla="*/ 260684 w 293752"/>
              <a:gd name="connsiteY8" fmla="*/ 225462 h 248309"/>
              <a:gd name="connsiteX9" fmla="*/ 276559 w 293752"/>
              <a:gd name="connsiteY9" fmla="*/ 181012 h 248309"/>
              <a:gd name="connsiteX10" fmla="*/ 273384 w 293752"/>
              <a:gd name="connsiteY10" fmla="*/ 165137 h 248309"/>
              <a:gd name="connsiteX11" fmla="*/ 276559 w 293752"/>
              <a:gd name="connsiteY11" fmla="*/ 155612 h 248309"/>
              <a:gd name="connsiteX12" fmla="*/ 247984 w 293752"/>
              <a:gd name="connsiteY12" fmla="*/ 37 h 2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752" h="248309">
                <a:moveTo>
                  <a:pt x="247984" y="37"/>
                </a:moveTo>
                <a:cubicBezTo>
                  <a:pt x="250630" y="2683"/>
                  <a:pt x="286613" y="135504"/>
                  <a:pt x="292434" y="171487"/>
                </a:cubicBezTo>
                <a:cubicBezTo>
                  <a:pt x="298255" y="207470"/>
                  <a:pt x="282909" y="215937"/>
                  <a:pt x="282909" y="215937"/>
                </a:cubicBezTo>
                <a:cubicBezTo>
                  <a:pt x="278146" y="224404"/>
                  <a:pt x="278146" y="219112"/>
                  <a:pt x="263859" y="222287"/>
                </a:cubicBezTo>
                <a:cubicBezTo>
                  <a:pt x="249572" y="225462"/>
                  <a:pt x="197184" y="234987"/>
                  <a:pt x="197184" y="234987"/>
                </a:cubicBezTo>
                <a:cubicBezTo>
                  <a:pt x="174430" y="239220"/>
                  <a:pt x="160142" y="246100"/>
                  <a:pt x="127334" y="247687"/>
                </a:cubicBezTo>
                <a:cubicBezTo>
                  <a:pt x="94526" y="249275"/>
                  <a:pt x="-6545" y="247687"/>
                  <a:pt x="334" y="244512"/>
                </a:cubicBezTo>
                <a:cubicBezTo>
                  <a:pt x="7213" y="241337"/>
                  <a:pt x="125217" y="231812"/>
                  <a:pt x="168609" y="228637"/>
                </a:cubicBezTo>
                <a:cubicBezTo>
                  <a:pt x="212001" y="225462"/>
                  <a:pt x="242692" y="233400"/>
                  <a:pt x="260684" y="225462"/>
                </a:cubicBezTo>
                <a:cubicBezTo>
                  <a:pt x="278676" y="217525"/>
                  <a:pt x="276559" y="181012"/>
                  <a:pt x="276559" y="181012"/>
                </a:cubicBezTo>
                <a:cubicBezTo>
                  <a:pt x="278676" y="170958"/>
                  <a:pt x="273384" y="169370"/>
                  <a:pt x="273384" y="165137"/>
                </a:cubicBezTo>
                <a:cubicBezTo>
                  <a:pt x="273384" y="160904"/>
                  <a:pt x="280792" y="176249"/>
                  <a:pt x="276559" y="155612"/>
                </a:cubicBezTo>
                <a:cubicBezTo>
                  <a:pt x="272326" y="134975"/>
                  <a:pt x="245338" y="-2609"/>
                  <a:pt x="247984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13B7E976-05F5-E68F-C380-0BB3CE5D5414}"/>
              </a:ext>
            </a:extLst>
          </p:cNvPr>
          <p:cNvSpPr/>
          <p:nvPr/>
        </p:nvSpPr>
        <p:spPr>
          <a:xfrm>
            <a:off x="4788953" y="6756289"/>
            <a:ext cx="202549" cy="207032"/>
          </a:xfrm>
          <a:custGeom>
            <a:avLst/>
            <a:gdLst>
              <a:gd name="connsiteX0" fmla="*/ 141822 w 202549"/>
              <a:gd name="connsiteY0" fmla="*/ 111 h 207032"/>
              <a:gd name="connsiteX1" fmla="*/ 179922 w 202549"/>
              <a:gd name="connsiteY1" fmla="*/ 127111 h 207032"/>
              <a:gd name="connsiteX2" fmla="*/ 179922 w 202549"/>
              <a:gd name="connsiteY2" fmla="*/ 155686 h 207032"/>
              <a:gd name="connsiteX3" fmla="*/ 170397 w 202549"/>
              <a:gd name="connsiteY3" fmla="*/ 174736 h 207032"/>
              <a:gd name="connsiteX4" fmla="*/ 125947 w 202549"/>
              <a:gd name="connsiteY4" fmla="*/ 190611 h 207032"/>
              <a:gd name="connsiteX5" fmla="*/ 21172 w 202549"/>
              <a:gd name="connsiteY5" fmla="*/ 203311 h 207032"/>
              <a:gd name="connsiteX6" fmla="*/ 5297 w 202549"/>
              <a:gd name="connsiteY6" fmla="*/ 206486 h 207032"/>
              <a:gd name="connsiteX7" fmla="*/ 87847 w 202549"/>
              <a:gd name="connsiteY7" fmla="*/ 193786 h 207032"/>
              <a:gd name="connsiteX8" fmla="*/ 144997 w 202549"/>
              <a:gd name="connsiteY8" fmla="*/ 177911 h 207032"/>
              <a:gd name="connsiteX9" fmla="*/ 195797 w 202549"/>
              <a:gd name="connsiteY9" fmla="*/ 146161 h 207032"/>
              <a:gd name="connsiteX10" fmla="*/ 195797 w 202549"/>
              <a:gd name="connsiteY10" fmla="*/ 104886 h 207032"/>
              <a:gd name="connsiteX11" fmla="*/ 141822 w 202549"/>
              <a:gd name="connsiteY11" fmla="*/ 111 h 2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549" h="207032">
                <a:moveTo>
                  <a:pt x="141822" y="111"/>
                </a:moveTo>
                <a:cubicBezTo>
                  <a:pt x="139176" y="3815"/>
                  <a:pt x="173572" y="101182"/>
                  <a:pt x="179922" y="127111"/>
                </a:cubicBezTo>
                <a:cubicBezTo>
                  <a:pt x="186272" y="153040"/>
                  <a:pt x="181510" y="147748"/>
                  <a:pt x="179922" y="155686"/>
                </a:cubicBezTo>
                <a:cubicBezTo>
                  <a:pt x="178334" y="163624"/>
                  <a:pt x="179393" y="168915"/>
                  <a:pt x="170397" y="174736"/>
                </a:cubicBezTo>
                <a:cubicBezTo>
                  <a:pt x="161401" y="180557"/>
                  <a:pt x="150818" y="185849"/>
                  <a:pt x="125947" y="190611"/>
                </a:cubicBezTo>
                <a:cubicBezTo>
                  <a:pt x="101076" y="195373"/>
                  <a:pt x="21172" y="203311"/>
                  <a:pt x="21172" y="203311"/>
                </a:cubicBezTo>
                <a:cubicBezTo>
                  <a:pt x="1064" y="205957"/>
                  <a:pt x="-5815" y="208073"/>
                  <a:pt x="5297" y="206486"/>
                </a:cubicBezTo>
                <a:cubicBezTo>
                  <a:pt x="16409" y="204899"/>
                  <a:pt x="64564" y="198549"/>
                  <a:pt x="87847" y="193786"/>
                </a:cubicBezTo>
                <a:cubicBezTo>
                  <a:pt x="111130" y="189024"/>
                  <a:pt x="127005" y="185849"/>
                  <a:pt x="144997" y="177911"/>
                </a:cubicBezTo>
                <a:cubicBezTo>
                  <a:pt x="162989" y="169974"/>
                  <a:pt x="187330" y="158332"/>
                  <a:pt x="195797" y="146161"/>
                </a:cubicBezTo>
                <a:cubicBezTo>
                  <a:pt x="204264" y="133990"/>
                  <a:pt x="205322" y="123936"/>
                  <a:pt x="195797" y="104886"/>
                </a:cubicBezTo>
                <a:cubicBezTo>
                  <a:pt x="186272" y="85836"/>
                  <a:pt x="144468" y="-3593"/>
                  <a:pt x="141822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C902CFC9-38FB-DA95-B265-6AABDCE7EFAC}"/>
              </a:ext>
            </a:extLst>
          </p:cNvPr>
          <p:cNvSpPr/>
          <p:nvPr/>
        </p:nvSpPr>
        <p:spPr>
          <a:xfrm>
            <a:off x="5053147" y="6737342"/>
            <a:ext cx="52348" cy="200036"/>
          </a:xfrm>
          <a:custGeom>
            <a:avLst/>
            <a:gdLst>
              <a:gd name="connsiteX0" fmla="*/ 52253 w 52348"/>
              <a:gd name="connsiteY0" fmla="*/ 8 h 200036"/>
              <a:gd name="connsiteX1" fmla="*/ 26853 w 52348"/>
              <a:gd name="connsiteY1" fmla="*/ 133358 h 200036"/>
              <a:gd name="connsiteX2" fmla="*/ 1453 w 52348"/>
              <a:gd name="connsiteY2" fmla="*/ 200033 h 200036"/>
              <a:gd name="connsiteX3" fmla="*/ 4628 w 52348"/>
              <a:gd name="connsiteY3" fmla="*/ 136533 h 200036"/>
              <a:gd name="connsiteX4" fmla="*/ 17328 w 52348"/>
              <a:gd name="connsiteY4" fmla="*/ 139708 h 200036"/>
              <a:gd name="connsiteX5" fmla="*/ 52253 w 52348"/>
              <a:gd name="connsiteY5" fmla="*/ 8 h 20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48" h="200036">
                <a:moveTo>
                  <a:pt x="52253" y="8"/>
                </a:moveTo>
                <a:cubicBezTo>
                  <a:pt x="53841" y="-1050"/>
                  <a:pt x="35320" y="100021"/>
                  <a:pt x="26853" y="133358"/>
                </a:cubicBezTo>
                <a:cubicBezTo>
                  <a:pt x="18386" y="166695"/>
                  <a:pt x="5157" y="199504"/>
                  <a:pt x="1453" y="200033"/>
                </a:cubicBezTo>
                <a:cubicBezTo>
                  <a:pt x="-2251" y="200562"/>
                  <a:pt x="1982" y="146587"/>
                  <a:pt x="4628" y="136533"/>
                </a:cubicBezTo>
                <a:cubicBezTo>
                  <a:pt x="7274" y="126479"/>
                  <a:pt x="8332" y="155054"/>
                  <a:pt x="17328" y="139708"/>
                </a:cubicBezTo>
                <a:cubicBezTo>
                  <a:pt x="26324" y="124362"/>
                  <a:pt x="50665" y="1066"/>
                  <a:pt x="5225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317391E5-F1A8-30F2-8C32-6A8203B2458F}"/>
              </a:ext>
            </a:extLst>
          </p:cNvPr>
          <p:cNvSpPr/>
          <p:nvPr/>
        </p:nvSpPr>
        <p:spPr>
          <a:xfrm>
            <a:off x="5101777" y="6747026"/>
            <a:ext cx="55036" cy="146513"/>
          </a:xfrm>
          <a:custGeom>
            <a:avLst/>
            <a:gdLst>
              <a:gd name="connsiteX0" fmla="*/ 54423 w 55036"/>
              <a:gd name="connsiteY0" fmla="*/ 3024 h 146513"/>
              <a:gd name="connsiteX1" fmla="*/ 448 w 55036"/>
              <a:gd name="connsiteY1" fmla="*/ 145899 h 146513"/>
              <a:gd name="connsiteX2" fmla="*/ 29023 w 55036"/>
              <a:gd name="connsiteY2" fmla="*/ 53824 h 146513"/>
              <a:gd name="connsiteX3" fmla="*/ 54423 w 55036"/>
              <a:gd name="connsiteY3" fmla="*/ 3024 h 14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36" h="146513">
                <a:moveTo>
                  <a:pt x="54423" y="3024"/>
                </a:moveTo>
                <a:cubicBezTo>
                  <a:pt x="49660" y="18370"/>
                  <a:pt x="4681" y="137432"/>
                  <a:pt x="448" y="145899"/>
                </a:cubicBezTo>
                <a:cubicBezTo>
                  <a:pt x="-3785" y="154366"/>
                  <a:pt x="23202" y="72874"/>
                  <a:pt x="29023" y="53824"/>
                </a:cubicBezTo>
                <a:cubicBezTo>
                  <a:pt x="34844" y="34774"/>
                  <a:pt x="59186" y="-12322"/>
                  <a:pt x="54423" y="3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4A9B99D4-B65C-3D4B-9C58-F8719E0F3A83}"/>
              </a:ext>
            </a:extLst>
          </p:cNvPr>
          <p:cNvSpPr/>
          <p:nvPr/>
        </p:nvSpPr>
        <p:spPr>
          <a:xfrm>
            <a:off x="4053634" y="6953210"/>
            <a:ext cx="1026368" cy="137225"/>
          </a:xfrm>
          <a:custGeom>
            <a:avLst/>
            <a:gdLst>
              <a:gd name="connsiteX0" fmla="*/ 4016 w 1026368"/>
              <a:gd name="connsiteY0" fmla="*/ 41315 h 137225"/>
              <a:gd name="connsiteX1" fmla="*/ 92916 w 1026368"/>
              <a:gd name="connsiteY1" fmla="*/ 85765 h 137225"/>
              <a:gd name="connsiteX2" fmla="*/ 238966 w 1026368"/>
              <a:gd name="connsiteY2" fmla="*/ 111165 h 137225"/>
              <a:gd name="connsiteX3" fmla="*/ 464391 w 1026368"/>
              <a:gd name="connsiteY3" fmla="*/ 114340 h 137225"/>
              <a:gd name="connsiteX4" fmla="*/ 435816 w 1026368"/>
              <a:gd name="connsiteY4" fmla="*/ 107990 h 137225"/>
              <a:gd name="connsiteX5" fmla="*/ 661241 w 1026368"/>
              <a:gd name="connsiteY5" fmla="*/ 95290 h 137225"/>
              <a:gd name="connsiteX6" fmla="*/ 712041 w 1026368"/>
              <a:gd name="connsiteY6" fmla="*/ 85765 h 137225"/>
              <a:gd name="connsiteX7" fmla="*/ 816816 w 1026368"/>
              <a:gd name="connsiteY7" fmla="*/ 85765 h 137225"/>
              <a:gd name="connsiteX8" fmla="*/ 902541 w 1026368"/>
              <a:gd name="connsiteY8" fmla="*/ 63540 h 137225"/>
              <a:gd name="connsiteX9" fmla="*/ 924766 w 1026368"/>
              <a:gd name="connsiteY9" fmla="*/ 54015 h 137225"/>
              <a:gd name="connsiteX10" fmla="*/ 1026366 w 1026368"/>
              <a:gd name="connsiteY10" fmla="*/ 40 h 137225"/>
              <a:gd name="connsiteX11" fmla="*/ 921591 w 1026368"/>
              <a:gd name="connsiteY11" fmla="*/ 63540 h 137225"/>
              <a:gd name="connsiteX12" fmla="*/ 572341 w 1026368"/>
              <a:gd name="connsiteY12" fmla="*/ 123865 h 137225"/>
              <a:gd name="connsiteX13" fmla="*/ 416766 w 1026368"/>
              <a:gd name="connsiteY13" fmla="*/ 136565 h 137225"/>
              <a:gd name="connsiteX14" fmla="*/ 223091 w 1026368"/>
              <a:gd name="connsiteY14" fmla="*/ 111165 h 137225"/>
              <a:gd name="connsiteX15" fmla="*/ 4016 w 1026368"/>
              <a:gd name="connsiteY15" fmla="*/ 41315 h 13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6368" h="137225">
                <a:moveTo>
                  <a:pt x="4016" y="41315"/>
                </a:moveTo>
                <a:cubicBezTo>
                  <a:pt x="-17680" y="37082"/>
                  <a:pt x="53758" y="74123"/>
                  <a:pt x="92916" y="85765"/>
                </a:cubicBezTo>
                <a:cubicBezTo>
                  <a:pt x="132074" y="97407"/>
                  <a:pt x="177054" y="106403"/>
                  <a:pt x="238966" y="111165"/>
                </a:cubicBezTo>
                <a:cubicBezTo>
                  <a:pt x="300879" y="115928"/>
                  <a:pt x="431583" y="114869"/>
                  <a:pt x="464391" y="114340"/>
                </a:cubicBezTo>
                <a:cubicBezTo>
                  <a:pt x="497199" y="113811"/>
                  <a:pt x="403008" y="111165"/>
                  <a:pt x="435816" y="107990"/>
                </a:cubicBezTo>
                <a:cubicBezTo>
                  <a:pt x="468624" y="104815"/>
                  <a:pt x="615204" y="98994"/>
                  <a:pt x="661241" y="95290"/>
                </a:cubicBezTo>
                <a:cubicBezTo>
                  <a:pt x="707278" y="91586"/>
                  <a:pt x="686112" y="87353"/>
                  <a:pt x="712041" y="85765"/>
                </a:cubicBezTo>
                <a:cubicBezTo>
                  <a:pt x="737970" y="84178"/>
                  <a:pt x="785066" y="89469"/>
                  <a:pt x="816816" y="85765"/>
                </a:cubicBezTo>
                <a:cubicBezTo>
                  <a:pt x="848566" y="82061"/>
                  <a:pt x="884549" y="68832"/>
                  <a:pt x="902541" y="63540"/>
                </a:cubicBezTo>
                <a:cubicBezTo>
                  <a:pt x="920533" y="58248"/>
                  <a:pt x="904129" y="64598"/>
                  <a:pt x="924766" y="54015"/>
                </a:cubicBezTo>
                <a:cubicBezTo>
                  <a:pt x="945404" y="43432"/>
                  <a:pt x="1026895" y="-1547"/>
                  <a:pt x="1026366" y="40"/>
                </a:cubicBezTo>
                <a:cubicBezTo>
                  <a:pt x="1025837" y="1627"/>
                  <a:pt x="997262" y="42903"/>
                  <a:pt x="921591" y="63540"/>
                </a:cubicBezTo>
                <a:cubicBezTo>
                  <a:pt x="845920" y="84178"/>
                  <a:pt x="656479" y="111694"/>
                  <a:pt x="572341" y="123865"/>
                </a:cubicBezTo>
                <a:cubicBezTo>
                  <a:pt x="488204" y="136036"/>
                  <a:pt x="474974" y="138682"/>
                  <a:pt x="416766" y="136565"/>
                </a:cubicBezTo>
                <a:cubicBezTo>
                  <a:pt x="358558" y="134448"/>
                  <a:pt x="290824" y="122807"/>
                  <a:pt x="223091" y="111165"/>
                </a:cubicBezTo>
                <a:cubicBezTo>
                  <a:pt x="155358" y="99523"/>
                  <a:pt x="25712" y="45548"/>
                  <a:pt x="4016" y="4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8D118EB-41AE-242E-8FBA-A799D57DD6AD}"/>
              </a:ext>
            </a:extLst>
          </p:cNvPr>
          <p:cNvSpPr/>
          <p:nvPr/>
        </p:nvSpPr>
        <p:spPr>
          <a:xfrm>
            <a:off x="4076655" y="6993994"/>
            <a:ext cx="16016" cy="100791"/>
          </a:xfrm>
          <a:custGeom>
            <a:avLst/>
            <a:gdLst>
              <a:gd name="connsiteX0" fmla="*/ 15920 w 16016"/>
              <a:gd name="connsiteY0" fmla="*/ 531 h 100791"/>
              <a:gd name="connsiteX1" fmla="*/ 6395 w 16016"/>
              <a:gd name="connsiteY1" fmla="*/ 98956 h 100791"/>
              <a:gd name="connsiteX2" fmla="*/ 45 w 16016"/>
              <a:gd name="connsiteY2" fmla="*/ 60856 h 100791"/>
              <a:gd name="connsiteX3" fmla="*/ 15920 w 16016"/>
              <a:gd name="connsiteY3" fmla="*/ 531 h 10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6" h="100791">
                <a:moveTo>
                  <a:pt x="15920" y="531"/>
                </a:moveTo>
                <a:cubicBezTo>
                  <a:pt x="16978" y="6881"/>
                  <a:pt x="9041" y="88902"/>
                  <a:pt x="6395" y="98956"/>
                </a:cubicBezTo>
                <a:cubicBezTo>
                  <a:pt x="3749" y="109010"/>
                  <a:pt x="-484" y="75144"/>
                  <a:pt x="45" y="60856"/>
                </a:cubicBezTo>
                <a:cubicBezTo>
                  <a:pt x="574" y="46569"/>
                  <a:pt x="14862" y="-5819"/>
                  <a:pt x="15920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E68451B2-F260-0593-E0E5-D4D3C0898E2C}"/>
              </a:ext>
            </a:extLst>
          </p:cNvPr>
          <p:cNvSpPr/>
          <p:nvPr/>
        </p:nvSpPr>
        <p:spPr>
          <a:xfrm>
            <a:off x="4127340" y="7016680"/>
            <a:ext cx="101760" cy="87383"/>
          </a:xfrm>
          <a:custGeom>
            <a:avLst/>
            <a:gdLst>
              <a:gd name="connsiteX0" fmla="*/ 160 w 101760"/>
              <a:gd name="connsiteY0" fmla="*/ 70 h 87383"/>
              <a:gd name="connsiteX1" fmla="*/ 54135 w 101760"/>
              <a:gd name="connsiteY1" fmla="*/ 85795 h 87383"/>
              <a:gd name="connsiteX2" fmla="*/ 73185 w 101760"/>
              <a:gd name="connsiteY2" fmla="*/ 54045 h 87383"/>
              <a:gd name="connsiteX3" fmla="*/ 101760 w 101760"/>
              <a:gd name="connsiteY3" fmla="*/ 31820 h 87383"/>
              <a:gd name="connsiteX4" fmla="*/ 73185 w 101760"/>
              <a:gd name="connsiteY4" fmla="*/ 69920 h 87383"/>
              <a:gd name="connsiteX5" fmla="*/ 160 w 101760"/>
              <a:gd name="connsiteY5" fmla="*/ 70 h 8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60" h="87383">
                <a:moveTo>
                  <a:pt x="160" y="70"/>
                </a:moveTo>
                <a:cubicBezTo>
                  <a:pt x="-3015" y="2716"/>
                  <a:pt x="41964" y="76799"/>
                  <a:pt x="54135" y="85795"/>
                </a:cubicBezTo>
                <a:cubicBezTo>
                  <a:pt x="66306" y="94791"/>
                  <a:pt x="65248" y="63041"/>
                  <a:pt x="73185" y="54045"/>
                </a:cubicBezTo>
                <a:cubicBezTo>
                  <a:pt x="81123" y="45049"/>
                  <a:pt x="101760" y="29174"/>
                  <a:pt x="101760" y="31820"/>
                </a:cubicBezTo>
                <a:cubicBezTo>
                  <a:pt x="101760" y="34466"/>
                  <a:pt x="85885" y="69920"/>
                  <a:pt x="73185" y="69920"/>
                </a:cubicBezTo>
                <a:cubicBezTo>
                  <a:pt x="60485" y="69920"/>
                  <a:pt x="3335" y="-2576"/>
                  <a:pt x="16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40E0B773-C68A-2D6D-4C0C-BD2E27F0BF9C}"/>
              </a:ext>
            </a:extLst>
          </p:cNvPr>
          <p:cNvSpPr/>
          <p:nvPr/>
        </p:nvSpPr>
        <p:spPr>
          <a:xfrm>
            <a:off x="4276664" y="7007221"/>
            <a:ext cx="54167" cy="123834"/>
          </a:xfrm>
          <a:custGeom>
            <a:avLst/>
            <a:gdLst>
              <a:gd name="connsiteX0" fmla="*/ 54036 w 54167"/>
              <a:gd name="connsiteY0" fmla="*/ 4 h 123834"/>
              <a:gd name="connsiteX1" fmla="*/ 15936 w 54167"/>
              <a:gd name="connsiteY1" fmla="*/ 69854 h 123834"/>
              <a:gd name="connsiteX2" fmla="*/ 38161 w 54167"/>
              <a:gd name="connsiteY2" fmla="*/ 123829 h 123834"/>
              <a:gd name="connsiteX3" fmla="*/ 61 w 54167"/>
              <a:gd name="connsiteY3" fmla="*/ 73029 h 123834"/>
              <a:gd name="connsiteX4" fmla="*/ 54036 w 54167"/>
              <a:gd name="connsiteY4" fmla="*/ 4 h 12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7" h="123834">
                <a:moveTo>
                  <a:pt x="54036" y="4"/>
                </a:moveTo>
                <a:cubicBezTo>
                  <a:pt x="56682" y="-525"/>
                  <a:pt x="18582" y="49217"/>
                  <a:pt x="15936" y="69854"/>
                </a:cubicBezTo>
                <a:cubicBezTo>
                  <a:pt x="13290" y="90491"/>
                  <a:pt x="40807" y="123300"/>
                  <a:pt x="38161" y="123829"/>
                </a:cubicBezTo>
                <a:cubicBezTo>
                  <a:pt x="35515" y="124358"/>
                  <a:pt x="2178" y="88375"/>
                  <a:pt x="61" y="73029"/>
                </a:cubicBezTo>
                <a:cubicBezTo>
                  <a:pt x="-2056" y="57683"/>
                  <a:pt x="51390" y="533"/>
                  <a:pt x="5403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19D81F99-9664-ACFC-4216-E7A23DF4FE74}"/>
              </a:ext>
            </a:extLst>
          </p:cNvPr>
          <p:cNvSpPr/>
          <p:nvPr/>
        </p:nvSpPr>
        <p:spPr>
          <a:xfrm>
            <a:off x="4397288" y="7054827"/>
            <a:ext cx="54176" cy="85785"/>
          </a:xfrm>
          <a:custGeom>
            <a:avLst/>
            <a:gdLst>
              <a:gd name="connsiteX0" fmla="*/ 87 w 54176"/>
              <a:gd name="connsiteY0" fmla="*/ 23 h 85785"/>
              <a:gd name="connsiteX1" fmla="*/ 41362 w 54176"/>
              <a:gd name="connsiteY1" fmla="*/ 50823 h 85785"/>
              <a:gd name="connsiteX2" fmla="*/ 38187 w 54176"/>
              <a:gd name="connsiteY2" fmla="*/ 85748 h 85785"/>
              <a:gd name="connsiteX3" fmla="*/ 54062 w 54176"/>
              <a:gd name="connsiteY3" fmla="*/ 44473 h 85785"/>
              <a:gd name="connsiteX4" fmla="*/ 87 w 54176"/>
              <a:gd name="connsiteY4" fmla="*/ 23 h 8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6" h="85785">
                <a:moveTo>
                  <a:pt x="87" y="23"/>
                </a:moveTo>
                <a:cubicBezTo>
                  <a:pt x="-2030" y="1081"/>
                  <a:pt x="35012" y="36535"/>
                  <a:pt x="41362" y="50823"/>
                </a:cubicBezTo>
                <a:cubicBezTo>
                  <a:pt x="47712" y="65111"/>
                  <a:pt x="36070" y="86806"/>
                  <a:pt x="38187" y="85748"/>
                </a:cubicBezTo>
                <a:cubicBezTo>
                  <a:pt x="40304" y="84690"/>
                  <a:pt x="55649" y="55585"/>
                  <a:pt x="54062" y="44473"/>
                </a:cubicBezTo>
                <a:cubicBezTo>
                  <a:pt x="52475" y="33361"/>
                  <a:pt x="2204" y="-1035"/>
                  <a:pt x="8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215C1556-E41B-85D8-FF7F-816F21F2227F}"/>
              </a:ext>
            </a:extLst>
          </p:cNvPr>
          <p:cNvSpPr/>
          <p:nvPr/>
        </p:nvSpPr>
        <p:spPr>
          <a:xfrm>
            <a:off x="4501870" y="7048244"/>
            <a:ext cx="105128" cy="98690"/>
          </a:xfrm>
          <a:custGeom>
            <a:avLst/>
            <a:gdLst>
              <a:gd name="connsiteX0" fmla="*/ 280 w 105128"/>
              <a:gd name="connsiteY0" fmla="*/ 256 h 98690"/>
              <a:gd name="connsiteX1" fmla="*/ 70130 w 105128"/>
              <a:gd name="connsiteY1" fmla="*/ 60581 h 98690"/>
              <a:gd name="connsiteX2" fmla="*/ 79655 w 105128"/>
              <a:gd name="connsiteY2" fmla="*/ 98681 h 98690"/>
              <a:gd name="connsiteX3" fmla="*/ 79655 w 105128"/>
              <a:gd name="connsiteY3" fmla="*/ 63756 h 98690"/>
              <a:gd name="connsiteX4" fmla="*/ 105055 w 105128"/>
              <a:gd name="connsiteY4" fmla="*/ 9781 h 98690"/>
              <a:gd name="connsiteX5" fmla="*/ 86005 w 105128"/>
              <a:gd name="connsiteY5" fmla="*/ 44706 h 98690"/>
              <a:gd name="connsiteX6" fmla="*/ 47905 w 105128"/>
              <a:gd name="connsiteY6" fmla="*/ 38356 h 98690"/>
              <a:gd name="connsiteX7" fmla="*/ 280 w 105128"/>
              <a:gd name="connsiteY7" fmla="*/ 256 h 9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28" h="98690">
                <a:moveTo>
                  <a:pt x="280" y="256"/>
                </a:moveTo>
                <a:cubicBezTo>
                  <a:pt x="3984" y="3960"/>
                  <a:pt x="56901" y="44177"/>
                  <a:pt x="70130" y="60581"/>
                </a:cubicBezTo>
                <a:cubicBezTo>
                  <a:pt x="83359" y="76985"/>
                  <a:pt x="78068" y="98152"/>
                  <a:pt x="79655" y="98681"/>
                </a:cubicBezTo>
                <a:cubicBezTo>
                  <a:pt x="81242" y="99210"/>
                  <a:pt x="75422" y="78573"/>
                  <a:pt x="79655" y="63756"/>
                </a:cubicBezTo>
                <a:cubicBezTo>
                  <a:pt x="83888" y="48939"/>
                  <a:pt x="103997" y="12956"/>
                  <a:pt x="105055" y="9781"/>
                </a:cubicBezTo>
                <a:cubicBezTo>
                  <a:pt x="106113" y="6606"/>
                  <a:pt x="95530" y="39943"/>
                  <a:pt x="86005" y="44706"/>
                </a:cubicBezTo>
                <a:cubicBezTo>
                  <a:pt x="76480" y="49469"/>
                  <a:pt x="65367" y="42589"/>
                  <a:pt x="47905" y="38356"/>
                </a:cubicBezTo>
                <a:cubicBezTo>
                  <a:pt x="30443" y="34123"/>
                  <a:pt x="-3424" y="-3448"/>
                  <a:pt x="280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7040B8A0-30FD-4DBE-9201-598FE46A84D2}"/>
              </a:ext>
            </a:extLst>
          </p:cNvPr>
          <p:cNvSpPr/>
          <p:nvPr/>
        </p:nvSpPr>
        <p:spPr>
          <a:xfrm>
            <a:off x="4693767" y="7051675"/>
            <a:ext cx="24996" cy="104775"/>
          </a:xfrm>
          <a:custGeom>
            <a:avLst/>
            <a:gdLst>
              <a:gd name="connsiteX0" fmla="*/ 2058 w 24996"/>
              <a:gd name="connsiteY0" fmla="*/ 0 h 104775"/>
              <a:gd name="connsiteX1" fmla="*/ 24283 w 24996"/>
              <a:gd name="connsiteY1" fmla="*/ 60325 h 104775"/>
              <a:gd name="connsiteX2" fmla="*/ 17933 w 24996"/>
              <a:gd name="connsiteY2" fmla="*/ 104775 h 104775"/>
              <a:gd name="connsiteX3" fmla="*/ 2058 w 24996"/>
              <a:gd name="connsiteY3" fmla="*/ 60325 h 104775"/>
              <a:gd name="connsiteX4" fmla="*/ 2058 w 24996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6" h="104775">
                <a:moveTo>
                  <a:pt x="2058" y="0"/>
                </a:moveTo>
                <a:cubicBezTo>
                  <a:pt x="5762" y="0"/>
                  <a:pt x="21637" y="42862"/>
                  <a:pt x="24283" y="60325"/>
                </a:cubicBezTo>
                <a:cubicBezTo>
                  <a:pt x="26929" y="77788"/>
                  <a:pt x="21637" y="104775"/>
                  <a:pt x="17933" y="104775"/>
                </a:cubicBezTo>
                <a:cubicBezTo>
                  <a:pt x="14229" y="104775"/>
                  <a:pt x="3645" y="75142"/>
                  <a:pt x="2058" y="60325"/>
                </a:cubicBezTo>
                <a:cubicBezTo>
                  <a:pt x="471" y="45508"/>
                  <a:pt x="-1646" y="0"/>
                  <a:pt x="20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07B642C7-1873-A03A-7176-E9B3613738CF}"/>
              </a:ext>
            </a:extLst>
          </p:cNvPr>
          <p:cNvSpPr/>
          <p:nvPr/>
        </p:nvSpPr>
        <p:spPr>
          <a:xfrm>
            <a:off x="4825970" y="7016702"/>
            <a:ext cx="35279" cy="123917"/>
          </a:xfrm>
          <a:custGeom>
            <a:avLst/>
            <a:gdLst>
              <a:gd name="connsiteX0" fmla="*/ 30 w 35279"/>
              <a:gd name="connsiteY0" fmla="*/ 48 h 123917"/>
              <a:gd name="connsiteX1" fmla="*/ 28605 w 35279"/>
              <a:gd name="connsiteY1" fmla="*/ 57198 h 123917"/>
              <a:gd name="connsiteX2" fmla="*/ 15905 w 35279"/>
              <a:gd name="connsiteY2" fmla="*/ 123873 h 123917"/>
              <a:gd name="connsiteX3" fmla="*/ 34955 w 35279"/>
              <a:gd name="connsiteY3" fmla="*/ 66723 h 123917"/>
              <a:gd name="connsiteX4" fmla="*/ 30 w 35279"/>
              <a:gd name="connsiteY4" fmla="*/ 48 h 12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9" h="123917">
                <a:moveTo>
                  <a:pt x="30" y="48"/>
                </a:moveTo>
                <a:cubicBezTo>
                  <a:pt x="-1028" y="-1540"/>
                  <a:pt x="25959" y="36561"/>
                  <a:pt x="28605" y="57198"/>
                </a:cubicBezTo>
                <a:cubicBezTo>
                  <a:pt x="31251" y="77835"/>
                  <a:pt x="14847" y="122285"/>
                  <a:pt x="15905" y="123873"/>
                </a:cubicBezTo>
                <a:cubicBezTo>
                  <a:pt x="16963" y="125461"/>
                  <a:pt x="38130" y="84186"/>
                  <a:pt x="34955" y="66723"/>
                </a:cubicBezTo>
                <a:cubicBezTo>
                  <a:pt x="31780" y="49261"/>
                  <a:pt x="1088" y="1636"/>
                  <a:pt x="3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5F1B2D41-C9D8-9E5A-0D81-B3129E42F510}"/>
              </a:ext>
            </a:extLst>
          </p:cNvPr>
          <p:cNvSpPr/>
          <p:nvPr/>
        </p:nvSpPr>
        <p:spPr>
          <a:xfrm>
            <a:off x="4848152" y="7019246"/>
            <a:ext cx="147338" cy="102622"/>
          </a:xfrm>
          <a:custGeom>
            <a:avLst/>
            <a:gdLst>
              <a:gd name="connsiteX0" fmla="*/ 73 w 147338"/>
              <a:gd name="connsiteY0" fmla="*/ 38779 h 102622"/>
              <a:gd name="connsiteX1" fmla="*/ 66748 w 147338"/>
              <a:gd name="connsiteY1" fmla="*/ 679 h 102622"/>
              <a:gd name="connsiteX2" fmla="*/ 85798 w 147338"/>
              <a:gd name="connsiteY2" fmla="*/ 13379 h 102622"/>
              <a:gd name="connsiteX3" fmla="*/ 101673 w 147338"/>
              <a:gd name="connsiteY3" fmla="*/ 29254 h 102622"/>
              <a:gd name="connsiteX4" fmla="*/ 146123 w 147338"/>
              <a:gd name="connsiteY4" fmla="*/ 102279 h 102622"/>
              <a:gd name="connsiteX5" fmla="*/ 130248 w 147338"/>
              <a:gd name="connsiteY5" fmla="*/ 54654 h 102622"/>
              <a:gd name="connsiteX6" fmla="*/ 82623 w 147338"/>
              <a:gd name="connsiteY6" fmla="*/ 7029 h 102622"/>
              <a:gd name="connsiteX7" fmla="*/ 73 w 147338"/>
              <a:gd name="connsiteY7" fmla="*/ 38779 h 10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338" h="102622">
                <a:moveTo>
                  <a:pt x="73" y="38779"/>
                </a:moveTo>
                <a:cubicBezTo>
                  <a:pt x="-2573" y="37721"/>
                  <a:pt x="66748" y="679"/>
                  <a:pt x="66748" y="679"/>
                </a:cubicBezTo>
                <a:cubicBezTo>
                  <a:pt x="81035" y="-3554"/>
                  <a:pt x="85798" y="13379"/>
                  <a:pt x="85798" y="13379"/>
                </a:cubicBezTo>
                <a:cubicBezTo>
                  <a:pt x="91619" y="18141"/>
                  <a:pt x="91619" y="14437"/>
                  <a:pt x="101673" y="29254"/>
                </a:cubicBezTo>
                <a:cubicBezTo>
                  <a:pt x="111727" y="44071"/>
                  <a:pt x="141361" y="98046"/>
                  <a:pt x="146123" y="102279"/>
                </a:cubicBezTo>
                <a:cubicBezTo>
                  <a:pt x="150885" y="106512"/>
                  <a:pt x="140831" y="70529"/>
                  <a:pt x="130248" y="54654"/>
                </a:cubicBezTo>
                <a:cubicBezTo>
                  <a:pt x="119665" y="38779"/>
                  <a:pt x="97969" y="13379"/>
                  <a:pt x="82623" y="7029"/>
                </a:cubicBezTo>
                <a:cubicBezTo>
                  <a:pt x="67277" y="679"/>
                  <a:pt x="2719" y="39837"/>
                  <a:pt x="73" y="38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359D0C73-1B98-57C8-BFE7-B7C6D3D609D1}"/>
              </a:ext>
            </a:extLst>
          </p:cNvPr>
          <p:cNvSpPr/>
          <p:nvPr/>
        </p:nvSpPr>
        <p:spPr>
          <a:xfrm>
            <a:off x="5009351" y="6964731"/>
            <a:ext cx="77008" cy="92507"/>
          </a:xfrm>
          <a:custGeom>
            <a:avLst/>
            <a:gdLst>
              <a:gd name="connsiteX0" fmla="*/ 799 w 77008"/>
              <a:gd name="connsiteY0" fmla="*/ 1219 h 92507"/>
              <a:gd name="connsiteX1" fmla="*/ 73824 w 77008"/>
              <a:gd name="connsiteY1" fmla="*/ 90119 h 92507"/>
              <a:gd name="connsiteX2" fmla="*/ 61124 w 77008"/>
              <a:gd name="connsiteY2" fmla="*/ 64719 h 92507"/>
              <a:gd name="connsiteX3" fmla="*/ 35724 w 77008"/>
              <a:gd name="connsiteY3" fmla="*/ 39319 h 92507"/>
              <a:gd name="connsiteX4" fmla="*/ 799 w 77008"/>
              <a:gd name="connsiteY4" fmla="*/ 1219 h 9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8" h="92507">
                <a:moveTo>
                  <a:pt x="799" y="1219"/>
                </a:moveTo>
                <a:cubicBezTo>
                  <a:pt x="7149" y="9686"/>
                  <a:pt x="63770" y="79536"/>
                  <a:pt x="73824" y="90119"/>
                </a:cubicBezTo>
                <a:cubicBezTo>
                  <a:pt x="83878" y="100702"/>
                  <a:pt x="67474" y="73186"/>
                  <a:pt x="61124" y="64719"/>
                </a:cubicBezTo>
                <a:cubicBezTo>
                  <a:pt x="54774" y="56252"/>
                  <a:pt x="43662" y="47786"/>
                  <a:pt x="35724" y="39319"/>
                </a:cubicBezTo>
                <a:cubicBezTo>
                  <a:pt x="27787" y="30852"/>
                  <a:pt x="-5551" y="-7248"/>
                  <a:pt x="799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F904A6EE-B5DA-B4B3-A0D6-F04D3CFA5AE0}"/>
              </a:ext>
            </a:extLst>
          </p:cNvPr>
          <p:cNvSpPr/>
          <p:nvPr/>
        </p:nvSpPr>
        <p:spPr>
          <a:xfrm>
            <a:off x="3958456" y="6761835"/>
            <a:ext cx="16663" cy="149322"/>
          </a:xfrm>
          <a:custGeom>
            <a:avLst/>
            <a:gdLst>
              <a:gd name="connsiteX0" fmla="*/ 3944 w 16663"/>
              <a:gd name="connsiteY0" fmla="*/ 915 h 149322"/>
              <a:gd name="connsiteX1" fmla="*/ 16644 w 16663"/>
              <a:gd name="connsiteY1" fmla="*/ 146965 h 149322"/>
              <a:gd name="connsiteX2" fmla="*/ 769 w 16663"/>
              <a:gd name="connsiteY2" fmla="*/ 86640 h 149322"/>
              <a:gd name="connsiteX3" fmla="*/ 3944 w 16663"/>
              <a:gd name="connsiteY3" fmla="*/ 915 h 1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149322">
                <a:moveTo>
                  <a:pt x="3944" y="915"/>
                </a:moveTo>
                <a:cubicBezTo>
                  <a:pt x="6590" y="10969"/>
                  <a:pt x="17173" y="132678"/>
                  <a:pt x="16644" y="146965"/>
                </a:cubicBezTo>
                <a:cubicBezTo>
                  <a:pt x="16115" y="161253"/>
                  <a:pt x="2886" y="106748"/>
                  <a:pt x="769" y="86640"/>
                </a:cubicBezTo>
                <a:cubicBezTo>
                  <a:pt x="-1348" y="66532"/>
                  <a:pt x="1298" y="-9139"/>
                  <a:pt x="3944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0E223E1F-1EBF-7080-CE15-6DB088F95DDD}"/>
              </a:ext>
            </a:extLst>
          </p:cNvPr>
          <p:cNvSpPr/>
          <p:nvPr/>
        </p:nvSpPr>
        <p:spPr>
          <a:xfrm>
            <a:off x="5108549" y="6756392"/>
            <a:ext cx="66774" cy="146489"/>
          </a:xfrm>
          <a:custGeom>
            <a:avLst/>
            <a:gdLst>
              <a:gd name="connsiteX0" fmla="*/ 66701 w 66774"/>
              <a:gd name="connsiteY0" fmla="*/ 8 h 146489"/>
              <a:gd name="connsiteX1" fmla="*/ 41301 w 66774"/>
              <a:gd name="connsiteY1" fmla="*/ 123833 h 146489"/>
              <a:gd name="connsiteX2" fmla="*/ 26 w 66774"/>
              <a:gd name="connsiteY2" fmla="*/ 146058 h 146489"/>
              <a:gd name="connsiteX3" fmla="*/ 47651 w 66774"/>
              <a:gd name="connsiteY3" fmla="*/ 117483 h 146489"/>
              <a:gd name="connsiteX4" fmla="*/ 66701 w 66774"/>
              <a:gd name="connsiteY4" fmla="*/ 8 h 14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4" h="146489">
                <a:moveTo>
                  <a:pt x="66701" y="8"/>
                </a:moveTo>
                <a:cubicBezTo>
                  <a:pt x="65643" y="1066"/>
                  <a:pt x="52413" y="99491"/>
                  <a:pt x="41301" y="123833"/>
                </a:cubicBezTo>
                <a:cubicBezTo>
                  <a:pt x="30189" y="148175"/>
                  <a:pt x="-1032" y="147116"/>
                  <a:pt x="26" y="146058"/>
                </a:cubicBezTo>
                <a:cubicBezTo>
                  <a:pt x="1084" y="145000"/>
                  <a:pt x="38126" y="134946"/>
                  <a:pt x="47651" y="117483"/>
                </a:cubicBezTo>
                <a:cubicBezTo>
                  <a:pt x="57176" y="100021"/>
                  <a:pt x="67759" y="-1050"/>
                  <a:pt x="6670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74F87E6F-E32F-ADAD-9D40-2C881CC20A32}"/>
              </a:ext>
            </a:extLst>
          </p:cNvPr>
          <p:cNvSpPr/>
          <p:nvPr/>
        </p:nvSpPr>
        <p:spPr>
          <a:xfrm>
            <a:off x="3717612" y="6756085"/>
            <a:ext cx="392497" cy="521361"/>
          </a:xfrm>
          <a:custGeom>
            <a:avLst/>
            <a:gdLst>
              <a:gd name="connsiteX0" fmla="*/ 313 w 392497"/>
              <a:gd name="connsiteY0" fmla="*/ 315 h 521361"/>
              <a:gd name="connsiteX1" fmla="*/ 174938 w 392497"/>
              <a:gd name="connsiteY1" fmla="*/ 301940 h 521361"/>
              <a:gd name="connsiteX2" fmla="*/ 171763 w 392497"/>
              <a:gd name="connsiteY2" fmla="*/ 301940 h 521361"/>
              <a:gd name="connsiteX3" fmla="*/ 384488 w 392497"/>
              <a:gd name="connsiteY3" fmla="*/ 514665 h 521361"/>
              <a:gd name="connsiteX4" fmla="*/ 327338 w 392497"/>
              <a:gd name="connsiteY4" fmla="*/ 447990 h 521361"/>
              <a:gd name="connsiteX5" fmla="*/ 136838 w 392497"/>
              <a:gd name="connsiteY5" fmla="*/ 247965 h 521361"/>
              <a:gd name="connsiteX6" fmla="*/ 313 w 392497"/>
              <a:gd name="connsiteY6" fmla="*/ 315 h 52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97" h="521361">
                <a:moveTo>
                  <a:pt x="313" y="315"/>
                </a:moveTo>
                <a:cubicBezTo>
                  <a:pt x="6663" y="9311"/>
                  <a:pt x="146363" y="251669"/>
                  <a:pt x="174938" y="301940"/>
                </a:cubicBezTo>
                <a:cubicBezTo>
                  <a:pt x="203513" y="352211"/>
                  <a:pt x="136838" y="266486"/>
                  <a:pt x="171763" y="301940"/>
                </a:cubicBezTo>
                <a:cubicBezTo>
                  <a:pt x="206688" y="337394"/>
                  <a:pt x="358559" y="490323"/>
                  <a:pt x="384488" y="514665"/>
                </a:cubicBezTo>
                <a:cubicBezTo>
                  <a:pt x="410417" y="539007"/>
                  <a:pt x="368613" y="492440"/>
                  <a:pt x="327338" y="447990"/>
                </a:cubicBezTo>
                <a:cubicBezTo>
                  <a:pt x="286063" y="403540"/>
                  <a:pt x="188167" y="318873"/>
                  <a:pt x="136838" y="247965"/>
                </a:cubicBezTo>
                <a:cubicBezTo>
                  <a:pt x="85509" y="177057"/>
                  <a:pt x="-6037" y="-8681"/>
                  <a:pt x="313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5AAB5211-20C4-E8E8-C84B-5639FCBF4894}"/>
              </a:ext>
            </a:extLst>
          </p:cNvPr>
          <p:cNvSpPr/>
          <p:nvPr/>
        </p:nvSpPr>
        <p:spPr>
          <a:xfrm>
            <a:off x="3082770" y="5752027"/>
            <a:ext cx="98701" cy="488460"/>
          </a:xfrm>
          <a:custGeom>
            <a:avLst/>
            <a:gdLst>
              <a:gd name="connsiteX0" fmla="*/ 98580 w 98701"/>
              <a:gd name="connsiteY0" fmla="*/ 1073 h 488460"/>
              <a:gd name="connsiteX1" fmla="*/ 28730 w 98701"/>
              <a:gd name="connsiteY1" fmla="*/ 283648 h 488460"/>
              <a:gd name="connsiteX2" fmla="*/ 79530 w 98701"/>
              <a:gd name="connsiteY2" fmla="*/ 483673 h 488460"/>
              <a:gd name="connsiteX3" fmla="*/ 60480 w 98701"/>
              <a:gd name="connsiteY3" fmla="*/ 420173 h 488460"/>
              <a:gd name="connsiteX4" fmla="*/ 155 w 98701"/>
              <a:gd name="connsiteY4" fmla="*/ 353498 h 488460"/>
              <a:gd name="connsiteX5" fmla="*/ 44605 w 98701"/>
              <a:gd name="connsiteY5" fmla="*/ 191573 h 488460"/>
              <a:gd name="connsiteX6" fmla="*/ 98580 w 98701"/>
              <a:gd name="connsiteY6" fmla="*/ 1073 h 4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01" h="488460">
                <a:moveTo>
                  <a:pt x="98580" y="1073"/>
                </a:moveTo>
                <a:cubicBezTo>
                  <a:pt x="95934" y="16419"/>
                  <a:pt x="31905" y="203215"/>
                  <a:pt x="28730" y="283648"/>
                </a:cubicBezTo>
                <a:cubicBezTo>
                  <a:pt x="25555" y="364081"/>
                  <a:pt x="74238" y="460919"/>
                  <a:pt x="79530" y="483673"/>
                </a:cubicBezTo>
                <a:cubicBezTo>
                  <a:pt x="84822" y="506427"/>
                  <a:pt x="73709" y="441869"/>
                  <a:pt x="60480" y="420173"/>
                </a:cubicBezTo>
                <a:cubicBezTo>
                  <a:pt x="47251" y="398477"/>
                  <a:pt x="2801" y="391598"/>
                  <a:pt x="155" y="353498"/>
                </a:cubicBezTo>
                <a:cubicBezTo>
                  <a:pt x="-2491" y="315398"/>
                  <a:pt x="29259" y="243961"/>
                  <a:pt x="44605" y="191573"/>
                </a:cubicBezTo>
                <a:cubicBezTo>
                  <a:pt x="59951" y="139186"/>
                  <a:pt x="101226" y="-14273"/>
                  <a:pt x="98580" y="1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9689FF24-626B-C1BD-FFAD-F4C27D33623F}"/>
              </a:ext>
            </a:extLst>
          </p:cNvPr>
          <p:cNvSpPr/>
          <p:nvPr/>
        </p:nvSpPr>
        <p:spPr>
          <a:xfrm>
            <a:off x="3281985" y="7003234"/>
            <a:ext cx="159180" cy="285164"/>
          </a:xfrm>
          <a:custGeom>
            <a:avLst/>
            <a:gdLst>
              <a:gd name="connsiteX0" fmla="*/ 965 w 159180"/>
              <a:gd name="connsiteY0" fmla="*/ 816 h 285164"/>
              <a:gd name="connsiteX1" fmla="*/ 156540 w 159180"/>
              <a:gd name="connsiteY1" fmla="*/ 277041 h 285164"/>
              <a:gd name="connsiteX2" fmla="*/ 93040 w 159180"/>
              <a:gd name="connsiteY2" fmla="*/ 194491 h 285164"/>
              <a:gd name="connsiteX3" fmla="*/ 965 w 159180"/>
              <a:gd name="connsiteY3" fmla="*/ 816 h 28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180" h="285164">
                <a:moveTo>
                  <a:pt x="965" y="816"/>
                </a:moveTo>
                <a:cubicBezTo>
                  <a:pt x="11548" y="14574"/>
                  <a:pt x="141194" y="244762"/>
                  <a:pt x="156540" y="277041"/>
                </a:cubicBezTo>
                <a:cubicBezTo>
                  <a:pt x="171886" y="309320"/>
                  <a:pt x="116323" y="237883"/>
                  <a:pt x="93040" y="194491"/>
                </a:cubicBezTo>
                <a:cubicBezTo>
                  <a:pt x="69757" y="151099"/>
                  <a:pt x="-9618" y="-12942"/>
                  <a:pt x="965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E1B25EBA-876A-B400-156A-423E2B4320E8}"/>
              </a:ext>
            </a:extLst>
          </p:cNvPr>
          <p:cNvSpPr/>
          <p:nvPr/>
        </p:nvSpPr>
        <p:spPr>
          <a:xfrm>
            <a:off x="4176289" y="7687410"/>
            <a:ext cx="483008" cy="235199"/>
          </a:xfrm>
          <a:custGeom>
            <a:avLst/>
            <a:gdLst>
              <a:gd name="connsiteX0" fmla="*/ 2011 w 483008"/>
              <a:gd name="connsiteY0" fmla="*/ 88165 h 235199"/>
              <a:gd name="connsiteX1" fmla="*/ 278236 w 483008"/>
              <a:gd name="connsiteY1" fmla="*/ 34190 h 235199"/>
              <a:gd name="connsiteX2" fmla="*/ 475086 w 483008"/>
              <a:gd name="connsiteY2" fmla="*/ 8790 h 235199"/>
              <a:gd name="connsiteX3" fmla="*/ 427461 w 483008"/>
              <a:gd name="connsiteY3" fmla="*/ 8790 h 235199"/>
              <a:gd name="connsiteX4" fmla="*/ 271886 w 483008"/>
              <a:gd name="connsiteY4" fmla="*/ 113565 h 235199"/>
              <a:gd name="connsiteX5" fmla="*/ 202036 w 483008"/>
              <a:gd name="connsiteY5" fmla="*/ 234215 h 235199"/>
              <a:gd name="connsiteX6" fmla="*/ 329036 w 483008"/>
              <a:gd name="connsiteY6" fmla="*/ 43715 h 235199"/>
              <a:gd name="connsiteX7" fmla="*/ 160761 w 483008"/>
              <a:gd name="connsiteY7" fmla="*/ 78640 h 235199"/>
              <a:gd name="connsiteX8" fmla="*/ 2011 w 483008"/>
              <a:gd name="connsiteY8" fmla="*/ 88165 h 23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008" h="235199">
                <a:moveTo>
                  <a:pt x="2011" y="88165"/>
                </a:moveTo>
                <a:cubicBezTo>
                  <a:pt x="21590" y="80757"/>
                  <a:pt x="199390" y="47419"/>
                  <a:pt x="278236" y="34190"/>
                </a:cubicBezTo>
                <a:cubicBezTo>
                  <a:pt x="357082" y="20961"/>
                  <a:pt x="450215" y="13023"/>
                  <a:pt x="475086" y="8790"/>
                </a:cubicBezTo>
                <a:cubicBezTo>
                  <a:pt x="499957" y="4557"/>
                  <a:pt x="461328" y="-8673"/>
                  <a:pt x="427461" y="8790"/>
                </a:cubicBezTo>
                <a:cubicBezTo>
                  <a:pt x="393594" y="26252"/>
                  <a:pt x="309457" y="75994"/>
                  <a:pt x="271886" y="113565"/>
                </a:cubicBezTo>
                <a:cubicBezTo>
                  <a:pt x="234315" y="151136"/>
                  <a:pt x="192511" y="245857"/>
                  <a:pt x="202036" y="234215"/>
                </a:cubicBezTo>
                <a:cubicBezTo>
                  <a:pt x="211561" y="222573"/>
                  <a:pt x="335915" y="69644"/>
                  <a:pt x="329036" y="43715"/>
                </a:cubicBezTo>
                <a:cubicBezTo>
                  <a:pt x="322157" y="17786"/>
                  <a:pt x="210503" y="69115"/>
                  <a:pt x="160761" y="78640"/>
                </a:cubicBezTo>
                <a:cubicBezTo>
                  <a:pt x="111019" y="88165"/>
                  <a:pt x="-17568" y="95573"/>
                  <a:pt x="2011" y="8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E72B26A3-51A2-932D-7B17-64EDEFA18212}"/>
              </a:ext>
            </a:extLst>
          </p:cNvPr>
          <p:cNvSpPr/>
          <p:nvPr/>
        </p:nvSpPr>
        <p:spPr>
          <a:xfrm>
            <a:off x="4842288" y="7464210"/>
            <a:ext cx="347338" cy="317930"/>
          </a:xfrm>
          <a:custGeom>
            <a:avLst/>
            <a:gdLst>
              <a:gd name="connsiteX0" fmla="*/ 342487 w 347338"/>
              <a:gd name="connsiteY0" fmla="*/ 3390 h 317930"/>
              <a:gd name="connsiteX1" fmla="*/ 2762 w 347338"/>
              <a:gd name="connsiteY1" fmla="*/ 314540 h 317930"/>
              <a:gd name="connsiteX2" fmla="*/ 190087 w 347338"/>
              <a:gd name="connsiteY2" fmla="*/ 158965 h 317930"/>
              <a:gd name="connsiteX3" fmla="*/ 342487 w 347338"/>
              <a:gd name="connsiteY3" fmla="*/ 3390 h 31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38" h="317930">
                <a:moveTo>
                  <a:pt x="342487" y="3390"/>
                </a:moveTo>
                <a:cubicBezTo>
                  <a:pt x="311266" y="29319"/>
                  <a:pt x="28162" y="288611"/>
                  <a:pt x="2762" y="314540"/>
                </a:cubicBezTo>
                <a:cubicBezTo>
                  <a:pt x="-22638" y="340469"/>
                  <a:pt x="133995" y="210823"/>
                  <a:pt x="190087" y="158965"/>
                </a:cubicBezTo>
                <a:cubicBezTo>
                  <a:pt x="246179" y="107107"/>
                  <a:pt x="373708" y="-22539"/>
                  <a:pt x="342487" y="3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72801BFF-58BB-23C2-819C-011B73A42E41}"/>
              </a:ext>
            </a:extLst>
          </p:cNvPr>
          <p:cNvSpPr/>
          <p:nvPr/>
        </p:nvSpPr>
        <p:spPr>
          <a:xfrm>
            <a:off x="5598934" y="6383813"/>
            <a:ext cx="334310" cy="832397"/>
          </a:xfrm>
          <a:custGeom>
            <a:avLst/>
            <a:gdLst>
              <a:gd name="connsiteX0" fmla="*/ 328791 w 334310"/>
              <a:gd name="connsiteY0" fmla="*/ 255112 h 832397"/>
              <a:gd name="connsiteX1" fmla="*/ 1766 w 334310"/>
              <a:gd name="connsiteY1" fmla="*/ 829787 h 832397"/>
              <a:gd name="connsiteX2" fmla="*/ 201791 w 334310"/>
              <a:gd name="connsiteY2" fmla="*/ 448787 h 832397"/>
              <a:gd name="connsiteX3" fmla="*/ 277991 w 334310"/>
              <a:gd name="connsiteY3" fmla="*/ 1112 h 832397"/>
              <a:gd name="connsiteX4" fmla="*/ 249416 w 334310"/>
              <a:gd name="connsiteY4" fmla="*/ 324962 h 832397"/>
              <a:gd name="connsiteX5" fmla="*/ 211316 w 334310"/>
              <a:gd name="connsiteY5" fmla="*/ 432912 h 832397"/>
              <a:gd name="connsiteX6" fmla="*/ 328791 w 334310"/>
              <a:gd name="connsiteY6" fmla="*/ 255112 h 8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10" h="832397">
                <a:moveTo>
                  <a:pt x="328791" y="255112"/>
                </a:moveTo>
                <a:cubicBezTo>
                  <a:pt x="293866" y="321258"/>
                  <a:pt x="22933" y="797508"/>
                  <a:pt x="1766" y="829787"/>
                </a:cubicBezTo>
                <a:cubicBezTo>
                  <a:pt x="-19401" y="862066"/>
                  <a:pt x="155754" y="586899"/>
                  <a:pt x="201791" y="448787"/>
                </a:cubicBezTo>
                <a:cubicBezTo>
                  <a:pt x="247828" y="310675"/>
                  <a:pt x="270053" y="21749"/>
                  <a:pt x="277991" y="1112"/>
                </a:cubicBezTo>
                <a:cubicBezTo>
                  <a:pt x="285928" y="-19526"/>
                  <a:pt x="260528" y="252995"/>
                  <a:pt x="249416" y="324962"/>
                </a:cubicBezTo>
                <a:cubicBezTo>
                  <a:pt x="238303" y="396929"/>
                  <a:pt x="200733" y="443495"/>
                  <a:pt x="211316" y="432912"/>
                </a:cubicBezTo>
                <a:cubicBezTo>
                  <a:pt x="221899" y="422329"/>
                  <a:pt x="363716" y="188966"/>
                  <a:pt x="328791" y="255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0B032192-49A8-85C2-BC34-3245D31952C0}"/>
              </a:ext>
            </a:extLst>
          </p:cNvPr>
          <p:cNvSpPr/>
          <p:nvPr/>
        </p:nvSpPr>
        <p:spPr>
          <a:xfrm>
            <a:off x="5710197" y="5636399"/>
            <a:ext cx="210933" cy="484602"/>
          </a:xfrm>
          <a:custGeom>
            <a:avLst/>
            <a:gdLst>
              <a:gd name="connsiteX0" fmla="*/ 208003 w 210933"/>
              <a:gd name="connsiteY0" fmla="*/ 8751 h 484602"/>
              <a:gd name="connsiteX1" fmla="*/ 1628 w 210933"/>
              <a:gd name="connsiteY1" fmla="*/ 481826 h 484602"/>
              <a:gd name="connsiteX2" fmla="*/ 115928 w 210933"/>
              <a:gd name="connsiteY2" fmla="*/ 196076 h 484602"/>
              <a:gd name="connsiteX3" fmla="*/ 208003 w 210933"/>
              <a:gd name="connsiteY3" fmla="*/ 8751 h 48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3" h="484602">
                <a:moveTo>
                  <a:pt x="208003" y="8751"/>
                </a:moveTo>
                <a:cubicBezTo>
                  <a:pt x="188953" y="56376"/>
                  <a:pt x="16974" y="450605"/>
                  <a:pt x="1628" y="481826"/>
                </a:cubicBezTo>
                <a:cubicBezTo>
                  <a:pt x="-13718" y="513047"/>
                  <a:pt x="83649" y="272276"/>
                  <a:pt x="115928" y="196076"/>
                </a:cubicBezTo>
                <a:cubicBezTo>
                  <a:pt x="148207" y="119876"/>
                  <a:pt x="227053" y="-38874"/>
                  <a:pt x="208003" y="8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2E0D4F3A-2567-5CAB-F2D5-585798400EFC}"/>
              </a:ext>
            </a:extLst>
          </p:cNvPr>
          <p:cNvSpPr/>
          <p:nvPr/>
        </p:nvSpPr>
        <p:spPr>
          <a:xfrm>
            <a:off x="3497330" y="3604683"/>
            <a:ext cx="357252" cy="585132"/>
          </a:xfrm>
          <a:custGeom>
            <a:avLst/>
            <a:gdLst>
              <a:gd name="connsiteX0" fmla="*/ 353558 w 357252"/>
              <a:gd name="connsiteY0" fmla="*/ 8312 h 585132"/>
              <a:gd name="connsiteX1" fmla="*/ 4153 w 357252"/>
              <a:gd name="connsiteY1" fmla="*/ 580741 h 585132"/>
              <a:gd name="connsiteX2" fmla="*/ 175138 w 357252"/>
              <a:gd name="connsiteY2" fmla="*/ 261073 h 585132"/>
              <a:gd name="connsiteX3" fmla="*/ 353558 w 357252"/>
              <a:gd name="connsiteY3" fmla="*/ 8312 h 58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252" h="585132">
                <a:moveTo>
                  <a:pt x="353558" y="8312"/>
                </a:moveTo>
                <a:cubicBezTo>
                  <a:pt x="325061" y="61590"/>
                  <a:pt x="33890" y="538614"/>
                  <a:pt x="4153" y="580741"/>
                </a:cubicBezTo>
                <a:cubicBezTo>
                  <a:pt x="-25584" y="622868"/>
                  <a:pt x="111948" y="350282"/>
                  <a:pt x="175138" y="261073"/>
                </a:cubicBezTo>
                <a:cubicBezTo>
                  <a:pt x="238328" y="171864"/>
                  <a:pt x="382055" y="-44966"/>
                  <a:pt x="353558" y="8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1AAAF162-1EA0-1659-2699-960E4581BF28}"/>
              </a:ext>
            </a:extLst>
          </p:cNvPr>
          <p:cNvSpPr/>
          <p:nvPr/>
        </p:nvSpPr>
        <p:spPr>
          <a:xfrm>
            <a:off x="3256736" y="3892694"/>
            <a:ext cx="133350" cy="726603"/>
          </a:xfrm>
          <a:custGeom>
            <a:avLst/>
            <a:gdLst>
              <a:gd name="connsiteX0" fmla="*/ 133235 w 133350"/>
              <a:gd name="connsiteY0" fmla="*/ 2799 h 726603"/>
              <a:gd name="connsiteX1" fmla="*/ 6854 w 133350"/>
              <a:gd name="connsiteY1" fmla="*/ 709043 h 726603"/>
              <a:gd name="connsiteX2" fmla="*/ 29157 w 133350"/>
              <a:gd name="connsiteY2" fmla="*/ 471150 h 726603"/>
              <a:gd name="connsiteX3" fmla="*/ 133235 w 133350"/>
              <a:gd name="connsiteY3" fmla="*/ 2799 h 72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726603">
                <a:moveTo>
                  <a:pt x="133235" y="2799"/>
                </a:moveTo>
                <a:cubicBezTo>
                  <a:pt x="129518" y="42448"/>
                  <a:pt x="24200" y="630985"/>
                  <a:pt x="6854" y="709043"/>
                </a:cubicBezTo>
                <a:cubicBezTo>
                  <a:pt x="-10492" y="787101"/>
                  <a:pt x="8094" y="586379"/>
                  <a:pt x="29157" y="471150"/>
                </a:cubicBezTo>
                <a:cubicBezTo>
                  <a:pt x="50220" y="355921"/>
                  <a:pt x="136952" y="-36850"/>
                  <a:pt x="133235" y="2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FD307746-3255-A747-FB94-0083223D84B9}"/>
              </a:ext>
            </a:extLst>
          </p:cNvPr>
          <p:cNvSpPr/>
          <p:nvPr/>
        </p:nvSpPr>
        <p:spPr>
          <a:xfrm>
            <a:off x="5961991" y="5879718"/>
            <a:ext cx="30026" cy="384064"/>
          </a:xfrm>
          <a:custGeom>
            <a:avLst/>
            <a:gdLst>
              <a:gd name="connsiteX0" fmla="*/ 29931 w 30026"/>
              <a:gd name="connsiteY0" fmla="*/ 692 h 384064"/>
              <a:gd name="connsiteX1" fmla="*/ 15063 w 30026"/>
              <a:gd name="connsiteY1" fmla="*/ 379833 h 384064"/>
              <a:gd name="connsiteX2" fmla="*/ 194 w 30026"/>
              <a:gd name="connsiteY2" fmla="*/ 208848 h 384064"/>
              <a:gd name="connsiteX3" fmla="*/ 7629 w 30026"/>
              <a:gd name="connsiteY3" fmla="*/ 283189 h 384064"/>
              <a:gd name="connsiteX4" fmla="*/ 29931 w 30026"/>
              <a:gd name="connsiteY4" fmla="*/ 692 h 3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6" h="384064">
                <a:moveTo>
                  <a:pt x="29931" y="692"/>
                </a:moveTo>
                <a:cubicBezTo>
                  <a:pt x="31170" y="16799"/>
                  <a:pt x="20019" y="345140"/>
                  <a:pt x="15063" y="379833"/>
                </a:cubicBezTo>
                <a:cubicBezTo>
                  <a:pt x="10107" y="414526"/>
                  <a:pt x="1433" y="224955"/>
                  <a:pt x="194" y="208848"/>
                </a:cubicBezTo>
                <a:cubicBezTo>
                  <a:pt x="-1045" y="192741"/>
                  <a:pt x="3912" y="311687"/>
                  <a:pt x="7629" y="283189"/>
                </a:cubicBezTo>
                <a:cubicBezTo>
                  <a:pt x="11346" y="254691"/>
                  <a:pt x="28692" y="-15415"/>
                  <a:pt x="29931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433A3BFF-8E37-C3A2-78A6-0A410CDBFF3A}"/>
              </a:ext>
            </a:extLst>
          </p:cNvPr>
          <p:cNvSpPr/>
          <p:nvPr/>
        </p:nvSpPr>
        <p:spPr>
          <a:xfrm>
            <a:off x="2928465" y="5523571"/>
            <a:ext cx="171681" cy="586004"/>
          </a:xfrm>
          <a:custGeom>
            <a:avLst/>
            <a:gdLst>
              <a:gd name="connsiteX0" fmla="*/ 171574 w 171681"/>
              <a:gd name="connsiteY0" fmla="*/ 0 h 586004"/>
              <a:gd name="connsiteX1" fmla="*/ 67496 w 171681"/>
              <a:gd name="connsiteY1" fmla="*/ 304800 h 586004"/>
              <a:gd name="connsiteX2" fmla="*/ 89798 w 171681"/>
              <a:gd name="connsiteY2" fmla="*/ 579863 h 586004"/>
              <a:gd name="connsiteX3" fmla="*/ 74930 w 171681"/>
              <a:gd name="connsiteY3" fmla="*/ 475785 h 586004"/>
              <a:gd name="connsiteX4" fmla="*/ 589 w 171681"/>
              <a:gd name="connsiteY4" fmla="*/ 245327 h 586004"/>
              <a:gd name="connsiteX5" fmla="*/ 45194 w 171681"/>
              <a:gd name="connsiteY5" fmla="*/ 304800 h 586004"/>
              <a:gd name="connsiteX6" fmla="*/ 171574 w 171681"/>
              <a:gd name="connsiteY6" fmla="*/ 0 h 5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81" h="586004">
                <a:moveTo>
                  <a:pt x="171574" y="0"/>
                </a:moveTo>
                <a:cubicBezTo>
                  <a:pt x="175291" y="0"/>
                  <a:pt x="81125" y="208156"/>
                  <a:pt x="67496" y="304800"/>
                </a:cubicBezTo>
                <a:cubicBezTo>
                  <a:pt x="53867" y="401444"/>
                  <a:pt x="88559" y="551366"/>
                  <a:pt x="89798" y="579863"/>
                </a:cubicBezTo>
                <a:cubicBezTo>
                  <a:pt x="91037" y="608360"/>
                  <a:pt x="89798" y="531541"/>
                  <a:pt x="74930" y="475785"/>
                </a:cubicBezTo>
                <a:cubicBezTo>
                  <a:pt x="60062" y="420029"/>
                  <a:pt x="5545" y="273824"/>
                  <a:pt x="589" y="245327"/>
                </a:cubicBezTo>
                <a:cubicBezTo>
                  <a:pt x="-4367" y="216830"/>
                  <a:pt x="22892" y="346927"/>
                  <a:pt x="45194" y="304800"/>
                </a:cubicBezTo>
                <a:cubicBezTo>
                  <a:pt x="67496" y="262673"/>
                  <a:pt x="167857" y="0"/>
                  <a:pt x="1715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6166FB23-EBBE-3AE8-1E82-004A3A4E20EF}"/>
              </a:ext>
            </a:extLst>
          </p:cNvPr>
          <p:cNvSpPr/>
          <p:nvPr/>
        </p:nvSpPr>
        <p:spPr>
          <a:xfrm>
            <a:off x="3126386" y="3752879"/>
            <a:ext cx="204581" cy="991964"/>
          </a:xfrm>
          <a:custGeom>
            <a:avLst/>
            <a:gdLst>
              <a:gd name="connsiteX0" fmla="*/ 204112 w 204581"/>
              <a:gd name="connsiteY0" fmla="*/ 1365 h 991964"/>
              <a:gd name="connsiteX1" fmla="*/ 70297 w 204581"/>
              <a:gd name="connsiteY1" fmla="*/ 365638 h 991964"/>
              <a:gd name="connsiteX2" fmla="*/ 33126 w 204581"/>
              <a:gd name="connsiteY2" fmla="*/ 781950 h 991964"/>
              <a:gd name="connsiteX3" fmla="*/ 40560 w 204581"/>
              <a:gd name="connsiteY3" fmla="*/ 648136 h 991964"/>
              <a:gd name="connsiteX4" fmla="*/ 3390 w 204581"/>
              <a:gd name="connsiteY4" fmla="*/ 982672 h 991964"/>
              <a:gd name="connsiteX5" fmla="*/ 3390 w 204581"/>
              <a:gd name="connsiteY5" fmla="*/ 863726 h 991964"/>
              <a:gd name="connsiteX6" fmla="*/ 18258 w 204581"/>
              <a:gd name="connsiteY6" fmla="*/ 499453 h 991964"/>
              <a:gd name="connsiteX7" fmla="*/ 204112 w 204581"/>
              <a:gd name="connsiteY7" fmla="*/ 1365 h 99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81" h="991964">
                <a:moveTo>
                  <a:pt x="204112" y="1365"/>
                </a:moveTo>
                <a:cubicBezTo>
                  <a:pt x="212785" y="-20937"/>
                  <a:pt x="98795" y="235541"/>
                  <a:pt x="70297" y="365638"/>
                </a:cubicBezTo>
                <a:cubicBezTo>
                  <a:pt x="41799" y="495735"/>
                  <a:pt x="38082" y="734867"/>
                  <a:pt x="33126" y="781950"/>
                </a:cubicBezTo>
                <a:cubicBezTo>
                  <a:pt x="28170" y="829033"/>
                  <a:pt x="45516" y="614682"/>
                  <a:pt x="40560" y="648136"/>
                </a:cubicBezTo>
                <a:cubicBezTo>
                  <a:pt x="35604" y="681590"/>
                  <a:pt x="9585" y="946740"/>
                  <a:pt x="3390" y="982672"/>
                </a:cubicBezTo>
                <a:cubicBezTo>
                  <a:pt x="-2805" y="1018604"/>
                  <a:pt x="912" y="944262"/>
                  <a:pt x="3390" y="863726"/>
                </a:cubicBezTo>
                <a:cubicBezTo>
                  <a:pt x="5868" y="783190"/>
                  <a:pt x="-10239" y="639463"/>
                  <a:pt x="18258" y="499453"/>
                </a:cubicBezTo>
                <a:cubicBezTo>
                  <a:pt x="46755" y="359443"/>
                  <a:pt x="195439" y="23667"/>
                  <a:pt x="204112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E912580D-666B-4FFB-B2AF-404A36C4A55F}"/>
              </a:ext>
            </a:extLst>
          </p:cNvPr>
          <p:cNvSpPr/>
          <p:nvPr/>
        </p:nvSpPr>
        <p:spPr>
          <a:xfrm>
            <a:off x="2253150" y="5249305"/>
            <a:ext cx="334506" cy="371487"/>
          </a:xfrm>
          <a:custGeom>
            <a:avLst/>
            <a:gdLst>
              <a:gd name="connsiteX0" fmla="*/ 1100 w 334506"/>
              <a:gd name="connsiteY0" fmla="*/ 2145 h 371487"/>
              <a:gd name="connsiteX1" fmla="*/ 248750 w 334506"/>
              <a:gd name="connsiteY1" fmla="*/ 240270 h 371487"/>
              <a:gd name="connsiteX2" fmla="*/ 239225 w 334506"/>
              <a:gd name="connsiteY2" fmla="*/ 183120 h 371487"/>
              <a:gd name="connsiteX3" fmla="*/ 334475 w 334506"/>
              <a:gd name="connsiteY3" fmla="*/ 370445 h 371487"/>
              <a:gd name="connsiteX4" fmla="*/ 248750 w 334506"/>
              <a:gd name="connsiteY4" fmla="*/ 252970 h 371487"/>
              <a:gd name="connsiteX5" fmla="*/ 159850 w 334506"/>
              <a:gd name="connsiteY5" fmla="*/ 129145 h 371487"/>
              <a:gd name="connsiteX6" fmla="*/ 1100 w 334506"/>
              <a:gd name="connsiteY6" fmla="*/ 2145 h 3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506" h="371487">
                <a:moveTo>
                  <a:pt x="1100" y="2145"/>
                </a:moveTo>
                <a:cubicBezTo>
                  <a:pt x="15917" y="20666"/>
                  <a:pt x="209063" y="210108"/>
                  <a:pt x="248750" y="240270"/>
                </a:cubicBezTo>
                <a:cubicBezTo>
                  <a:pt x="288438" y="270433"/>
                  <a:pt x="224938" y="161424"/>
                  <a:pt x="239225" y="183120"/>
                </a:cubicBezTo>
                <a:cubicBezTo>
                  <a:pt x="253513" y="204816"/>
                  <a:pt x="332888" y="358803"/>
                  <a:pt x="334475" y="370445"/>
                </a:cubicBezTo>
                <a:cubicBezTo>
                  <a:pt x="336062" y="382087"/>
                  <a:pt x="277854" y="293187"/>
                  <a:pt x="248750" y="252970"/>
                </a:cubicBezTo>
                <a:cubicBezTo>
                  <a:pt x="219646" y="212753"/>
                  <a:pt x="194246" y="168303"/>
                  <a:pt x="159850" y="129145"/>
                </a:cubicBezTo>
                <a:cubicBezTo>
                  <a:pt x="125454" y="89987"/>
                  <a:pt x="-13717" y="-16376"/>
                  <a:pt x="1100" y="2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28CBC861-383E-78F1-71EB-3B5BD8E23C48}"/>
              </a:ext>
            </a:extLst>
          </p:cNvPr>
          <p:cNvSpPr/>
          <p:nvPr/>
        </p:nvSpPr>
        <p:spPr>
          <a:xfrm>
            <a:off x="2104460" y="5340219"/>
            <a:ext cx="167742" cy="708860"/>
          </a:xfrm>
          <a:custGeom>
            <a:avLst/>
            <a:gdLst>
              <a:gd name="connsiteX0" fmla="*/ 565 w 167742"/>
              <a:gd name="connsiteY0" fmla="*/ 131 h 708860"/>
              <a:gd name="connsiteX1" fmla="*/ 70415 w 167742"/>
              <a:gd name="connsiteY1" fmla="*/ 336681 h 708860"/>
              <a:gd name="connsiteX2" fmla="*/ 165665 w 167742"/>
              <a:gd name="connsiteY2" fmla="*/ 704981 h 708860"/>
              <a:gd name="connsiteX3" fmla="*/ 133915 w 167742"/>
              <a:gd name="connsiteY3" fmla="*/ 520831 h 708860"/>
              <a:gd name="connsiteX4" fmla="*/ 108515 w 167742"/>
              <a:gd name="connsiteY4" fmla="*/ 374781 h 708860"/>
              <a:gd name="connsiteX5" fmla="*/ 565 w 167742"/>
              <a:gd name="connsiteY5" fmla="*/ 131 h 7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42" h="708860">
                <a:moveTo>
                  <a:pt x="565" y="131"/>
                </a:moveTo>
                <a:cubicBezTo>
                  <a:pt x="-5785" y="-6219"/>
                  <a:pt x="42898" y="219206"/>
                  <a:pt x="70415" y="336681"/>
                </a:cubicBezTo>
                <a:cubicBezTo>
                  <a:pt x="97932" y="454156"/>
                  <a:pt x="155082" y="674289"/>
                  <a:pt x="165665" y="704981"/>
                </a:cubicBezTo>
                <a:cubicBezTo>
                  <a:pt x="176248" y="735673"/>
                  <a:pt x="143440" y="575864"/>
                  <a:pt x="133915" y="520831"/>
                </a:cubicBezTo>
                <a:cubicBezTo>
                  <a:pt x="124390" y="465798"/>
                  <a:pt x="130740" y="457860"/>
                  <a:pt x="108515" y="374781"/>
                </a:cubicBezTo>
                <a:cubicBezTo>
                  <a:pt x="86290" y="291702"/>
                  <a:pt x="6915" y="6481"/>
                  <a:pt x="56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3E01769F-F56A-6B62-0BFA-E4C8DC6D9F4A}"/>
              </a:ext>
            </a:extLst>
          </p:cNvPr>
          <p:cNvSpPr/>
          <p:nvPr/>
        </p:nvSpPr>
        <p:spPr>
          <a:xfrm>
            <a:off x="2139614" y="5329865"/>
            <a:ext cx="165489" cy="693797"/>
          </a:xfrm>
          <a:custGeom>
            <a:avLst/>
            <a:gdLst>
              <a:gd name="connsiteX0" fmla="*/ 336 w 165489"/>
              <a:gd name="connsiteY0" fmla="*/ 960 h 693797"/>
              <a:gd name="connsiteX1" fmla="*/ 105111 w 165489"/>
              <a:gd name="connsiteY1" fmla="*/ 321635 h 693797"/>
              <a:gd name="connsiteX2" fmla="*/ 155911 w 165489"/>
              <a:gd name="connsiteY2" fmla="*/ 680410 h 693797"/>
              <a:gd name="connsiteX3" fmla="*/ 152736 w 165489"/>
              <a:gd name="connsiteY3" fmla="*/ 601035 h 693797"/>
              <a:gd name="connsiteX4" fmla="*/ 149561 w 165489"/>
              <a:gd name="connsiteY4" fmla="*/ 445460 h 693797"/>
              <a:gd name="connsiteX5" fmla="*/ 165436 w 165489"/>
              <a:gd name="connsiteY5" fmla="*/ 153360 h 693797"/>
              <a:gd name="connsiteX6" fmla="*/ 143211 w 165489"/>
              <a:gd name="connsiteY6" fmla="*/ 426410 h 693797"/>
              <a:gd name="connsiteX7" fmla="*/ 336 w 165489"/>
              <a:gd name="connsiteY7" fmla="*/ 960 h 69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89" h="693797">
                <a:moveTo>
                  <a:pt x="336" y="960"/>
                </a:moveTo>
                <a:cubicBezTo>
                  <a:pt x="-6014" y="-16502"/>
                  <a:pt x="79182" y="208393"/>
                  <a:pt x="105111" y="321635"/>
                </a:cubicBezTo>
                <a:cubicBezTo>
                  <a:pt x="131040" y="434877"/>
                  <a:pt x="147974" y="633843"/>
                  <a:pt x="155911" y="680410"/>
                </a:cubicBezTo>
                <a:cubicBezTo>
                  <a:pt x="163848" y="726977"/>
                  <a:pt x="153794" y="640193"/>
                  <a:pt x="152736" y="601035"/>
                </a:cubicBezTo>
                <a:cubicBezTo>
                  <a:pt x="151678" y="561877"/>
                  <a:pt x="147444" y="520072"/>
                  <a:pt x="149561" y="445460"/>
                </a:cubicBezTo>
                <a:cubicBezTo>
                  <a:pt x="151678" y="370848"/>
                  <a:pt x="166494" y="156535"/>
                  <a:pt x="165436" y="153360"/>
                </a:cubicBezTo>
                <a:cubicBezTo>
                  <a:pt x="164378" y="150185"/>
                  <a:pt x="166494" y="445989"/>
                  <a:pt x="143211" y="426410"/>
                </a:cubicBezTo>
                <a:cubicBezTo>
                  <a:pt x="119928" y="406831"/>
                  <a:pt x="6686" y="18422"/>
                  <a:pt x="336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0A160A04-19DA-399B-BD04-CEE0521EA7FB}"/>
              </a:ext>
            </a:extLst>
          </p:cNvPr>
          <p:cNvSpPr/>
          <p:nvPr/>
        </p:nvSpPr>
        <p:spPr>
          <a:xfrm>
            <a:off x="2304517" y="6066011"/>
            <a:ext cx="272399" cy="475012"/>
          </a:xfrm>
          <a:custGeom>
            <a:avLst/>
            <a:gdLst>
              <a:gd name="connsiteX0" fmla="*/ 533 w 272399"/>
              <a:gd name="connsiteY0" fmla="*/ 1414 h 475012"/>
              <a:gd name="connsiteX1" fmla="*/ 257708 w 272399"/>
              <a:gd name="connsiteY1" fmla="*/ 452264 h 475012"/>
              <a:gd name="connsiteX2" fmla="*/ 235483 w 272399"/>
              <a:gd name="connsiteY2" fmla="*/ 398289 h 475012"/>
              <a:gd name="connsiteX3" fmla="*/ 191033 w 272399"/>
              <a:gd name="connsiteY3" fmla="*/ 312564 h 475012"/>
              <a:gd name="connsiteX4" fmla="*/ 533 w 272399"/>
              <a:gd name="connsiteY4" fmla="*/ 1414 h 4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399" h="475012">
                <a:moveTo>
                  <a:pt x="533" y="1414"/>
                </a:moveTo>
                <a:cubicBezTo>
                  <a:pt x="11645" y="24697"/>
                  <a:pt x="218550" y="386118"/>
                  <a:pt x="257708" y="452264"/>
                </a:cubicBezTo>
                <a:cubicBezTo>
                  <a:pt x="296866" y="518410"/>
                  <a:pt x="246595" y="421572"/>
                  <a:pt x="235483" y="398289"/>
                </a:cubicBezTo>
                <a:cubicBezTo>
                  <a:pt x="224371" y="375006"/>
                  <a:pt x="227016" y="376064"/>
                  <a:pt x="191033" y="312564"/>
                </a:cubicBezTo>
                <a:cubicBezTo>
                  <a:pt x="155050" y="249064"/>
                  <a:pt x="-10579" y="-21869"/>
                  <a:pt x="533" y="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34EB6CB6-C5BE-6398-7069-798785012F2F}"/>
              </a:ext>
            </a:extLst>
          </p:cNvPr>
          <p:cNvSpPr/>
          <p:nvPr/>
        </p:nvSpPr>
        <p:spPr>
          <a:xfrm>
            <a:off x="2240204" y="5294587"/>
            <a:ext cx="39518" cy="437786"/>
          </a:xfrm>
          <a:custGeom>
            <a:avLst/>
            <a:gdLst>
              <a:gd name="connsiteX0" fmla="*/ 1346 w 39518"/>
              <a:gd name="connsiteY0" fmla="*/ 4488 h 437786"/>
              <a:gd name="connsiteX1" fmla="*/ 39446 w 39518"/>
              <a:gd name="connsiteY1" fmla="*/ 433113 h 437786"/>
              <a:gd name="connsiteX2" fmla="*/ 10871 w 39518"/>
              <a:gd name="connsiteY2" fmla="*/ 220388 h 437786"/>
              <a:gd name="connsiteX3" fmla="*/ 1346 w 39518"/>
              <a:gd name="connsiteY3" fmla="*/ 4488 h 4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8" h="437786">
                <a:moveTo>
                  <a:pt x="1346" y="4488"/>
                </a:moveTo>
                <a:cubicBezTo>
                  <a:pt x="6108" y="39942"/>
                  <a:pt x="37859" y="397130"/>
                  <a:pt x="39446" y="433113"/>
                </a:cubicBezTo>
                <a:cubicBezTo>
                  <a:pt x="41034" y="469096"/>
                  <a:pt x="16163" y="287592"/>
                  <a:pt x="10871" y="220388"/>
                </a:cubicBezTo>
                <a:cubicBezTo>
                  <a:pt x="5579" y="153184"/>
                  <a:pt x="-3416" y="-30966"/>
                  <a:pt x="1346" y="4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EA64E90-9838-66A0-9A32-D32C329A00DF}"/>
              </a:ext>
            </a:extLst>
          </p:cNvPr>
          <p:cNvSpPr/>
          <p:nvPr/>
        </p:nvSpPr>
        <p:spPr>
          <a:xfrm>
            <a:off x="2304822" y="5429250"/>
            <a:ext cx="163359" cy="388808"/>
          </a:xfrm>
          <a:custGeom>
            <a:avLst/>
            <a:gdLst>
              <a:gd name="connsiteX0" fmla="*/ 38328 w 163359"/>
              <a:gd name="connsiteY0" fmla="*/ 0 h 388808"/>
              <a:gd name="connsiteX1" fmla="*/ 66903 w 163359"/>
              <a:gd name="connsiteY1" fmla="*/ 190500 h 388808"/>
              <a:gd name="connsiteX2" fmla="*/ 158978 w 163359"/>
              <a:gd name="connsiteY2" fmla="*/ 381000 h 388808"/>
              <a:gd name="connsiteX3" fmla="*/ 133578 w 163359"/>
              <a:gd name="connsiteY3" fmla="*/ 330200 h 388808"/>
              <a:gd name="connsiteX4" fmla="*/ 3403 w 163359"/>
              <a:gd name="connsiteY4" fmla="*/ 130175 h 388808"/>
              <a:gd name="connsiteX5" fmla="*/ 38328 w 163359"/>
              <a:gd name="connsiteY5" fmla="*/ 190500 h 388808"/>
              <a:gd name="connsiteX6" fmla="*/ 38328 w 163359"/>
              <a:gd name="connsiteY6" fmla="*/ 0 h 3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59" h="388808">
                <a:moveTo>
                  <a:pt x="38328" y="0"/>
                </a:moveTo>
                <a:cubicBezTo>
                  <a:pt x="43090" y="0"/>
                  <a:pt x="46795" y="127000"/>
                  <a:pt x="66903" y="190500"/>
                </a:cubicBezTo>
                <a:cubicBezTo>
                  <a:pt x="87011" y="254000"/>
                  <a:pt x="147866" y="357717"/>
                  <a:pt x="158978" y="381000"/>
                </a:cubicBezTo>
                <a:cubicBezTo>
                  <a:pt x="170090" y="404283"/>
                  <a:pt x="159507" y="372004"/>
                  <a:pt x="133578" y="330200"/>
                </a:cubicBezTo>
                <a:cubicBezTo>
                  <a:pt x="107649" y="288396"/>
                  <a:pt x="19278" y="153458"/>
                  <a:pt x="3403" y="130175"/>
                </a:cubicBezTo>
                <a:cubicBezTo>
                  <a:pt x="-12472" y="106892"/>
                  <a:pt x="31978" y="204258"/>
                  <a:pt x="38328" y="190500"/>
                </a:cubicBezTo>
                <a:cubicBezTo>
                  <a:pt x="44678" y="176742"/>
                  <a:pt x="33566" y="0"/>
                  <a:pt x="383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741DAB37-DFF1-5AEB-FA3A-6E70F0D5192F}"/>
              </a:ext>
            </a:extLst>
          </p:cNvPr>
          <p:cNvSpPr/>
          <p:nvPr/>
        </p:nvSpPr>
        <p:spPr>
          <a:xfrm>
            <a:off x="2434831" y="5667346"/>
            <a:ext cx="102577" cy="179250"/>
          </a:xfrm>
          <a:custGeom>
            <a:avLst/>
            <a:gdLst>
              <a:gd name="connsiteX0" fmla="*/ 394 w 102577"/>
              <a:gd name="connsiteY0" fmla="*/ 29 h 179250"/>
              <a:gd name="connsiteX1" fmla="*/ 67069 w 102577"/>
              <a:gd name="connsiteY1" fmla="*/ 60354 h 179250"/>
              <a:gd name="connsiteX2" fmla="*/ 73419 w 102577"/>
              <a:gd name="connsiteY2" fmla="*/ 117504 h 179250"/>
              <a:gd name="connsiteX3" fmla="*/ 48019 w 102577"/>
              <a:gd name="connsiteY3" fmla="*/ 177829 h 179250"/>
              <a:gd name="connsiteX4" fmla="*/ 101994 w 102577"/>
              <a:gd name="connsiteY4" fmla="*/ 54004 h 179250"/>
              <a:gd name="connsiteX5" fmla="*/ 394 w 102577"/>
              <a:gd name="connsiteY5" fmla="*/ 29 h 17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77" h="179250">
                <a:moveTo>
                  <a:pt x="394" y="29"/>
                </a:moveTo>
                <a:cubicBezTo>
                  <a:pt x="-5427" y="1087"/>
                  <a:pt x="54898" y="40775"/>
                  <a:pt x="67069" y="60354"/>
                </a:cubicBezTo>
                <a:cubicBezTo>
                  <a:pt x="79240" y="79933"/>
                  <a:pt x="76594" y="97925"/>
                  <a:pt x="73419" y="117504"/>
                </a:cubicBezTo>
                <a:cubicBezTo>
                  <a:pt x="70244" y="137083"/>
                  <a:pt x="43257" y="188412"/>
                  <a:pt x="48019" y="177829"/>
                </a:cubicBezTo>
                <a:cubicBezTo>
                  <a:pt x="52782" y="167246"/>
                  <a:pt x="108873" y="81521"/>
                  <a:pt x="101994" y="54004"/>
                </a:cubicBezTo>
                <a:cubicBezTo>
                  <a:pt x="95115" y="26487"/>
                  <a:pt x="6215" y="-1029"/>
                  <a:pt x="39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57CE5EA2-BB12-90E4-816A-1C7A86F6F8EE}"/>
              </a:ext>
            </a:extLst>
          </p:cNvPr>
          <p:cNvSpPr/>
          <p:nvPr/>
        </p:nvSpPr>
        <p:spPr>
          <a:xfrm>
            <a:off x="2316953" y="5578392"/>
            <a:ext cx="156436" cy="339812"/>
          </a:xfrm>
          <a:custGeom>
            <a:avLst/>
            <a:gdLst>
              <a:gd name="connsiteX0" fmla="*/ 86522 w 156436"/>
              <a:gd name="connsiteY0" fmla="*/ 83 h 339812"/>
              <a:gd name="connsiteX1" fmla="*/ 105572 w 156436"/>
              <a:gd name="connsiteY1" fmla="*/ 149308 h 339812"/>
              <a:gd name="connsiteX2" fmla="*/ 89697 w 156436"/>
              <a:gd name="connsiteY2" fmla="*/ 225508 h 339812"/>
              <a:gd name="connsiteX3" fmla="*/ 32547 w 156436"/>
              <a:gd name="connsiteY3" fmla="*/ 260433 h 339812"/>
              <a:gd name="connsiteX4" fmla="*/ 797 w 156436"/>
              <a:gd name="connsiteY4" fmla="*/ 219158 h 339812"/>
              <a:gd name="connsiteX5" fmla="*/ 64297 w 156436"/>
              <a:gd name="connsiteY5" fmla="*/ 276308 h 339812"/>
              <a:gd name="connsiteX6" fmla="*/ 105572 w 156436"/>
              <a:gd name="connsiteY6" fmla="*/ 339808 h 339812"/>
              <a:gd name="connsiteX7" fmla="*/ 99222 w 156436"/>
              <a:gd name="connsiteY7" fmla="*/ 273133 h 339812"/>
              <a:gd name="connsiteX8" fmla="*/ 156372 w 156436"/>
              <a:gd name="connsiteY8" fmla="*/ 193758 h 339812"/>
              <a:gd name="connsiteX9" fmla="*/ 86522 w 156436"/>
              <a:gd name="connsiteY9" fmla="*/ 263608 h 339812"/>
              <a:gd name="connsiteX10" fmla="*/ 111922 w 156436"/>
              <a:gd name="connsiteY10" fmla="*/ 196933 h 339812"/>
              <a:gd name="connsiteX11" fmla="*/ 45247 w 156436"/>
              <a:gd name="connsiteY11" fmla="*/ 79458 h 339812"/>
              <a:gd name="connsiteX12" fmla="*/ 76997 w 156436"/>
              <a:gd name="connsiteY12" fmla="*/ 127083 h 339812"/>
              <a:gd name="connsiteX13" fmla="*/ 86522 w 156436"/>
              <a:gd name="connsiteY13" fmla="*/ 83 h 33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36" h="339812">
                <a:moveTo>
                  <a:pt x="86522" y="83"/>
                </a:moveTo>
                <a:cubicBezTo>
                  <a:pt x="91284" y="3787"/>
                  <a:pt x="105043" y="111737"/>
                  <a:pt x="105572" y="149308"/>
                </a:cubicBezTo>
                <a:cubicBezTo>
                  <a:pt x="106101" y="186879"/>
                  <a:pt x="101868" y="206987"/>
                  <a:pt x="89697" y="225508"/>
                </a:cubicBezTo>
                <a:cubicBezTo>
                  <a:pt x="77526" y="244029"/>
                  <a:pt x="47364" y="261491"/>
                  <a:pt x="32547" y="260433"/>
                </a:cubicBezTo>
                <a:cubicBezTo>
                  <a:pt x="17730" y="259375"/>
                  <a:pt x="-4495" y="216512"/>
                  <a:pt x="797" y="219158"/>
                </a:cubicBezTo>
                <a:cubicBezTo>
                  <a:pt x="6089" y="221804"/>
                  <a:pt x="46835" y="256200"/>
                  <a:pt x="64297" y="276308"/>
                </a:cubicBezTo>
                <a:cubicBezTo>
                  <a:pt x="81759" y="296416"/>
                  <a:pt x="99751" y="340337"/>
                  <a:pt x="105572" y="339808"/>
                </a:cubicBezTo>
                <a:cubicBezTo>
                  <a:pt x="111393" y="339279"/>
                  <a:pt x="90755" y="297475"/>
                  <a:pt x="99222" y="273133"/>
                </a:cubicBezTo>
                <a:cubicBezTo>
                  <a:pt x="107689" y="248791"/>
                  <a:pt x="158489" y="195346"/>
                  <a:pt x="156372" y="193758"/>
                </a:cubicBezTo>
                <a:cubicBezTo>
                  <a:pt x="154255" y="192170"/>
                  <a:pt x="93930" y="263079"/>
                  <a:pt x="86522" y="263608"/>
                </a:cubicBezTo>
                <a:cubicBezTo>
                  <a:pt x="79114" y="264137"/>
                  <a:pt x="118801" y="227625"/>
                  <a:pt x="111922" y="196933"/>
                </a:cubicBezTo>
                <a:cubicBezTo>
                  <a:pt x="105043" y="166241"/>
                  <a:pt x="51068" y="91100"/>
                  <a:pt x="45247" y="79458"/>
                </a:cubicBezTo>
                <a:cubicBezTo>
                  <a:pt x="39426" y="67816"/>
                  <a:pt x="66943" y="137666"/>
                  <a:pt x="76997" y="127083"/>
                </a:cubicBezTo>
                <a:cubicBezTo>
                  <a:pt x="87051" y="116500"/>
                  <a:pt x="81760" y="-3621"/>
                  <a:pt x="8652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09FE4AB2-D103-67B4-B3EC-C504C361D41C}"/>
              </a:ext>
            </a:extLst>
          </p:cNvPr>
          <p:cNvSpPr/>
          <p:nvPr/>
        </p:nvSpPr>
        <p:spPr>
          <a:xfrm>
            <a:off x="2371613" y="5972104"/>
            <a:ext cx="349393" cy="489189"/>
          </a:xfrm>
          <a:custGeom>
            <a:avLst/>
            <a:gdLst>
              <a:gd name="connsiteX0" fmla="*/ 112 w 349393"/>
              <a:gd name="connsiteY0" fmla="*/ 71 h 489189"/>
              <a:gd name="connsiteX1" fmla="*/ 136637 w 349393"/>
              <a:gd name="connsiteY1" fmla="*/ 69921 h 489189"/>
              <a:gd name="connsiteX2" fmla="*/ 184262 w 349393"/>
              <a:gd name="connsiteY2" fmla="*/ 69921 h 489189"/>
              <a:gd name="connsiteX3" fmla="*/ 190612 w 349393"/>
              <a:gd name="connsiteY3" fmla="*/ 152471 h 489189"/>
              <a:gd name="connsiteX4" fmla="*/ 212837 w 349393"/>
              <a:gd name="connsiteY4" fmla="*/ 390596 h 489189"/>
              <a:gd name="connsiteX5" fmla="*/ 206487 w 349393"/>
              <a:gd name="connsiteY5" fmla="*/ 489021 h 489189"/>
              <a:gd name="connsiteX6" fmla="*/ 260462 w 349393"/>
              <a:gd name="connsiteY6" fmla="*/ 415996 h 489189"/>
              <a:gd name="connsiteX7" fmla="*/ 349362 w 349393"/>
              <a:gd name="connsiteY7" fmla="*/ 485846 h 489189"/>
              <a:gd name="connsiteX8" fmla="*/ 269987 w 349393"/>
              <a:gd name="connsiteY8" fmla="*/ 415996 h 489189"/>
              <a:gd name="connsiteX9" fmla="*/ 212837 w 349393"/>
              <a:gd name="connsiteY9" fmla="*/ 409646 h 489189"/>
              <a:gd name="connsiteX10" fmla="*/ 187437 w 349393"/>
              <a:gd name="connsiteY10" fmla="*/ 85796 h 489189"/>
              <a:gd name="connsiteX11" fmla="*/ 114412 w 349393"/>
              <a:gd name="connsiteY11" fmla="*/ 57221 h 489189"/>
              <a:gd name="connsiteX12" fmla="*/ 112 w 349393"/>
              <a:gd name="connsiteY12" fmla="*/ 71 h 48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393" h="489189">
                <a:moveTo>
                  <a:pt x="112" y="71"/>
                </a:moveTo>
                <a:cubicBezTo>
                  <a:pt x="3816" y="2188"/>
                  <a:pt x="105945" y="58279"/>
                  <a:pt x="136637" y="69921"/>
                </a:cubicBezTo>
                <a:cubicBezTo>
                  <a:pt x="167329" y="81563"/>
                  <a:pt x="175266" y="56163"/>
                  <a:pt x="184262" y="69921"/>
                </a:cubicBezTo>
                <a:cubicBezTo>
                  <a:pt x="193258" y="83679"/>
                  <a:pt x="185850" y="99025"/>
                  <a:pt x="190612" y="152471"/>
                </a:cubicBezTo>
                <a:cubicBezTo>
                  <a:pt x="195374" y="205917"/>
                  <a:pt x="210191" y="334504"/>
                  <a:pt x="212837" y="390596"/>
                </a:cubicBezTo>
                <a:cubicBezTo>
                  <a:pt x="215483" y="446688"/>
                  <a:pt x="198550" y="484788"/>
                  <a:pt x="206487" y="489021"/>
                </a:cubicBezTo>
                <a:cubicBezTo>
                  <a:pt x="214424" y="493254"/>
                  <a:pt x="236650" y="416525"/>
                  <a:pt x="260462" y="415996"/>
                </a:cubicBezTo>
                <a:cubicBezTo>
                  <a:pt x="284274" y="415467"/>
                  <a:pt x="347775" y="485846"/>
                  <a:pt x="349362" y="485846"/>
                </a:cubicBezTo>
                <a:cubicBezTo>
                  <a:pt x="350949" y="485846"/>
                  <a:pt x="292741" y="428696"/>
                  <a:pt x="269987" y="415996"/>
                </a:cubicBezTo>
                <a:cubicBezTo>
                  <a:pt x="247233" y="403296"/>
                  <a:pt x="226595" y="464679"/>
                  <a:pt x="212837" y="409646"/>
                </a:cubicBezTo>
                <a:cubicBezTo>
                  <a:pt x="199079" y="354613"/>
                  <a:pt x="203841" y="144534"/>
                  <a:pt x="187437" y="85796"/>
                </a:cubicBezTo>
                <a:cubicBezTo>
                  <a:pt x="171033" y="27059"/>
                  <a:pt x="143516" y="70979"/>
                  <a:pt x="114412" y="57221"/>
                </a:cubicBezTo>
                <a:cubicBezTo>
                  <a:pt x="85308" y="43463"/>
                  <a:pt x="-3592" y="-2046"/>
                  <a:pt x="11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0991747F-5B3F-787D-DDA6-61C22FAA9F77}"/>
              </a:ext>
            </a:extLst>
          </p:cNvPr>
          <p:cNvSpPr/>
          <p:nvPr/>
        </p:nvSpPr>
        <p:spPr>
          <a:xfrm>
            <a:off x="2285141" y="5628807"/>
            <a:ext cx="261462" cy="816561"/>
          </a:xfrm>
          <a:custGeom>
            <a:avLst/>
            <a:gdLst>
              <a:gd name="connsiteX0" fmla="*/ 61184 w 261462"/>
              <a:gd name="connsiteY0" fmla="*/ 468 h 816561"/>
              <a:gd name="connsiteX1" fmla="*/ 42134 w 261462"/>
              <a:gd name="connsiteY1" fmla="*/ 267168 h 816561"/>
              <a:gd name="connsiteX2" fmla="*/ 111984 w 261462"/>
              <a:gd name="connsiteY2" fmla="*/ 451318 h 816561"/>
              <a:gd name="connsiteX3" fmla="*/ 99284 w 261462"/>
              <a:gd name="connsiteY3" fmla="*/ 429093 h 816561"/>
              <a:gd name="connsiteX4" fmla="*/ 245334 w 261462"/>
              <a:gd name="connsiteY4" fmla="*/ 533868 h 816561"/>
              <a:gd name="connsiteX5" fmla="*/ 242159 w 261462"/>
              <a:gd name="connsiteY5" fmla="*/ 457668 h 816561"/>
              <a:gd name="connsiteX6" fmla="*/ 258034 w 261462"/>
              <a:gd name="connsiteY6" fmla="*/ 587843 h 816561"/>
              <a:gd name="connsiteX7" fmla="*/ 261209 w 261462"/>
              <a:gd name="connsiteY7" fmla="*/ 816443 h 816561"/>
              <a:gd name="connsiteX8" fmla="*/ 258034 w 261462"/>
              <a:gd name="connsiteY8" fmla="*/ 556093 h 816561"/>
              <a:gd name="connsiteX9" fmla="*/ 232634 w 261462"/>
              <a:gd name="connsiteY9" fmla="*/ 517993 h 816561"/>
              <a:gd name="connsiteX10" fmla="*/ 131034 w 261462"/>
              <a:gd name="connsiteY10" fmla="*/ 387818 h 816561"/>
              <a:gd name="connsiteX11" fmla="*/ 143734 w 261462"/>
              <a:gd name="connsiteY11" fmla="*/ 435443 h 816561"/>
              <a:gd name="connsiteX12" fmla="*/ 83409 w 261462"/>
              <a:gd name="connsiteY12" fmla="*/ 384643 h 816561"/>
              <a:gd name="connsiteX13" fmla="*/ 859 w 261462"/>
              <a:gd name="connsiteY13" fmla="*/ 333843 h 816561"/>
              <a:gd name="connsiteX14" fmla="*/ 38959 w 261462"/>
              <a:gd name="connsiteY14" fmla="*/ 352893 h 816561"/>
              <a:gd name="connsiteX15" fmla="*/ 16734 w 261462"/>
              <a:gd name="connsiteY15" fmla="*/ 156043 h 816561"/>
              <a:gd name="connsiteX16" fmla="*/ 16734 w 261462"/>
              <a:gd name="connsiteY16" fmla="*/ 200493 h 816561"/>
              <a:gd name="connsiteX17" fmla="*/ 61184 w 261462"/>
              <a:gd name="connsiteY17" fmla="*/ 468 h 81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1462" h="816561">
                <a:moveTo>
                  <a:pt x="61184" y="468"/>
                </a:moveTo>
                <a:cubicBezTo>
                  <a:pt x="65417" y="11581"/>
                  <a:pt x="33667" y="192026"/>
                  <a:pt x="42134" y="267168"/>
                </a:cubicBezTo>
                <a:cubicBezTo>
                  <a:pt x="50601" y="342310"/>
                  <a:pt x="102459" y="424331"/>
                  <a:pt x="111984" y="451318"/>
                </a:cubicBezTo>
                <a:cubicBezTo>
                  <a:pt x="121509" y="478305"/>
                  <a:pt x="77059" y="415335"/>
                  <a:pt x="99284" y="429093"/>
                </a:cubicBezTo>
                <a:cubicBezTo>
                  <a:pt x="121509" y="442851"/>
                  <a:pt x="221522" y="529106"/>
                  <a:pt x="245334" y="533868"/>
                </a:cubicBezTo>
                <a:cubicBezTo>
                  <a:pt x="269146" y="538630"/>
                  <a:pt x="240042" y="448672"/>
                  <a:pt x="242159" y="457668"/>
                </a:cubicBezTo>
                <a:cubicBezTo>
                  <a:pt x="244276" y="466664"/>
                  <a:pt x="254859" y="528047"/>
                  <a:pt x="258034" y="587843"/>
                </a:cubicBezTo>
                <a:cubicBezTo>
                  <a:pt x="261209" y="647639"/>
                  <a:pt x="261209" y="821735"/>
                  <a:pt x="261209" y="816443"/>
                </a:cubicBezTo>
                <a:cubicBezTo>
                  <a:pt x="261209" y="811151"/>
                  <a:pt x="262796" y="605835"/>
                  <a:pt x="258034" y="556093"/>
                </a:cubicBezTo>
                <a:cubicBezTo>
                  <a:pt x="253272" y="506351"/>
                  <a:pt x="253801" y="546039"/>
                  <a:pt x="232634" y="517993"/>
                </a:cubicBezTo>
                <a:cubicBezTo>
                  <a:pt x="211467" y="489947"/>
                  <a:pt x="145851" y="401576"/>
                  <a:pt x="131034" y="387818"/>
                </a:cubicBezTo>
                <a:cubicBezTo>
                  <a:pt x="116217" y="374060"/>
                  <a:pt x="151672" y="435972"/>
                  <a:pt x="143734" y="435443"/>
                </a:cubicBezTo>
                <a:cubicBezTo>
                  <a:pt x="135797" y="434914"/>
                  <a:pt x="107222" y="401576"/>
                  <a:pt x="83409" y="384643"/>
                </a:cubicBezTo>
                <a:cubicBezTo>
                  <a:pt x="59596" y="367710"/>
                  <a:pt x="8267" y="339135"/>
                  <a:pt x="859" y="333843"/>
                </a:cubicBezTo>
                <a:cubicBezTo>
                  <a:pt x="-6549" y="328551"/>
                  <a:pt x="36313" y="382526"/>
                  <a:pt x="38959" y="352893"/>
                </a:cubicBezTo>
                <a:cubicBezTo>
                  <a:pt x="41605" y="323260"/>
                  <a:pt x="20438" y="181443"/>
                  <a:pt x="16734" y="156043"/>
                </a:cubicBezTo>
                <a:cubicBezTo>
                  <a:pt x="13030" y="130643"/>
                  <a:pt x="13030" y="221660"/>
                  <a:pt x="16734" y="200493"/>
                </a:cubicBezTo>
                <a:cubicBezTo>
                  <a:pt x="20438" y="179326"/>
                  <a:pt x="56951" y="-10645"/>
                  <a:pt x="61184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3ED045DD-CFA6-A7F0-8497-8AA0754D41A1}"/>
              </a:ext>
            </a:extLst>
          </p:cNvPr>
          <p:cNvSpPr/>
          <p:nvPr/>
        </p:nvSpPr>
        <p:spPr>
          <a:xfrm>
            <a:off x="2368468" y="6089556"/>
            <a:ext cx="177487" cy="257355"/>
          </a:xfrm>
          <a:custGeom>
            <a:avLst/>
            <a:gdLst>
              <a:gd name="connsiteX0" fmla="*/ 82 w 177487"/>
              <a:gd name="connsiteY0" fmla="*/ 94 h 257355"/>
              <a:gd name="connsiteX1" fmla="*/ 146132 w 177487"/>
              <a:gd name="connsiteY1" fmla="*/ 117569 h 257355"/>
              <a:gd name="connsiteX2" fmla="*/ 162007 w 177487"/>
              <a:gd name="connsiteY2" fmla="*/ 257269 h 257355"/>
              <a:gd name="connsiteX3" fmla="*/ 168357 w 177487"/>
              <a:gd name="connsiteY3" fmla="*/ 136619 h 257355"/>
              <a:gd name="connsiteX4" fmla="*/ 82 w 177487"/>
              <a:gd name="connsiteY4" fmla="*/ 94 h 2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487" h="257355">
                <a:moveTo>
                  <a:pt x="82" y="94"/>
                </a:moveTo>
                <a:cubicBezTo>
                  <a:pt x="-3622" y="-3081"/>
                  <a:pt x="119145" y="74707"/>
                  <a:pt x="146132" y="117569"/>
                </a:cubicBezTo>
                <a:cubicBezTo>
                  <a:pt x="173119" y="160431"/>
                  <a:pt x="158303" y="254094"/>
                  <a:pt x="162007" y="257269"/>
                </a:cubicBezTo>
                <a:cubicBezTo>
                  <a:pt x="165711" y="260444"/>
                  <a:pt x="190582" y="175248"/>
                  <a:pt x="168357" y="136619"/>
                </a:cubicBezTo>
                <a:cubicBezTo>
                  <a:pt x="146132" y="97990"/>
                  <a:pt x="3786" y="3269"/>
                  <a:pt x="8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A463F129-2E0D-18A8-61C8-526CBD3C657E}"/>
              </a:ext>
            </a:extLst>
          </p:cNvPr>
          <p:cNvSpPr/>
          <p:nvPr/>
        </p:nvSpPr>
        <p:spPr>
          <a:xfrm>
            <a:off x="2282457" y="6078970"/>
            <a:ext cx="154460" cy="267432"/>
          </a:xfrm>
          <a:custGeom>
            <a:avLst/>
            <a:gdLst>
              <a:gd name="connsiteX0" fmla="*/ 368 w 154460"/>
              <a:gd name="connsiteY0" fmla="*/ 1155 h 267432"/>
              <a:gd name="connsiteX1" fmla="*/ 149593 w 154460"/>
              <a:gd name="connsiteY1" fmla="*/ 261505 h 267432"/>
              <a:gd name="connsiteX2" fmla="*/ 108318 w 154460"/>
              <a:gd name="connsiteY2" fmla="*/ 169430 h 267432"/>
              <a:gd name="connsiteX3" fmla="*/ 368 w 154460"/>
              <a:gd name="connsiteY3" fmla="*/ 1155 h 2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60" h="267432">
                <a:moveTo>
                  <a:pt x="368" y="1155"/>
                </a:moveTo>
                <a:cubicBezTo>
                  <a:pt x="7247" y="16501"/>
                  <a:pt x="131601" y="233459"/>
                  <a:pt x="149593" y="261505"/>
                </a:cubicBezTo>
                <a:cubicBezTo>
                  <a:pt x="167585" y="289551"/>
                  <a:pt x="131601" y="211234"/>
                  <a:pt x="108318" y="169430"/>
                </a:cubicBezTo>
                <a:cubicBezTo>
                  <a:pt x="85035" y="127626"/>
                  <a:pt x="-6511" y="-14191"/>
                  <a:pt x="36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FA078524-7A87-5E96-F3C3-CAE1D6D5DA70}"/>
              </a:ext>
            </a:extLst>
          </p:cNvPr>
          <p:cNvSpPr/>
          <p:nvPr/>
        </p:nvSpPr>
        <p:spPr>
          <a:xfrm>
            <a:off x="2419264" y="6152763"/>
            <a:ext cx="129135" cy="314712"/>
          </a:xfrm>
          <a:custGeom>
            <a:avLst/>
            <a:gdLst>
              <a:gd name="connsiteX0" fmla="*/ 86 w 129135"/>
              <a:gd name="connsiteY0" fmla="*/ 387 h 314712"/>
              <a:gd name="connsiteX1" fmla="*/ 95336 w 129135"/>
              <a:gd name="connsiteY1" fmla="*/ 140087 h 314712"/>
              <a:gd name="connsiteX2" fmla="*/ 79461 w 129135"/>
              <a:gd name="connsiteY2" fmla="*/ 187712 h 314712"/>
              <a:gd name="connsiteX3" fmla="*/ 123911 w 129135"/>
              <a:gd name="connsiteY3" fmla="*/ 314712 h 314712"/>
              <a:gd name="connsiteX4" fmla="*/ 114386 w 129135"/>
              <a:gd name="connsiteY4" fmla="*/ 187712 h 314712"/>
              <a:gd name="connsiteX5" fmla="*/ 86 w 129135"/>
              <a:gd name="connsiteY5" fmla="*/ 387 h 3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35" h="314712">
                <a:moveTo>
                  <a:pt x="86" y="387"/>
                </a:moveTo>
                <a:cubicBezTo>
                  <a:pt x="-3089" y="-7551"/>
                  <a:pt x="82107" y="108866"/>
                  <a:pt x="95336" y="140087"/>
                </a:cubicBezTo>
                <a:cubicBezTo>
                  <a:pt x="108565" y="171308"/>
                  <a:pt x="74699" y="158608"/>
                  <a:pt x="79461" y="187712"/>
                </a:cubicBezTo>
                <a:cubicBezTo>
                  <a:pt x="84223" y="216816"/>
                  <a:pt x="118090" y="314712"/>
                  <a:pt x="123911" y="314712"/>
                </a:cubicBezTo>
                <a:cubicBezTo>
                  <a:pt x="129732" y="314712"/>
                  <a:pt x="135024" y="240629"/>
                  <a:pt x="114386" y="187712"/>
                </a:cubicBezTo>
                <a:cubicBezTo>
                  <a:pt x="93749" y="134795"/>
                  <a:pt x="3261" y="8325"/>
                  <a:pt x="86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AF96003B-BC25-4F3E-E260-8E9257201268}"/>
              </a:ext>
            </a:extLst>
          </p:cNvPr>
          <p:cNvSpPr/>
          <p:nvPr/>
        </p:nvSpPr>
        <p:spPr>
          <a:xfrm>
            <a:off x="2731538" y="6169929"/>
            <a:ext cx="136460" cy="410110"/>
          </a:xfrm>
          <a:custGeom>
            <a:avLst/>
            <a:gdLst>
              <a:gd name="connsiteX0" fmla="*/ 2137 w 136460"/>
              <a:gd name="connsiteY0" fmla="*/ 2271 h 410110"/>
              <a:gd name="connsiteX1" fmla="*/ 135487 w 136460"/>
              <a:gd name="connsiteY1" fmla="*/ 402321 h 410110"/>
              <a:gd name="connsiteX2" fmla="*/ 59287 w 136460"/>
              <a:gd name="connsiteY2" fmla="*/ 246746 h 410110"/>
              <a:gd name="connsiteX3" fmla="*/ 2137 w 136460"/>
              <a:gd name="connsiteY3" fmla="*/ 2271 h 4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60" h="410110">
                <a:moveTo>
                  <a:pt x="2137" y="2271"/>
                </a:moveTo>
                <a:cubicBezTo>
                  <a:pt x="14837" y="28200"/>
                  <a:pt x="125962" y="361575"/>
                  <a:pt x="135487" y="402321"/>
                </a:cubicBezTo>
                <a:cubicBezTo>
                  <a:pt x="145012" y="443067"/>
                  <a:pt x="82041" y="313950"/>
                  <a:pt x="59287" y="246746"/>
                </a:cubicBezTo>
                <a:cubicBezTo>
                  <a:pt x="36533" y="179542"/>
                  <a:pt x="-10563" y="-23658"/>
                  <a:pt x="2137" y="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76783042-1F11-DC36-018E-89ADFAC49A8B}"/>
              </a:ext>
            </a:extLst>
          </p:cNvPr>
          <p:cNvSpPr/>
          <p:nvPr/>
        </p:nvSpPr>
        <p:spPr>
          <a:xfrm>
            <a:off x="2682300" y="6352357"/>
            <a:ext cx="129100" cy="258092"/>
          </a:xfrm>
          <a:custGeom>
            <a:avLst/>
            <a:gdLst>
              <a:gd name="connsiteX0" fmla="*/ 127575 w 129100"/>
              <a:gd name="connsiteY0" fmla="*/ 818 h 258092"/>
              <a:gd name="connsiteX1" fmla="*/ 86300 w 129100"/>
              <a:gd name="connsiteY1" fmla="*/ 127818 h 258092"/>
              <a:gd name="connsiteX2" fmla="*/ 575 w 129100"/>
              <a:gd name="connsiteY2" fmla="*/ 257993 h 258092"/>
              <a:gd name="connsiteX3" fmla="*/ 48200 w 129100"/>
              <a:gd name="connsiteY3" fmla="*/ 150043 h 258092"/>
              <a:gd name="connsiteX4" fmla="*/ 35500 w 129100"/>
              <a:gd name="connsiteY4" fmla="*/ 191318 h 258092"/>
              <a:gd name="connsiteX5" fmla="*/ 127575 w 129100"/>
              <a:gd name="connsiteY5" fmla="*/ 818 h 25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00" h="258092">
                <a:moveTo>
                  <a:pt x="127575" y="818"/>
                </a:moveTo>
                <a:cubicBezTo>
                  <a:pt x="136042" y="-9765"/>
                  <a:pt x="107467" y="84956"/>
                  <a:pt x="86300" y="127818"/>
                </a:cubicBezTo>
                <a:cubicBezTo>
                  <a:pt x="65133" y="170681"/>
                  <a:pt x="6925" y="254289"/>
                  <a:pt x="575" y="257993"/>
                </a:cubicBezTo>
                <a:cubicBezTo>
                  <a:pt x="-5775" y="261697"/>
                  <a:pt x="42379" y="161155"/>
                  <a:pt x="48200" y="150043"/>
                </a:cubicBezTo>
                <a:cubicBezTo>
                  <a:pt x="54021" y="138931"/>
                  <a:pt x="21742" y="209839"/>
                  <a:pt x="35500" y="191318"/>
                </a:cubicBezTo>
                <a:cubicBezTo>
                  <a:pt x="49258" y="172797"/>
                  <a:pt x="119108" y="11401"/>
                  <a:pt x="127575" y="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EA45BF26-D130-6324-CFFB-08F94B594A53}"/>
              </a:ext>
            </a:extLst>
          </p:cNvPr>
          <p:cNvSpPr/>
          <p:nvPr/>
        </p:nvSpPr>
        <p:spPr>
          <a:xfrm>
            <a:off x="2561839" y="6313374"/>
            <a:ext cx="147157" cy="324241"/>
          </a:xfrm>
          <a:custGeom>
            <a:avLst/>
            <a:gdLst>
              <a:gd name="connsiteX0" fmla="*/ 146436 w 147157"/>
              <a:gd name="connsiteY0" fmla="*/ 1701 h 324241"/>
              <a:gd name="connsiteX1" fmla="*/ 117861 w 147157"/>
              <a:gd name="connsiteY1" fmla="*/ 217601 h 324241"/>
              <a:gd name="connsiteX2" fmla="*/ 127386 w 147157"/>
              <a:gd name="connsiteY2" fmla="*/ 322376 h 324241"/>
              <a:gd name="connsiteX3" fmla="*/ 117861 w 147157"/>
              <a:gd name="connsiteY3" fmla="*/ 135051 h 324241"/>
              <a:gd name="connsiteX4" fmla="*/ 386 w 147157"/>
              <a:gd name="connsiteY4" fmla="*/ 214426 h 324241"/>
              <a:gd name="connsiteX5" fmla="*/ 82936 w 147157"/>
              <a:gd name="connsiteY5" fmla="*/ 122351 h 324241"/>
              <a:gd name="connsiteX6" fmla="*/ 146436 w 147157"/>
              <a:gd name="connsiteY6" fmla="*/ 1701 h 32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57" h="324241">
                <a:moveTo>
                  <a:pt x="146436" y="1701"/>
                </a:moveTo>
                <a:cubicBezTo>
                  <a:pt x="152257" y="17576"/>
                  <a:pt x="121036" y="164155"/>
                  <a:pt x="117861" y="217601"/>
                </a:cubicBezTo>
                <a:cubicBezTo>
                  <a:pt x="114686" y="271047"/>
                  <a:pt x="127386" y="336134"/>
                  <a:pt x="127386" y="322376"/>
                </a:cubicBezTo>
                <a:cubicBezTo>
                  <a:pt x="127386" y="308618"/>
                  <a:pt x="139028" y="153043"/>
                  <a:pt x="117861" y="135051"/>
                </a:cubicBezTo>
                <a:cubicBezTo>
                  <a:pt x="96694" y="117059"/>
                  <a:pt x="6207" y="216543"/>
                  <a:pt x="386" y="214426"/>
                </a:cubicBezTo>
                <a:cubicBezTo>
                  <a:pt x="-5435" y="212309"/>
                  <a:pt x="55949" y="159393"/>
                  <a:pt x="82936" y="122351"/>
                </a:cubicBezTo>
                <a:cubicBezTo>
                  <a:pt x="109923" y="85309"/>
                  <a:pt x="140615" y="-14174"/>
                  <a:pt x="146436" y="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90F16AD4-A324-54B1-FF87-153BEDA4762C}"/>
              </a:ext>
            </a:extLst>
          </p:cNvPr>
          <p:cNvSpPr/>
          <p:nvPr/>
        </p:nvSpPr>
        <p:spPr>
          <a:xfrm>
            <a:off x="6876942" y="5292642"/>
            <a:ext cx="45507" cy="340027"/>
          </a:xfrm>
          <a:custGeom>
            <a:avLst/>
            <a:gdLst>
              <a:gd name="connsiteX0" fmla="*/ 25508 w 45507"/>
              <a:gd name="connsiteY0" fmla="*/ 83 h 340027"/>
              <a:gd name="connsiteX1" fmla="*/ 31858 w 45507"/>
              <a:gd name="connsiteY1" fmla="*/ 209633 h 340027"/>
              <a:gd name="connsiteX2" fmla="*/ 108 w 45507"/>
              <a:gd name="connsiteY2" fmla="*/ 339808 h 340027"/>
              <a:gd name="connsiteX3" fmla="*/ 44558 w 45507"/>
              <a:gd name="connsiteY3" fmla="*/ 235033 h 340027"/>
              <a:gd name="connsiteX4" fmla="*/ 25508 w 45507"/>
              <a:gd name="connsiteY4" fmla="*/ 83 h 34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07" h="340027">
                <a:moveTo>
                  <a:pt x="25508" y="83"/>
                </a:moveTo>
                <a:cubicBezTo>
                  <a:pt x="23391" y="-4150"/>
                  <a:pt x="36091" y="153012"/>
                  <a:pt x="31858" y="209633"/>
                </a:cubicBezTo>
                <a:cubicBezTo>
                  <a:pt x="27625" y="266254"/>
                  <a:pt x="-2009" y="335575"/>
                  <a:pt x="108" y="339808"/>
                </a:cubicBezTo>
                <a:cubicBezTo>
                  <a:pt x="2225" y="344041"/>
                  <a:pt x="38737" y="286362"/>
                  <a:pt x="44558" y="235033"/>
                </a:cubicBezTo>
                <a:cubicBezTo>
                  <a:pt x="50379" y="183704"/>
                  <a:pt x="27625" y="4316"/>
                  <a:pt x="2550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2DF61058-D028-C320-ACA4-E522B679B545}"/>
              </a:ext>
            </a:extLst>
          </p:cNvPr>
          <p:cNvSpPr/>
          <p:nvPr/>
        </p:nvSpPr>
        <p:spPr>
          <a:xfrm>
            <a:off x="6772252" y="5641483"/>
            <a:ext cx="101626" cy="363058"/>
          </a:xfrm>
          <a:custGeom>
            <a:avLst/>
            <a:gdLst>
              <a:gd name="connsiteX0" fmla="*/ 101623 w 101626"/>
              <a:gd name="connsiteY0" fmla="*/ 492 h 363058"/>
              <a:gd name="connsiteX1" fmla="*/ 28598 w 101626"/>
              <a:gd name="connsiteY1" fmla="*/ 219567 h 363058"/>
              <a:gd name="connsiteX2" fmla="*/ 23 w 101626"/>
              <a:gd name="connsiteY2" fmla="*/ 362442 h 363058"/>
              <a:gd name="connsiteX3" fmla="*/ 25423 w 101626"/>
              <a:gd name="connsiteY3" fmla="*/ 165592 h 363058"/>
              <a:gd name="connsiteX4" fmla="*/ 101623 w 101626"/>
              <a:gd name="connsiteY4" fmla="*/ 492 h 36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26" h="363058">
                <a:moveTo>
                  <a:pt x="101623" y="492"/>
                </a:moveTo>
                <a:cubicBezTo>
                  <a:pt x="102152" y="9488"/>
                  <a:pt x="45531" y="159242"/>
                  <a:pt x="28598" y="219567"/>
                </a:cubicBezTo>
                <a:cubicBezTo>
                  <a:pt x="11665" y="279892"/>
                  <a:pt x="552" y="371438"/>
                  <a:pt x="23" y="362442"/>
                </a:cubicBezTo>
                <a:cubicBezTo>
                  <a:pt x="-506" y="353446"/>
                  <a:pt x="7961" y="223271"/>
                  <a:pt x="25423" y="165592"/>
                </a:cubicBezTo>
                <a:cubicBezTo>
                  <a:pt x="42885" y="107913"/>
                  <a:pt x="101094" y="-8504"/>
                  <a:pt x="101623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6B3D6F63-CF2A-3876-AF32-F05C4BD627AF}"/>
              </a:ext>
            </a:extLst>
          </p:cNvPr>
          <p:cNvSpPr/>
          <p:nvPr/>
        </p:nvSpPr>
        <p:spPr>
          <a:xfrm>
            <a:off x="6844565" y="5314870"/>
            <a:ext cx="58830" cy="358870"/>
          </a:xfrm>
          <a:custGeom>
            <a:avLst/>
            <a:gdLst>
              <a:gd name="connsiteX0" fmla="*/ 57885 w 58830"/>
              <a:gd name="connsiteY0" fmla="*/ 80 h 358870"/>
              <a:gd name="connsiteX1" fmla="*/ 38835 w 58830"/>
              <a:gd name="connsiteY1" fmla="*/ 181055 h 358870"/>
              <a:gd name="connsiteX2" fmla="*/ 735 w 58830"/>
              <a:gd name="connsiteY2" fmla="*/ 358855 h 358870"/>
              <a:gd name="connsiteX3" fmla="*/ 13435 w 58830"/>
              <a:gd name="connsiteY3" fmla="*/ 171530 h 358870"/>
              <a:gd name="connsiteX4" fmla="*/ 10260 w 58830"/>
              <a:gd name="connsiteY4" fmla="*/ 203280 h 358870"/>
              <a:gd name="connsiteX5" fmla="*/ 57885 w 58830"/>
              <a:gd name="connsiteY5" fmla="*/ 80 h 35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30" h="358870">
                <a:moveTo>
                  <a:pt x="57885" y="80"/>
                </a:moveTo>
                <a:cubicBezTo>
                  <a:pt x="62647" y="-3624"/>
                  <a:pt x="48360" y="121259"/>
                  <a:pt x="38835" y="181055"/>
                </a:cubicBezTo>
                <a:cubicBezTo>
                  <a:pt x="29310" y="240851"/>
                  <a:pt x="4968" y="360442"/>
                  <a:pt x="735" y="358855"/>
                </a:cubicBezTo>
                <a:cubicBezTo>
                  <a:pt x="-3498" y="357268"/>
                  <a:pt x="11847" y="197459"/>
                  <a:pt x="13435" y="171530"/>
                </a:cubicBezTo>
                <a:cubicBezTo>
                  <a:pt x="15022" y="145601"/>
                  <a:pt x="3910" y="234501"/>
                  <a:pt x="10260" y="203280"/>
                </a:cubicBezTo>
                <a:cubicBezTo>
                  <a:pt x="16610" y="172059"/>
                  <a:pt x="53123" y="3784"/>
                  <a:pt x="5788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08FC4A1C-663E-4960-C58C-7756422A413F}"/>
              </a:ext>
            </a:extLst>
          </p:cNvPr>
          <p:cNvSpPr/>
          <p:nvPr/>
        </p:nvSpPr>
        <p:spPr>
          <a:xfrm>
            <a:off x="6467463" y="6013368"/>
            <a:ext cx="295688" cy="470008"/>
          </a:xfrm>
          <a:custGeom>
            <a:avLst/>
            <a:gdLst>
              <a:gd name="connsiteX0" fmla="*/ 295287 w 295688"/>
              <a:gd name="connsiteY0" fmla="*/ 82 h 470008"/>
              <a:gd name="connsiteX1" fmla="*/ 136537 w 295688"/>
              <a:gd name="connsiteY1" fmla="*/ 244557 h 470008"/>
              <a:gd name="connsiteX2" fmla="*/ 177812 w 295688"/>
              <a:gd name="connsiteY2" fmla="*/ 228682 h 470008"/>
              <a:gd name="connsiteX3" fmla="*/ 95262 w 295688"/>
              <a:gd name="connsiteY3" fmla="*/ 336632 h 470008"/>
              <a:gd name="connsiteX4" fmla="*/ 12 w 295688"/>
              <a:gd name="connsiteY4" fmla="*/ 469982 h 470008"/>
              <a:gd name="connsiteX5" fmla="*/ 101612 w 295688"/>
              <a:gd name="connsiteY5" fmla="*/ 346157 h 470008"/>
              <a:gd name="connsiteX6" fmla="*/ 231787 w 295688"/>
              <a:gd name="connsiteY6" fmla="*/ 133432 h 470008"/>
              <a:gd name="connsiteX7" fmla="*/ 184162 w 295688"/>
              <a:gd name="connsiteY7" fmla="*/ 215982 h 470008"/>
              <a:gd name="connsiteX8" fmla="*/ 295287 w 295688"/>
              <a:gd name="connsiteY8" fmla="*/ 82 h 47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688" h="470008">
                <a:moveTo>
                  <a:pt x="295287" y="82"/>
                </a:moveTo>
                <a:cubicBezTo>
                  <a:pt x="287349" y="4845"/>
                  <a:pt x="156116" y="206457"/>
                  <a:pt x="136537" y="244557"/>
                </a:cubicBezTo>
                <a:cubicBezTo>
                  <a:pt x="116958" y="282657"/>
                  <a:pt x="184691" y="213336"/>
                  <a:pt x="177812" y="228682"/>
                </a:cubicBezTo>
                <a:cubicBezTo>
                  <a:pt x="170933" y="244028"/>
                  <a:pt x="124895" y="296416"/>
                  <a:pt x="95262" y="336632"/>
                </a:cubicBezTo>
                <a:cubicBezTo>
                  <a:pt x="65629" y="376848"/>
                  <a:pt x="-1046" y="468394"/>
                  <a:pt x="12" y="469982"/>
                </a:cubicBezTo>
                <a:cubicBezTo>
                  <a:pt x="1070" y="471570"/>
                  <a:pt x="62983" y="402249"/>
                  <a:pt x="101612" y="346157"/>
                </a:cubicBezTo>
                <a:cubicBezTo>
                  <a:pt x="140241" y="290065"/>
                  <a:pt x="218029" y="155128"/>
                  <a:pt x="231787" y="133432"/>
                </a:cubicBezTo>
                <a:cubicBezTo>
                  <a:pt x="245545" y="111736"/>
                  <a:pt x="177283" y="232915"/>
                  <a:pt x="184162" y="215982"/>
                </a:cubicBezTo>
                <a:cubicBezTo>
                  <a:pt x="191041" y="199049"/>
                  <a:pt x="303225" y="-4681"/>
                  <a:pt x="295287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6D3AA51C-70CC-8D19-C7A9-4332A14E702B}"/>
              </a:ext>
            </a:extLst>
          </p:cNvPr>
          <p:cNvSpPr/>
          <p:nvPr/>
        </p:nvSpPr>
        <p:spPr>
          <a:xfrm>
            <a:off x="6721421" y="5403811"/>
            <a:ext cx="127077" cy="635682"/>
          </a:xfrm>
          <a:custGeom>
            <a:avLst/>
            <a:gdLst>
              <a:gd name="connsiteX0" fmla="*/ 127054 w 127077"/>
              <a:gd name="connsiteY0" fmla="*/ 39 h 635682"/>
              <a:gd name="connsiteX1" fmla="*/ 73079 w 127077"/>
              <a:gd name="connsiteY1" fmla="*/ 263564 h 635682"/>
              <a:gd name="connsiteX2" fmla="*/ 54 w 127077"/>
              <a:gd name="connsiteY2" fmla="*/ 536614 h 635682"/>
              <a:gd name="connsiteX3" fmla="*/ 60379 w 127077"/>
              <a:gd name="connsiteY3" fmla="*/ 409614 h 635682"/>
              <a:gd name="connsiteX4" fmla="*/ 12754 w 127077"/>
              <a:gd name="connsiteY4" fmla="*/ 635039 h 635682"/>
              <a:gd name="connsiteX5" fmla="*/ 47679 w 127077"/>
              <a:gd name="connsiteY5" fmla="*/ 469939 h 635682"/>
              <a:gd name="connsiteX6" fmla="*/ 108004 w 127077"/>
              <a:gd name="connsiteY6" fmla="*/ 244514 h 635682"/>
              <a:gd name="connsiteX7" fmla="*/ 60379 w 127077"/>
              <a:gd name="connsiteY7" fmla="*/ 371514 h 635682"/>
              <a:gd name="connsiteX8" fmla="*/ 79429 w 127077"/>
              <a:gd name="connsiteY8" fmla="*/ 244514 h 635682"/>
              <a:gd name="connsiteX9" fmla="*/ 127054 w 127077"/>
              <a:gd name="connsiteY9" fmla="*/ 39 h 6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77" h="635682">
                <a:moveTo>
                  <a:pt x="127054" y="39"/>
                </a:moveTo>
                <a:cubicBezTo>
                  <a:pt x="125996" y="3214"/>
                  <a:pt x="94246" y="174135"/>
                  <a:pt x="73079" y="263564"/>
                </a:cubicBezTo>
                <a:cubicBezTo>
                  <a:pt x="51912" y="352993"/>
                  <a:pt x="2171" y="512272"/>
                  <a:pt x="54" y="536614"/>
                </a:cubicBezTo>
                <a:cubicBezTo>
                  <a:pt x="-2063" y="560956"/>
                  <a:pt x="58262" y="393210"/>
                  <a:pt x="60379" y="409614"/>
                </a:cubicBezTo>
                <a:cubicBezTo>
                  <a:pt x="62496" y="426018"/>
                  <a:pt x="14871" y="624985"/>
                  <a:pt x="12754" y="635039"/>
                </a:cubicBezTo>
                <a:cubicBezTo>
                  <a:pt x="10637" y="645093"/>
                  <a:pt x="31804" y="535026"/>
                  <a:pt x="47679" y="469939"/>
                </a:cubicBezTo>
                <a:cubicBezTo>
                  <a:pt x="63554" y="404852"/>
                  <a:pt x="105887" y="260918"/>
                  <a:pt x="108004" y="244514"/>
                </a:cubicBezTo>
                <a:cubicBezTo>
                  <a:pt x="110121" y="228110"/>
                  <a:pt x="65141" y="371514"/>
                  <a:pt x="60379" y="371514"/>
                </a:cubicBezTo>
                <a:cubicBezTo>
                  <a:pt x="55617" y="371514"/>
                  <a:pt x="66200" y="303781"/>
                  <a:pt x="79429" y="244514"/>
                </a:cubicBezTo>
                <a:cubicBezTo>
                  <a:pt x="92658" y="185247"/>
                  <a:pt x="128112" y="-3136"/>
                  <a:pt x="12705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9B62F87C-3612-3D6E-FDD5-0C5971C912FC}"/>
              </a:ext>
            </a:extLst>
          </p:cNvPr>
          <p:cNvSpPr/>
          <p:nvPr/>
        </p:nvSpPr>
        <p:spPr>
          <a:xfrm>
            <a:off x="6445017" y="5922083"/>
            <a:ext cx="306774" cy="550123"/>
          </a:xfrm>
          <a:custGeom>
            <a:avLst/>
            <a:gdLst>
              <a:gd name="connsiteX0" fmla="*/ 305033 w 306774"/>
              <a:gd name="connsiteY0" fmla="*/ 2467 h 550123"/>
              <a:gd name="connsiteX1" fmla="*/ 120883 w 306774"/>
              <a:gd name="connsiteY1" fmla="*/ 297742 h 550123"/>
              <a:gd name="connsiteX2" fmla="*/ 233 w 306774"/>
              <a:gd name="connsiteY2" fmla="*/ 548567 h 550123"/>
              <a:gd name="connsiteX3" fmla="*/ 89133 w 306774"/>
              <a:gd name="connsiteY3" fmla="*/ 396167 h 550123"/>
              <a:gd name="connsiteX4" fmla="*/ 47858 w 306774"/>
              <a:gd name="connsiteY4" fmla="*/ 240592 h 550123"/>
              <a:gd name="connsiteX5" fmla="*/ 197083 w 306774"/>
              <a:gd name="connsiteY5" fmla="*/ 107242 h 550123"/>
              <a:gd name="connsiteX6" fmla="*/ 101833 w 306774"/>
              <a:gd name="connsiteY6" fmla="*/ 196142 h 550123"/>
              <a:gd name="connsiteX7" fmla="*/ 79608 w 306774"/>
              <a:gd name="connsiteY7" fmla="*/ 237417 h 550123"/>
              <a:gd name="connsiteX8" fmla="*/ 85958 w 306774"/>
              <a:gd name="connsiteY8" fmla="*/ 323142 h 550123"/>
              <a:gd name="connsiteX9" fmla="*/ 206608 w 306774"/>
              <a:gd name="connsiteY9" fmla="*/ 164392 h 550123"/>
              <a:gd name="connsiteX10" fmla="*/ 305033 w 306774"/>
              <a:gd name="connsiteY10" fmla="*/ 2467 h 5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774" h="550123">
                <a:moveTo>
                  <a:pt x="305033" y="2467"/>
                </a:moveTo>
                <a:cubicBezTo>
                  <a:pt x="290745" y="24692"/>
                  <a:pt x="171683" y="206725"/>
                  <a:pt x="120883" y="297742"/>
                </a:cubicBezTo>
                <a:cubicBezTo>
                  <a:pt x="70083" y="388759"/>
                  <a:pt x="5525" y="532163"/>
                  <a:pt x="233" y="548567"/>
                </a:cubicBezTo>
                <a:cubicBezTo>
                  <a:pt x="-5059" y="564971"/>
                  <a:pt x="81195" y="447496"/>
                  <a:pt x="89133" y="396167"/>
                </a:cubicBezTo>
                <a:cubicBezTo>
                  <a:pt x="97070" y="344838"/>
                  <a:pt x="29866" y="288746"/>
                  <a:pt x="47858" y="240592"/>
                </a:cubicBezTo>
                <a:cubicBezTo>
                  <a:pt x="65850" y="192438"/>
                  <a:pt x="188087" y="114650"/>
                  <a:pt x="197083" y="107242"/>
                </a:cubicBezTo>
                <a:cubicBezTo>
                  <a:pt x="206079" y="99834"/>
                  <a:pt x="121412" y="174446"/>
                  <a:pt x="101833" y="196142"/>
                </a:cubicBezTo>
                <a:cubicBezTo>
                  <a:pt x="82254" y="217838"/>
                  <a:pt x="82254" y="216250"/>
                  <a:pt x="79608" y="237417"/>
                </a:cubicBezTo>
                <a:cubicBezTo>
                  <a:pt x="76962" y="258584"/>
                  <a:pt x="64791" y="335313"/>
                  <a:pt x="85958" y="323142"/>
                </a:cubicBezTo>
                <a:cubicBezTo>
                  <a:pt x="107125" y="310971"/>
                  <a:pt x="171154" y="214663"/>
                  <a:pt x="206608" y="164392"/>
                </a:cubicBezTo>
                <a:cubicBezTo>
                  <a:pt x="242062" y="114121"/>
                  <a:pt x="319321" y="-19758"/>
                  <a:pt x="305033" y="2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E4C42BA4-6DA8-183F-DDE8-E1C21D75C2D3}"/>
              </a:ext>
            </a:extLst>
          </p:cNvPr>
          <p:cNvSpPr/>
          <p:nvPr/>
        </p:nvSpPr>
        <p:spPr>
          <a:xfrm>
            <a:off x="6139907" y="6029191"/>
            <a:ext cx="219691" cy="521851"/>
          </a:xfrm>
          <a:custGeom>
            <a:avLst/>
            <a:gdLst>
              <a:gd name="connsiteX0" fmla="*/ 219618 w 219691"/>
              <a:gd name="connsiteY0" fmla="*/ 79509 h 521851"/>
              <a:gd name="connsiteX1" fmla="*/ 13243 w 219691"/>
              <a:gd name="connsiteY1" fmla="*/ 508134 h 521851"/>
              <a:gd name="connsiteX2" fmla="*/ 35468 w 219691"/>
              <a:gd name="connsiteY2" fmla="*/ 377959 h 521851"/>
              <a:gd name="connsiteX3" fmla="*/ 156118 w 219691"/>
              <a:gd name="connsiteY3" fmla="*/ 134 h 521851"/>
              <a:gd name="connsiteX4" fmla="*/ 38643 w 219691"/>
              <a:gd name="connsiteY4" fmla="*/ 422409 h 521851"/>
              <a:gd name="connsiteX5" fmla="*/ 219618 w 219691"/>
              <a:gd name="connsiteY5" fmla="*/ 79509 h 5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91" h="521851">
                <a:moveTo>
                  <a:pt x="219618" y="79509"/>
                </a:moveTo>
                <a:cubicBezTo>
                  <a:pt x="215385" y="93796"/>
                  <a:pt x="43935" y="458392"/>
                  <a:pt x="13243" y="508134"/>
                </a:cubicBezTo>
                <a:cubicBezTo>
                  <a:pt x="-17449" y="557876"/>
                  <a:pt x="11656" y="462626"/>
                  <a:pt x="35468" y="377959"/>
                </a:cubicBezTo>
                <a:cubicBezTo>
                  <a:pt x="59280" y="293292"/>
                  <a:pt x="155589" y="-7274"/>
                  <a:pt x="156118" y="134"/>
                </a:cubicBezTo>
                <a:cubicBezTo>
                  <a:pt x="156647" y="7542"/>
                  <a:pt x="32822" y="406534"/>
                  <a:pt x="38643" y="422409"/>
                </a:cubicBezTo>
                <a:cubicBezTo>
                  <a:pt x="44464" y="438284"/>
                  <a:pt x="223851" y="65222"/>
                  <a:pt x="219618" y="79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AE46208E-65C7-3757-1379-79783D80229C}"/>
              </a:ext>
            </a:extLst>
          </p:cNvPr>
          <p:cNvSpPr/>
          <p:nvPr/>
        </p:nvSpPr>
        <p:spPr>
          <a:xfrm>
            <a:off x="6156279" y="6463662"/>
            <a:ext cx="343865" cy="64560"/>
          </a:xfrm>
          <a:custGeom>
            <a:avLst/>
            <a:gdLst>
              <a:gd name="connsiteX0" fmla="*/ 46 w 343865"/>
              <a:gd name="connsiteY0" fmla="*/ 29213 h 64560"/>
              <a:gd name="connsiteX1" fmla="*/ 161971 w 343865"/>
              <a:gd name="connsiteY1" fmla="*/ 64138 h 64560"/>
              <a:gd name="connsiteX2" fmla="*/ 342946 w 343865"/>
              <a:gd name="connsiteY2" fmla="*/ 638 h 64560"/>
              <a:gd name="connsiteX3" fmla="*/ 228646 w 343865"/>
              <a:gd name="connsiteY3" fmla="*/ 32388 h 64560"/>
              <a:gd name="connsiteX4" fmla="*/ 146096 w 343865"/>
              <a:gd name="connsiteY4" fmla="*/ 48263 h 64560"/>
              <a:gd name="connsiteX5" fmla="*/ 46 w 343865"/>
              <a:gd name="connsiteY5" fmla="*/ 29213 h 6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865" h="64560">
                <a:moveTo>
                  <a:pt x="46" y="29213"/>
                </a:moveTo>
                <a:cubicBezTo>
                  <a:pt x="2692" y="31859"/>
                  <a:pt x="104821" y="68901"/>
                  <a:pt x="161971" y="64138"/>
                </a:cubicBezTo>
                <a:cubicBezTo>
                  <a:pt x="219121" y="59376"/>
                  <a:pt x="331834" y="5930"/>
                  <a:pt x="342946" y="638"/>
                </a:cubicBezTo>
                <a:cubicBezTo>
                  <a:pt x="354059" y="-4654"/>
                  <a:pt x="261454" y="24451"/>
                  <a:pt x="228646" y="32388"/>
                </a:cubicBezTo>
                <a:cubicBezTo>
                  <a:pt x="195838" y="40325"/>
                  <a:pt x="183667" y="46146"/>
                  <a:pt x="146096" y="48263"/>
                </a:cubicBezTo>
                <a:cubicBezTo>
                  <a:pt x="108525" y="50380"/>
                  <a:pt x="-2600" y="26567"/>
                  <a:pt x="46" y="29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05B1C96A-8BB0-2B6F-1C7D-20C8A444870A}"/>
              </a:ext>
            </a:extLst>
          </p:cNvPr>
          <p:cNvSpPr/>
          <p:nvPr/>
        </p:nvSpPr>
        <p:spPr>
          <a:xfrm>
            <a:off x="6276937" y="6026144"/>
            <a:ext cx="69965" cy="517558"/>
          </a:xfrm>
          <a:custGeom>
            <a:avLst/>
            <a:gdLst>
              <a:gd name="connsiteX0" fmla="*/ 28613 w 69965"/>
              <a:gd name="connsiteY0" fmla="*/ 6 h 517558"/>
              <a:gd name="connsiteX1" fmla="*/ 50838 w 69965"/>
              <a:gd name="connsiteY1" fmla="*/ 355606 h 517558"/>
              <a:gd name="connsiteX2" fmla="*/ 38 w 69965"/>
              <a:gd name="connsiteY2" fmla="*/ 517531 h 517558"/>
              <a:gd name="connsiteX3" fmla="*/ 60363 w 69965"/>
              <a:gd name="connsiteY3" fmla="*/ 368306 h 517558"/>
              <a:gd name="connsiteX4" fmla="*/ 66713 w 69965"/>
              <a:gd name="connsiteY4" fmla="*/ 346081 h 517558"/>
              <a:gd name="connsiteX5" fmla="*/ 28613 w 69965"/>
              <a:gd name="connsiteY5" fmla="*/ 6 h 5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65" h="517558">
                <a:moveTo>
                  <a:pt x="28613" y="6"/>
                </a:moveTo>
                <a:cubicBezTo>
                  <a:pt x="25967" y="1594"/>
                  <a:pt x="55600" y="269352"/>
                  <a:pt x="50838" y="355606"/>
                </a:cubicBezTo>
                <a:cubicBezTo>
                  <a:pt x="46076" y="441860"/>
                  <a:pt x="-1550" y="515414"/>
                  <a:pt x="38" y="517531"/>
                </a:cubicBezTo>
                <a:cubicBezTo>
                  <a:pt x="1626" y="519648"/>
                  <a:pt x="49251" y="396881"/>
                  <a:pt x="60363" y="368306"/>
                </a:cubicBezTo>
                <a:cubicBezTo>
                  <a:pt x="71475" y="339731"/>
                  <a:pt x="72005" y="403231"/>
                  <a:pt x="66713" y="346081"/>
                </a:cubicBezTo>
                <a:cubicBezTo>
                  <a:pt x="61421" y="288931"/>
                  <a:pt x="31259" y="-1582"/>
                  <a:pt x="2861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A12264A9-2131-56E0-AF7D-6D7C01F875C8}"/>
              </a:ext>
            </a:extLst>
          </p:cNvPr>
          <p:cNvSpPr/>
          <p:nvPr/>
        </p:nvSpPr>
        <p:spPr>
          <a:xfrm>
            <a:off x="6315069" y="6378558"/>
            <a:ext cx="136534" cy="139832"/>
          </a:xfrm>
          <a:custGeom>
            <a:avLst/>
            <a:gdLst>
              <a:gd name="connsiteX0" fmla="*/ 6 w 136534"/>
              <a:gd name="connsiteY0" fmla="*/ 139717 h 139832"/>
              <a:gd name="connsiteX1" fmla="*/ 57156 w 136534"/>
              <a:gd name="connsiteY1" fmla="*/ 25417 h 139832"/>
              <a:gd name="connsiteX2" fmla="*/ 136531 w 136534"/>
              <a:gd name="connsiteY2" fmla="*/ 111142 h 139832"/>
              <a:gd name="connsiteX3" fmla="*/ 53981 w 136534"/>
              <a:gd name="connsiteY3" fmla="*/ 17 h 139832"/>
              <a:gd name="connsiteX4" fmla="*/ 6 w 136534"/>
              <a:gd name="connsiteY4" fmla="*/ 139717 h 13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4" h="139832">
                <a:moveTo>
                  <a:pt x="6" y="139717"/>
                </a:moveTo>
                <a:cubicBezTo>
                  <a:pt x="535" y="143950"/>
                  <a:pt x="34402" y="30180"/>
                  <a:pt x="57156" y="25417"/>
                </a:cubicBezTo>
                <a:cubicBezTo>
                  <a:pt x="79910" y="20654"/>
                  <a:pt x="137060" y="115375"/>
                  <a:pt x="136531" y="111142"/>
                </a:cubicBezTo>
                <a:cubicBezTo>
                  <a:pt x="136002" y="106909"/>
                  <a:pt x="78323" y="-1571"/>
                  <a:pt x="53981" y="17"/>
                </a:cubicBezTo>
                <a:cubicBezTo>
                  <a:pt x="29639" y="1604"/>
                  <a:pt x="-523" y="135484"/>
                  <a:pt x="6" y="139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C383124E-D699-B4C5-76BB-298A5EBDFDEB}"/>
              </a:ext>
            </a:extLst>
          </p:cNvPr>
          <p:cNvSpPr/>
          <p:nvPr/>
        </p:nvSpPr>
        <p:spPr>
          <a:xfrm>
            <a:off x="6364496" y="6178364"/>
            <a:ext cx="84039" cy="283781"/>
          </a:xfrm>
          <a:custGeom>
            <a:avLst/>
            <a:gdLst>
              <a:gd name="connsiteX0" fmla="*/ 1379 w 84039"/>
              <a:gd name="connsiteY0" fmla="*/ 186 h 283781"/>
              <a:gd name="connsiteX1" fmla="*/ 7729 w 84039"/>
              <a:gd name="connsiteY1" fmla="*/ 133536 h 283781"/>
              <a:gd name="connsiteX2" fmla="*/ 1379 w 84039"/>
              <a:gd name="connsiteY2" fmla="*/ 177986 h 283781"/>
              <a:gd name="connsiteX3" fmla="*/ 39479 w 84039"/>
              <a:gd name="connsiteY3" fmla="*/ 117661 h 283781"/>
              <a:gd name="connsiteX4" fmla="*/ 58529 w 84039"/>
              <a:gd name="connsiteY4" fmla="*/ 22411 h 283781"/>
              <a:gd name="connsiteX5" fmla="*/ 29954 w 84039"/>
              <a:gd name="connsiteY5" fmla="*/ 111311 h 283781"/>
              <a:gd name="connsiteX6" fmla="*/ 49004 w 84039"/>
              <a:gd name="connsiteY6" fmla="*/ 165286 h 283781"/>
              <a:gd name="connsiteX7" fmla="*/ 83929 w 84039"/>
              <a:gd name="connsiteY7" fmla="*/ 282761 h 283781"/>
              <a:gd name="connsiteX8" fmla="*/ 58529 w 84039"/>
              <a:gd name="connsiteY8" fmla="*/ 219261 h 283781"/>
              <a:gd name="connsiteX9" fmla="*/ 17254 w 84039"/>
              <a:gd name="connsiteY9" fmla="*/ 165286 h 283781"/>
              <a:gd name="connsiteX10" fmla="*/ 1379 w 84039"/>
              <a:gd name="connsiteY10" fmla="*/ 186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39" h="283781">
                <a:moveTo>
                  <a:pt x="1379" y="186"/>
                </a:moveTo>
                <a:cubicBezTo>
                  <a:pt x="-208" y="-5106"/>
                  <a:pt x="7729" y="103903"/>
                  <a:pt x="7729" y="133536"/>
                </a:cubicBezTo>
                <a:cubicBezTo>
                  <a:pt x="7729" y="163169"/>
                  <a:pt x="-3913" y="180632"/>
                  <a:pt x="1379" y="177986"/>
                </a:cubicBezTo>
                <a:cubicBezTo>
                  <a:pt x="6671" y="175340"/>
                  <a:pt x="29954" y="143590"/>
                  <a:pt x="39479" y="117661"/>
                </a:cubicBezTo>
                <a:cubicBezTo>
                  <a:pt x="49004" y="91732"/>
                  <a:pt x="60117" y="23469"/>
                  <a:pt x="58529" y="22411"/>
                </a:cubicBezTo>
                <a:cubicBezTo>
                  <a:pt x="56941" y="21353"/>
                  <a:pt x="31542" y="87498"/>
                  <a:pt x="29954" y="111311"/>
                </a:cubicBezTo>
                <a:cubicBezTo>
                  <a:pt x="28366" y="135124"/>
                  <a:pt x="40008" y="136711"/>
                  <a:pt x="49004" y="165286"/>
                </a:cubicBezTo>
                <a:cubicBezTo>
                  <a:pt x="58000" y="193861"/>
                  <a:pt x="82342" y="273765"/>
                  <a:pt x="83929" y="282761"/>
                </a:cubicBezTo>
                <a:cubicBezTo>
                  <a:pt x="85516" y="291757"/>
                  <a:pt x="69641" y="238840"/>
                  <a:pt x="58529" y="219261"/>
                </a:cubicBezTo>
                <a:cubicBezTo>
                  <a:pt x="47417" y="199682"/>
                  <a:pt x="27308" y="198624"/>
                  <a:pt x="17254" y="165286"/>
                </a:cubicBezTo>
                <a:cubicBezTo>
                  <a:pt x="7200" y="131948"/>
                  <a:pt x="2966" y="5478"/>
                  <a:pt x="137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483B2F6-9707-58F2-322B-C02AD0C72B56}"/>
              </a:ext>
            </a:extLst>
          </p:cNvPr>
          <p:cNvSpPr/>
          <p:nvPr/>
        </p:nvSpPr>
        <p:spPr>
          <a:xfrm>
            <a:off x="6600610" y="5483213"/>
            <a:ext cx="149564" cy="584926"/>
          </a:xfrm>
          <a:custGeom>
            <a:avLst/>
            <a:gdLst>
              <a:gd name="connsiteX0" fmla="*/ 108165 w 149564"/>
              <a:gd name="connsiteY0" fmla="*/ 12 h 584926"/>
              <a:gd name="connsiteX1" fmla="*/ 149440 w 149564"/>
              <a:gd name="connsiteY1" fmla="*/ 311162 h 584926"/>
              <a:gd name="connsiteX2" fmla="*/ 92290 w 149564"/>
              <a:gd name="connsiteY2" fmla="*/ 501662 h 584926"/>
              <a:gd name="connsiteX3" fmla="*/ 120865 w 149564"/>
              <a:gd name="connsiteY3" fmla="*/ 438162 h 584926"/>
              <a:gd name="connsiteX4" fmla="*/ 215 w 149564"/>
              <a:gd name="connsiteY4" fmla="*/ 584212 h 584926"/>
              <a:gd name="connsiteX5" fmla="*/ 92290 w 149564"/>
              <a:gd name="connsiteY5" fmla="*/ 479437 h 584926"/>
              <a:gd name="connsiteX6" fmla="*/ 127215 w 149564"/>
              <a:gd name="connsiteY6" fmla="*/ 174637 h 584926"/>
              <a:gd name="connsiteX7" fmla="*/ 127215 w 149564"/>
              <a:gd name="connsiteY7" fmla="*/ 298462 h 584926"/>
              <a:gd name="connsiteX8" fmla="*/ 108165 w 149564"/>
              <a:gd name="connsiteY8" fmla="*/ 12 h 58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64" h="584926">
                <a:moveTo>
                  <a:pt x="108165" y="12"/>
                </a:moveTo>
                <a:cubicBezTo>
                  <a:pt x="111869" y="2129"/>
                  <a:pt x="152086" y="227554"/>
                  <a:pt x="149440" y="311162"/>
                </a:cubicBezTo>
                <a:cubicBezTo>
                  <a:pt x="146794" y="394770"/>
                  <a:pt x="97052" y="480495"/>
                  <a:pt x="92290" y="501662"/>
                </a:cubicBezTo>
                <a:cubicBezTo>
                  <a:pt x="87528" y="522829"/>
                  <a:pt x="136211" y="424404"/>
                  <a:pt x="120865" y="438162"/>
                </a:cubicBezTo>
                <a:cubicBezTo>
                  <a:pt x="105519" y="451920"/>
                  <a:pt x="4977" y="577333"/>
                  <a:pt x="215" y="584212"/>
                </a:cubicBezTo>
                <a:cubicBezTo>
                  <a:pt x="-4547" y="591091"/>
                  <a:pt x="71123" y="547700"/>
                  <a:pt x="92290" y="479437"/>
                </a:cubicBezTo>
                <a:cubicBezTo>
                  <a:pt x="113457" y="411175"/>
                  <a:pt x="121394" y="204800"/>
                  <a:pt x="127215" y="174637"/>
                </a:cubicBezTo>
                <a:cubicBezTo>
                  <a:pt x="133036" y="144474"/>
                  <a:pt x="129332" y="327566"/>
                  <a:pt x="127215" y="298462"/>
                </a:cubicBezTo>
                <a:cubicBezTo>
                  <a:pt x="125098" y="269358"/>
                  <a:pt x="104461" y="-2105"/>
                  <a:pt x="10816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DE02A946-8580-8C4B-C6D3-E0FB24FF80EC}"/>
              </a:ext>
            </a:extLst>
          </p:cNvPr>
          <p:cNvSpPr/>
          <p:nvPr/>
        </p:nvSpPr>
        <p:spPr>
          <a:xfrm>
            <a:off x="6416541" y="5511767"/>
            <a:ext cx="270742" cy="484108"/>
          </a:xfrm>
          <a:custGeom>
            <a:avLst/>
            <a:gdLst>
              <a:gd name="connsiteX0" fmla="*/ 270009 w 270742"/>
              <a:gd name="connsiteY0" fmla="*/ 33 h 484108"/>
              <a:gd name="connsiteX1" fmla="*/ 244609 w 270742"/>
              <a:gd name="connsiteY1" fmla="*/ 374683 h 484108"/>
              <a:gd name="connsiteX2" fmla="*/ 235084 w 270742"/>
              <a:gd name="connsiteY2" fmla="*/ 431833 h 484108"/>
              <a:gd name="connsiteX3" fmla="*/ 212859 w 270742"/>
              <a:gd name="connsiteY3" fmla="*/ 450883 h 484108"/>
              <a:gd name="connsiteX4" fmla="*/ 134 w 270742"/>
              <a:gd name="connsiteY4" fmla="*/ 466758 h 484108"/>
              <a:gd name="connsiteX5" fmla="*/ 181109 w 270742"/>
              <a:gd name="connsiteY5" fmla="*/ 473108 h 484108"/>
              <a:gd name="connsiteX6" fmla="*/ 203334 w 270742"/>
              <a:gd name="connsiteY6" fmla="*/ 308008 h 484108"/>
              <a:gd name="connsiteX7" fmla="*/ 212859 w 270742"/>
              <a:gd name="connsiteY7" fmla="*/ 396908 h 484108"/>
              <a:gd name="connsiteX8" fmla="*/ 270009 w 270742"/>
              <a:gd name="connsiteY8" fmla="*/ 33 h 4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742" h="484108">
                <a:moveTo>
                  <a:pt x="270009" y="33"/>
                </a:moveTo>
                <a:cubicBezTo>
                  <a:pt x="275301" y="-3671"/>
                  <a:pt x="250430" y="302716"/>
                  <a:pt x="244609" y="374683"/>
                </a:cubicBezTo>
                <a:cubicBezTo>
                  <a:pt x="238788" y="446650"/>
                  <a:pt x="240376" y="419133"/>
                  <a:pt x="235084" y="431833"/>
                </a:cubicBezTo>
                <a:cubicBezTo>
                  <a:pt x="229792" y="444533"/>
                  <a:pt x="252017" y="445062"/>
                  <a:pt x="212859" y="450883"/>
                </a:cubicBezTo>
                <a:cubicBezTo>
                  <a:pt x="173701" y="456704"/>
                  <a:pt x="5426" y="463054"/>
                  <a:pt x="134" y="466758"/>
                </a:cubicBezTo>
                <a:cubicBezTo>
                  <a:pt x="-5158" y="470462"/>
                  <a:pt x="147242" y="499566"/>
                  <a:pt x="181109" y="473108"/>
                </a:cubicBezTo>
                <a:cubicBezTo>
                  <a:pt x="214976" y="446650"/>
                  <a:pt x="198042" y="320708"/>
                  <a:pt x="203334" y="308008"/>
                </a:cubicBezTo>
                <a:cubicBezTo>
                  <a:pt x="208626" y="295308"/>
                  <a:pt x="203863" y="445062"/>
                  <a:pt x="212859" y="396908"/>
                </a:cubicBezTo>
                <a:cubicBezTo>
                  <a:pt x="221855" y="348754"/>
                  <a:pt x="264717" y="3737"/>
                  <a:pt x="27000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BC68E936-4178-D065-0DA5-C8AB40FBB50B}"/>
              </a:ext>
            </a:extLst>
          </p:cNvPr>
          <p:cNvSpPr/>
          <p:nvPr/>
        </p:nvSpPr>
        <p:spPr>
          <a:xfrm>
            <a:off x="6464245" y="5963188"/>
            <a:ext cx="22382" cy="433372"/>
          </a:xfrm>
          <a:custGeom>
            <a:avLst/>
            <a:gdLst>
              <a:gd name="connsiteX0" fmla="*/ 12755 w 22382"/>
              <a:gd name="connsiteY0" fmla="*/ 2637 h 433372"/>
              <a:gd name="connsiteX1" fmla="*/ 9580 w 22382"/>
              <a:gd name="connsiteY1" fmla="*/ 174087 h 433372"/>
              <a:gd name="connsiteX2" fmla="*/ 19105 w 22382"/>
              <a:gd name="connsiteY2" fmla="*/ 310612 h 433372"/>
              <a:gd name="connsiteX3" fmla="*/ 22280 w 22382"/>
              <a:gd name="connsiteY3" fmla="*/ 237587 h 433372"/>
              <a:gd name="connsiteX4" fmla="*/ 15930 w 22382"/>
              <a:gd name="connsiteY4" fmla="*/ 431262 h 433372"/>
              <a:gd name="connsiteX5" fmla="*/ 15930 w 22382"/>
              <a:gd name="connsiteY5" fmla="*/ 339187 h 433372"/>
              <a:gd name="connsiteX6" fmla="*/ 55 w 22382"/>
              <a:gd name="connsiteY6" fmla="*/ 316962 h 433372"/>
              <a:gd name="connsiteX7" fmla="*/ 12755 w 22382"/>
              <a:gd name="connsiteY7" fmla="*/ 2637 h 43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82" h="433372">
                <a:moveTo>
                  <a:pt x="12755" y="2637"/>
                </a:moveTo>
                <a:cubicBezTo>
                  <a:pt x="14343" y="-21176"/>
                  <a:pt x="8522" y="122758"/>
                  <a:pt x="9580" y="174087"/>
                </a:cubicBezTo>
                <a:cubicBezTo>
                  <a:pt x="10638" y="225416"/>
                  <a:pt x="16988" y="300029"/>
                  <a:pt x="19105" y="310612"/>
                </a:cubicBezTo>
                <a:cubicBezTo>
                  <a:pt x="21222" y="321195"/>
                  <a:pt x="22809" y="217479"/>
                  <a:pt x="22280" y="237587"/>
                </a:cubicBezTo>
                <a:cubicBezTo>
                  <a:pt x="21751" y="257695"/>
                  <a:pt x="16988" y="414329"/>
                  <a:pt x="15930" y="431262"/>
                </a:cubicBezTo>
                <a:cubicBezTo>
                  <a:pt x="14872" y="448195"/>
                  <a:pt x="18576" y="358237"/>
                  <a:pt x="15930" y="339187"/>
                </a:cubicBezTo>
                <a:cubicBezTo>
                  <a:pt x="13284" y="320137"/>
                  <a:pt x="-1003" y="374641"/>
                  <a:pt x="55" y="316962"/>
                </a:cubicBezTo>
                <a:cubicBezTo>
                  <a:pt x="1113" y="259283"/>
                  <a:pt x="11167" y="26450"/>
                  <a:pt x="12755" y="2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B27D0ECD-E1D7-2442-6872-CB8B84BECCE4}"/>
              </a:ext>
            </a:extLst>
          </p:cNvPr>
          <p:cNvSpPr/>
          <p:nvPr/>
        </p:nvSpPr>
        <p:spPr>
          <a:xfrm>
            <a:off x="5997091" y="5415928"/>
            <a:ext cx="194554" cy="1060581"/>
          </a:xfrm>
          <a:custGeom>
            <a:avLst/>
            <a:gdLst>
              <a:gd name="connsiteX0" fmla="*/ 60809 w 194554"/>
              <a:gd name="connsiteY0" fmla="*/ 622 h 1060581"/>
              <a:gd name="connsiteX1" fmla="*/ 83034 w 194554"/>
              <a:gd name="connsiteY1" fmla="*/ 689597 h 1060581"/>
              <a:gd name="connsiteX2" fmla="*/ 484 w 194554"/>
              <a:gd name="connsiteY2" fmla="*/ 1057897 h 1060581"/>
              <a:gd name="connsiteX3" fmla="*/ 127484 w 194554"/>
              <a:gd name="connsiteY3" fmla="*/ 511797 h 1060581"/>
              <a:gd name="connsiteX4" fmla="*/ 194159 w 194554"/>
              <a:gd name="connsiteY4" fmla="*/ 191122 h 1060581"/>
              <a:gd name="connsiteX5" fmla="*/ 98909 w 194554"/>
              <a:gd name="connsiteY5" fmla="*/ 559422 h 1060581"/>
              <a:gd name="connsiteX6" fmla="*/ 60809 w 194554"/>
              <a:gd name="connsiteY6" fmla="*/ 622 h 10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54" h="1060581">
                <a:moveTo>
                  <a:pt x="60809" y="622"/>
                </a:moveTo>
                <a:cubicBezTo>
                  <a:pt x="58163" y="22318"/>
                  <a:pt x="93088" y="513385"/>
                  <a:pt x="83034" y="689597"/>
                </a:cubicBezTo>
                <a:cubicBezTo>
                  <a:pt x="72980" y="865809"/>
                  <a:pt x="-6924" y="1087530"/>
                  <a:pt x="484" y="1057897"/>
                </a:cubicBezTo>
                <a:cubicBezTo>
                  <a:pt x="7892" y="1028264"/>
                  <a:pt x="95205" y="656259"/>
                  <a:pt x="127484" y="511797"/>
                </a:cubicBezTo>
                <a:cubicBezTo>
                  <a:pt x="159763" y="367335"/>
                  <a:pt x="198922" y="183185"/>
                  <a:pt x="194159" y="191122"/>
                </a:cubicBezTo>
                <a:cubicBezTo>
                  <a:pt x="189397" y="199060"/>
                  <a:pt x="121134" y="587468"/>
                  <a:pt x="98909" y="559422"/>
                </a:cubicBezTo>
                <a:cubicBezTo>
                  <a:pt x="76684" y="531376"/>
                  <a:pt x="63455" y="-21074"/>
                  <a:pt x="60809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DC008DE9-CE6D-10BD-B0D7-CD866904AAF2}"/>
              </a:ext>
            </a:extLst>
          </p:cNvPr>
          <p:cNvSpPr/>
          <p:nvPr/>
        </p:nvSpPr>
        <p:spPr>
          <a:xfrm>
            <a:off x="3774107" y="2571856"/>
            <a:ext cx="435360" cy="1435053"/>
          </a:xfrm>
          <a:custGeom>
            <a:avLst/>
            <a:gdLst>
              <a:gd name="connsiteX0" fmla="*/ 5413 w 435360"/>
              <a:gd name="connsiteY0" fmla="*/ 14590 h 1435053"/>
              <a:gd name="connsiteX1" fmla="*/ 406007 w 435360"/>
              <a:gd name="connsiteY1" fmla="*/ 1286041 h 1435053"/>
              <a:gd name="connsiteX2" fmla="*/ 406007 w 435360"/>
              <a:gd name="connsiteY2" fmla="*/ 1059618 h 1435053"/>
              <a:gd name="connsiteX3" fmla="*/ 414716 w 435360"/>
              <a:gd name="connsiteY3" fmla="*/ 1434087 h 1435053"/>
              <a:gd name="connsiteX4" fmla="*/ 371173 w 435360"/>
              <a:gd name="connsiteY4" fmla="*/ 1137995 h 1435053"/>
              <a:gd name="connsiteX5" fmla="*/ 153459 w 435360"/>
              <a:gd name="connsiteY5" fmla="*/ 301973 h 1435053"/>
              <a:gd name="connsiteX6" fmla="*/ 170876 w 435360"/>
              <a:gd name="connsiteY6" fmla="*/ 580647 h 1435053"/>
              <a:gd name="connsiteX7" fmla="*/ 5413 w 435360"/>
              <a:gd name="connsiteY7" fmla="*/ 14590 h 143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360" h="1435053">
                <a:moveTo>
                  <a:pt x="5413" y="14590"/>
                </a:moveTo>
                <a:cubicBezTo>
                  <a:pt x="44602" y="132156"/>
                  <a:pt x="339241" y="1111870"/>
                  <a:pt x="406007" y="1286041"/>
                </a:cubicBezTo>
                <a:cubicBezTo>
                  <a:pt x="472773" y="1460212"/>
                  <a:pt x="404556" y="1034944"/>
                  <a:pt x="406007" y="1059618"/>
                </a:cubicBezTo>
                <a:cubicBezTo>
                  <a:pt x="407458" y="1084292"/>
                  <a:pt x="420522" y="1421024"/>
                  <a:pt x="414716" y="1434087"/>
                </a:cubicBezTo>
                <a:cubicBezTo>
                  <a:pt x="408910" y="1447150"/>
                  <a:pt x="414716" y="1326681"/>
                  <a:pt x="371173" y="1137995"/>
                </a:cubicBezTo>
                <a:cubicBezTo>
                  <a:pt x="327630" y="949309"/>
                  <a:pt x="186842" y="394864"/>
                  <a:pt x="153459" y="301973"/>
                </a:cubicBezTo>
                <a:cubicBezTo>
                  <a:pt x="120076" y="209082"/>
                  <a:pt x="189745" y="634350"/>
                  <a:pt x="170876" y="580647"/>
                </a:cubicBezTo>
                <a:cubicBezTo>
                  <a:pt x="152007" y="526944"/>
                  <a:pt x="-33776" y="-102976"/>
                  <a:pt x="5413" y="14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7015C114-9802-2509-42E3-15F879DC3F2B}"/>
              </a:ext>
            </a:extLst>
          </p:cNvPr>
          <p:cNvSpPr/>
          <p:nvPr/>
        </p:nvSpPr>
        <p:spPr>
          <a:xfrm>
            <a:off x="3220772" y="2973794"/>
            <a:ext cx="820376" cy="745263"/>
          </a:xfrm>
          <a:custGeom>
            <a:avLst/>
            <a:gdLst>
              <a:gd name="connsiteX0" fmla="*/ 820005 w 820376"/>
              <a:gd name="connsiteY0" fmla="*/ 100332 h 745263"/>
              <a:gd name="connsiteX1" fmla="*/ 384577 w 820376"/>
              <a:gd name="connsiteY1" fmla="*/ 387715 h 745263"/>
              <a:gd name="connsiteX2" fmla="*/ 515205 w 820376"/>
              <a:gd name="connsiteY2" fmla="*/ 196126 h 745263"/>
              <a:gd name="connsiteX3" fmla="*/ 210405 w 820376"/>
              <a:gd name="connsiteY3" fmla="*/ 405132 h 745263"/>
              <a:gd name="connsiteX4" fmla="*/ 18817 w 820376"/>
              <a:gd name="connsiteY4" fmla="*/ 736057 h 745263"/>
              <a:gd name="connsiteX5" fmla="*/ 62359 w 820376"/>
              <a:gd name="connsiteY5" fmla="*/ 596720 h 745263"/>
              <a:gd name="connsiteX6" fmla="*/ 506497 w 820376"/>
              <a:gd name="connsiteY6" fmla="*/ 21955 h 745263"/>
              <a:gd name="connsiteX7" fmla="*/ 462954 w 820376"/>
              <a:gd name="connsiteY7" fmla="*/ 117749 h 745263"/>
              <a:gd name="connsiteX8" fmla="*/ 619708 w 820376"/>
              <a:gd name="connsiteY8" fmla="*/ 100332 h 745263"/>
              <a:gd name="connsiteX9" fmla="*/ 462954 w 820376"/>
              <a:gd name="connsiteY9" fmla="*/ 239669 h 745263"/>
              <a:gd name="connsiteX10" fmla="*/ 820005 w 820376"/>
              <a:gd name="connsiteY10" fmla="*/ 100332 h 74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376" h="745263">
                <a:moveTo>
                  <a:pt x="820005" y="100332"/>
                </a:moveTo>
                <a:cubicBezTo>
                  <a:pt x="806942" y="125006"/>
                  <a:pt x="435377" y="371749"/>
                  <a:pt x="384577" y="387715"/>
                </a:cubicBezTo>
                <a:cubicBezTo>
                  <a:pt x="333777" y="403681"/>
                  <a:pt x="544233" y="193223"/>
                  <a:pt x="515205" y="196126"/>
                </a:cubicBezTo>
                <a:cubicBezTo>
                  <a:pt x="486177" y="199029"/>
                  <a:pt x="293136" y="315144"/>
                  <a:pt x="210405" y="405132"/>
                </a:cubicBezTo>
                <a:cubicBezTo>
                  <a:pt x="127674" y="495121"/>
                  <a:pt x="43491" y="704126"/>
                  <a:pt x="18817" y="736057"/>
                </a:cubicBezTo>
                <a:cubicBezTo>
                  <a:pt x="-5857" y="767988"/>
                  <a:pt x="-18921" y="715737"/>
                  <a:pt x="62359" y="596720"/>
                </a:cubicBezTo>
                <a:cubicBezTo>
                  <a:pt x="143639" y="477703"/>
                  <a:pt x="439731" y="101783"/>
                  <a:pt x="506497" y="21955"/>
                </a:cubicBezTo>
                <a:cubicBezTo>
                  <a:pt x="573263" y="-57873"/>
                  <a:pt x="444085" y="104686"/>
                  <a:pt x="462954" y="117749"/>
                </a:cubicBezTo>
                <a:cubicBezTo>
                  <a:pt x="481823" y="130812"/>
                  <a:pt x="619708" y="80012"/>
                  <a:pt x="619708" y="100332"/>
                </a:cubicBezTo>
                <a:cubicBezTo>
                  <a:pt x="619708" y="120652"/>
                  <a:pt x="428120" y="238218"/>
                  <a:pt x="462954" y="239669"/>
                </a:cubicBezTo>
                <a:cubicBezTo>
                  <a:pt x="497788" y="241120"/>
                  <a:pt x="833068" y="75658"/>
                  <a:pt x="820005" y="10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B9D797BA-4528-E474-E362-46C08F11C6C8}"/>
              </a:ext>
            </a:extLst>
          </p:cNvPr>
          <p:cNvSpPr/>
          <p:nvPr/>
        </p:nvSpPr>
        <p:spPr>
          <a:xfrm>
            <a:off x="2721800" y="3237901"/>
            <a:ext cx="674616" cy="2477439"/>
          </a:xfrm>
          <a:custGeom>
            <a:avLst/>
            <a:gdLst>
              <a:gd name="connsiteX0" fmla="*/ 674543 w 674616"/>
              <a:gd name="connsiteY0" fmla="*/ 1688 h 2477439"/>
              <a:gd name="connsiteX1" fmla="*/ 239114 w 674616"/>
              <a:gd name="connsiteY1" fmla="*/ 785459 h 2477439"/>
              <a:gd name="connsiteX2" fmla="*/ 56234 w 674616"/>
              <a:gd name="connsiteY2" fmla="*/ 1708568 h 2477439"/>
              <a:gd name="connsiteX3" fmla="*/ 3983 w 674616"/>
              <a:gd name="connsiteY3" fmla="*/ 2448796 h 2477439"/>
              <a:gd name="connsiteX4" fmla="*/ 30109 w 674616"/>
              <a:gd name="connsiteY4" fmla="*/ 2152705 h 2477439"/>
              <a:gd name="connsiteX5" fmla="*/ 239114 w 674616"/>
              <a:gd name="connsiteY5" fmla="*/ 585162 h 2477439"/>
              <a:gd name="connsiteX6" fmla="*/ 152029 w 674616"/>
              <a:gd name="connsiteY6" fmla="*/ 872545 h 2477439"/>
              <a:gd name="connsiteX7" fmla="*/ 343617 w 674616"/>
              <a:gd name="connsiteY7" fmla="*/ 280362 h 2477439"/>
              <a:gd name="connsiteX8" fmla="*/ 204280 w 674616"/>
              <a:gd name="connsiteY8" fmla="*/ 567745 h 2477439"/>
              <a:gd name="connsiteX9" fmla="*/ 674543 w 674616"/>
              <a:gd name="connsiteY9" fmla="*/ 1688 h 247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616" h="2477439">
                <a:moveTo>
                  <a:pt x="674543" y="1688"/>
                </a:moveTo>
                <a:cubicBezTo>
                  <a:pt x="680349" y="37974"/>
                  <a:pt x="342165" y="500979"/>
                  <a:pt x="239114" y="785459"/>
                </a:cubicBezTo>
                <a:cubicBezTo>
                  <a:pt x="136063" y="1069939"/>
                  <a:pt x="95422" y="1431345"/>
                  <a:pt x="56234" y="1708568"/>
                </a:cubicBezTo>
                <a:cubicBezTo>
                  <a:pt x="17046" y="1985791"/>
                  <a:pt x="8337" y="2374773"/>
                  <a:pt x="3983" y="2448796"/>
                </a:cubicBezTo>
                <a:cubicBezTo>
                  <a:pt x="-371" y="2522819"/>
                  <a:pt x="-9079" y="2463311"/>
                  <a:pt x="30109" y="2152705"/>
                </a:cubicBezTo>
                <a:cubicBezTo>
                  <a:pt x="69297" y="1842099"/>
                  <a:pt x="218794" y="798522"/>
                  <a:pt x="239114" y="585162"/>
                </a:cubicBezTo>
                <a:cubicBezTo>
                  <a:pt x="259434" y="371802"/>
                  <a:pt x="134612" y="923345"/>
                  <a:pt x="152029" y="872545"/>
                </a:cubicBezTo>
                <a:cubicBezTo>
                  <a:pt x="169446" y="821745"/>
                  <a:pt x="334908" y="331162"/>
                  <a:pt x="343617" y="280362"/>
                </a:cubicBezTo>
                <a:cubicBezTo>
                  <a:pt x="352326" y="229562"/>
                  <a:pt x="152029" y="609836"/>
                  <a:pt x="204280" y="567745"/>
                </a:cubicBezTo>
                <a:cubicBezTo>
                  <a:pt x="256531" y="525654"/>
                  <a:pt x="668737" y="-34598"/>
                  <a:pt x="674543" y="1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14BB0DAA-1B58-D7D9-48C5-7A5AA2D0B7DE}"/>
              </a:ext>
            </a:extLst>
          </p:cNvPr>
          <p:cNvSpPr/>
          <p:nvPr/>
        </p:nvSpPr>
        <p:spPr>
          <a:xfrm>
            <a:off x="2742538" y="2549323"/>
            <a:ext cx="931035" cy="560630"/>
          </a:xfrm>
          <a:custGeom>
            <a:avLst/>
            <a:gdLst>
              <a:gd name="connsiteX0" fmla="*/ 923771 w 931035"/>
              <a:gd name="connsiteY0" fmla="*/ 2288 h 560630"/>
              <a:gd name="connsiteX1" fmla="*/ 52913 w 931035"/>
              <a:gd name="connsiteY1" fmla="*/ 341923 h 560630"/>
              <a:gd name="connsiteX2" fmla="*/ 235793 w 931035"/>
              <a:gd name="connsiteY2" fmla="*/ 315797 h 560630"/>
              <a:gd name="connsiteX3" fmla="*/ 662 w 931035"/>
              <a:gd name="connsiteY3" fmla="*/ 559637 h 560630"/>
              <a:gd name="connsiteX4" fmla="*/ 174833 w 931035"/>
              <a:gd name="connsiteY4" fmla="*/ 394174 h 560630"/>
              <a:gd name="connsiteX5" fmla="*/ 453508 w 931035"/>
              <a:gd name="connsiteY5" fmla="*/ 202586 h 560630"/>
              <a:gd name="connsiteX6" fmla="*/ 923771 w 931035"/>
              <a:gd name="connsiteY6" fmla="*/ 2288 h 56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035" h="560630">
                <a:moveTo>
                  <a:pt x="923771" y="2288"/>
                </a:moveTo>
                <a:cubicBezTo>
                  <a:pt x="857005" y="25511"/>
                  <a:pt x="167576" y="289672"/>
                  <a:pt x="52913" y="341923"/>
                </a:cubicBezTo>
                <a:cubicBezTo>
                  <a:pt x="-61750" y="394175"/>
                  <a:pt x="244501" y="279511"/>
                  <a:pt x="235793" y="315797"/>
                </a:cubicBezTo>
                <a:cubicBezTo>
                  <a:pt x="227084" y="352083"/>
                  <a:pt x="10822" y="546574"/>
                  <a:pt x="662" y="559637"/>
                </a:cubicBezTo>
                <a:cubicBezTo>
                  <a:pt x="-9498" y="572700"/>
                  <a:pt x="99359" y="453683"/>
                  <a:pt x="174833" y="394174"/>
                </a:cubicBezTo>
                <a:cubicBezTo>
                  <a:pt x="250307" y="334666"/>
                  <a:pt x="328685" y="266449"/>
                  <a:pt x="453508" y="202586"/>
                </a:cubicBezTo>
                <a:cubicBezTo>
                  <a:pt x="578331" y="138723"/>
                  <a:pt x="990537" y="-20935"/>
                  <a:pt x="923771" y="2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7C9AA1D-D0BC-60A3-0BB8-B1339FE2923C}"/>
              </a:ext>
            </a:extLst>
          </p:cNvPr>
          <p:cNvSpPr/>
          <p:nvPr/>
        </p:nvSpPr>
        <p:spPr>
          <a:xfrm>
            <a:off x="2205274" y="2835924"/>
            <a:ext cx="773817" cy="1259964"/>
          </a:xfrm>
          <a:custGeom>
            <a:avLst/>
            <a:gdLst>
              <a:gd name="connsiteX0" fmla="*/ 773057 w 773817"/>
              <a:gd name="connsiteY0" fmla="*/ 81447 h 1259964"/>
              <a:gd name="connsiteX1" fmla="*/ 328920 w 773817"/>
              <a:gd name="connsiteY1" fmla="*/ 612670 h 1259964"/>
              <a:gd name="connsiteX2" fmla="*/ 6703 w 773817"/>
              <a:gd name="connsiteY2" fmla="*/ 1239687 h 1259964"/>
              <a:gd name="connsiteX3" fmla="*/ 137332 w 773817"/>
              <a:gd name="connsiteY3" fmla="*/ 1021973 h 1259964"/>
              <a:gd name="connsiteX4" fmla="*/ 450840 w 773817"/>
              <a:gd name="connsiteY4" fmla="*/ 194659 h 1259964"/>
              <a:gd name="connsiteX5" fmla="*/ 250543 w 773817"/>
              <a:gd name="connsiteY5" fmla="*/ 595253 h 1259964"/>
              <a:gd name="connsiteX6" fmla="*/ 703389 w 773817"/>
              <a:gd name="connsiteY6" fmla="*/ 3070 h 1259964"/>
              <a:gd name="connsiteX7" fmla="*/ 442132 w 773817"/>
              <a:gd name="connsiteY7" fmla="*/ 351413 h 1259964"/>
              <a:gd name="connsiteX8" fmla="*/ 773057 w 773817"/>
              <a:gd name="connsiteY8" fmla="*/ 81447 h 12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17" h="1259964">
                <a:moveTo>
                  <a:pt x="773057" y="81447"/>
                </a:moveTo>
                <a:cubicBezTo>
                  <a:pt x="754188" y="124990"/>
                  <a:pt x="456646" y="419630"/>
                  <a:pt x="328920" y="612670"/>
                </a:cubicBezTo>
                <a:cubicBezTo>
                  <a:pt x="201194" y="805710"/>
                  <a:pt x="38634" y="1171470"/>
                  <a:pt x="6703" y="1239687"/>
                </a:cubicBezTo>
                <a:cubicBezTo>
                  <a:pt x="-25228" y="1307904"/>
                  <a:pt x="63309" y="1196144"/>
                  <a:pt x="137332" y="1021973"/>
                </a:cubicBezTo>
                <a:cubicBezTo>
                  <a:pt x="211355" y="847802"/>
                  <a:pt x="431971" y="265779"/>
                  <a:pt x="450840" y="194659"/>
                </a:cubicBezTo>
                <a:cubicBezTo>
                  <a:pt x="469708" y="123539"/>
                  <a:pt x="208452" y="627184"/>
                  <a:pt x="250543" y="595253"/>
                </a:cubicBezTo>
                <a:cubicBezTo>
                  <a:pt x="292634" y="563322"/>
                  <a:pt x="671458" y="43710"/>
                  <a:pt x="703389" y="3070"/>
                </a:cubicBezTo>
                <a:cubicBezTo>
                  <a:pt x="735320" y="-37570"/>
                  <a:pt x="430521" y="338350"/>
                  <a:pt x="442132" y="351413"/>
                </a:cubicBezTo>
                <a:cubicBezTo>
                  <a:pt x="453743" y="364476"/>
                  <a:pt x="791926" y="37904"/>
                  <a:pt x="773057" y="81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D940001A-3433-F0E4-EF76-FC584805490C}"/>
              </a:ext>
            </a:extLst>
          </p:cNvPr>
          <p:cNvSpPr/>
          <p:nvPr/>
        </p:nvSpPr>
        <p:spPr>
          <a:xfrm>
            <a:off x="1887628" y="3492137"/>
            <a:ext cx="577292" cy="2232608"/>
          </a:xfrm>
          <a:custGeom>
            <a:avLst/>
            <a:gdLst>
              <a:gd name="connsiteX0" fmla="*/ 576898 w 577292"/>
              <a:gd name="connsiteY0" fmla="*/ 0 h 2232608"/>
              <a:gd name="connsiteX1" fmla="*/ 185012 w 577292"/>
              <a:gd name="connsiteY1" fmla="*/ 792480 h 2232608"/>
              <a:gd name="connsiteX2" fmla="*/ 36966 w 577292"/>
              <a:gd name="connsiteY2" fmla="*/ 1436914 h 2232608"/>
              <a:gd name="connsiteX3" fmla="*/ 89218 w 577292"/>
              <a:gd name="connsiteY3" fmla="*/ 1306286 h 2232608"/>
              <a:gd name="connsiteX4" fmla="*/ 28258 w 577292"/>
              <a:gd name="connsiteY4" fmla="*/ 1567543 h 2232608"/>
              <a:gd name="connsiteX5" fmla="*/ 176303 w 577292"/>
              <a:gd name="connsiteY5" fmla="*/ 2220686 h 2232608"/>
              <a:gd name="connsiteX6" fmla="*/ 124052 w 577292"/>
              <a:gd name="connsiteY6" fmla="*/ 1942012 h 2232608"/>
              <a:gd name="connsiteX7" fmla="*/ 2132 w 577292"/>
              <a:gd name="connsiteY7" fmla="*/ 1349829 h 2232608"/>
              <a:gd name="connsiteX8" fmla="*/ 237263 w 577292"/>
              <a:gd name="connsiteY8" fmla="*/ 566057 h 2232608"/>
              <a:gd name="connsiteX9" fmla="*/ 106635 w 577292"/>
              <a:gd name="connsiteY9" fmla="*/ 792480 h 2232608"/>
              <a:gd name="connsiteX10" fmla="*/ 576898 w 577292"/>
              <a:gd name="connsiteY10" fmla="*/ 0 h 223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292" h="2232608">
                <a:moveTo>
                  <a:pt x="576898" y="0"/>
                </a:moveTo>
                <a:cubicBezTo>
                  <a:pt x="589961" y="0"/>
                  <a:pt x="275001" y="552994"/>
                  <a:pt x="185012" y="792480"/>
                </a:cubicBezTo>
                <a:cubicBezTo>
                  <a:pt x="95023" y="1031966"/>
                  <a:pt x="52932" y="1351280"/>
                  <a:pt x="36966" y="1436914"/>
                </a:cubicBezTo>
                <a:cubicBezTo>
                  <a:pt x="21000" y="1522548"/>
                  <a:pt x="90669" y="1284515"/>
                  <a:pt x="89218" y="1306286"/>
                </a:cubicBezTo>
                <a:cubicBezTo>
                  <a:pt x="87767" y="1328057"/>
                  <a:pt x="13744" y="1415143"/>
                  <a:pt x="28258" y="1567543"/>
                </a:cubicBezTo>
                <a:cubicBezTo>
                  <a:pt x="42772" y="1719943"/>
                  <a:pt x="160337" y="2158275"/>
                  <a:pt x="176303" y="2220686"/>
                </a:cubicBezTo>
                <a:cubicBezTo>
                  <a:pt x="192269" y="2283098"/>
                  <a:pt x="153080" y="2087155"/>
                  <a:pt x="124052" y="1942012"/>
                </a:cubicBezTo>
                <a:cubicBezTo>
                  <a:pt x="95024" y="1796869"/>
                  <a:pt x="-16736" y="1579155"/>
                  <a:pt x="2132" y="1349829"/>
                </a:cubicBezTo>
                <a:cubicBezTo>
                  <a:pt x="21000" y="1120503"/>
                  <a:pt x="219846" y="658948"/>
                  <a:pt x="237263" y="566057"/>
                </a:cubicBezTo>
                <a:cubicBezTo>
                  <a:pt x="254680" y="473166"/>
                  <a:pt x="44224" y="889726"/>
                  <a:pt x="106635" y="792480"/>
                </a:cubicBezTo>
                <a:cubicBezTo>
                  <a:pt x="169046" y="695234"/>
                  <a:pt x="563835" y="0"/>
                  <a:pt x="5768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32B93283-9CDD-1A83-7C13-265B17D03005}"/>
              </a:ext>
            </a:extLst>
          </p:cNvPr>
          <p:cNvSpPr/>
          <p:nvPr/>
        </p:nvSpPr>
        <p:spPr>
          <a:xfrm>
            <a:off x="2601055" y="3377903"/>
            <a:ext cx="536077" cy="3126006"/>
          </a:xfrm>
          <a:custGeom>
            <a:avLst/>
            <a:gdLst>
              <a:gd name="connsiteX0" fmla="*/ 534031 w 536077"/>
              <a:gd name="connsiteY0" fmla="*/ 9731 h 3126006"/>
              <a:gd name="connsiteX1" fmla="*/ 63768 w 536077"/>
              <a:gd name="connsiteY1" fmla="*/ 1411811 h 3126006"/>
              <a:gd name="connsiteX2" fmla="*/ 63768 w 536077"/>
              <a:gd name="connsiteY2" fmla="*/ 2108497 h 3126006"/>
              <a:gd name="connsiteX3" fmla="*/ 63768 w 536077"/>
              <a:gd name="connsiteY3" fmla="*/ 1864657 h 3126006"/>
              <a:gd name="connsiteX4" fmla="*/ 229231 w 536077"/>
              <a:gd name="connsiteY4" fmla="*/ 3083857 h 3126006"/>
              <a:gd name="connsiteX5" fmla="*/ 229231 w 536077"/>
              <a:gd name="connsiteY5" fmla="*/ 2744223 h 3126006"/>
              <a:gd name="connsiteX6" fmla="*/ 2808 w 536077"/>
              <a:gd name="connsiteY6" fmla="*/ 1760154 h 3126006"/>
              <a:gd name="connsiteX7" fmla="*/ 98602 w 536077"/>
              <a:gd name="connsiteY7" fmla="*/ 723834 h 3126006"/>
              <a:gd name="connsiteX8" fmla="*/ 37642 w 536077"/>
              <a:gd name="connsiteY8" fmla="*/ 1255057 h 3126006"/>
              <a:gd name="connsiteX9" fmla="*/ 333734 w 536077"/>
              <a:gd name="connsiteY9" fmla="*/ 506120 h 3126006"/>
              <a:gd name="connsiteX10" fmla="*/ 237939 w 536077"/>
              <a:gd name="connsiteY10" fmla="*/ 776086 h 3126006"/>
              <a:gd name="connsiteX11" fmla="*/ 534031 w 536077"/>
              <a:gd name="connsiteY11" fmla="*/ 9731 h 312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077" h="3126006">
                <a:moveTo>
                  <a:pt x="534031" y="9731"/>
                </a:moveTo>
                <a:cubicBezTo>
                  <a:pt x="505003" y="115685"/>
                  <a:pt x="142145" y="1062017"/>
                  <a:pt x="63768" y="1411811"/>
                </a:cubicBezTo>
                <a:cubicBezTo>
                  <a:pt x="-14609" y="1761605"/>
                  <a:pt x="63768" y="2108497"/>
                  <a:pt x="63768" y="2108497"/>
                </a:cubicBezTo>
                <a:cubicBezTo>
                  <a:pt x="63768" y="2183971"/>
                  <a:pt x="36191" y="1702097"/>
                  <a:pt x="63768" y="1864657"/>
                </a:cubicBezTo>
                <a:cubicBezTo>
                  <a:pt x="91345" y="2027217"/>
                  <a:pt x="201654" y="2937263"/>
                  <a:pt x="229231" y="3083857"/>
                </a:cubicBezTo>
                <a:cubicBezTo>
                  <a:pt x="256808" y="3230451"/>
                  <a:pt x="266968" y="2964840"/>
                  <a:pt x="229231" y="2744223"/>
                </a:cubicBezTo>
                <a:cubicBezTo>
                  <a:pt x="191494" y="2523606"/>
                  <a:pt x="24579" y="2096885"/>
                  <a:pt x="2808" y="1760154"/>
                </a:cubicBezTo>
                <a:cubicBezTo>
                  <a:pt x="-18963" y="1423423"/>
                  <a:pt x="92796" y="808017"/>
                  <a:pt x="98602" y="723834"/>
                </a:cubicBezTo>
                <a:cubicBezTo>
                  <a:pt x="104408" y="639651"/>
                  <a:pt x="-1547" y="1291343"/>
                  <a:pt x="37642" y="1255057"/>
                </a:cubicBezTo>
                <a:cubicBezTo>
                  <a:pt x="76831" y="1218771"/>
                  <a:pt x="300351" y="585949"/>
                  <a:pt x="333734" y="506120"/>
                </a:cubicBezTo>
                <a:cubicBezTo>
                  <a:pt x="367117" y="426292"/>
                  <a:pt x="201653" y="855915"/>
                  <a:pt x="237939" y="776086"/>
                </a:cubicBezTo>
                <a:cubicBezTo>
                  <a:pt x="274225" y="696257"/>
                  <a:pt x="563059" y="-96223"/>
                  <a:pt x="534031" y="9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B9E4F4-19A0-B766-B753-FA6592D210ED}"/>
              </a:ext>
            </a:extLst>
          </p:cNvPr>
          <p:cNvSpPr/>
          <p:nvPr/>
        </p:nvSpPr>
        <p:spPr>
          <a:xfrm>
            <a:off x="3910149" y="2603002"/>
            <a:ext cx="754683" cy="2565316"/>
          </a:xfrm>
          <a:custGeom>
            <a:avLst/>
            <a:gdLst>
              <a:gd name="connsiteX0" fmla="*/ 0 w 754683"/>
              <a:gd name="connsiteY0" fmla="*/ 861 h 2565316"/>
              <a:gd name="connsiteX1" fmla="*/ 365760 w 754683"/>
              <a:gd name="connsiteY1" fmla="*/ 1307147 h 2565316"/>
              <a:gd name="connsiteX2" fmla="*/ 365760 w 754683"/>
              <a:gd name="connsiteY2" fmla="*/ 1289729 h 2565316"/>
              <a:gd name="connsiteX3" fmla="*/ 496388 w 754683"/>
              <a:gd name="connsiteY3" fmla="*/ 2073501 h 2565316"/>
              <a:gd name="connsiteX4" fmla="*/ 522514 w 754683"/>
              <a:gd name="connsiteY4" fmla="*/ 2021249 h 2565316"/>
              <a:gd name="connsiteX5" fmla="*/ 748937 w 754683"/>
              <a:gd name="connsiteY5" fmla="*/ 2552472 h 2565316"/>
              <a:gd name="connsiteX6" fmla="*/ 661851 w 754683"/>
              <a:gd name="connsiteY6" fmla="*/ 2343467 h 2565316"/>
              <a:gd name="connsiteX7" fmla="*/ 391885 w 754683"/>
              <a:gd name="connsiteY7" fmla="*/ 1716449 h 2565316"/>
              <a:gd name="connsiteX8" fmla="*/ 365760 w 754683"/>
              <a:gd name="connsiteY8" fmla="*/ 1115558 h 2565316"/>
              <a:gd name="connsiteX9" fmla="*/ 0 w 754683"/>
              <a:gd name="connsiteY9" fmla="*/ 861 h 25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683" h="2565316">
                <a:moveTo>
                  <a:pt x="0" y="861"/>
                </a:moveTo>
                <a:cubicBezTo>
                  <a:pt x="0" y="32792"/>
                  <a:pt x="304800" y="1092336"/>
                  <a:pt x="365760" y="1307147"/>
                </a:cubicBezTo>
                <a:cubicBezTo>
                  <a:pt x="426720" y="1521958"/>
                  <a:pt x="343989" y="1162003"/>
                  <a:pt x="365760" y="1289729"/>
                </a:cubicBezTo>
                <a:cubicBezTo>
                  <a:pt x="387531" y="1417455"/>
                  <a:pt x="470262" y="1951581"/>
                  <a:pt x="496388" y="2073501"/>
                </a:cubicBezTo>
                <a:cubicBezTo>
                  <a:pt x="522514" y="2195421"/>
                  <a:pt x="480423" y="1941421"/>
                  <a:pt x="522514" y="2021249"/>
                </a:cubicBezTo>
                <a:cubicBezTo>
                  <a:pt x="564605" y="2101077"/>
                  <a:pt x="725714" y="2498769"/>
                  <a:pt x="748937" y="2552472"/>
                </a:cubicBezTo>
                <a:cubicBezTo>
                  <a:pt x="772160" y="2606175"/>
                  <a:pt x="721360" y="2482804"/>
                  <a:pt x="661851" y="2343467"/>
                </a:cubicBezTo>
                <a:cubicBezTo>
                  <a:pt x="602342" y="2204130"/>
                  <a:pt x="441233" y="1921100"/>
                  <a:pt x="391885" y="1716449"/>
                </a:cubicBezTo>
                <a:cubicBezTo>
                  <a:pt x="342537" y="1511798"/>
                  <a:pt x="426720" y="1397135"/>
                  <a:pt x="365760" y="1115558"/>
                </a:cubicBezTo>
                <a:cubicBezTo>
                  <a:pt x="304800" y="833981"/>
                  <a:pt x="0" y="-31070"/>
                  <a:pt x="0" y="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C36B68AB-6869-6A9E-567F-958D791AD1E4}"/>
              </a:ext>
            </a:extLst>
          </p:cNvPr>
          <p:cNvSpPr/>
          <p:nvPr/>
        </p:nvSpPr>
        <p:spPr>
          <a:xfrm>
            <a:off x="3784852" y="2338155"/>
            <a:ext cx="1899441" cy="2880674"/>
          </a:xfrm>
          <a:custGeom>
            <a:avLst/>
            <a:gdLst>
              <a:gd name="connsiteX0" fmla="*/ 73045 w 1899441"/>
              <a:gd name="connsiteY0" fmla="*/ 108954 h 2880674"/>
              <a:gd name="connsiteX1" fmla="*/ 813274 w 1899441"/>
              <a:gd name="connsiteY1" fmla="*/ 1284611 h 2880674"/>
              <a:gd name="connsiteX2" fmla="*/ 700062 w 1899441"/>
              <a:gd name="connsiteY2" fmla="*/ 1145274 h 2880674"/>
              <a:gd name="connsiteX3" fmla="*/ 1239994 w 1899441"/>
              <a:gd name="connsiteY3" fmla="*/ 2016131 h 2880674"/>
              <a:gd name="connsiteX4" fmla="*/ 1161617 w 1899441"/>
              <a:gd name="connsiteY4" fmla="*/ 1885502 h 2880674"/>
              <a:gd name="connsiteX5" fmla="*/ 1840885 w 1899441"/>
              <a:gd name="connsiteY5" fmla="*/ 2808611 h 2880674"/>
              <a:gd name="connsiteX6" fmla="*/ 1788634 w 1899441"/>
              <a:gd name="connsiteY6" fmla="*/ 2712816 h 2880674"/>
              <a:gd name="connsiteX7" fmla="*/ 1179034 w 1899441"/>
              <a:gd name="connsiteY7" fmla="*/ 1859376 h 2880674"/>
              <a:gd name="connsiteX8" fmla="*/ 682645 w 1899441"/>
              <a:gd name="connsiteY8" fmla="*/ 918851 h 2880674"/>
              <a:gd name="connsiteX9" fmla="*/ 734897 w 1899441"/>
              <a:gd name="connsiteY9" fmla="*/ 1075605 h 2880674"/>
              <a:gd name="connsiteX10" fmla="*/ 99171 w 1899441"/>
              <a:gd name="connsiteY10" fmla="*/ 161205 h 2880674"/>
              <a:gd name="connsiteX11" fmla="*/ 73045 w 1899441"/>
              <a:gd name="connsiteY11" fmla="*/ 108954 h 28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9441" h="2880674">
                <a:moveTo>
                  <a:pt x="73045" y="108954"/>
                </a:moveTo>
                <a:cubicBezTo>
                  <a:pt x="192062" y="296188"/>
                  <a:pt x="708771" y="1111891"/>
                  <a:pt x="813274" y="1284611"/>
                </a:cubicBezTo>
                <a:cubicBezTo>
                  <a:pt x="917777" y="1457331"/>
                  <a:pt x="628942" y="1023354"/>
                  <a:pt x="700062" y="1145274"/>
                </a:cubicBezTo>
                <a:cubicBezTo>
                  <a:pt x="771182" y="1267194"/>
                  <a:pt x="1163068" y="1892760"/>
                  <a:pt x="1239994" y="2016131"/>
                </a:cubicBezTo>
                <a:cubicBezTo>
                  <a:pt x="1316920" y="2139502"/>
                  <a:pt x="1061469" y="1753422"/>
                  <a:pt x="1161617" y="1885502"/>
                </a:cubicBezTo>
                <a:cubicBezTo>
                  <a:pt x="1261766" y="2017582"/>
                  <a:pt x="1736382" y="2670725"/>
                  <a:pt x="1840885" y="2808611"/>
                </a:cubicBezTo>
                <a:cubicBezTo>
                  <a:pt x="1945388" y="2946497"/>
                  <a:pt x="1898942" y="2871022"/>
                  <a:pt x="1788634" y="2712816"/>
                </a:cubicBezTo>
                <a:cubicBezTo>
                  <a:pt x="1678326" y="2554610"/>
                  <a:pt x="1363366" y="2158370"/>
                  <a:pt x="1179034" y="1859376"/>
                </a:cubicBezTo>
                <a:cubicBezTo>
                  <a:pt x="994703" y="1560382"/>
                  <a:pt x="756668" y="1049480"/>
                  <a:pt x="682645" y="918851"/>
                </a:cubicBezTo>
                <a:cubicBezTo>
                  <a:pt x="608622" y="788222"/>
                  <a:pt x="832143" y="1201879"/>
                  <a:pt x="734897" y="1075605"/>
                </a:cubicBezTo>
                <a:cubicBezTo>
                  <a:pt x="637651" y="949331"/>
                  <a:pt x="205125" y="322314"/>
                  <a:pt x="99171" y="161205"/>
                </a:cubicBezTo>
                <a:cubicBezTo>
                  <a:pt x="-6783" y="96"/>
                  <a:pt x="-45972" y="-78280"/>
                  <a:pt x="73045" y="108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80812EDD-B768-F0D9-E389-5DF11A12D791}"/>
              </a:ext>
            </a:extLst>
          </p:cNvPr>
          <p:cNvSpPr/>
          <p:nvPr/>
        </p:nvSpPr>
        <p:spPr>
          <a:xfrm>
            <a:off x="4275906" y="2376850"/>
            <a:ext cx="1506365" cy="2768755"/>
          </a:xfrm>
          <a:custGeom>
            <a:avLst/>
            <a:gdLst>
              <a:gd name="connsiteX0" fmla="*/ 3 w 1506365"/>
              <a:gd name="connsiteY0" fmla="*/ 590 h 2768755"/>
              <a:gd name="connsiteX1" fmla="*/ 496391 w 1506365"/>
              <a:gd name="connsiteY1" fmla="*/ 740819 h 2768755"/>
              <a:gd name="connsiteX2" fmla="*/ 731523 w 1506365"/>
              <a:gd name="connsiteY2" fmla="*/ 1507173 h 2768755"/>
              <a:gd name="connsiteX3" fmla="*/ 740231 w 1506365"/>
              <a:gd name="connsiteY3" fmla="*/ 1393961 h 2768755"/>
              <a:gd name="connsiteX4" fmla="*/ 853443 w 1506365"/>
              <a:gd name="connsiteY4" fmla="*/ 1846807 h 2768755"/>
              <a:gd name="connsiteX5" fmla="*/ 827317 w 1506365"/>
              <a:gd name="connsiteY5" fmla="*/ 1759721 h 2768755"/>
              <a:gd name="connsiteX6" fmla="*/ 1471751 w 1506365"/>
              <a:gd name="connsiteY6" fmla="*/ 2674121 h 2768755"/>
              <a:gd name="connsiteX7" fmla="*/ 1306288 w 1506365"/>
              <a:gd name="connsiteY7" fmla="*/ 2517367 h 2768755"/>
              <a:gd name="connsiteX8" fmla="*/ 357054 w 1506365"/>
              <a:gd name="connsiteY8" fmla="*/ 705984 h 2768755"/>
              <a:gd name="connsiteX9" fmla="*/ 487683 w 1506365"/>
              <a:gd name="connsiteY9" fmla="*/ 862739 h 2768755"/>
              <a:gd name="connsiteX10" fmla="*/ 3 w 1506365"/>
              <a:gd name="connsiteY10" fmla="*/ 590 h 276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6365" h="2768755">
                <a:moveTo>
                  <a:pt x="3" y="590"/>
                </a:moveTo>
                <a:cubicBezTo>
                  <a:pt x="1454" y="-19730"/>
                  <a:pt x="374471" y="489722"/>
                  <a:pt x="496391" y="740819"/>
                </a:cubicBezTo>
                <a:cubicBezTo>
                  <a:pt x="618311" y="991916"/>
                  <a:pt x="690883" y="1398316"/>
                  <a:pt x="731523" y="1507173"/>
                </a:cubicBezTo>
                <a:cubicBezTo>
                  <a:pt x="772163" y="1616030"/>
                  <a:pt x="719911" y="1337355"/>
                  <a:pt x="740231" y="1393961"/>
                </a:cubicBezTo>
                <a:cubicBezTo>
                  <a:pt x="760551" y="1450567"/>
                  <a:pt x="838929" y="1785847"/>
                  <a:pt x="853443" y="1846807"/>
                </a:cubicBezTo>
                <a:cubicBezTo>
                  <a:pt x="867957" y="1907767"/>
                  <a:pt x="724266" y="1621835"/>
                  <a:pt x="827317" y="1759721"/>
                </a:cubicBezTo>
                <a:cubicBezTo>
                  <a:pt x="930368" y="1897607"/>
                  <a:pt x="1391922" y="2547847"/>
                  <a:pt x="1471751" y="2674121"/>
                </a:cubicBezTo>
                <a:cubicBezTo>
                  <a:pt x="1551580" y="2800395"/>
                  <a:pt x="1492071" y="2845390"/>
                  <a:pt x="1306288" y="2517367"/>
                </a:cubicBezTo>
                <a:cubicBezTo>
                  <a:pt x="1120505" y="2189344"/>
                  <a:pt x="493488" y="981755"/>
                  <a:pt x="357054" y="705984"/>
                </a:cubicBezTo>
                <a:cubicBezTo>
                  <a:pt x="220620" y="430213"/>
                  <a:pt x="544289" y="983207"/>
                  <a:pt x="487683" y="862739"/>
                </a:cubicBezTo>
                <a:cubicBezTo>
                  <a:pt x="431077" y="742271"/>
                  <a:pt x="-1448" y="20910"/>
                  <a:pt x="3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4F1BE55-61EF-8B73-4164-C87CD1CF86AD}"/>
              </a:ext>
            </a:extLst>
          </p:cNvPr>
          <p:cNvSpPr/>
          <p:nvPr/>
        </p:nvSpPr>
        <p:spPr>
          <a:xfrm>
            <a:off x="3942744" y="2308212"/>
            <a:ext cx="665736" cy="1011818"/>
          </a:xfrm>
          <a:custGeom>
            <a:avLst/>
            <a:gdLst>
              <a:gd name="connsiteX0" fmla="*/ 2239 w 665736"/>
              <a:gd name="connsiteY0" fmla="*/ 86645 h 1011818"/>
              <a:gd name="connsiteX1" fmla="*/ 376707 w 665736"/>
              <a:gd name="connsiteY1" fmla="*/ 478531 h 1011818"/>
              <a:gd name="connsiteX2" fmla="*/ 664090 w 665736"/>
              <a:gd name="connsiteY2" fmla="*/ 1009754 h 1011818"/>
              <a:gd name="connsiteX3" fmla="*/ 481210 w 665736"/>
              <a:gd name="connsiteY3" fmla="*/ 643994 h 1011818"/>
              <a:gd name="connsiteX4" fmla="*/ 211245 w 665736"/>
              <a:gd name="connsiteY4" fmla="*/ 182439 h 1011818"/>
              <a:gd name="connsiteX5" fmla="*/ 280913 w 665736"/>
              <a:gd name="connsiteY5" fmla="*/ 269525 h 1011818"/>
              <a:gd name="connsiteX6" fmla="*/ 254787 w 665736"/>
              <a:gd name="connsiteY6" fmla="*/ 25685 h 1011818"/>
              <a:gd name="connsiteX7" fmla="*/ 620547 w 665736"/>
              <a:gd name="connsiteY7" fmla="*/ 8268 h 1011818"/>
              <a:gd name="connsiteX8" fmla="*/ 394125 w 665736"/>
              <a:gd name="connsiteY8" fmla="*/ 34394 h 1011818"/>
              <a:gd name="connsiteX9" fmla="*/ 219953 w 665736"/>
              <a:gd name="connsiteY9" fmla="*/ 95354 h 1011818"/>
              <a:gd name="connsiteX10" fmla="*/ 219953 w 665736"/>
              <a:gd name="connsiteY10" fmla="*/ 260817 h 1011818"/>
              <a:gd name="connsiteX11" fmla="*/ 2239 w 665736"/>
              <a:gd name="connsiteY11" fmla="*/ 86645 h 101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5736" h="1011818">
                <a:moveTo>
                  <a:pt x="2239" y="86645"/>
                </a:moveTo>
                <a:cubicBezTo>
                  <a:pt x="28365" y="122931"/>
                  <a:pt x="266399" y="324680"/>
                  <a:pt x="376707" y="478531"/>
                </a:cubicBezTo>
                <a:cubicBezTo>
                  <a:pt x="487015" y="632382"/>
                  <a:pt x="646673" y="982177"/>
                  <a:pt x="664090" y="1009754"/>
                </a:cubicBezTo>
                <a:cubicBezTo>
                  <a:pt x="681507" y="1037331"/>
                  <a:pt x="556684" y="781880"/>
                  <a:pt x="481210" y="643994"/>
                </a:cubicBezTo>
                <a:cubicBezTo>
                  <a:pt x="405736" y="506108"/>
                  <a:pt x="244628" y="244851"/>
                  <a:pt x="211245" y="182439"/>
                </a:cubicBezTo>
                <a:cubicBezTo>
                  <a:pt x="177862" y="120028"/>
                  <a:pt x="273656" y="295651"/>
                  <a:pt x="280913" y="269525"/>
                </a:cubicBezTo>
                <a:cubicBezTo>
                  <a:pt x="288170" y="243399"/>
                  <a:pt x="198181" y="69228"/>
                  <a:pt x="254787" y="25685"/>
                </a:cubicBezTo>
                <a:cubicBezTo>
                  <a:pt x="311393" y="-17858"/>
                  <a:pt x="597324" y="6817"/>
                  <a:pt x="620547" y="8268"/>
                </a:cubicBezTo>
                <a:cubicBezTo>
                  <a:pt x="643770" y="9719"/>
                  <a:pt x="460891" y="19880"/>
                  <a:pt x="394125" y="34394"/>
                </a:cubicBezTo>
                <a:cubicBezTo>
                  <a:pt x="327359" y="48908"/>
                  <a:pt x="248982" y="57617"/>
                  <a:pt x="219953" y="95354"/>
                </a:cubicBezTo>
                <a:cubicBezTo>
                  <a:pt x="190924" y="133091"/>
                  <a:pt x="253336" y="262268"/>
                  <a:pt x="219953" y="260817"/>
                </a:cubicBezTo>
                <a:cubicBezTo>
                  <a:pt x="186570" y="259366"/>
                  <a:pt x="-23887" y="50359"/>
                  <a:pt x="2239" y="86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DDB33884-3FAE-F726-6479-9E7267664F64}"/>
              </a:ext>
            </a:extLst>
          </p:cNvPr>
          <p:cNvSpPr/>
          <p:nvPr/>
        </p:nvSpPr>
        <p:spPr>
          <a:xfrm>
            <a:off x="4244747" y="2257855"/>
            <a:ext cx="2139215" cy="3644582"/>
          </a:xfrm>
          <a:custGeom>
            <a:avLst/>
            <a:gdLst>
              <a:gd name="connsiteX0" fmla="*/ 31162 w 2139215"/>
              <a:gd name="connsiteY0" fmla="*/ 49916 h 3644582"/>
              <a:gd name="connsiteX1" fmla="*/ 74704 w 2139215"/>
              <a:gd name="connsiteY1" fmla="*/ 110876 h 3644582"/>
              <a:gd name="connsiteX2" fmla="*/ 1372282 w 2139215"/>
              <a:gd name="connsiteY2" fmla="*/ 2105139 h 3644582"/>
              <a:gd name="connsiteX3" fmla="*/ 1267779 w 2139215"/>
              <a:gd name="connsiteY3" fmla="*/ 1904842 h 3644582"/>
              <a:gd name="connsiteX4" fmla="*/ 1851253 w 2139215"/>
              <a:gd name="connsiteY4" fmla="*/ 2897619 h 3644582"/>
              <a:gd name="connsiteX5" fmla="*/ 2138636 w 2139215"/>
              <a:gd name="connsiteY5" fmla="*/ 3637848 h 3644582"/>
              <a:gd name="connsiteX6" fmla="*/ 1903504 w 2139215"/>
              <a:gd name="connsiteY6" fmla="*/ 3193711 h 3644582"/>
              <a:gd name="connsiteX7" fmla="*/ 1215527 w 2139215"/>
              <a:gd name="connsiteY7" fmla="*/ 2052888 h 3644582"/>
              <a:gd name="connsiteX8" fmla="*/ 1668373 w 2139215"/>
              <a:gd name="connsiteY8" fmla="*/ 2636362 h 3644582"/>
              <a:gd name="connsiteX9" fmla="*/ 1459367 w 2139215"/>
              <a:gd name="connsiteY9" fmla="*/ 2052888 h 3644582"/>
              <a:gd name="connsiteX10" fmla="*/ 884602 w 2139215"/>
              <a:gd name="connsiteY10" fmla="*/ 903356 h 3644582"/>
              <a:gd name="connsiteX11" fmla="*/ 1293904 w 2139215"/>
              <a:gd name="connsiteY11" fmla="*/ 1835174 h 3644582"/>
              <a:gd name="connsiteX12" fmla="*/ 971687 w 2139215"/>
              <a:gd name="connsiteY12" fmla="*/ 1408454 h 3644582"/>
              <a:gd name="connsiteX13" fmla="*/ 31162 w 2139215"/>
              <a:gd name="connsiteY13" fmla="*/ 49916 h 364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9215" h="3644582">
                <a:moveTo>
                  <a:pt x="31162" y="49916"/>
                </a:moveTo>
                <a:cubicBezTo>
                  <a:pt x="-58827" y="-90873"/>
                  <a:pt x="74704" y="110876"/>
                  <a:pt x="74704" y="110876"/>
                </a:cubicBezTo>
                <a:lnTo>
                  <a:pt x="1372282" y="2105139"/>
                </a:lnTo>
                <a:cubicBezTo>
                  <a:pt x="1571128" y="2404133"/>
                  <a:pt x="1187951" y="1772762"/>
                  <a:pt x="1267779" y="1904842"/>
                </a:cubicBezTo>
                <a:cubicBezTo>
                  <a:pt x="1347608" y="2036922"/>
                  <a:pt x="1706110" y="2608785"/>
                  <a:pt x="1851253" y="2897619"/>
                </a:cubicBezTo>
                <a:cubicBezTo>
                  <a:pt x="1996396" y="3186453"/>
                  <a:pt x="2129928" y="3588499"/>
                  <a:pt x="2138636" y="3637848"/>
                </a:cubicBezTo>
                <a:cubicBezTo>
                  <a:pt x="2147344" y="3687197"/>
                  <a:pt x="2057355" y="3457871"/>
                  <a:pt x="1903504" y="3193711"/>
                </a:cubicBezTo>
                <a:cubicBezTo>
                  <a:pt x="1749653" y="2929551"/>
                  <a:pt x="1254716" y="2145780"/>
                  <a:pt x="1215527" y="2052888"/>
                </a:cubicBezTo>
                <a:cubicBezTo>
                  <a:pt x="1176338" y="1959996"/>
                  <a:pt x="1627733" y="2636362"/>
                  <a:pt x="1668373" y="2636362"/>
                </a:cubicBezTo>
                <a:cubicBezTo>
                  <a:pt x="1709013" y="2636362"/>
                  <a:pt x="1589996" y="2341722"/>
                  <a:pt x="1459367" y="2052888"/>
                </a:cubicBezTo>
                <a:cubicBezTo>
                  <a:pt x="1328739" y="1764054"/>
                  <a:pt x="912179" y="939642"/>
                  <a:pt x="884602" y="903356"/>
                </a:cubicBezTo>
                <a:cubicBezTo>
                  <a:pt x="857025" y="867070"/>
                  <a:pt x="1279390" y="1750991"/>
                  <a:pt x="1293904" y="1835174"/>
                </a:cubicBezTo>
                <a:cubicBezTo>
                  <a:pt x="1308418" y="1919357"/>
                  <a:pt x="1185047" y="1698740"/>
                  <a:pt x="971687" y="1408454"/>
                </a:cubicBezTo>
                <a:cubicBezTo>
                  <a:pt x="758327" y="1118168"/>
                  <a:pt x="386035" y="605813"/>
                  <a:pt x="31162" y="49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B10B90D-51FA-7402-AC0F-584C94E7A546}"/>
              </a:ext>
            </a:extLst>
          </p:cNvPr>
          <p:cNvSpPr/>
          <p:nvPr/>
        </p:nvSpPr>
        <p:spPr>
          <a:xfrm>
            <a:off x="3968392" y="2353711"/>
            <a:ext cx="1962249" cy="485310"/>
          </a:xfrm>
          <a:custGeom>
            <a:avLst/>
            <a:gdLst>
              <a:gd name="connsiteX0" fmla="*/ 2717 w 1962249"/>
              <a:gd name="connsiteY0" fmla="*/ 58563 h 485310"/>
              <a:gd name="connsiteX1" fmla="*/ 899699 w 1962249"/>
              <a:gd name="connsiteY1" fmla="*/ 15020 h 485310"/>
              <a:gd name="connsiteX2" fmla="*/ 1639928 w 1962249"/>
              <a:gd name="connsiteY2" fmla="*/ 363363 h 485310"/>
              <a:gd name="connsiteX3" fmla="*/ 1552842 w 1962249"/>
              <a:gd name="connsiteY3" fmla="*/ 241443 h 485310"/>
              <a:gd name="connsiteX4" fmla="*/ 1962145 w 1962249"/>
              <a:gd name="connsiteY4" fmla="*/ 485283 h 485310"/>
              <a:gd name="connsiteX5" fmla="*/ 1596385 w 1962249"/>
              <a:gd name="connsiteY5" fmla="*/ 258860 h 485310"/>
              <a:gd name="connsiteX6" fmla="*/ 1204499 w 1962249"/>
              <a:gd name="connsiteY6" fmla="*/ 15020 h 485310"/>
              <a:gd name="connsiteX7" fmla="*/ 2717 w 1962249"/>
              <a:gd name="connsiteY7" fmla="*/ 58563 h 48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2249" h="485310">
                <a:moveTo>
                  <a:pt x="2717" y="58563"/>
                </a:moveTo>
                <a:cubicBezTo>
                  <a:pt x="-48083" y="58563"/>
                  <a:pt x="626831" y="-35780"/>
                  <a:pt x="899699" y="15020"/>
                </a:cubicBezTo>
                <a:cubicBezTo>
                  <a:pt x="1172567" y="65820"/>
                  <a:pt x="1531071" y="325626"/>
                  <a:pt x="1639928" y="363363"/>
                </a:cubicBezTo>
                <a:cubicBezTo>
                  <a:pt x="1748785" y="401100"/>
                  <a:pt x="1499139" y="221123"/>
                  <a:pt x="1552842" y="241443"/>
                </a:cubicBezTo>
                <a:cubicBezTo>
                  <a:pt x="1606545" y="261763"/>
                  <a:pt x="1954888" y="482380"/>
                  <a:pt x="1962145" y="485283"/>
                </a:cubicBezTo>
                <a:cubicBezTo>
                  <a:pt x="1969402" y="488186"/>
                  <a:pt x="1596385" y="258860"/>
                  <a:pt x="1596385" y="258860"/>
                </a:cubicBezTo>
                <a:cubicBezTo>
                  <a:pt x="1470111" y="180483"/>
                  <a:pt x="1467207" y="51306"/>
                  <a:pt x="1204499" y="15020"/>
                </a:cubicBezTo>
                <a:cubicBezTo>
                  <a:pt x="941791" y="-21266"/>
                  <a:pt x="53517" y="58563"/>
                  <a:pt x="2717" y="58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4CF938F-64A8-F4C5-D304-37E5B8F1554C}"/>
              </a:ext>
            </a:extLst>
          </p:cNvPr>
          <p:cNvSpPr/>
          <p:nvPr/>
        </p:nvSpPr>
        <p:spPr>
          <a:xfrm>
            <a:off x="4876653" y="2340722"/>
            <a:ext cx="1751390" cy="3053835"/>
          </a:xfrm>
          <a:custGeom>
            <a:avLst/>
            <a:gdLst>
              <a:gd name="connsiteX0" fmla="*/ 147 w 1751390"/>
              <a:gd name="connsiteY0" fmla="*/ 1884 h 3053835"/>
              <a:gd name="connsiteX1" fmla="*/ 1315141 w 1751390"/>
              <a:gd name="connsiteY1" fmla="*/ 2152901 h 3053835"/>
              <a:gd name="connsiteX2" fmla="*/ 1733153 w 1751390"/>
              <a:gd name="connsiteY2" fmla="*/ 3023758 h 3053835"/>
              <a:gd name="connsiteX3" fmla="*/ 1619941 w 1751390"/>
              <a:gd name="connsiteY3" fmla="*/ 2727667 h 3053835"/>
              <a:gd name="connsiteX4" fmla="*/ 1114844 w 1751390"/>
              <a:gd name="connsiteY4" fmla="*/ 1525884 h 3053835"/>
              <a:gd name="connsiteX5" fmla="*/ 1228056 w 1751390"/>
              <a:gd name="connsiteY5" fmla="*/ 1769724 h 3053835"/>
              <a:gd name="connsiteX6" fmla="*/ 147 w 1751390"/>
              <a:gd name="connsiteY6" fmla="*/ 1884 h 30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1390" h="3053835">
                <a:moveTo>
                  <a:pt x="147" y="1884"/>
                </a:moveTo>
                <a:cubicBezTo>
                  <a:pt x="14661" y="65747"/>
                  <a:pt x="1026307" y="1649255"/>
                  <a:pt x="1315141" y="2152901"/>
                </a:cubicBezTo>
                <a:cubicBezTo>
                  <a:pt x="1603975" y="2656547"/>
                  <a:pt x="1682353" y="2927964"/>
                  <a:pt x="1733153" y="3023758"/>
                </a:cubicBezTo>
                <a:cubicBezTo>
                  <a:pt x="1783953" y="3119552"/>
                  <a:pt x="1722992" y="2977313"/>
                  <a:pt x="1619941" y="2727667"/>
                </a:cubicBezTo>
                <a:cubicBezTo>
                  <a:pt x="1516890" y="2478021"/>
                  <a:pt x="1180158" y="1685541"/>
                  <a:pt x="1114844" y="1525884"/>
                </a:cubicBezTo>
                <a:cubicBezTo>
                  <a:pt x="1049530" y="1366227"/>
                  <a:pt x="1406582" y="2022273"/>
                  <a:pt x="1228056" y="1769724"/>
                </a:cubicBezTo>
                <a:cubicBezTo>
                  <a:pt x="1049530" y="1517175"/>
                  <a:pt x="-14367" y="-61979"/>
                  <a:pt x="147" y="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C24AA092-2B9A-62CD-F5B3-9FCCC31BDB0C}"/>
              </a:ext>
            </a:extLst>
          </p:cNvPr>
          <p:cNvSpPr/>
          <p:nvPr/>
        </p:nvSpPr>
        <p:spPr>
          <a:xfrm>
            <a:off x="5293795" y="2593406"/>
            <a:ext cx="1558073" cy="1643242"/>
          </a:xfrm>
          <a:custGeom>
            <a:avLst/>
            <a:gdLst>
              <a:gd name="connsiteX0" fmla="*/ 79394 w 1558073"/>
              <a:gd name="connsiteY0" fmla="*/ 71417 h 1643242"/>
              <a:gd name="connsiteX1" fmla="*/ 131645 w 1558073"/>
              <a:gd name="connsiteY1" fmla="*/ 106251 h 1643242"/>
              <a:gd name="connsiteX2" fmla="*/ 950251 w 1558073"/>
              <a:gd name="connsiteY2" fmla="*/ 863897 h 1643242"/>
              <a:gd name="connsiteX3" fmla="*/ 915416 w 1558073"/>
              <a:gd name="connsiteY3" fmla="*/ 759394 h 1643242"/>
              <a:gd name="connsiteX4" fmla="*/ 1525016 w 1558073"/>
              <a:gd name="connsiteY4" fmla="*/ 1612834 h 1643242"/>
              <a:gd name="connsiteX5" fmla="*/ 1385679 w 1558073"/>
              <a:gd name="connsiteY5" fmla="*/ 1334160 h 1643242"/>
              <a:gd name="connsiteX6" fmla="*/ 619325 w 1558073"/>
              <a:gd name="connsiteY6" fmla="*/ 210754 h 1643242"/>
              <a:gd name="connsiteX7" fmla="*/ 906708 w 1558073"/>
              <a:gd name="connsiteY7" fmla="*/ 724560 h 1643242"/>
              <a:gd name="connsiteX8" fmla="*/ 79394 w 1558073"/>
              <a:gd name="connsiteY8" fmla="*/ 71417 h 16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073" h="1643242">
                <a:moveTo>
                  <a:pt x="79394" y="71417"/>
                </a:moveTo>
                <a:cubicBezTo>
                  <a:pt x="-49783" y="-31634"/>
                  <a:pt x="-13498" y="-25829"/>
                  <a:pt x="131645" y="106251"/>
                </a:cubicBezTo>
                <a:cubicBezTo>
                  <a:pt x="276788" y="238331"/>
                  <a:pt x="819623" y="755040"/>
                  <a:pt x="950251" y="863897"/>
                </a:cubicBezTo>
                <a:cubicBezTo>
                  <a:pt x="1080879" y="972754"/>
                  <a:pt x="819622" y="634571"/>
                  <a:pt x="915416" y="759394"/>
                </a:cubicBezTo>
                <a:cubicBezTo>
                  <a:pt x="1011210" y="884217"/>
                  <a:pt x="1446639" y="1517040"/>
                  <a:pt x="1525016" y="1612834"/>
                </a:cubicBezTo>
                <a:cubicBezTo>
                  <a:pt x="1603393" y="1708628"/>
                  <a:pt x="1536627" y="1567840"/>
                  <a:pt x="1385679" y="1334160"/>
                </a:cubicBezTo>
                <a:cubicBezTo>
                  <a:pt x="1234731" y="1100480"/>
                  <a:pt x="699153" y="312354"/>
                  <a:pt x="619325" y="210754"/>
                </a:cubicBezTo>
                <a:cubicBezTo>
                  <a:pt x="539497" y="109154"/>
                  <a:pt x="998148" y="755040"/>
                  <a:pt x="906708" y="724560"/>
                </a:cubicBezTo>
                <a:cubicBezTo>
                  <a:pt x="815268" y="694080"/>
                  <a:pt x="208571" y="174468"/>
                  <a:pt x="79394" y="7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50D4CCA6-0B62-BF45-E813-9E8F824402CD}"/>
              </a:ext>
            </a:extLst>
          </p:cNvPr>
          <p:cNvSpPr/>
          <p:nvPr/>
        </p:nvSpPr>
        <p:spPr>
          <a:xfrm>
            <a:off x="5646374" y="2640737"/>
            <a:ext cx="1312497" cy="2636892"/>
          </a:xfrm>
          <a:custGeom>
            <a:avLst/>
            <a:gdLst>
              <a:gd name="connsiteX0" fmla="*/ 49032 w 1312497"/>
              <a:gd name="connsiteY0" fmla="*/ 85046 h 2636892"/>
              <a:gd name="connsiteX1" fmla="*/ 1198563 w 1312497"/>
              <a:gd name="connsiteY1" fmla="*/ 2262189 h 2636892"/>
              <a:gd name="connsiteX2" fmla="*/ 1207272 w 1312497"/>
              <a:gd name="connsiteY2" fmla="*/ 2079309 h 2636892"/>
              <a:gd name="connsiteX3" fmla="*/ 1311775 w 1312497"/>
              <a:gd name="connsiteY3" fmla="*/ 2636657 h 2636892"/>
              <a:gd name="connsiteX4" fmla="*/ 1250815 w 1312497"/>
              <a:gd name="connsiteY4" fmla="*/ 2140269 h 2636892"/>
              <a:gd name="connsiteX5" fmla="*/ 1198563 w 1312497"/>
              <a:gd name="connsiteY5" fmla="*/ 1521960 h 2636892"/>
              <a:gd name="connsiteX6" fmla="*/ 1233397 w 1312497"/>
              <a:gd name="connsiteY6" fmla="*/ 2148977 h 2636892"/>
              <a:gd name="connsiteX7" fmla="*/ 876346 w 1312497"/>
              <a:gd name="connsiteY7" fmla="*/ 1609046 h 2636892"/>
              <a:gd name="connsiteX8" fmla="*/ 275455 w 1312497"/>
              <a:gd name="connsiteY8" fmla="*/ 555309 h 2636892"/>
              <a:gd name="connsiteX9" fmla="*/ 49032 w 1312497"/>
              <a:gd name="connsiteY9" fmla="*/ 85046 h 26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2497" h="2636892">
                <a:moveTo>
                  <a:pt x="49032" y="85046"/>
                </a:moveTo>
                <a:cubicBezTo>
                  <a:pt x="202883" y="369526"/>
                  <a:pt x="1005523" y="1929812"/>
                  <a:pt x="1198563" y="2262189"/>
                </a:cubicBezTo>
                <a:cubicBezTo>
                  <a:pt x="1391603" y="2594566"/>
                  <a:pt x="1188403" y="2016898"/>
                  <a:pt x="1207272" y="2079309"/>
                </a:cubicBezTo>
                <a:cubicBezTo>
                  <a:pt x="1226141" y="2141720"/>
                  <a:pt x="1304518" y="2626497"/>
                  <a:pt x="1311775" y="2636657"/>
                </a:cubicBezTo>
                <a:cubicBezTo>
                  <a:pt x="1319032" y="2646817"/>
                  <a:pt x="1269684" y="2326052"/>
                  <a:pt x="1250815" y="2140269"/>
                </a:cubicBezTo>
                <a:cubicBezTo>
                  <a:pt x="1231946" y="1954486"/>
                  <a:pt x="1201466" y="1520509"/>
                  <a:pt x="1198563" y="1521960"/>
                </a:cubicBezTo>
                <a:cubicBezTo>
                  <a:pt x="1195660" y="1523411"/>
                  <a:pt x="1287100" y="2134463"/>
                  <a:pt x="1233397" y="2148977"/>
                </a:cubicBezTo>
                <a:cubicBezTo>
                  <a:pt x="1179694" y="2163491"/>
                  <a:pt x="1036003" y="1874657"/>
                  <a:pt x="876346" y="1609046"/>
                </a:cubicBezTo>
                <a:cubicBezTo>
                  <a:pt x="716689" y="1343435"/>
                  <a:pt x="410438" y="810760"/>
                  <a:pt x="275455" y="555309"/>
                </a:cubicBezTo>
                <a:cubicBezTo>
                  <a:pt x="140472" y="299858"/>
                  <a:pt x="-104819" y="-199434"/>
                  <a:pt x="49032" y="85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19A4776B-4710-ADDA-395F-8262F277D71E}"/>
              </a:ext>
            </a:extLst>
          </p:cNvPr>
          <p:cNvSpPr/>
          <p:nvPr/>
        </p:nvSpPr>
        <p:spPr>
          <a:xfrm>
            <a:off x="5703724" y="2924076"/>
            <a:ext cx="974146" cy="2553392"/>
          </a:xfrm>
          <a:custGeom>
            <a:avLst/>
            <a:gdLst>
              <a:gd name="connsiteX0" fmla="*/ 390 w 974146"/>
              <a:gd name="connsiteY0" fmla="*/ 2004 h 2553392"/>
              <a:gd name="connsiteX1" fmla="*/ 714493 w 974146"/>
              <a:gd name="connsiteY1" fmla="*/ 1586964 h 2553392"/>
              <a:gd name="connsiteX2" fmla="*/ 967042 w 974146"/>
              <a:gd name="connsiteY2" fmla="*/ 2544907 h 2553392"/>
              <a:gd name="connsiteX3" fmla="*/ 818996 w 974146"/>
              <a:gd name="connsiteY3" fmla="*/ 1935307 h 2553392"/>
              <a:gd name="connsiteX4" fmla="*/ 390 w 974146"/>
              <a:gd name="connsiteY4" fmla="*/ 2004 h 25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146" h="2553392">
                <a:moveTo>
                  <a:pt x="390" y="2004"/>
                </a:moveTo>
                <a:cubicBezTo>
                  <a:pt x="-17027" y="-56053"/>
                  <a:pt x="553384" y="1163147"/>
                  <a:pt x="714493" y="1586964"/>
                </a:cubicBezTo>
                <a:cubicBezTo>
                  <a:pt x="875602" y="2010781"/>
                  <a:pt x="949625" y="2486850"/>
                  <a:pt x="967042" y="2544907"/>
                </a:cubicBezTo>
                <a:cubicBezTo>
                  <a:pt x="984459" y="2602964"/>
                  <a:pt x="981556" y="2359124"/>
                  <a:pt x="818996" y="1935307"/>
                </a:cubicBezTo>
                <a:cubicBezTo>
                  <a:pt x="656436" y="1511490"/>
                  <a:pt x="17807" y="60061"/>
                  <a:pt x="390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692C019-3CCB-3598-B6C7-0DD9E0F74790}"/>
              </a:ext>
            </a:extLst>
          </p:cNvPr>
          <p:cNvSpPr/>
          <p:nvPr/>
        </p:nvSpPr>
        <p:spPr>
          <a:xfrm>
            <a:off x="2866621" y="3219876"/>
            <a:ext cx="742366" cy="1524685"/>
          </a:xfrm>
          <a:custGeom>
            <a:avLst/>
            <a:gdLst>
              <a:gd name="connsiteX0" fmla="*/ 741993 w 742366"/>
              <a:gd name="connsiteY0" fmla="*/ 5017 h 1524685"/>
              <a:gd name="connsiteX1" fmla="*/ 260300 w 742366"/>
              <a:gd name="connsiteY1" fmla="*/ 1001060 h 1524685"/>
              <a:gd name="connsiteX2" fmla="*/ 350108 w 742366"/>
              <a:gd name="connsiteY2" fmla="*/ 715310 h 1524685"/>
              <a:gd name="connsiteX3" fmla="*/ 15372 w 742366"/>
              <a:gd name="connsiteY3" fmla="*/ 1499081 h 1524685"/>
              <a:gd name="connsiteX4" fmla="*/ 97015 w 742366"/>
              <a:gd name="connsiteY4" fmla="*/ 1237824 h 1524685"/>
              <a:gd name="connsiteX5" fmla="*/ 456243 w 742366"/>
              <a:gd name="connsiteY5" fmla="*/ 290767 h 1524685"/>
              <a:gd name="connsiteX6" fmla="*/ 341943 w 742366"/>
              <a:gd name="connsiteY6" fmla="*/ 601010 h 1524685"/>
              <a:gd name="connsiteX7" fmla="*/ 741993 w 742366"/>
              <a:gd name="connsiteY7" fmla="*/ 5017 h 152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366" h="1524685">
                <a:moveTo>
                  <a:pt x="741993" y="5017"/>
                </a:moveTo>
                <a:cubicBezTo>
                  <a:pt x="728386" y="71692"/>
                  <a:pt x="325614" y="882678"/>
                  <a:pt x="260300" y="1001060"/>
                </a:cubicBezTo>
                <a:cubicBezTo>
                  <a:pt x="194986" y="1119442"/>
                  <a:pt x="390929" y="632307"/>
                  <a:pt x="350108" y="715310"/>
                </a:cubicBezTo>
                <a:cubicBezTo>
                  <a:pt x="309287" y="798314"/>
                  <a:pt x="57554" y="1411995"/>
                  <a:pt x="15372" y="1499081"/>
                </a:cubicBezTo>
                <a:cubicBezTo>
                  <a:pt x="-26810" y="1586167"/>
                  <a:pt x="23537" y="1439210"/>
                  <a:pt x="97015" y="1237824"/>
                </a:cubicBezTo>
                <a:cubicBezTo>
                  <a:pt x="170493" y="1036438"/>
                  <a:pt x="415422" y="396903"/>
                  <a:pt x="456243" y="290767"/>
                </a:cubicBezTo>
                <a:cubicBezTo>
                  <a:pt x="497064" y="184631"/>
                  <a:pt x="290236" y="644553"/>
                  <a:pt x="341943" y="601010"/>
                </a:cubicBezTo>
                <a:cubicBezTo>
                  <a:pt x="393650" y="557467"/>
                  <a:pt x="755600" y="-61658"/>
                  <a:pt x="741993" y="5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4727D5AD-1046-E739-4883-7C509804524A}"/>
              </a:ext>
            </a:extLst>
          </p:cNvPr>
          <p:cNvSpPr/>
          <p:nvPr/>
        </p:nvSpPr>
        <p:spPr>
          <a:xfrm>
            <a:off x="2089448" y="2610643"/>
            <a:ext cx="1627353" cy="3297226"/>
          </a:xfrm>
          <a:custGeom>
            <a:avLst/>
            <a:gdLst>
              <a:gd name="connsiteX0" fmla="*/ 1617138 w 1627353"/>
              <a:gd name="connsiteY0" fmla="*/ 10093 h 3297226"/>
              <a:gd name="connsiteX1" fmla="*/ 319016 w 1627353"/>
              <a:gd name="connsiteY1" fmla="*/ 1193914 h 3297226"/>
              <a:gd name="connsiteX2" fmla="*/ 465973 w 1627353"/>
              <a:gd name="connsiteY2" fmla="*/ 1087778 h 3297226"/>
              <a:gd name="connsiteX3" fmla="*/ 65923 w 1627353"/>
              <a:gd name="connsiteY3" fmla="*/ 2075657 h 3297226"/>
              <a:gd name="connsiteX4" fmla="*/ 609 w 1627353"/>
              <a:gd name="connsiteY4" fmla="*/ 2728800 h 3297226"/>
              <a:gd name="connsiteX5" fmla="*/ 33266 w 1627353"/>
              <a:gd name="connsiteY5" fmla="*/ 2353243 h 3297226"/>
              <a:gd name="connsiteX6" fmla="*/ 33266 w 1627353"/>
              <a:gd name="connsiteY6" fmla="*/ 3251314 h 3297226"/>
              <a:gd name="connsiteX7" fmla="*/ 33266 w 1627353"/>
              <a:gd name="connsiteY7" fmla="*/ 3047207 h 3297226"/>
              <a:gd name="connsiteX8" fmla="*/ 57759 w 1627353"/>
              <a:gd name="connsiteY8" fmla="*/ 2026671 h 3297226"/>
              <a:gd name="connsiteX9" fmla="*/ 629259 w 1627353"/>
              <a:gd name="connsiteY9" fmla="*/ 867343 h 3297226"/>
              <a:gd name="connsiteX10" fmla="*/ 539452 w 1627353"/>
              <a:gd name="connsiteY10" fmla="*/ 1030628 h 3297226"/>
              <a:gd name="connsiteX11" fmla="*/ 1086459 w 1627353"/>
              <a:gd name="connsiteY11" fmla="*/ 287678 h 3297226"/>
              <a:gd name="connsiteX12" fmla="*/ 931338 w 1627353"/>
              <a:gd name="connsiteY12" fmla="*/ 606086 h 3297226"/>
              <a:gd name="connsiteX13" fmla="*/ 1617138 w 1627353"/>
              <a:gd name="connsiteY13" fmla="*/ 10093 h 329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53" h="3297226">
                <a:moveTo>
                  <a:pt x="1617138" y="10093"/>
                </a:moveTo>
                <a:cubicBezTo>
                  <a:pt x="1515085" y="108064"/>
                  <a:pt x="510877" y="1014300"/>
                  <a:pt x="319016" y="1193914"/>
                </a:cubicBezTo>
                <a:cubicBezTo>
                  <a:pt x="127155" y="1373528"/>
                  <a:pt x="508155" y="940821"/>
                  <a:pt x="465973" y="1087778"/>
                </a:cubicBezTo>
                <a:cubicBezTo>
                  <a:pt x="423791" y="1234735"/>
                  <a:pt x="143484" y="1802153"/>
                  <a:pt x="65923" y="2075657"/>
                </a:cubicBezTo>
                <a:cubicBezTo>
                  <a:pt x="-11638" y="2349161"/>
                  <a:pt x="6052" y="2682536"/>
                  <a:pt x="609" y="2728800"/>
                </a:cubicBezTo>
                <a:cubicBezTo>
                  <a:pt x="-4834" y="2775064"/>
                  <a:pt x="27823" y="2266157"/>
                  <a:pt x="33266" y="2353243"/>
                </a:cubicBezTo>
                <a:cubicBezTo>
                  <a:pt x="38709" y="2440329"/>
                  <a:pt x="33266" y="3251314"/>
                  <a:pt x="33266" y="3251314"/>
                </a:cubicBezTo>
                <a:cubicBezTo>
                  <a:pt x="33266" y="3366975"/>
                  <a:pt x="29184" y="3251314"/>
                  <a:pt x="33266" y="3047207"/>
                </a:cubicBezTo>
                <a:cubicBezTo>
                  <a:pt x="37348" y="2843100"/>
                  <a:pt x="-41573" y="2389982"/>
                  <a:pt x="57759" y="2026671"/>
                </a:cubicBezTo>
                <a:cubicBezTo>
                  <a:pt x="157091" y="1663360"/>
                  <a:pt x="548977" y="1033350"/>
                  <a:pt x="629259" y="867343"/>
                </a:cubicBezTo>
                <a:cubicBezTo>
                  <a:pt x="709541" y="701336"/>
                  <a:pt x="463252" y="1127239"/>
                  <a:pt x="539452" y="1030628"/>
                </a:cubicBezTo>
                <a:cubicBezTo>
                  <a:pt x="615652" y="934017"/>
                  <a:pt x="1021145" y="358435"/>
                  <a:pt x="1086459" y="287678"/>
                </a:cubicBezTo>
                <a:cubicBezTo>
                  <a:pt x="1151773" y="216921"/>
                  <a:pt x="837449" y="653711"/>
                  <a:pt x="931338" y="606086"/>
                </a:cubicBezTo>
                <a:cubicBezTo>
                  <a:pt x="1025227" y="558461"/>
                  <a:pt x="1719191" y="-87878"/>
                  <a:pt x="1617138" y="10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6CF2DF1B-92C4-21FC-60ED-731984A018F2}"/>
              </a:ext>
            </a:extLst>
          </p:cNvPr>
          <p:cNvSpPr/>
          <p:nvPr/>
        </p:nvSpPr>
        <p:spPr>
          <a:xfrm>
            <a:off x="2322752" y="2713670"/>
            <a:ext cx="1535107" cy="3560793"/>
          </a:xfrm>
          <a:custGeom>
            <a:avLst/>
            <a:gdLst>
              <a:gd name="connsiteX0" fmla="*/ 1530791 w 1535107"/>
              <a:gd name="connsiteY0" fmla="*/ 5037 h 3560793"/>
              <a:gd name="connsiteX1" fmla="*/ 469434 w 1535107"/>
              <a:gd name="connsiteY1" fmla="*/ 1082723 h 3560793"/>
              <a:gd name="connsiteX2" fmla="*/ 232669 w 1535107"/>
              <a:gd name="connsiteY2" fmla="*/ 1384801 h 3560793"/>
              <a:gd name="connsiteX3" fmla="*/ 4069 w 1535107"/>
              <a:gd name="connsiteY3" fmla="*/ 2282873 h 3560793"/>
              <a:gd name="connsiteX4" fmla="*/ 93877 w 1535107"/>
              <a:gd name="connsiteY4" fmla="*/ 2062437 h 3560793"/>
              <a:gd name="connsiteX5" fmla="*/ 191848 w 1535107"/>
              <a:gd name="connsiteY5" fmla="*/ 2552294 h 3560793"/>
              <a:gd name="connsiteX6" fmla="*/ 338805 w 1535107"/>
              <a:gd name="connsiteY6" fmla="*/ 3507516 h 3560793"/>
              <a:gd name="connsiteX7" fmla="*/ 314312 w 1535107"/>
              <a:gd name="connsiteY7" fmla="*/ 3295244 h 3560793"/>
              <a:gd name="connsiteX8" fmla="*/ 224505 w 1535107"/>
              <a:gd name="connsiteY8" fmla="*/ 2095094 h 3560793"/>
              <a:gd name="connsiteX9" fmla="*/ 248998 w 1535107"/>
              <a:gd name="connsiteY9" fmla="*/ 2601280 h 3560793"/>
              <a:gd name="connsiteX10" fmla="*/ 102041 w 1535107"/>
              <a:gd name="connsiteY10" fmla="*/ 2013451 h 3560793"/>
              <a:gd name="connsiteX11" fmla="*/ 240834 w 1535107"/>
              <a:gd name="connsiteY11" fmla="*/ 1188859 h 3560793"/>
              <a:gd name="connsiteX12" fmla="*/ 200012 w 1535107"/>
              <a:gd name="connsiteY12" fmla="*/ 1417459 h 3560793"/>
              <a:gd name="connsiteX13" fmla="*/ 1081755 w 1535107"/>
              <a:gd name="connsiteY13" fmla="*/ 184651 h 3560793"/>
              <a:gd name="connsiteX14" fmla="*/ 747019 w 1535107"/>
              <a:gd name="connsiteY14" fmla="*/ 633687 h 3560793"/>
              <a:gd name="connsiteX15" fmla="*/ 1073591 w 1535107"/>
              <a:gd name="connsiteY15" fmla="*/ 364266 h 3560793"/>
              <a:gd name="connsiteX16" fmla="*/ 853155 w 1535107"/>
              <a:gd name="connsiteY16" fmla="*/ 666344 h 3560793"/>
              <a:gd name="connsiteX17" fmla="*/ 1530791 w 1535107"/>
              <a:gd name="connsiteY17" fmla="*/ 5037 h 356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5107" h="3560793">
                <a:moveTo>
                  <a:pt x="1530791" y="5037"/>
                </a:moveTo>
                <a:cubicBezTo>
                  <a:pt x="1466837" y="74434"/>
                  <a:pt x="685788" y="852762"/>
                  <a:pt x="469434" y="1082723"/>
                </a:cubicBezTo>
                <a:cubicBezTo>
                  <a:pt x="253080" y="1312684"/>
                  <a:pt x="310230" y="1184776"/>
                  <a:pt x="232669" y="1384801"/>
                </a:cubicBezTo>
                <a:cubicBezTo>
                  <a:pt x="155108" y="1584826"/>
                  <a:pt x="27201" y="2169934"/>
                  <a:pt x="4069" y="2282873"/>
                </a:cubicBezTo>
                <a:cubicBezTo>
                  <a:pt x="-19063" y="2395812"/>
                  <a:pt x="62580" y="2017533"/>
                  <a:pt x="93877" y="2062437"/>
                </a:cubicBezTo>
                <a:cubicBezTo>
                  <a:pt x="125174" y="2107341"/>
                  <a:pt x="151027" y="2311448"/>
                  <a:pt x="191848" y="2552294"/>
                </a:cubicBezTo>
                <a:cubicBezTo>
                  <a:pt x="232669" y="2793141"/>
                  <a:pt x="318394" y="3383691"/>
                  <a:pt x="338805" y="3507516"/>
                </a:cubicBezTo>
                <a:cubicBezTo>
                  <a:pt x="359216" y="3631341"/>
                  <a:pt x="333362" y="3530648"/>
                  <a:pt x="314312" y="3295244"/>
                </a:cubicBezTo>
                <a:cubicBezTo>
                  <a:pt x="295262" y="3059840"/>
                  <a:pt x="235391" y="2210755"/>
                  <a:pt x="224505" y="2095094"/>
                </a:cubicBezTo>
                <a:cubicBezTo>
                  <a:pt x="213619" y="1979433"/>
                  <a:pt x="269409" y="2614887"/>
                  <a:pt x="248998" y="2601280"/>
                </a:cubicBezTo>
                <a:cubicBezTo>
                  <a:pt x="228587" y="2587673"/>
                  <a:pt x="103402" y="2248854"/>
                  <a:pt x="102041" y="2013451"/>
                </a:cubicBezTo>
                <a:cubicBezTo>
                  <a:pt x="100680" y="1778048"/>
                  <a:pt x="224506" y="1288191"/>
                  <a:pt x="240834" y="1188859"/>
                </a:cubicBezTo>
                <a:cubicBezTo>
                  <a:pt x="257162" y="1089527"/>
                  <a:pt x="59858" y="1584827"/>
                  <a:pt x="200012" y="1417459"/>
                </a:cubicBezTo>
                <a:cubicBezTo>
                  <a:pt x="340165" y="1250091"/>
                  <a:pt x="990587" y="315280"/>
                  <a:pt x="1081755" y="184651"/>
                </a:cubicBezTo>
                <a:cubicBezTo>
                  <a:pt x="1172923" y="54022"/>
                  <a:pt x="748380" y="603751"/>
                  <a:pt x="747019" y="633687"/>
                </a:cubicBezTo>
                <a:cubicBezTo>
                  <a:pt x="745658" y="663623"/>
                  <a:pt x="1055902" y="358823"/>
                  <a:pt x="1073591" y="364266"/>
                </a:cubicBezTo>
                <a:cubicBezTo>
                  <a:pt x="1091280" y="369709"/>
                  <a:pt x="778316" y="727576"/>
                  <a:pt x="853155" y="666344"/>
                </a:cubicBezTo>
                <a:cubicBezTo>
                  <a:pt x="927994" y="605112"/>
                  <a:pt x="1594745" y="-64360"/>
                  <a:pt x="1530791" y="5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9745F097-A393-05E8-7B96-5718F49376C5}"/>
              </a:ext>
            </a:extLst>
          </p:cNvPr>
          <p:cNvSpPr/>
          <p:nvPr/>
        </p:nvSpPr>
        <p:spPr>
          <a:xfrm>
            <a:off x="3012544" y="2567517"/>
            <a:ext cx="851211" cy="486019"/>
          </a:xfrm>
          <a:custGeom>
            <a:avLst/>
            <a:gdLst>
              <a:gd name="connsiteX0" fmla="*/ 849163 w 851211"/>
              <a:gd name="connsiteY0" fmla="*/ 4233 h 486019"/>
              <a:gd name="connsiteX1" fmla="*/ 253170 w 851211"/>
              <a:gd name="connsiteY1" fmla="*/ 273654 h 486019"/>
              <a:gd name="connsiteX2" fmla="*/ 77 w 851211"/>
              <a:gd name="connsiteY2" fmla="*/ 485926 h 486019"/>
              <a:gd name="connsiteX3" fmla="*/ 228677 w 851211"/>
              <a:gd name="connsiteY3" fmla="*/ 298147 h 486019"/>
              <a:gd name="connsiteX4" fmla="*/ 440949 w 851211"/>
              <a:gd name="connsiteY4" fmla="*/ 118533 h 486019"/>
              <a:gd name="connsiteX5" fmla="*/ 849163 w 851211"/>
              <a:gd name="connsiteY5" fmla="*/ 4233 h 48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211" h="486019">
                <a:moveTo>
                  <a:pt x="849163" y="4233"/>
                </a:moveTo>
                <a:cubicBezTo>
                  <a:pt x="817867" y="30086"/>
                  <a:pt x="394684" y="193372"/>
                  <a:pt x="253170" y="273654"/>
                </a:cubicBezTo>
                <a:cubicBezTo>
                  <a:pt x="111656" y="353936"/>
                  <a:pt x="4159" y="481844"/>
                  <a:pt x="77" y="485926"/>
                </a:cubicBezTo>
                <a:cubicBezTo>
                  <a:pt x="-4005" y="490008"/>
                  <a:pt x="155198" y="359379"/>
                  <a:pt x="228677" y="298147"/>
                </a:cubicBezTo>
                <a:cubicBezTo>
                  <a:pt x="302156" y="236915"/>
                  <a:pt x="337535" y="159354"/>
                  <a:pt x="440949" y="118533"/>
                </a:cubicBezTo>
                <a:cubicBezTo>
                  <a:pt x="544363" y="77712"/>
                  <a:pt x="880459" y="-21620"/>
                  <a:pt x="849163" y="4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DE98667F-E514-5111-D3C6-87006FBE9251}"/>
              </a:ext>
            </a:extLst>
          </p:cNvPr>
          <p:cNvSpPr/>
          <p:nvPr/>
        </p:nvSpPr>
        <p:spPr>
          <a:xfrm>
            <a:off x="3049978" y="2683820"/>
            <a:ext cx="894266" cy="888736"/>
          </a:xfrm>
          <a:custGeom>
            <a:avLst/>
            <a:gdLst>
              <a:gd name="connsiteX0" fmla="*/ 893372 w 894266"/>
              <a:gd name="connsiteY0" fmla="*/ 2230 h 888736"/>
              <a:gd name="connsiteX1" fmla="*/ 362693 w 894266"/>
              <a:gd name="connsiteY1" fmla="*/ 483923 h 888736"/>
              <a:gd name="connsiteX2" fmla="*/ 3465 w 894266"/>
              <a:gd name="connsiteY2" fmla="*/ 883973 h 888736"/>
              <a:gd name="connsiteX3" fmla="*/ 207572 w 894266"/>
              <a:gd name="connsiteY3" fmla="*/ 663537 h 888736"/>
              <a:gd name="connsiteX4" fmla="*/ 640279 w 894266"/>
              <a:gd name="connsiteY4" fmla="*/ 75709 h 888736"/>
              <a:gd name="connsiteX5" fmla="*/ 3465 w 894266"/>
              <a:gd name="connsiteY5" fmla="*/ 728851 h 888736"/>
              <a:gd name="connsiteX6" fmla="*/ 476993 w 894266"/>
              <a:gd name="connsiteY6" fmla="*/ 320637 h 888736"/>
              <a:gd name="connsiteX7" fmla="*/ 893372 w 894266"/>
              <a:gd name="connsiteY7" fmla="*/ 2230 h 88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266" h="888736">
                <a:moveTo>
                  <a:pt x="893372" y="2230"/>
                </a:moveTo>
                <a:cubicBezTo>
                  <a:pt x="874322" y="29444"/>
                  <a:pt x="511011" y="336966"/>
                  <a:pt x="362693" y="483923"/>
                </a:cubicBezTo>
                <a:cubicBezTo>
                  <a:pt x="214375" y="630880"/>
                  <a:pt x="29318" y="854037"/>
                  <a:pt x="3465" y="883973"/>
                </a:cubicBezTo>
                <a:cubicBezTo>
                  <a:pt x="-22388" y="913909"/>
                  <a:pt x="101436" y="798248"/>
                  <a:pt x="207572" y="663537"/>
                </a:cubicBezTo>
                <a:cubicBezTo>
                  <a:pt x="313708" y="528826"/>
                  <a:pt x="674297" y="64823"/>
                  <a:pt x="640279" y="75709"/>
                </a:cubicBezTo>
                <a:cubicBezTo>
                  <a:pt x="606261" y="86595"/>
                  <a:pt x="30679" y="688030"/>
                  <a:pt x="3465" y="728851"/>
                </a:cubicBezTo>
                <a:cubicBezTo>
                  <a:pt x="-23749" y="769672"/>
                  <a:pt x="331397" y="437658"/>
                  <a:pt x="476993" y="320637"/>
                </a:cubicBezTo>
                <a:cubicBezTo>
                  <a:pt x="622589" y="203616"/>
                  <a:pt x="912422" y="-24984"/>
                  <a:pt x="893372" y="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B651E78D-EEF6-622C-1C2A-33019A34BCB4}"/>
              </a:ext>
            </a:extLst>
          </p:cNvPr>
          <p:cNvSpPr/>
          <p:nvPr/>
        </p:nvSpPr>
        <p:spPr>
          <a:xfrm>
            <a:off x="4004296" y="2633295"/>
            <a:ext cx="318473" cy="1699494"/>
          </a:xfrm>
          <a:custGeom>
            <a:avLst/>
            <a:gdLst>
              <a:gd name="connsiteX0" fmla="*/ 37025 w 318473"/>
              <a:gd name="connsiteY0" fmla="*/ 3769 h 1699494"/>
              <a:gd name="connsiteX1" fmla="*/ 134997 w 318473"/>
              <a:gd name="connsiteY1" fmla="*/ 746719 h 1699494"/>
              <a:gd name="connsiteX2" fmla="*/ 151325 w 318473"/>
              <a:gd name="connsiteY2" fmla="*/ 640584 h 1699494"/>
              <a:gd name="connsiteX3" fmla="*/ 298283 w 318473"/>
              <a:gd name="connsiteY3" fmla="*/ 1579476 h 1699494"/>
              <a:gd name="connsiteX4" fmla="*/ 314611 w 318473"/>
              <a:gd name="connsiteY4" fmla="*/ 1669284 h 1699494"/>
              <a:gd name="connsiteX5" fmla="*/ 273790 w 318473"/>
              <a:gd name="connsiteY5" fmla="*/ 1416191 h 1699494"/>
              <a:gd name="connsiteX6" fmla="*/ 20697 w 318473"/>
              <a:gd name="connsiteY6" fmla="*/ 346669 h 1699494"/>
              <a:gd name="connsiteX7" fmla="*/ 20697 w 318473"/>
              <a:gd name="connsiteY7" fmla="*/ 452805 h 1699494"/>
              <a:gd name="connsiteX8" fmla="*/ 37025 w 318473"/>
              <a:gd name="connsiteY8" fmla="*/ 3769 h 169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73" h="1699494">
                <a:moveTo>
                  <a:pt x="37025" y="3769"/>
                </a:moveTo>
                <a:cubicBezTo>
                  <a:pt x="56075" y="52754"/>
                  <a:pt x="115947" y="640583"/>
                  <a:pt x="134997" y="746719"/>
                </a:cubicBezTo>
                <a:cubicBezTo>
                  <a:pt x="154047" y="852855"/>
                  <a:pt x="124111" y="501791"/>
                  <a:pt x="151325" y="640584"/>
                </a:cubicBezTo>
                <a:cubicBezTo>
                  <a:pt x="178539" y="779377"/>
                  <a:pt x="271069" y="1408026"/>
                  <a:pt x="298283" y="1579476"/>
                </a:cubicBezTo>
                <a:cubicBezTo>
                  <a:pt x="325497" y="1750926"/>
                  <a:pt x="318693" y="1696498"/>
                  <a:pt x="314611" y="1669284"/>
                </a:cubicBezTo>
                <a:cubicBezTo>
                  <a:pt x="310529" y="1642070"/>
                  <a:pt x="322776" y="1636627"/>
                  <a:pt x="273790" y="1416191"/>
                </a:cubicBezTo>
                <a:cubicBezTo>
                  <a:pt x="224804" y="1195755"/>
                  <a:pt x="62879" y="507233"/>
                  <a:pt x="20697" y="346669"/>
                </a:cubicBezTo>
                <a:cubicBezTo>
                  <a:pt x="-21485" y="186105"/>
                  <a:pt x="12533" y="507233"/>
                  <a:pt x="20697" y="452805"/>
                </a:cubicBezTo>
                <a:cubicBezTo>
                  <a:pt x="28861" y="398377"/>
                  <a:pt x="17975" y="-45216"/>
                  <a:pt x="37025" y="3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72B8DD4-11C9-3854-DBDF-74D57EBC0B48}"/>
              </a:ext>
            </a:extLst>
          </p:cNvPr>
          <p:cNvSpPr/>
          <p:nvPr/>
        </p:nvSpPr>
        <p:spPr>
          <a:xfrm>
            <a:off x="3993593" y="2416502"/>
            <a:ext cx="1410514" cy="2436420"/>
          </a:xfrm>
          <a:custGeom>
            <a:avLst/>
            <a:gdLst>
              <a:gd name="connsiteX0" fmla="*/ 6907 w 1410514"/>
              <a:gd name="connsiteY0" fmla="*/ 16455 h 2436420"/>
              <a:gd name="connsiteX1" fmla="*/ 790678 w 1410514"/>
              <a:gd name="connsiteY1" fmla="*/ 1143127 h 2436420"/>
              <a:gd name="connsiteX2" fmla="*/ 684543 w 1410514"/>
              <a:gd name="connsiteY2" fmla="*/ 988005 h 2436420"/>
              <a:gd name="connsiteX3" fmla="*/ 1084593 w 1410514"/>
              <a:gd name="connsiteY3" fmla="*/ 1771777 h 2436420"/>
              <a:gd name="connsiteX4" fmla="*/ 1403000 w 1410514"/>
              <a:gd name="connsiteY4" fmla="*/ 2433084 h 2436420"/>
              <a:gd name="connsiteX5" fmla="*/ 1231550 w 1410514"/>
              <a:gd name="connsiteY5" fmla="*/ 1967719 h 2436420"/>
              <a:gd name="connsiteX6" fmla="*/ 406957 w 1410514"/>
              <a:gd name="connsiteY6" fmla="*/ 710419 h 2436420"/>
              <a:gd name="connsiteX7" fmla="*/ 537586 w 1410514"/>
              <a:gd name="connsiteY7" fmla="*/ 881869 h 2436420"/>
              <a:gd name="connsiteX8" fmla="*/ 415121 w 1410514"/>
              <a:gd name="connsiteY8" fmla="*/ 498148 h 2436420"/>
              <a:gd name="connsiteX9" fmla="*/ 6907 w 1410514"/>
              <a:gd name="connsiteY9" fmla="*/ 16455 h 24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0514" h="2436420">
                <a:moveTo>
                  <a:pt x="6907" y="16455"/>
                </a:moveTo>
                <a:cubicBezTo>
                  <a:pt x="69500" y="123951"/>
                  <a:pt x="677739" y="981202"/>
                  <a:pt x="790678" y="1143127"/>
                </a:cubicBezTo>
                <a:cubicBezTo>
                  <a:pt x="903617" y="1305052"/>
                  <a:pt x="635557" y="883230"/>
                  <a:pt x="684543" y="988005"/>
                </a:cubicBezTo>
                <a:cubicBezTo>
                  <a:pt x="733529" y="1092780"/>
                  <a:pt x="964850" y="1530931"/>
                  <a:pt x="1084593" y="1771777"/>
                </a:cubicBezTo>
                <a:cubicBezTo>
                  <a:pt x="1204336" y="2012623"/>
                  <a:pt x="1378507" y="2400427"/>
                  <a:pt x="1403000" y="2433084"/>
                </a:cubicBezTo>
                <a:cubicBezTo>
                  <a:pt x="1427493" y="2465741"/>
                  <a:pt x="1397557" y="2254830"/>
                  <a:pt x="1231550" y="1967719"/>
                </a:cubicBezTo>
                <a:cubicBezTo>
                  <a:pt x="1065543" y="1680608"/>
                  <a:pt x="522618" y="891394"/>
                  <a:pt x="406957" y="710419"/>
                </a:cubicBezTo>
                <a:cubicBezTo>
                  <a:pt x="291296" y="529444"/>
                  <a:pt x="536225" y="917247"/>
                  <a:pt x="537586" y="881869"/>
                </a:cubicBezTo>
                <a:cubicBezTo>
                  <a:pt x="538947" y="846491"/>
                  <a:pt x="504928" y="638302"/>
                  <a:pt x="415121" y="498148"/>
                </a:cubicBezTo>
                <a:cubicBezTo>
                  <a:pt x="325314" y="357995"/>
                  <a:pt x="-55686" y="-91041"/>
                  <a:pt x="6907" y="16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C203BC93-D4DB-A956-35B7-7482136252DB}"/>
              </a:ext>
            </a:extLst>
          </p:cNvPr>
          <p:cNvSpPr/>
          <p:nvPr/>
        </p:nvSpPr>
        <p:spPr>
          <a:xfrm>
            <a:off x="4269393" y="2348425"/>
            <a:ext cx="2320111" cy="3036968"/>
          </a:xfrm>
          <a:custGeom>
            <a:avLst/>
            <a:gdLst>
              <a:gd name="connsiteX0" fmla="*/ 528 w 2320111"/>
              <a:gd name="connsiteY0" fmla="*/ 2889 h 3036968"/>
              <a:gd name="connsiteX1" fmla="*/ 906764 w 2320111"/>
              <a:gd name="connsiteY1" fmla="*/ 794825 h 3036968"/>
              <a:gd name="connsiteX2" fmla="*/ 1372128 w 2320111"/>
              <a:gd name="connsiteY2" fmla="*/ 1888839 h 3036968"/>
              <a:gd name="connsiteX3" fmla="*/ 1380293 w 2320111"/>
              <a:gd name="connsiteY3" fmla="*/ 1692896 h 3036968"/>
              <a:gd name="connsiteX4" fmla="*/ 2164064 w 2320111"/>
              <a:gd name="connsiteY4" fmla="*/ 2901211 h 3036968"/>
              <a:gd name="connsiteX5" fmla="*/ 2319186 w 2320111"/>
              <a:gd name="connsiteY5" fmla="*/ 2999182 h 3036968"/>
              <a:gd name="connsiteX6" fmla="*/ 2139571 w 2320111"/>
              <a:gd name="connsiteY6" fmla="*/ 2819568 h 3036968"/>
              <a:gd name="connsiteX7" fmla="*/ 1559907 w 2320111"/>
              <a:gd name="connsiteY7" fmla="*/ 2199082 h 3036968"/>
              <a:gd name="connsiteX8" fmla="*/ 1788507 w 2320111"/>
              <a:gd name="connsiteY8" fmla="*/ 2476668 h 3036968"/>
              <a:gd name="connsiteX9" fmla="*/ 1421114 w 2320111"/>
              <a:gd name="connsiteY9" fmla="*/ 1807196 h 3036968"/>
              <a:gd name="connsiteX10" fmla="*/ 947586 w 2320111"/>
              <a:gd name="connsiteY10" fmla="*/ 876468 h 3036968"/>
              <a:gd name="connsiteX11" fmla="*/ 865943 w 2320111"/>
              <a:gd name="connsiteY11" fmla="*/ 688689 h 3036968"/>
              <a:gd name="connsiteX12" fmla="*/ 776136 w 2320111"/>
              <a:gd name="connsiteY12" fmla="*/ 533568 h 3036968"/>
              <a:gd name="connsiteX13" fmla="*/ 528 w 2320111"/>
              <a:gd name="connsiteY13" fmla="*/ 2889 h 303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0111" h="3036968">
                <a:moveTo>
                  <a:pt x="528" y="2889"/>
                </a:moveTo>
                <a:cubicBezTo>
                  <a:pt x="22299" y="46432"/>
                  <a:pt x="678164" y="480500"/>
                  <a:pt x="906764" y="794825"/>
                </a:cubicBezTo>
                <a:cubicBezTo>
                  <a:pt x="1135364" y="1109150"/>
                  <a:pt x="1293207" y="1739161"/>
                  <a:pt x="1372128" y="1888839"/>
                </a:cubicBezTo>
                <a:cubicBezTo>
                  <a:pt x="1451050" y="2038518"/>
                  <a:pt x="1248304" y="1524167"/>
                  <a:pt x="1380293" y="1692896"/>
                </a:cubicBezTo>
                <a:cubicBezTo>
                  <a:pt x="1512282" y="1861625"/>
                  <a:pt x="2007582" y="2683497"/>
                  <a:pt x="2164064" y="2901211"/>
                </a:cubicBezTo>
                <a:cubicBezTo>
                  <a:pt x="2320546" y="3118925"/>
                  <a:pt x="2323268" y="3012789"/>
                  <a:pt x="2319186" y="2999182"/>
                </a:cubicBezTo>
                <a:cubicBezTo>
                  <a:pt x="2315104" y="2985575"/>
                  <a:pt x="2266118" y="2952918"/>
                  <a:pt x="2139571" y="2819568"/>
                </a:cubicBezTo>
                <a:cubicBezTo>
                  <a:pt x="2013025" y="2686218"/>
                  <a:pt x="1618418" y="2256232"/>
                  <a:pt x="1559907" y="2199082"/>
                </a:cubicBezTo>
                <a:cubicBezTo>
                  <a:pt x="1501396" y="2141932"/>
                  <a:pt x="1811639" y="2541982"/>
                  <a:pt x="1788507" y="2476668"/>
                </a:cubicBezTo>
                <a:cubicBezTo>
                  <a:pt x="1765375" y="2411354"/>
                  <a:pt x="1561268" y="2073896"/>
                  <a:pt x="1421114" y="1807196"/>
                </a:cubicBezTo>
                <a:cubicBezTo>
                  <a:pt x="1280961" y="1540496"/>
                  <a:pt x="1040114" y="1062886"/>
                  <a:pt x="947586" y="876468"/>
                </a:cubicBezTo>
                <a:cubicBezTo>
                  <a:pt x="855058" y="690050"/>
                  <a:pt x="894518" y="745839"/>
                  <a:pt x="865943" y="688689"/>
                </a:cubicBezTo>
                <a:cubicBezTo>
                  <a:pt x="837368" y="631539"/>
                  <a:pt x="916289" y="646507"/>
                  <a:pt x="776136" y="533568"/>
                </a:cubicBezTo>
                <a:cubicBezTo>
                  <a:pt x="635983" y="420629"/>
                  <a:pt x="-21243" y="-40654"/>
                  <a:pt x="528" y="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7B86BBDB-AB1A-95FE-666D-839C8EF23079}"/>
              </a:ext>
            </a:extLst>
          </p:cNvPr>
          <p:cNvSpPr/>
          <p:nvPr/>
        </p:nvSpPr>
        <p:spPr>
          <a:xfrm>
            <a:off x="5888582" y="4907846"/>
            <a:ext cx="681260" cy="681930"/>
          </a:xfrm>
          <a:custGeom>
            <a:avLst/>
            <a:gdLst>
              <a:gd name="connsiteX0" fmla="*/ 1043 w 681260"/>
              <a:gd name="connsiteY0" fmla="*/ 704 h 681930"/>
              <a:gd name="connsiteX1" fmla="*/ 467768 w 681260"/>
              <a:gd name="connsiteY1" fmla="*/ 378529 h 681930"/>
              <a:gd name="connsiteX2" fmla="*/ 670968 w 681260"/>
              <a:gd name="connsiteY2" fmla="*/ 661104 h 681930"/>
              <a:gd name="connsiteX3" fmla="*/ 626518 w 681260"/>
              <a:gd name="connsiteY3" fmla="*/ 597604 h 681930"/>
              <a:gd name="connsiteX4" fmla="*/ 413793 w 681260"/>
              <a:gd name="connsiteY4" fmla="*/ 95954 h 681930"/>
              <a:gd name="connsiteX5" fmla="*/ 559843 w 681260"/>
              <a:gd name="connsiteY5" fmla="*/ 372179 h 681930"/>
              <a:gd name="connsiteX6" fmla="*/ 347118 w 681260"/>
              <a:gd name="connsiteY6" fmla="*/ 286454 h 681930"/>
              <a:gd name="connsiteX7" fmla="*/ 1043 w 681260"/>
              <a:gd name="connsiteY7" fmla="*/ 704 h 6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260" h="681930">
                <a:moveTo>
                  <a:pt x="1043" y="704"/>
                </a:moveTo>
                <a:cubicBezTo>
                  <a:pt x="21151" y="16050"/>
                  <a:pt x="356114" y="268462"/>
                  <a:pt x="467768" y="378529"/>
                </a:cubicBezTo>
                <a:cubicBezTo>
                  <a:pt x="579422" y="488596"/>
                  <a:pt x="644510" y="624592"/>
                  <a:pt x="670968" y="661104"/>
                </a:cubicBezTo>
                <a:cubicBezTo>
                  <a:pt x="697426" y="697616"/>
                  <a:pt x="669381" y="691796"/>
                  <a:pt x="626518" y="597604"/>
                </a:cubicBezTo>
                <a:cubicBezTo>
                  <a:pt x="583656" y="503412"/>
                  <a:pt x="424906" y="133525"/>
                  <a:pt x="413793" y="95954"/>
                </a:cubicBezTo>
                <a:cubicBezTo>
                  <a:pt x="402681" y="58383"/>
                  <a:pt x="570955" y="340429"/>
                  <a:pt x="559843" y="372179"/>
                </a:cubicBezTo>
                <a:cubicBezTo>
                  <a:pt x="548731" y="403929"/>
                  <a:pt x="437076" y="347837"/>
                  <a:pt x="347118" y="286454"/>
                </a:cubicBezTo>
                <a:cubicBezTo>
                  <a:pt x="257160" y="225071"/>
                  <a:pt x="-19065" y="-14642"/>
                  <a:pt x="1043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4310CEF5-199B-DF41-8BF5-334DE9BB40D9}"/>
              </a:ext>
            </a:extLst>
          </p:cNvPr>
          <p:cNvSpPr/>
          <p:nvPr/>
        </p:nvSpPr>
        <p:spPr>
          <a:xfrm>
            <a:off x="6012284" y="4824940"/>
            <a:ext cx="522168" cy="1355039"/>
          </a:xfrm>
          <a:custGeom>
            <a:avLst/>
            <a:gdLst>
              <a:gd name="connsiteX0" fmla="*/ 1166 w 522168"/>
              <a:gd name="connsiteY0" fmla="*/ 7410 h 1355039"/>
              <a:gd name="connsiteX1" fmla="*/ 340891 w 522168"/>
              <a:gd name="connsiteY1" fmla="*/ 636060 h 1355039"/>
              <a:gd name="connsiteX2" fmla="*/ 404391 w 522168"/>
              <a:gd name="connsiteY2" fmla="*/ 972610 h 1355039"/>
              <a:gd name="connsiteX3" fmla="*/ 423441 w 522168"/>
              <a:gd name="connsiteY3" fmla="*/ 801160 h 1355039"/>
              <a:gd name="connsiteX4" fmla="*/ 337716 w 522168"/>
              <a:gd name="connsiteY4" fmla="*/ 1344085 h 1355039"/>
              <a:gd name="connsiteX5" fmla="*/ 350416 w 522168"/>
              <a:gd name="connsiteY5" fmla="*/ 1109135 h 1355039"/>
              <a:gd name="connsiteX6" fmla="*/ 518691 w 522168"/>
              <a:gd name="connsiteY6" fmla="*/ 451910 h 1355039"/>
              <a:gd name="connsiteX7" fmla="*/ 458366 w 522168"/>
              <a:gd name="connsiteY7" fmla="*/ 721785 h 1355039"/>
              <a:gd name="connsiteX8" fmla="*/ 388516 w 522168"/>
              <a:gd name="connsiteY8" fmla="*/ 607485 h 1355039"/>
              <a:gd name="connsiteX9" fmla="*/ 296441 w 522168"/>
              <a:gd name="connsiteY9" fmla="*/ 366185 h 1355039"/>
              <a:gd name="connsiteX10" fmla="*/ 293266 w 522168"/>
              <a:gd name="connsiteY10" fmla="*/ 401110 h 1355039"/>
              <a:gd name="connsiteX11" fmla="*/ 353591 w 522168"/>
              <a:gd name="connsiteY11" fmla="*/ 588435 h 1355039"/>
              <a:gd name="connsiteX12" fmla="*/ 232941 w 522168"/>
              <a:gd name="connsiteY12" fmla="*/ 309035 h 1355039"/>
              <a:gd name="connsiteX13" fmla="*/ 1166 w 522168"/>
              <a:gd name="connsiteY13" fmla="*/ 7410 h 135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168" h="1355039">
                <a:moveTo>
                  <a:pt x="1166" y="7410"/>
                </a:moveTo>
                <a:cubicBezTo>
                  <a:pt x="19158" y="61914"/>
                  <a:pt x="273687" y="475193"/>
                  <a:pt x="340891" y="636060"/>
                </a:cubicBezTo>
                <a:cubicBezTo>
                  <a:pt x="408095" y="796927"/>
                  <a:pt x="390633" y="945093"/>
                  <a:pt x="404391" y="972610"/>
                </a:cubicBezTo>
                <a:cubicBezTo>
                  <a:pt x="418149" y="1000127"/>
                  <a:pt x="434554" y="739247"/>
                  <a:pt x="423441" y="801160"/>
                </a:cubicBezTo>
                <a:cubicBezTo>
                  <a:pt x="412328" y="863073"/>
                  <a:pt x="349887" y="1292756"/>
                  <a:pt x="337716" y="1344085"/>
                </a:cubicBezTo>
                <a:cubicBezTo>
                  <a:pt x="325545" y="1395414"/>
                  <a:pt x="320254" y="1257831"/>
                  <a:pt x="350416" y="1109135"/>
                </a:cubicBezTo>
                <a:cubicBezTo>
                  <a:pt x="380578" y="960439"/>
                  <a:pt x="500699" y="516468"/>
                  <a:pt x="518691" y="451910"/>
                </a:cubicBezTo>
                <a:cubicBezTo>
                  <a:pt x="536683" y="387352"/>
                  <a:pt x="480062" y="695856"/>
                  <a:pt x="458366" y="721785"/>
                </a:cubicBezTo>
                <a:cubicBezTo>
                  <a:pt x="436670" y="747714"/>
                  <a:pt x="415503" y="666752"/>
                  <a:pt x="388516" y="607485"/>
                </a:cubicBezTo>
                <a:cubicBezTo>
                  <a:pt x="361529" y="548218"/>
                  <a:pt x="312316" y="400581"/>
                  <a:pt x="296441" y="366185"/>
                </a:cubicBezTo>
                <a:cubicBezTo>
                  <a:pt x="280566" y="331789"/>
                  <a:pt x="283741" y="364068"/>
                  <a:pt x="293266" y="401110"/>
                </a:cubicBezTo>
                <a:cubicBezTo>
                  <a:pt x="302791" y="438152"/>
                  <a:pt x="363645" y="603781"/>
                  <a:pt x="353591" y="588435"/>
                </a:cubicBezTo>
                <a:cubicBezTo>
                  <a:pt x="343537" y="573089"/>
                  <a:pt x="287445" y="404285"/>
                  <a:pt x="232941" y="309035"/>
                </a:cubicBezTo>
                <a:cubicBezTo>
                  <a:pt x="178437" y="213785"/>
                  <a:pt x="-16826" y="-47094"/>
                  <a:pt x="1166" y="7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218F6D5C-3315-2C2B-6214-252B6BC25320}"/>
              </a:ext>
            </a:extLst>
          </p:cNvPr>
          <p:cNvSpPr/>
          <p:nvPr/>
        </p:nvSpPr>
        <p:spPr>
          <a:xfrm>
            <a:off x="4371803" y="2283839"/>
            <a:ext cx="911216" cy="182296"/>
          </a:xfrm>
          <a:custGeom>
            <a:avLst/>
            <a:gdLst>
              <a:gd name="connsiteX0" fmla="*/ 172 w 911216"/>
              <a:gd name="connsiteY0" fmla="*/ 56136 h 182296"/>
              <a:gd name="connsiteX1" fmla="*/ 527222 w 911216"/>
              <a:gd name="connsiteY1" fmla="*/ 43436 h 182296"/>
              <a:gd name="connsiteX2" fmla="*/ 895522 w 911216"/>
              <a:gd name="connsiteY2" fmla="*/ 176786 h 182296"/>
              <a:gd name="connsiteX3" fmla="*/ 822497 w 911216"/>
              <a:gd name="connsiteY3" fmla="*/ 141861 h 182296"/>
              <a:gd name="connsiteX4" fmla="*/ 631997 w 911216"/>
              <a:gd name="connsiteY4" fmla="*/ 5336 h 182296"/>
              <a:gd name="connsiteX5" fmla="*/ 327197 w 911216"/>
              <a:gd name="connsiteY5" fmla="*/ 30736 h 182296"/>
              <a:gd name="connsiteX6" fmla="*/ 584372 w 911216"/>
              <a:gd name="connsiteY6" fmla="*/ 59311 h 182296"/>
              <a:gd name="connsiteX7" fmla="*/ 172 w 911216"/>
              <a:gd name="connsiteY7" fmla="*/ 56136 h 1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216" h="182296">
                <a:moveTo>
                  <a:pt x="172" y="56136"/>
                </a:moveTo>
                <a:cubicBezTo>
                  <a:pt x="-9353" y="53490"/>
                  <a:pt x="377997" y="23328"/>
                  <a:pt x="527222" y="43436"/>
                </a:cubicBezTo>
                <a:cubicBezTo>
                  <a:pt x="676447" y="63544"/>
                  <a:pt x="846310" y="160382"/>
                  <a:pt x="895522" y="176786"/>
                </a:cubicBezTo>
                <a:cubicBezTo>
                  <a:pt x="944735" y="193190"/>
                  <a:pt x="866418" y="170436"/>
                  <a:pt x="822497" y="141861"/>
                </a:cubicBezTo>
                <a:cubicBezTo>
                  <a:pt x="778576" y="113286"/>
                  <a:pt x="714547" y="23857"/>
                  <a:pt x="631997" y="5336"/>
                </a:cubicBezTo>
                <a:cubicBezTo>
                  <a:pt x="549447" y="-13185"/>
                  <a:pt x="335135" y="21740"/>
                  <a:pt x="327197" y="30736"/>
                </a:cubicBezTo>
                <a:cubicBezTo>
                  <a:pt x="319260" y="39732"/>
                  <a:pt x="636759" y="56136"/>
                  <a:pt x="584372" y="59311"/>
                </a:cubicBezTo>
                <a:cubicBezTo>
                  <a:pt x="531985" y="62486"/>
                  <a:pt x="9697" y="58782"/>
                  <a:pt x="172" y="56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A24DD8BA-E9FF-673B-A931-E6BB4B52A75E}"/>
              </a:ext>
            </a:extLst>
          </p:cNvPr>
          <p:cNvSpPr/>
          <p:nvPr/>
        </p:nvSpPr>
        <p:spPr>
          <a:xfrm>
            <a:off x="5083175" y="2346325"/>
            <a:ext cx="786106" cy="1175341"/>
          </a:xfrm>
          <a:custGeom>
            <a:avLst/>
            <a:gdLst>
              <a:gd name="connsiteX0" fmla="*/ 0 w 786106"/>
              <a:gd name="connsiteY0" fmla="*/ 0 h 1175341"/>
              <a:gd name="connsiteX1" fmla="*/ 736600 w 786106"/>
              <a:gd name="connsiteY1" fmla="*/ 1104900 h 1175341"/>
              <a:gd name="connsiteX2" fmla="*/ 679450 w 786106"/>
              <a:gd name="connsiteY2" fmla="*/ 1009650 h 1175341"/>
              <a:gd name="connsiteX3" fmla="*/ 361950 w 786106"/>
              <a:gd name="connsiteY3" fmla="*/ 571500 h 1175341"/>
              <a:gd name="connsiteX4" fmla="*/ 447675 w 786106"/>
              <a:gd name="connsiteY4" fmla="*/ 711200 h 1175341"/>
              <a:gd name="connsiteX5" fmla="*/ 0 w 786106"/>
              <a:gd name="connsiteY5" fmla="*/ 0 h 117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106" h="1175341">
                <a:moveTo>
                  <a:pt x="0" y="0"/>
                </a:moveTo>
                <a:lnTo>
                  <a:pt x="736600" y="1104900"/>
                </a:lnTo>
                <a:cubicBezTo>
                  <a:pt x="849842" y="1273175"/>
                  <a:pt x="741892" y="1098550"/>
                  <a:pt x="679450" y="1009650"/>
                </a:cubicBezTo>
                <a:cubicBezTo>
                  <a:pt x="617008" y="920750"/>
                  <a:pt x="400579" y="621242"/>
                  <a:pt x="361950" y="571500"/>
                </a:cubicBezTo>
                <a:cubicBezTo>
                  <a:pt x="323321" y="521758"/>
                  <a:pt x="447675" y="711200"/>
                  <a:pt x="447675" y="711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0CC88CF5-6E29-B21D-FF77-86755206CED8}"/>
              </a:ext>
            </a:extLst>
          </p:cNvPr>
          <p:cNvSpPr/>
          <p:nvPr/>
        </p:nvSpPr>
        <p:spPr>
          <a:xfrm>
            <a:off x="6237011" y="3585947"/>
            <a:ext cx="423265" cy="1366296"/>
          </a:xfrm>
          <a:custGeom>
            <a:avLst/>
            <a:gdLst>
              <a:gd name="connsiteX0" fmla="*/ 5039 w 423265"/>
              <a:gd name="connsiteY0" fmla="*/ 11328 h 1366296"/>
              <a:gd name="connsiteX1" fmla="*/ 411439 w 423265"/>
              <a:gd name="connsiteY1" fmla="*/ 1322603 h 1366296"/>
              <a:gd name="connsiteX2" fmla="*/ 322539 w 423265"/>
              <a:gd name="connsiteY2" fmla="*/ 1078128 h 1366296"/>
              <a:gd name="connsiteX3" fmla="*/ 68539 w 423265"/>
              <a:gd name="connsiteY3" fmla="*/ 370103 h 1366296"/>
              <a:gd name="connsiteX4" fmla="*/ 176489 w 423265"/>
              <a:gd name="connsiteY4" fmla="*/ 668553 h 1366296"/>
              <a:gd name="connsiteX5" fmla="*/ 5039 w 423265"/>
              <a:gd name="connsiteY5" fmla="*/ 11328 h 136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65" h="1366296">
                <a:moveTo>
                  <a:pt x="5039" y="11328"/>
                </a:moveTo>
                <a:cubicBezTo>
                  <a:pt x="44197" y="120336"/>
                  <a:pt x="358522" y="1144803"/>
                  <a:pt x="411439" y="1322603"/>
                </a:cubicBezTo>
                <a:cubicBezTo>
                  <a:pt x="464356" y="1500403"/>
                  <a:pt x="322539" y="1078128"/>
                  <a:pt x="322539" y="1078128"/>
                </a:cubicBezTo>
                <a:lnTo>
                  <a:pt x="68539" y="370103"/>
                </a:lnTo>
                <a:cubicBezTo>
                  <a:pt x="44197" y="301841"/>
                  <a:pt x="185485" y="722528"/>
                  <a:pt x="176489" y="668553"/>
                </a:cubicBezTo>
                <a:cubicBezTo>
                  <a:pt x="167493" y="614578"/>
                  <a:pt x="-34119" y="-97680"/>
                  <a:pt x="5039" y="11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403067CF-310C-EB77-A032-4071D3600520}"/>
              </a:ext>
            </a:extLst>
          </p:cNvPr>
          <p:cNvSpPr/>
          <p:nvPr/>
        </p:nvSpPr>
        <p:spPr>
          <a:xfrm>
            <a:off x="6503107" y="3814646"/>
            <a:ext cx="305485" cy="1254732"/>
          </a:xfrm>
          <a:custGeom>
            <a:avLst/>
            <a:gdLst>
              <a:gd name="connsiteX0" fmla="*/ 2468 w 305485"/>
              <a:gd name="connsiteY0" fmla="*/ 1704 h 1254732"/>
              <a:gd name="connsiteX1" fmla="*/ 135818 w 305485"/>
              <a:gd name="connsiteY1" fmla="*/ 681154 h 1254732"/>
              <a:gd name="connsiteX2" fmla="*/ 285043 w 305485"/>
              <a:gd name="connsiteY2" fmla="*/ 1211379 h 1254732"/>
              <a:gd name="connsiteX3" fmla="*/ 275518 w 305485"/>
              <a:gd name="connsiteY3" fmla="*/ 1132004 h 1254732"/>
              <a:gd name="connsiteX4" fmla="*/ 21518 w 305485"/>
              <a:gd name="connsiteY4" fmla="*/ 404929 h 1254732"/>
              <a:gd name="connsiteX5" fmla="*/ 46918 w 305485"/>
              <a:gd name="connsiteY5" fmla="*/ 484304 h 1254732"/>
              <a:gd name="connsiteX6" fmla="*/ 2468 w 305485"/>
              <a:gd name="connsiteY6" fmla="*/ 1704 h 125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485" h="1254732">
                <a:moveTo>
                  <a:pt x="2468" y="1704"/>
                </a:moveTo>
                <a:cubicBezTo>
                  <a:pt x="17285" y="34512"/>
                  <a:pt x="88722" y="479542"/>
                  <a:pt x="135818" y="681154"/>
                </a:cubicBezTo>
                <a:cubicBezTo>
                  <a:pt x="182914" y="882766"/>
                  <a:pt x="261760" y="1136237"/>
                  <a:pt x="285043" y="1211379"/>
                </a:cubicBezTo>
                <a:cubicBezTo>
                  <a:pt x="308326" y="1286521"/>
                  <a:pt x="319439" y="1266412"/>
                  <a:pt x="275518" y="1132004"/>
                </a:cubicBezTo>
                <a:cubicBezTo>
                  <a:pt x="231597" y="997596"/>
                  <a:pt x="59618" y="512879"/>
                  <a:pt x="21518" y="404929"/>
                </a:cubicBezTo>
                <a:cubicBezTo>
                  <a:pt x="-16582" y="296979"/>
                  <a:pt x="49564" y="548862"/>
                  <a:pt x="46918" y="484304"/>
                </a:cubicBezTo>
                <a:cubicBezTo>
                  <a:pt x="44272" y="419746"/>
                  <a:pt x="-12349" y="-31104"/>
                  <a:pt x="2468" y="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57DBB591-E76B-0884-A667-08128EE6B616}"/>
              </a:ext>
            </a:extLst>
          </p:cNvPr>
          <p:cNvSpPr/>
          <p:nvPr/>
        </p:nvSpPr>
        <p:spPr>
          <a:xfrm>
            <a:off x="6483570" y="4547340"/>
            <a:ext cx="398923" cy="901821"/>
          </a:xfrm>
          <a:custGeom>
            <a:avLst/>
            <a:gdLst>
              <a:gd name="connsiteX0" fmla="*/ 2955 w 398923"/>
              <a:gd name="connsiteY0" fmla="*/ 5610 h 901821"/>
              <a:gd name="connsiteX1" fmla="*/ 266480 w 398923"/>
              <a:gd name="connsiteY1" fmla="*/ 761260 h 901821"/>
              <a:gd name="connsiteX2" fmla="*/ 256955 w 398923"/>
              <a:gd name="connsiteY2" fmla="*/ 650135 h 901821"/>
              <a:gd name="connsiteX3" fmla="*/ 393480 w 398923"/>
              <a:gd name="connsiteY3" fmla="*/ 900960 h 901821"/>
              <a:gd name="connsiteX4" fmla="*/ 368080 w 398923"/>
              <a:gd name="connsiteY4" fmla="*/ 710460 h 901821"/>
              <a:gd name="connsiteX5" fmla="*/ 333155 w 398923"/>
              <a:gd name="connsiteY5" fmla="*/ 170710 h 901821"/>
              <a:gd name="connsiteX6" fmla="*/ 364905 w 398923"/>
              <a:gd name="connsiteY6" fmla="*/ 821585 h 901821"/>
              <a:gd name="connsiteX7" fmla="*/ 266480 w 398923"/>
              <a:gd name="connsiteY7" fmla="*/ 700935 h 901821"/>
              <a:gd name="connsiteX8" fmla="*/ 133130 w 398923"/>
              <a:gd name="connsiteY8" fmla="*/ 431060 h 901821"/>
              <a:gd name="connsiteX9" fmla="*/ 2955 w 398923"/>
              <a:gd name="connsiteY9" fmla="*/ 5610 h 90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923" h="901821">
                <a:moveTo>
                  <a:pt x="2955" y="5610"/>
                </a:moveTo>
                <a:cubicBezTo>
                  <a:pt x="25180" y="60643"/>
                  <a:pt x="224147" y="653839"/>
                  <a:pt x="266480" y="761260"/>
                </a:cubicBezTo>
                <a:cubicBezTo>
                  <a:pt x="308813" y="868681"/>
                  <a:pt x="235788" y="626852"/>
                  <a:pt x="256955" y="650135"/>
                </a:cubicBezTo>
                <a:cubicBezTo>
                  <a:pt x="278122" y="673418"/>
                  <a:pt x="374959" y="890906"/>
                  <a:pt x="393480" y="900960"/>
                </a:cubicBezTo>
                <a:cubicBezTo>
                  <a:pt x="412001" y="911014"/>
                  <a:pt x="378134" y="832168"/>
                  <a:pt x="368080" y="710460"/>
                </a:cubicBezTo>
                <a:cubicBezTo>
                  <a:pt x="358026" y="588752"/>
                  <a:pt x="333684" y="152189"/>
                  <a:pt x="333155" y="170710"/>
                </a:cubicBezTo>
                <a:cubicBezTo>
                  <a:pt x="332626" y="189231"/>
                  <a:pt x="376017" y="733214"/>
                  <a:pt x="364905" y="821585"/>
                </a:cubicBezTo>
                <a:cubicBezTo>
                  <a:pt x="353793" y="909956"/>
                  <a:pt x="305109" y="766022"/>
                  <a:pt x="266480" y="700935"/>
                </a:cubicBezTo>
                <a:cubicBezTo>
                  <a:pt x="227851" y="635848"/>
                  <a:pt x="176522" y="546418"/>
                  <a:pt x="133130" y="431060"/>
                </a:cubicBezTo>
                <a:cubicBezTo>
                  <a:pt x="89738" y="315702"/>
                  <a:pt x="-19270" y="-49423"/>
                  <a:pt x="2955" y="5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E6BEE392-0E06-EAA9-F015-006B6AB61D04}"/>
              </a:ext>
            </a:extLst>
          </p:cNvPr>
          <p:cNvSpPr/>
          <p:nvPr/>
        </p:nvSpPr>
        <p:spPr>
          <a:xfrm>
            <a:off x="3287164" y="6213268"/>
            <a:ext cx="78031" cy="397624"/>
          </a:xfrm>
          <a:custGeom>
            <a:avLst/>
            <a:gdLst>
              <a:gd name="connsiteX0" fmla="*/ 5311 w 78031"/>
              <a:gd name="connsiteY0" fmla="*/ 207 h 397624"/>
              <a:gd name="connsiteX1" fmla="*/ 5311 w 78031"/>
              <a:gd name="connsiteY1" fmla="*/ 209757 h 397624"/>
              <a:gd name="connsiteX2" fmla="*/ 71986 w 78031"/>
              <a:gd name="connsiteY2" fmla="*/ 390732 h 397624"/>
              <a:gd name="connsiteX3" fmla="*/ 68811 w 78031"/>
              <a:gd name="connsiteY3" fmla="*/ 349457 h 397624"/>
              <a:gd name="connsiteX4" fmla="*/ 18011 w 78031"/>
              <a:gd name="connsiteY4" fmla="*/ 251032 h 397624"/>
              <a:gd name="connsiteX5" fmla="*/ 14836 w 78031"/>
              <a:gd name="connsiteY5" fmla="*/ 171657 h 397624"/>
              <a:gd name="connsiteX6" fmla="*/ 5311 w 78031"/>
              <a:gd name="connsiteY6" fmla="*/ 207 h 39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31" h="397624">
                <a:moveTo>
                  <a:pt x="5311" y="207"/>
                </a:moveTo>
                <a:cubicBezTo>
                  <a:pt x="3723" y="6557"/>
                  <a:pt x="-5802" y="144669"/>
                  <a:pt x="5311" y="209757"/>
                </a:cubicBezTo>
                <a:cubicBezTo>
                  <a:pt x="16424" y="274845"/>
                  <a:pt x="61403" y="367449"/>
                  <a:pt x="71986" y="390732"/>
                </a:cubicBezTo>
                <a:cubicBezTo>
                  <a:pt x="82569" y="414015"/>
                  <a:pt x="77807" y="372740"/>
                  <a:pt x="68811" y="349457"/>
                </a:cubicBezTo>
                <a:cubicBezTo>
                  <a:pt x="59815" y="326174"/>
                  <a:pt x="27007" y="280665"/>
                  <a:pt x="18011" y="251032"/>
                </a:cubicBezTo>
                <a:cubicBezTo>
                  <a:pt x="9015" y="221399"/>
                  <a:pt x="16953" y="208169"/>
                  <a:pt x="14836" y="171657"/>
                </a:cubicBezTo>
                <a:cubicBezTo>
                  <a:pt x="12719" y="135145"/>
                  <a:pt x="6899" y="-6143"/>
                  <a:pt x="5311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8909669-5C0D-7538-043C-D46297BC07F3}"/>
              </a:ext>
            </a:extLst>
          </p:cNvPr>
          <p:cNvSpPr/>
          <p:nvPr/>
        </p:nvSpPr>
        <p:spPr>
          <a:xfrm>
            <a:off x="5387964" y="6067425"/>
            <a:ext cx="92632" cy="241300"/>
          </a:xfrm>
          <a:custGeom>
            <a:avLst/>
            <a:gdLst>
              <a:gd name="connsiteX0" fmla="*/ 11 w 92632"/>
              <a:gd name="connsiteY0" fmla="*/ 0 h 241300"/>
              <a:gd name="connsiteX1" fmla="*/ 82561 w 92632"/>
              <a:gd name="connsiteY1" fmla="*/ 152400 h 241300"/>
              <a:gd name="connsiteX2" fmla="*/ 85736 w 92632"/>
              <a:gd name="connsiteY2" fmla="*/ 241300 h 241300"/>
              <a:gd name="connsiteX3" fmla="*/ 88911 w 92632"/>
              <a:gd name="connsiteY3" fmla="*/ 152400 h 241300"/>
              <a:gd name="connsiteX4" fmla="*/ 11 w 92632"/>
              <a:gd name="connsiteY4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32" h="241300">
                <a:moveTo>
                  <a:pt x="11" y="0"/>
                </a:moveTo>
                <a:cubicBezTo>
                  <a:pt x="-1047" y="0"/>
                  <a:pt x="68274" y="112183"/>
                  <a:pt x="82561" y="152400"/>
                </a:cubicBezTo>
                <a:cubicBezTo>
                  <a:pt x="96848" y="192617"/>
                  <a:pt x="84678" y="241300"/>
                  <a:pt x="85736" y="241300"/>
                </a:cubicBezTo>
                <a:cubicBezTo>
                  <a:pt x="86794" y="241300"/>
                  <a:pt x="98436" y="191558"/>
                  <a:pt x="88911" y="152400"/>
                </a:cubicBezTo>
                <a:cubicBezTo>
                  <a:pt x="79386" y="113242"/>
                  <a:pt x="1069" y="0"/>
                  <a:pt x="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3BF8F974-97AF-8626-3D62-E8249CF098EE}"/>
              </a:ext>
            </a:extLst>
          </p:cNvPr>
          <p:cNvSpPr/>
          <p:nvPr/>
        </p:nvSpPr>
        <p:spPr>
          <a:xfrm>
            <a:off x="5667350" y="5606799"/>
            <a:ext cx="76225" cy="187914"/>
          </a:xfrm>
          <a:custGeom>
            <a:avLst/>
            <a:gdLst>
              <a:gd name="connsiteX0" fmla="*/ 76225 w 76225"/>
              <a:gd name="connsiteY0" fmla="*/ 251 h 187914"/>
              <a:gd name="connsiteX1" fmla="*/ 6375 w 76225"/>
              <a:gd name="connsiteY1" fmla="*/ 114551 h 187914"/>
              <a:gd name="connsiteX2" fmla="*/ 3200 w 76225"/>
              <a:gd name="connsiteY2" fmla="*/ 187576 h 187914"/>
              <a:gd name="connsiteX3" fmla="*/ 6375 w 76225"/>
              <a:gd name="connsiteY3" fmla="*/ 85976 h 187914"/>
              <a:gd name="connsiteX4" fmla="*/ 76225 w 76225"/>
              <a:gd name="connsiteY4" fmla="*/ 251 h 18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5" h="187914">
                <a:moveTo>
                  <a:pt x="76225" y="251"/>
                </a:moveTo>
                <a:cubicBezTo>
                  <a:pt x="76225" y="5013"/>
                  <a:pt x="18546" y="83330"/>
                  <a:pt x="6375" y="114551"/>
                </a:cubicBezTo>
                <a:cubicBezTo>
                  <a:pt x="-5796" y="145772"/>
                  <a:pt x="3200" y="192338"/>
                  <a:pt x="3200" y="187576"/>
                </a:cubicBezTo>
                <a:cubicBezTo>
                  <a:pt x="3200" y="182814"/>
                  <a:pt x="-3150" y="112434"/>
                  <a:pt x="6375" y="85976"/>
                </a:cubicBezTo>
                <a:cubicBezTo>
                  <a:pt x="15900" y="59518"/>
                  <a:pt x="76225" y="-4511"/>
                  <a:pt x="76225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5D493DB9-CC79-1A4D-3766-8405CE45832D}"/>
              </a:ext>
            </a:extLst>
          </p:cNvPr>
          <p:cNvSpPr/>
          <p:nvPr/>
        </p:nvSpPr>
        <p:spPr>
          <a:xfrm>
            <a:off x="5708480" y="5390993"/>
            <a:ext cx="127986" cy="200350"/>
          </a:xfrm>
          <a:custGeom>
            <a:avLst/>
            <a:gdLst>
              <a:gd name="connsiteX0" fmla="*/ 170 w 127986"/>
              <a:gd name="connsiteY0" fmla="*/ 157 h 200350"/>
              <a:gd name="connsiteX1" fmla="*/ 92245 w 127986"/>
              <a:gd name="connsiteY1" fmla="*/ 92232 h 200350"/>
              <a:gd name="connsiteX2" fmla="*/ 123995 w 127986"/>
              <a:gd name="connsiteY2" fmla="*/ 200182 h 200350"/>
              <a:gd name="connsiteX3" fmla="*/ 117645 w 127986"/>
              <a:gd name="connsiteY3" fmla="*/ 114457 h 200350"/>
              <a:gd name="connsiteX4" fmla="*/ 170 w 127986"/>
              <a:gd name="connsiteY4" fmla="*/ 157 h 2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86" h="200350">
                <a:moveTo>
                  <a:pt x="170" y="157"/>
                </a:moveTo>
                <a:cubicBezTo>
                  <a:pt x="-4063" y="-3547"/>
                  <a:pt x="71608" y="58895"/>
                  <a:pt x="92245" y="92232"/>
                </a:cubicBezTo>
                <a:cubicBezTo>
                  <a:pt x="112883" y="125570"/>
                  <a:pt x="119762" y="196478"/>
                  <a:pt x="123995" y="200182"/>
                </a:cubicBezTo>
                <a:cubicBezTo>
                  <a:pt x="128228" y="203886"/>
                  <a:pt x="132462" y="145678"/>
                  <a:pt x="117645" y="114457"/>
                </a:cubicBezTo>
                <a:cubicBezTo>
                  <a:pt x="102828" y="83236"/>
                  <a:pt x="4403" y="3861"/>
                  <a:pt x="170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E09F70DF-D064-8CEA-6571-42B7B602780F}"/>
              </a:ext>
            </a:extLst>
          </p:cNvPr>
          <p:cNvSpPr/>
          <p:nvPr/>
        </p:nvSpPr>
        <p:spPr>
          <a:xfrm>
            <a:off x="2977109" y="5138131"/>
            <a:ext cx="103066" cy="235604"/>
          </a:xfrm>
          <a:custGeom>
            <a:avLst/>
            <a:gdLst>
              <a:gd name="connsiteX0" fmla="*/ 102641 w 103066"/>
              <a:gd name="connsiteY0" fmla="*/ 2194 h 235604"/>
              <a:gd name="connsiteX1" fmla="*/ 4216 w 103066"/>
              <a:gd name="connsiteY1" fmla="*/ 230794 h 235604"/>
              <a:gd name="connsiteX2" fmla="*/ 20091 w 103066"/>
              <a:gd name="connsiteY2" fmla="*/ 154594 h 235604"/>
              <a:gd name="connsiteX3" fmla="*/ 39141 w 103066"/>
              <a:gd name="connsiteY3" fmla="*/ 116494 h 235604"/>
              <a:gd name="connsiteX4" fmla="*/ 102641 w 103066"/>
              <a:gd name="connsiteY4" fmla="*/ 2194 h 23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66" h="235604">
                <a:moveTo>
                  <a:pt x="102641" y="2194"/>
                </a:moveTo>
                <a:cubicBezTo>
                  <a:pt x="96820" y="21244"/>
                  <a:pt x="17974" y="205394"/>
                  <a:pt x="4216" y="230794"/>
                </a:cubicBezTo>
                <a:cubicBezTo>
                  <a:pt x="-9542" y="256194"/>
                  <a:pt x="14270" y="173644"/>
                  <a:pt x="20091" y="154594"/>
                </a:cubicBezTo>
                <a:cubicBezTo>
                  <a:pt x="25912" y="135544"/>
                  <a:pt x="25383" y="139248"/>
                  <a:pt x="39141" y="116494"/>
                </a:cubicBezTo>
                <a:cubicBezTo>
                  <a:pt x="52899" y="93740"/>
                  <a:pt x="108462" y="-16856"/>
                  <a:pt x="102641" y="2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7B64A2F0-76ED-4F8F-4209-5B27B32656D4}"/>
              </a:ext>
            </a:extLst>
          </p:cNvPr>
          <p:cNvSpPr/>
          <p:nvPr/>
        </p:nvSpPr>
        <p:spPr>
          <a:xfrm>
            <a:off x="3689181" y="5995486"/>
            <a:ext cx="149742" cy="88137"/>
          </a:xfrm>
          <a:custGeom>
            <a:avLst/>
            <a:gdLst>
              <a:gd name="connsiteX0" fmla="*/ 169 w 149742"/>
              <a:gd name="connsiteY0" fmla="*/ 87814 h 88137"/>
              <a:gd name="connsiteX1" fmla="*/ 143044 w 149742"/>
              <a:gd name="connsiteY1" fmla="*/ 2089 h 88137"/>
              <a:gd name="connsiteX2" fmla="*/ 114469 w 149742"/>
              <a:gd name="connsiteY2" fmla="*/ 30664 h 88137"/>
              <a:gd name="connsiteX3" fmla="*/ 169 w 149742"/>
              <a:gd name="connsiteY3" fmla="*/ 87814 h 8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42" h="88137">
                <a:moveTo>
                  <a:pt x="169" y="87814"/>
                </a:moveTo>
                <a:cubicBezTo>
                  <a:pt x="4931" y="83052"/>
                  <a:pt x="123994" y="11614"/>
                  <a:pt x="143044" y="2089"/>
                </a:cubicBezTo>
                <a:cubicBezTo>
                  <a:pt x="162094" y="-7436"/>
                  <a:pt x="136694" y="17964"/>
                  <a:pt x="114469" y="30664"/>
                </a:cubicBezTo>
                <a:cubicBezTo>
                  <a:pt x="92244" y="43364"/>
                  <a:pt x="-4593" y="92576"/>
                  <a:pt x="169" y="87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523FB6BE-078A-0641-68E3-D0D863C58EC0}"/>
              </a:ext>
            </a:extLst>
          </p:cNvPr>
          <p:cNvSpPr/>
          <p:nvPr/>
        </p:nvSpPr>
        <p:spPr>
          <a:xfrm>
            <a:off x="3394765" y="5622725"/>
            <a:ext cx="46940" cy="130724"/>
          </a:xfrm>
          <a:custGeom>
            <a:avLst/>
            <a:gdLst>
              <a:gd name="connsiteX0" fmla="*/ 46935 w 46940"/>
              <a:gd name="connsiteY0" fmla="*/ 200 h 130724"/>
              <a:gd name="connsiteX1" fmla="*/ 2485 w 46940"/>
              <a:gd name="connsiteY1" fmla="*/ 85925 h 130724"/>
              <a:gd name="connsiteX2" fmla="*/ 5660 w 46940"/>
              <a:gd name="connsiteY2" fmla="*/ 130375 h 130724"/>
              <a:gd name="connsiteX3" fmla="*/ 5660 w 46940"/>
              <a:gd name="connsiteY3" fmla="*/ 63700 h 130724"/>
              <a:gd name="connsiteX4" fmla="*/ 46935 w 46940"/>
              <a:gd name="connsiteY4" fmla="*/ 200 h 13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40" h="130724">
                <a:moveTo>
                  <a:pt x="46935" y="200"/>
                </a:moveTo>
                <a:cubicBezTo>
                  <a:pt x="46406" y="3904"/>
                  <a:pt x="9364" y="64229"/>
                  <a:pt x="2485" y="85925"/>
                </a:cubicBezTo>
                <a:cubicBezTo>
                  <a:pt x="-4394" y="107621"/>
                  <a:pt x="5131" y="134079"/>
                  <a:pt x="5660" y="130375"/>
                </a:cubicBezTo>
                <a:cubicBezTo>
                  <a:pt x="6189" y="126671"/>
                  <a:pt x="368" y="82221"/>
                  <a:pt x="5660" y="63700"/>
                </a:cubicBezTo>
                <a:cubicBezTo>
                  <a:pt x="10952" y="45179"/>
                  <a:pt x="47464" y="-3504"/>
                  <a:pt x="46935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D0F181E5-E682-7C11-FC60-6A8D49F6C755}"/>
              </a:ext>
            </a:extLst>
          </p:cNvPr>
          <p:cNvSpPr/>
          <p:nvPr/>
        </p:nvSpPr>
        <p:spPr>
          <a:xfrm>
            <a:off x="5305225" y="5375103"/>
            <a:ext cx="216398" cy="45420"/>
          </a:xfrm>
          <a:custGeom>
            <a:avLst/>
            <a:gdLst>
              <a:gd name="connsiteX0" fmla="*/ 200 w 216398"/>
              <a:gd name="connsiteY0" fmla="*/ 172 h 45420"/>
              <a:gd name="connsiteX1" fmla="*/ 206575 w 216398"/>
              <a:gd name="connsiteY1" fmla="*/ 44622 h 45420"/>
              <a:gd name="connsiteX2" fmla="*/ 168475 w 216398"/>
              <a:gd name="connsiteY2" fmla="*/ 28747 h 45420"/>
              <a:gd name="connsiteX3" fmla="*/ 200 w 216398"/>
              <a:gd name="connsiteY3" fmla="*/ 172 h 4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98" h="45420">
                <a:moveTo>
                  <a:pt x="200" y="172"/>
                </a:moveTo>
                <a:cubicBezTo>
                  <a:pt x="6550" y="2818"/>
                  <a:pt x="178529" y="39860"/>
                  <a:pt x="206575" y="44622"/>
                </a:cubicBezTo>
                <a:cubicBezTo>
                  <a:pt x="234621" y="49384"/>
                  <a:pt x="196521" y="31393"/>
                  <a:pt x="168475" y="28747"/>
                </a:cubicBezTo>
                <a:cubicBezTo>
                  <a:pt x="140429" y="26101"/>
                  <a:pt x="-6150" y="-2474"/>
                  <a:pt x="20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8BF91035-9F1E-5665-3D4B-151B26714261}"/>
              </a:ext>
            </a:extLst>
          </p:cNvPr>
          <p:cNvSpPr/>
          <p:nvPr/>
        </p:nvSpPr>
        <p:spPr>
          <a:xfrm>
            <a:off x="3927229" y="5492693"/>
            <a:ext cx="127269" cy="95373"/>
          </a:xfrm>
          <a:custGeom>
            <a:avLst/>
            <a:gdLst>
              <a:gd name="connsiteX0" fmla="*/ 127246 w 127269"/>
              <a:gd name="connsiteY0" fmla="*/ 57 h 95373"/>
              <a:gd name="connsiteX1" fmla="*/ 25646 w 127269"/>
              <a:gd name="connsiteY1" fmla="*/ 54032 h 95373"/>
              <a:gd name="connsiteX2" fmla="*/ 246 w 127269"/>
              <a:gd name="connsiteY2" fmla="*/ 95307 h 95373"/>
              <a:gd name="connsiteX3" fmla="*/ 35171 w 127269"/>
              <a:gd name="connsiteY3" fmla="*/ 44507 h 95373"/>
              <a:gd name="connsiteX4" fmla="*/ 127246 w 127269"/>
              <a:gd name="connsiteY4" fmla="*/ 57 h 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69" h="95373">
                <a:moveTo>
                  <a:pt x="127246" y="57"/>
                </a:moveTo>
                <a:cubicBezTo>
                  <a:pt x="125659" y="1644"/>
                  <a:pt x="46813" y="38157"/>
                  <a:pt x="25646" y="54032"/>
                </a:cubicBezTo>
                <a:cubicBezTo>
                  <a:pt x="4479" y="69907"/>
                  <a:pt x="-1341" y="96894"/>
                  <a:pt x="246" y="95307"/>
                </a:cubicBezTo>
                <a:cubicBezTo>
                  <a:pt x="1833" y="93720"/>
                  <a:pt x="19825" y="58795"/>
                  <a:pt x="35171" y="44507"/>
                </a:cubicBezTo>
                <a:cubicBezTo>
                  <a:pt x="50517" y="30220"/>
                  <a:pt x="128833" y="-1530"/>
                  <a:pt x="12724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B4EBCE3E-9E27-4859-5ADE-910945E5FA79}"/>
              </a:ext>
            </a:extLst>
          </p:cNvPr>
          <p:cNvSpPr/>
          <p:nvPr/>
        </p:nvSpPr>
        <p:spPr>
          <a:xfrm>
            <a:off x="3742722" y="5308563"/>
            <a:ext cx="279128" cy="28719"/>
          </a:xfrm>
          <a:custGeom>
            <a:avLst/>
            <a:gdLst>
              <a:gd name="connsiteX0" fmla="*/ 603 w 279128"/>
              <a:gd name="connsiteY0" fmla="*/ 9562 h 28719"/>
              <a:gd name="connsiteX1" fmla="*/ 140303 w 279128"/>
              <a:gd name="connsiteY1" fmla="*/ 22262 h 28719"/>
              <a:gd name="connsiteX2" fmla="*/ 124428 w 279128"/>
              <a:gd name="connsiteY2" fmla="*/ 37 h 28719"/>
              <a:gd name="connsiteX3" fmla="*/ 273653 w 279128"/>
              <a:gd name="connsiteY3" fmla="*/ 28612 h 28719"/>
              <a:gd name="connsiteX4" fmla="*/ 232378 w 279128"/>
              <a:gd name="connsiteY4" fmla="*/ 9562 h 28719"/>
              <a:gd name="connsiteX5" fmla="*/ 95853 w 279128"/>
              <a:gd name="connsiteY5" fmla="*/ 3212 h 28719"/>
              <a:gd name="connsiteX6" fmla="*/ 603 w 279128"/>
              <a:gd name="connsiteY6" fmla="*/ 9562 h 2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128" h="28719">
                <a:moveTo>
                  <a:pt x="603" y="9562"/>
                </a:moveTo>
                <a:cubicBezTo>
                  <a:pt x="8011" y="12737"/>
                  <a:pt x="119666" y="23849"/>
                  <a:pt x="140303" y="22262"/>
                </a:cubicBezTo>
                <a:cubicBezTo>
                  <a:pt x="160940" y="20675"/>
                  <a:pt x="102203" y="-1021"/>
                  <a:pt x="124428" y="37"/>
                </a:cubicBezTo>
                <a:cubicBezTo>
                  <a:pt x="146653" y="1095"/>
                  <a:pt x="255661" y="27025"/>
                  <a:pt x="273653" y="28612"/>
                </a:cubicBezTo>
                <a:cubicBezTo>
                  <a:pt x="291645" y="30200"/>
                  <a:pt x="262011" y="13795"/>
                  <a:pt x="232378" y="9562"/>
                </a:cubicBezTo>
                <a:cubicBezTo>
                  <a:pt x="202745" y="5329"/>
                  <a:pt x="136070" y="2683"/>
                  <a:pt x="95853" y="3212"/>
                </a:cubicBezTo>
                <a:cubicBezTo>
                  <a:pt x="55636" y="3741"/>
                  <a:pt x="-6805" y="6387"/>
                  <a:pt x="603" y="9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A3029AEE-98D4-F85D-FB58-1883D0B215F5}"/>
              </a:ext>
            </a:extLst>
          </p:cNvPr>
          <p:cNvSpPr/>
          <p:nvPr/>
        </p:nvSpPr>
        <p:spPr>
          <a:xfrm>
            <a:off x="3010407" y="6424246"/>
            <a:ext cx="203816" cy="403274"/>
          </a:xfrm>
          <a:custGeom>
            <a:avLst/>
            <a:gdLst>
              <a:gd name="connsiteX0" fmla="*/ 79 w 203816"/>
              <a:gd name="connsiteY0" fmla="*/ 0 h 403274"/>
              <a:gd name="connsiteX1" fmla="*/ 168891 w 203816"/>
              <a:gd name="connsiteY1" fmla="*/ 239151 h 403274"/>
              <a:gd name="connsiteX2" fmla="*/ 187648 w 203816"/>
              <a:gd name="connsiteY2" fmla="*/ 403274 h 403274"/>
              <a:gd name="connsiteX3" fmla="*/ 192338 w 203816"/>
              <a:gd name="connsiteY3" fmla="*/ 239151 h 403274"/>
              <a:gd name="connsiteX4" fmla="*/ 79 w 203816"/>
              <a:gd name="connsiteY4" fmla="*/ 0 h 40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16" h="403274">
                <a:moveTo>
                  <a:pt x="79" y="0"/>
                </a:moveTo>
                <a:cubicBezTo>
                  <a:pt x="-3829" y="0"/>
                  <a:pt x="137629" y="171939"/>
                  <a:pt x="168891" y="239151"/>
                </a:cubicBezTo>
                <a:cubicBezTo>
                  <a:pt x="200153" y="306363"/>
                  <a:pt x="183740" y="403274"/>
                  <a:pt x="187648" y="403274"/>
                </a:cubicBezTo>
                <a:cubicBezTo>
                  <a:pt x="191556" y="403274"/>
                  <a:pt x="218910" y="303237"/>
                  <a:pt x="192338" y="239151"/>
                </a:cubicBezTo>
                <a:cubicBezTo>
                  <a:pt x="165766" y="175065"/>
                  <a:pt x="3987" y="0"/>
                  <a:pt x="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5903784E-FCF4-7015-B78C-9B3EADEA4500}"/>
              </a:ext>
            </a:extLst>
          </p:cNvPr>
          <p:cNvSpPr/>
          <p:nvPr/>
        </p:nvSpPr>
        <p:spPr>
          <a:xfrm>
            <a:off x="4012466" y="7633910"/>
            <a:ext cx="175086" cy="277087"/>
          </a:xfrm>
          <a:custGeom>
            <a:avLst/>
            <a:gdLst>
              <a:gd name="connsiteX0" fmla="*/ 1516 w 175086"/>
              <a:gd name="connsiteY0" fmla="*/ 158 h 277087"/>
              <a:gd name="connsiteX1" fmla="*/ 71854 w 175086"/>
              <a:gd name="connsiteY1" fmla="*/ 178348 h 277087"/>
              <a:gd name="connsiteX2" fmla="*/ 137503 w 175086"/>
              <a:gd name="connsiteY2" fmla="*/ 276822 h 277087"/>
              <a:gd name="connsiteX3" fmla="*/ 137503 w 175086"/>
              <a:gd name="connsiteY3" fmla="*/ 201795 h 277087"/>
              <a:gd name="connsiteX4" fmla="*/ 175017 w 175086"/>
              <a:gd name="connsiteY4" fmla="*/ 42361 h 277087"/>
              <a:gd name="connsiteX5" fmla="*/ 142192 w 175086"/>
              <a:gd name="connsiteY5" fmla="*/ 211173 h 277087"/>
              <a:gd name="connsiteX6" fmla="*/ 1516 w 175086"/>
              <a:gd name="connsiteY6" fmla="*/ 158 h 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86" h="277087">
                <a:moveTo>
                  <a:pt x="1516" y="158"/>
                </a:moveTo>
                <a:cubicBezTo>
                  <a:pt x="-10207" y="-5313"/>
                  <a:pt x="49190" y="132237"/>
                  <a:pt x="71854" y="178348"/>
                </a:cubicBezTo>
                <a:cubicBezTo>
                  <a:pt x="94519" y="224459"/>
                  <a:pt x="126562" y="272914"/>
                  <a:pt x="137503" y="276822"/>
                </a:cubicBezTo>
                <a:cubicBezTo>
                  <a:pt x="148444" y="280730"/>
                  <a:pt x="131251" y="240872"/>
                  <a:pt x="137503" y="201795"/>
                </a:cubicBezTo>
                <a:cubicBezTo>
                  <a:pt x="143755" y="162718"/>
                  <a:pt x="174236" y="40798"/>
                  <a:pt x="175017" y="42361"/>
                </a:cubicBezTo>
                <a:cubicBezTo>
                  <a:pt x="175799" y="43924"/>
                  <a:pt x="170327" y="211173"/>
                  <a:pt x="142192" y="211173"/>
                </a:cubicBezTo>
                <a:cubicBezTo>
                  <a:pt x="114057" y="211173"/>
                  <a:pt x="13239" y="5629"/>
                  <a:pt x="1516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60269BA5-3488-DC91-C6A1-D7864BAD6EB1}"/>
              </a:ext>
            </a:extLst>
          </p:cNvPr>
          <p:cNvSpPr/>
          <p:nvPr/>
        </p:nvSpPr>
        <p:spPr>
          <a:xfrm>
            <a:off x="4337416" y="7708989"/>
            <a:ext cx="455560" cy="180572"/>
          </a:xfrm>
          <a:custGeom>
            <a:avLst/>
            <a:gdLst>
              <a:gd name="connsiteX0" fmla="*/ 122 w 455560"/>
              <a:gd name="connsiteY0" fmla="*/ 178297 h 180572"/>
              <a:gd name="connsiteX1" fmla="*/ 304922 w 455560"/>
              <a:gd name="connsiteY1" fmla="*/ 154851 h 180572"/>
              <a:gd name="connsiteX2" fmla="*/ 454978 w 455560"/>
              <a:gd name="connsiteY2" fmla="*/ 106 h 180572"/>
              <a:gd name="connsiteX3" fmla="*/ 342436 w 455560"/>
              <a:gd name="connsiteY3" fmla="*/ 131405 h 180572"/>
              <a:gd name="connsiteX4" fmla="*/ 122 w 455560"/>
              <a:gd name="connsiteY4" fmla="*/ 178297 h 1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560" h="180572">
                <a:moveTo>
                  <a:pt x="122" y="178297"/>
                </a:moveTo>
                <a:cubicBezTo>
                  <a:pt x="-6130" y="182205"/>
                  <a:pt x="229113" y="184549"/>
                  <a:pt x="304922" y="154851"/>
                </a:cubicBezTo>
                <a:cubicBezTo>
                  <a:pt x="380731" y="125153"/>
                  <a:pt x="448726" y="4014"/>
                  <a:pt x="454978" y="106"/>
                </a:cubicBezTo>
                <a:cubicBezTo>
                  <a:pt x="461230" y="-3802"/>
                  <a:pt x="416682" y="100925"/>
                  <a:pt x="342436" y="131405"/>
                </a:cubicBezTo>
                <a:cubicBezTo>
                  <a:pt x="268190" y="161885"/>
                  <a:pt x="6374" y="174389"/>
                  <a:pt x="122" y="17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C1B30A0C-E479-8068-1941-44C3F11DE789}"/>
              </a:ext>
            </a:extLst>
          </p:cNvPr>
          <p:cNvSpPr/>
          <p:nvPr/>
        </p:nvSpPr>
        <p:spPr>
          <a:xfrm>
            <a:off x="2936727" y="6208227"/>
            <a:ext cx="111788" cy="459872"/>
          </a:xfrm>
          <a:custGeom>
            <a:avLst/>
            <a:gdLst>
              <a:gd name="connsiteX0" fmla="*/ 78448 w 111788"/>
              <a:gd name="connsiteY0" fmla="*/ 315 h 459872"/>
              <a:gd name="connsiteX1" fmla="*/ 45624 w 111788"/>
              <a:gd name="connsiteY1" fmla="*/ 253533 h 459872"/>
              <a:gd name="connsiteX2" fmla="*/ 111273 w 111788"/>
              <a:gd name="connsiteY2" fmla="*/ 459859 h 459872"/>
              <a:gd name="connsiteX3" fmla="*/ 3421 w 111788"/>
              <a:gd name="connsiteY3" fmla="*/ 244155 h 459872"/>
              <a:gd name="connsiteX4" fmla="*/ 26867 w 111788"/>
              <a:gd name="connsiteY4" fmla="*/ 281668 h 459872"/>
              <a:gd name="connsiteX5" fmla="*/ 26867 w 111788"/>
              <a:gd name="connsiteY5" fmla="*/ 201951 h 459872"/>
              <a:gd name="connsiteX6" fmla="*/ 78448 w 111788"/>
              <a:gd name="connsiteY6" fmla="*/ 315 h 45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88" h="459872">
                <a:moveTo>
                  <a:pt x="78448" y="315"/>
                </a:moveTo>
                <a:cubicBezTo>
                  <a:pt x="81574" y="8912"/>
                  <a:pt x="40153" y="176942"/>
                  <a:pt x="45624" y="253533"/>
                </a:cubicBezTo>
                <a:cubicBezTo>
                  <a:pt x="51095" y="330124"/>
                  <a:pt x="118307" y="461422"/>
                  <a:pt x="111273" y="459859"/>
                </a:cubicBezTo>
                <a:cubicBezTo>
                  <a:pt x="104239" y="458296"/>
                  <a:pt x="17489" y="273853"/>
                  <a:pt x="3421" y="244155"/>
                </a:cubicBezTo>
                <a:cubicBezTo>
                  <a:pt x="-10647" y="214457"/>
                  <a:pt x="22959" y="288702"/>
                  <a:pt x="26867" y="281668"/>
                </a:cubicBezTo>
                <a:cubicBezTo>
                  <a:pt x="30775" y="274634"/>
                  <a:pt x="19052" y="242591"/>
                  <a:pt x="26867" y="201951"/>
                </a:cubicBezTo>
                <a:cubicBezTo>
                  <a:pt x="34682" y="161311"/>
                  <a:pt x="75322" y="-8282"/>
                  <a:pt x="7844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50433914-1A81-7EBB-D446-A2A3853E5740}"/>
              </a:ext>
            </a:extLst>
          </p:cNvPr>
          <p:cNvSpPr/>
          <p:nvPr/>
        </p:nvSpPr>
        <p:spPr>
          <a:xfrm>
            <a:off x="3868612" y="7539981"/>
            <a:ext cx="154257" cy="269950"/>
          </a:xfrm>
          <a:custGeom>
            <a:avLst/>
            <a:gdLst>
              <a:gd name="connsiteX0" fmla="*/ 3 w 154257"/>
              <a:gd name="connsiteY0" fmla="*/ 302 h 269950"/>
              <a:gd name="connsiteX1" fmla="*/ 140680 w 154257"/>
              <a:gd name="connsiteY1" fmla="*/ 258210 h 269950"/>
              <a:gd name="connsiteX2" fmla="*/ 135991 w 154257"/>
              <a:gd name="connsiteY2" fmla="*/ 206628 h 269950"/>
              <a:gd name="connsiteX3" fmla="*/ 3 w 154257"/>
              <a:gd name="connsiteY3" fmla="*/ 302 h 2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57" h="269950">
                <a:moveTo>
                  <a:pt x="3" y="302"/>
                </a:moveTo>
                <a:cubicBezTo>
                  <a:pt x="784" y="8899"/>
                  <a:pt x="118015" y="223822"/>
                  <a:pt x="140680" y="258210"/>
                </a:cubicBezTo>
                <a:cubicBezTo>
                  <a:pt x="163345" y="292598"/>
                  <a:pt x="154748" y="244142"/>
                  <a:pt x="135991" y="206628"/>
                </a:cubicBezTo>
                <a:cubicBezTo>
                  <a:pt x="117234" y="169114"/>
                  <a:pt x="-778" y="-8295"/>
                  <a:pt x="3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40B14F60-CBCC-BED3-0563-788597AC347D}"/>
              </a:ext>
            </a:extLst>
          </p:cNvPr>
          <p:cNvSpPr/>
          <p:nvPr/>
        </p:nvSpPr>
        <p:spPr>
          <a:xfrm>
            <a:off x="3164859" y="6860025"/>
            <a:ext cx="216158" cy="431729"/>
          </a:xfrm>
          <a:custGeom>
            <a:avLst/>
            <a:gdLst>
              <a:gd name="connsiteX0" fmla="*/ 372 w 216158"/>
              <a:gd name="connsiteY0" fmla="*/ 320 h 431729"/>
              <a:gd name="connsiteX1" fmla="*/ 28507 w 216158"/>
              <a:gd name="connsiteY1" fmla="*/ 206646 h 431729"/>
              <a:gd name="connsiteX2" fmla="*/ 216076 w 216158"/>
              <a:gd name="connsiteY2" fmla="*/ 431729 h 431729"/>
              <a:gd name="connsiteX3" fmla="*/ 51953 w 216158"/>
              <a:gd name="connsiteY3" fmla="*/ 206646 h 431729"/>
              <a:gd name="connsiteX4" fmla="*/ 23818 w 216158"/>
              <a:gd name="connsiteY4" fmla="*/ 159753 h 431729"/>
              <a:gd name="connsiteX5" fmla="*/ 372 w 216158"/>
              <a:gd name="connsiteY5" fmla="*/ 320 h 4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58" h="431729">
                <a:moveTo>
                  <a:pt x="372" y="320"/>
                </a:moveTo>
                <a:cubicBezTo>
                  <a:pt x="1154" y="8136"/>
                  <a:pt x="-7444" y="134745"/>
                  <a:pt x="28507" y="206646"/>
                </a:cubicBezTo>
                <a:cubicBezTo>
                  <a:pt x="64458" y="278548"/>
                  <a:pt x="212168" y="431729"/>
                  <a:pt x="216076" y="431729"/>
                </a:cubicBezTo>
                <a:cubicBezTo>
                  <a:pt x="219984" y="431729"/>
                  <a:pt x="83996" y="251975"/>
                  <a:pt x="51953" y="206646"/>
                </a:cubicBezTo>
                <a:cubicBezTo>
                  <a:pt x="19910" y="161317"/>
                  <a:pt x="29289" y="189451"/>
                  <a:pt x="23818" y="159753"/>
                </a:cubicBezTo>
                <a:cubicBezTo>
                  <a:pt x="18347" y="130055"/>
                  <a:pt x="-410" y="-7496"/>
                  <a:pt x="372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4F62163D-0232-B58C-6D40-41C096EE6254}"/>
              </a:ext>
            </a:extLst>
          </p:cNvPr>
          <p:cNvSpPr/>
          <p:nvPr/>
        </p:nvSpPr>
        <p:spPr>
          <a:xfrm>
            <a:off x="3783828" y="7548190"/>
            <a:ext cx="149839" cy="268835"/>
          </a:xfrm>
          <a:custGeom>
            <a:avLst/>
            <a:gdLst>
              <a:gd name="connsiteX0" fmla="*/ 381 w 149839"/>
              <a:gd name="connsiteY0" fmla="*/ 1472 h 268835"/>
              <a:gd name="connsiteX1" fmla="*/ 145747 w 149839"/>
              <a:gd name="connsiteY1" fmla="*/ 264068 h 268835"/>
              <a:gd name="connsiteX2" fmla="*/ 103544 w 149839"/>
              <a:gd name="connsiteY2" fmla="*/ 160905 h 268835"/>
              <a:gd name="connsiteX3" fmla="*/ 381 w 149839"/>
              <a:gd name="connsiteY3" fmla="*/ 1472 h 26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39" h="268835">
                <a:moveTo>
                  <a:pt x="381" y="1472"/>
                </a:moveTo>
                <a:cubicBezTo>
                  <a:pt x="7415" y="18666"/>
                  <a:pt x="128553" y="237496"/>
                  <a:pt x="145747" y="264068"/>
                </a:cubicBezTo>
                <a:cubicBezTo>
                  <a:pt x="162941" y="290640"/>
                  <a:pt x="121519" y="199200"/>
                  <a:pt x="103544" y="160905"/>
                </a:cubicBezTo>
                <a:cubicBezTo>
                  <a:pt x="85569" y="122610"/>
                  <a:pt x="-6653" y="-15722"/>
                  <a:pt x="381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863B258E-C510-CB26-6A59-9ED2DB782500}"/>
              </a:ext>
            </a:extLst>
          </p:cNvPr>
          <p:cNvSpPr/>
          <p:nvPr/>
        </p:nvSpPr>
        <p:spPr>
          <a:xfrm>
            <a:off x="5312886" y="7188567"/>
            <a:ext cx="225100" cy="483369"/>
          </a:xfrm>
          <a:custGeom>
            <a:avLst/>
            <a:gdLst>
              <a:gd name="connsiteX0" fmla="*/ 225096 w 225100"/>
              <a:gd name="connsiteY0" fmla="*/ 24 h 483369"/>
              <a:gd name="connsiteX1" fmla="*/ 75040 w 225100"/>
              <a:gd name="connsiteY1" fmla="*/ 389230 h 483369"/>
              <a:gd name="connsiteX2" fmla="*/ 12 w 225100"/>
              <a:gd name="connsiteY2" fmla="*/ 483015 h 483369"/>
              <a:gd name="connsiteX3" fmla="*/ 70351 w 225100"/>
              <a:gd name="connsiteY3" fmla="*/ 370473 h 483369"/>
              <a:gd name="connsiteX4" fmla="*/ 225096 w 225100"/>
              <a:gd name="connsiteY4" fmla="*/ 24 h 4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00" h="483369">
                <a:moveTo>
                  <a:pt x="225096" y="24"/>
                </a:moveTo>
                <a:cubicBezTo>
                  <a:pt x="225878" y="3150"/>
                  <a:pt x="112554" y="308732"/>
                  <a:pt x="75040" y="389230"/>
                </a:cubicBezTo>
                <a:cubicBezTo>
                  <a:pt x="37526" y="469729"/>
                  <a:pt x="793" y="486141"/>
                  <a:pt x="12" y="483015"/>
                </a:cubicBezTo>
                <a:cubicBezTo>
                  <a:pt x="-770" y="479889"/>
                  <a:pt x="35182" y="448627"/>
                  <a:pt x="70351" y="370473"/>
                </a:cubicBezTo>
                <a:cubicBezTo>
                  <a:pt x="105520" y="292319"/>
                  <a:pt x="224314" y="-3102"/>
                  <a:pt x="22509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9DB6B10A-03C8-CC1A-5E1A-E081284C7AF8}"/>
              </a:ext>
            </a:extLst>
          </p:cNvPr>
          <p:cNvSpPr/>
          <p:nvPr/>
        </p:nvSpPr>
        <p:spPr>
          <a:xfrm>
            <a:off x="4838311" y="7610341"/>
            <a:ext cx="391018" cy="263174"/>
          </a:xfrm>
          <a:custGeom>
            <a:avLst/>
            <a:gdLst>
              <a:gd name="connsiteX0" fmla="*/ 390181 w 391018"/>
              <a:gd name="connsiteY0" fmla="*/ 281 h 263174"/>
              <a:gd name="connsiteX1" fmla="*/ 254194 w 391018"/>
              <a:gd name="connsiteY1" fmla="*/ 94065 h 263174"/>
              <a:gd name="connsiteX2" fmla="*/ 975 w 391018"/>
              <a:gd name="connsiteY2" fmla="*/ 262877 h 263174"/>
              <a:gd name="connsiteX3" fmla="*/ 174477 w 391018"/>
              <a:gd name="connsiteY3" fmla="*/ 131579 h 263174"/>
              <a:gd name="connsiteX4" fmla="*/ 390181 w 391018"/>
              <a:gd name="connsiteY4" fmla="*/ 281 h 26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18" h="263174">
                <a:moveTo>
                  <a:pt x="390181" y="281"/>
                </a:moveTo>
                <a:cubicBezTo>
                  <a:pt x="403467" y="-5971"/>
                  <a:pt x="254194" y="94065"/>
                  <a:pt x="254194" y="94065"/>
                </a:cubicBezTo>
                <a:cubicBezTo>
                  <a:pt x="189326" y="137831"/>
                  <a:pt x="14261" y="256625"/>
                  <a:pt x="975" y="262877"/>
                </a:cubicBezTo>
                <a:cubicBezTo>
                  <a:pt x="-12311" y="269129"/>
                  <a:pt x="113517" y="175345"/>
                  <a:pt x="174477" y="131579"/>
                </a:cubicBezTo>
                <a:cubicBezTo>
                  <a:pt x="235437" y="87813"/>
                  <a:pt x="376895" y="6533"/>
                  <a:pt x="390181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FD0E7EDE-CDFB-34B7-732A-248C41291483}"/>
              </a:ext>
            </a:extLst>
          </p:cNvPr>
          <p:cNvSpPr/>
          <p:nvPr/>
        </p:nvSpPr>
        <p:spPr>
          <a:xfrm>
            <a:off x="5486065" y="6647279"/>
            <a:ext cx="525261" cy="954198"/>
          </a:xfrm>
          <a:custGeom>
            <a:avLst/>
            <a:gdLst>
              <a:gd name="connsiteX0" fmla="*/ 525121 w 525261"/>
              <a:gd name="connsiteY0" fmla="*/ 11 h 954198"/>
              <a:gd name="connsiteX1" fmla="*/ 215020 w 525261"/>
              <a:gd name="connsiteY1" fmla="*/ 612262 h 954198"/>
              <a:gd name="connsiteX2" fmla="*/ 335 w 525261"/>
              <a:gd name="connsiteY2" fmla="*/ 954168 h 954198"/>
              <a:gd name="connsiteX3" fmla="*/ 175264 w 525261"/>
              <a:gd name="connsiteY3" fmla="*/ 628164 h 954198"/>
              <a:gd name="connsiteX4" fmla="*/ 525121 w 525261"/>
              <a:gd name="connsiteY4" fmla="*/ 11 h 95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61" h="954198">
                <a:moveTo>
                  <a:pt x="525121" y="11"/>
                </a:moveTo>
                <a:cubicBezTo>
                  <a:pt x="531747" y="-2639"/>
                  <a:pt x="302484" y="453236"/>
                  <a:pt x="215020" y="612262"/>
                </a:cubicBezTo>
                <a:cubicBezTo>
                  <a:pt x="127556" y="771288"/>
                  <a:pt x="6961" y="951518"/>
                  <a:pt x="335" y="954168"/>
                </a:cubicBezTo>
                <a:cubicBezTo>
                  <a:pt x="-6291" y="956818"/>
                  <a:pt x="86475" y="784540"/>
                  <a:pt x="175264" y="628164"/>
                </a:cubicBezTo>
                <a:cubicBezTo>
                  <a:pt x="264053" y="471788"/>
                  <a:pt x="518495" y="2661"/>
                  <a:pt x="52512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B7A232D0-93B5-3B99-3A22-BE85EC20065F}"/>
              </a:ext>
            </a:extLst>
          </p:cNvPr>
          <p:cNvSpPr/>
          <p:nvPr/>
        </p:nvSpPr>
        <p:spPr>
          <a:xfrm>
            <a:off x="3068090" y="6770978"/>
            <a:ext cx="184396" cy="510125"/>
          </a:xfrm>
          <a:custGeom>
            <a:avLst/>
            <a:gdLst>
              <a:gd name="connsiteX0" fmla="*/ 1113 w 184396"/>
              <a:gd name="connsiteY0" fmla="*/ 3533 h 510125"/>
              <a:gd name="connsiteX1" fmla="*/ 48821 w 184396"/>
              <a:gd name="connsiteY1" fmla="*/ 202316 h 510125"/>
              <a:gd name="connsiteX2" fmla="*/ 183993 w 184396"/>
              <a:gd name="connsiteY2" fmla="*/ 504465 h 510125"/>
              <a:gd name="connsiteX3" fmla="*/ 88578 w 184396"/>
              <a:gd name="connsiteY3" fmla="*/ 369293 h 510125"/>
              <a:gd name="connsiteX4" fmla="*/ 1113 w 184396"/>
              <a:gd name="connsiteY4" fmla="*/ 3533 h 5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96" h="510125">
                <a:moveTo>
                  <a:pt x="1113" y="3533"/>
                </a:moveTo>
                <a:cubicBezTo>
                  <a:pt x="-5513" y="-24296"/>
                  <a:pt x="18341" y="118827"/>
                  <a:pt x="48821" y="202316"/>
                </a:cubicBezTo>
                <a:cubicBezTo>
                  <a:pt x="79301" y="285805"/>
                  <a:pt x="177367" y="476636"/>
                  <a:pt x="183993" y="504465"/>
                </a:cubicBezTo>
                <a:cubicBezTo>
                  <a:pt x="190619" y="532294"/>
                  <a:pt x="113757" y="452782"/>
                  <a:pt x="88578" y="369293"/>
                </a:cubicBezTo>
                <a:cubicBezTo>
                  <a:pt x="63399" y="285804"/>
                  <a:pt x="7739" y="31362"/>
                  <a:pt x="1113" y="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C8C7E9BE-C099-195B-5FC9-36EFDD393E32}"/>
              </a:ext>
            </a:extLst>
          </p:cNvPr>
          <p:cNvSpPr/>
          <p:nvPr/>
        </p:nvSpPr>
        <p:spPr>
          <a:xfrm>
            <a:off x="5261801" y="6114534"/>
            <a:ext cx="206048" cy="281003"/>
          </a:xfrm>
          <a:custGeom>
            <a:avLst/>
            <a:gdLst>
              <a:gd name="connsiteX0" fmla="*/ 248 w 206048"/>
              <a:gd name="connsiteY0" fmla="*/ 728 h 281003"/>
              <a:gd name="connsiteX1" fmla="*/ 197405 w 206048"/>
              <a:gd name="connsiteY1" fmla="*/ 272669 h 281003"/>
              <a:gd name="connsiteX2" fmla="*/ 156614 w 206048"/>
              <a:gd name="connsiteY2" fmla="*/ 194486 h 281003"/>
              <a:gd name="connsiteX3" fmla="*/ 248 w 206048"/>
              <a:gd name="connsiteY3" fmla="*/ 728 h 28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48" h="281003">
                <a:moveTo>
                  <a:pt x="248" y="728"/>
                </a:moveTo>
                <a:cubicBezTo>
                  <a:pt x="7046" y="13758"/>
                  <a:pt x="171344" y="240376"/>
                  <a:pt x="197405" y="272669"/>
                </a:cubicBezTo>
                <a:cubicBezTo>
                  <a:pt x="223466" y="304962"/>
                  <a:pt x="184941" y="235844"/>
                  <a:pt x="156614" y="194486"/>
                </a:cubicBezTo>
                <a:cubicBezTo>
                  <a:pt x="128287" y="153128"/>
                  <a:pt x="-6550" y="-12302"/>
                  <a:pt x="248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480349CE-C7CF-9CEA-2B40-82131C79430A}"/>
              </a:ext>
            </a:extLst>
          </p:cNvPr>
          <p:cNvSpPr/>
          <p:nvPr/>
        </p:nvSpPr>
        <p:spPr>
          <a:xfrm>
            <a:off x="4310109" y="5132862"/>
            <a:ext cx="88529" cy="606521"/>
          </a:xfrm>
          <a:custGeom>
            <a:avLst/>
            <a:gdLst>
              <a:gd name="connsiteX0" fmla="*/ 88529 w 88529"/>
              <a:gd name="connsiteY0" fmla="*/ 15 h 606521"/>
              <a:gd name="connsiteX1" fmla="*/ 51137 w 88529"/>
              <a:gd name="connsiteY1" fmla="*/ 326344 h 606521"/>
              <a:gd name="connsiteX2" fmla="*/ 37540 w 88529"/>
              <a:gd name="connsiteY2" fmla="*/ 469113 h 606521"/>
              <a:gd name="connsiteX3" fmla="*/ 44339 w 88529"/>
              <a:gd name="connsiteY3" fmla="*/ 333142 h 606521"/>
              <a:gd name="connsiteX4" fmla="*/ 148 w 88529"/>
              <a:gd name="connsiteY4" fmla="*/ 605083 h 606521"/>
              <a:gd name="connsiteX5" fmla="*/ 30742 w 88529"/>
              <a:gd name="connsiteY5" fmla="*/ 435120 h 606521"/>
              <a:gd name="connsiteX6" fmla="*/ 51137 w 88529"/>
              <a:gd name="connsiteY6" fmla="*/ 312747 h 606521"/>
              <a:gd name="connsiteX7" fmla="*/ 88529 w 88529"/>
              <a:gd name="connsiteY7" fmla="*/ 15 h 60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529" h="606521">
                <a:moveTo>
                  <a:pt x="88529" y="15"/>
                </a:moveTo>
                <a:cubicBezTo>
                  <a:pt x="88529" y="2281"/>
                  <a:pt x="59635" y="248161"/>
                  <a:pt x="51137" y="326344"/>
                </a:cubicBezTo>
                <a:cubicBezTo>
                  <a:pt x="42639" y="404527"/>
                  <a:pt x="38673" y="467980"/>
                  <a:pt x="37540" y="469113"/>
                </a:cubicBezTo>
                <a:cubicBezTo>
                  <a:pt x="36407" y="470246"/>
                  <a:pt x="50571" y="310480"/>
                  <a:pt x="44339" y="333142"/>
                </a:cubicBezTo>
                <a:cubicBezTo>
                  <a:pt x="38107" y="355804"/>
                  <a:pt x="2414" y="588087"/>
                  <a:pt x="148" y="605083"/>
                </a:cubicBezTo>
                <a:cubicBezTo>
                  <a:pt x="-2118" y="622079"/>
                  <a:pt x="22244" y="483843"/>
                  <a:pt x="30742" y="435120"/>
                </a:cubicBezTo>
                <a:cubicBezTo>
                  <a:pt x="39240" y="386397"/>
                  <a:pt x="42072" y="382998"/>
                  <a:pt x="51137" y="312747"/>
                </a:cubicBezTo>
                <a:cubicBezTo>
                  <a:pt x="60202" y="242496"/>
                  <a:pt x="88529" y="-2251"/>
                  <a:pt x="8852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B265E038-9E0E-772E-9A26-D4A6A154E998}"/>
              </a:ext>
            </a:extLst>
          </p:cNvPr>
          <p:cNvSpPr/>
          <p:nvPr/>
        </p:nvSpPr>
        <p:spPr>
          <a:xfrm>
            <a:off x="4374233" y="4714463"/>
            <a:ext cx="61907" cy="418416"/>
          </a:xfrm>
          <a:custGeom>
            <a:avLst/>
            <a:gdLst>
              <a:gd name="connsiteX0" fmla="*/ 610 w 61907"/>
              <a:gd name="connsiteY0" fmla="*/ 306 h 418416"/>
              <a:gd name="connsiteX1" fmla="*/ 31203 w 61907"/>
              <a:gd name="connsiteY1" fmla="*/ 234854 h 418416"/>
              <a:gd name="connsiteX2" fmla="*/ 44800 w 61907"/>
              <a:gd name="connsiteY2" fmla="*/ 292642 h 418416"/>
              <a:gd name="connsiteX3" fmla="*/ 27804 w 61907"/>
              <a:gd name="connsiteY3" fmla="*/ 418414 h 418416"/>
              <a:gd name="connsiteX4" fmla="*/ 61797 w 61907"/>
              <a:gd name="connsiteY4" fmla="*/ 289243 h 418416"/>
              <a:gd name="connsiteX5" fmla="*/ 610 w 61907"/>
              <a:gd name="connsiteY5" fmla="*/ 306 h 41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07" h="418416">
                <a:moveTo>
                  <a:pt x="610" y="306"/>
                </a:moveTo>
                <a:cubicBezTo>
                  <a:pt x="-4489" y="-8759"/>
                  <a:pt x="23838" y="186131"/>
                  <a:pt x="31203" y="234854"/>
                </a:cubicBezTo>
                <a:cubicBezTo>
                  <a:pt x="38568" y="283577"/>
                  <a:pt x="45366" y="262049"/>
                  <a:pt x="44800" y="292642"/>
                </a:cubicBezTo>
                <a:cubicBezTo>
                  <a:pt x="44234" y="323235"/>
                  <a:pt x="24971" y="418981"/>
                  <a:pt x="27804" y="418414"/>
                </a:cubicBezTo>
                <a:cubicBezTo>
                  <a:pt x="30637" y="417848"/>
                  <a:pt x="64063" y="359494"/>
                  <a:pt x="61797" y="289243"/>
                </a:cubicBezTo>
                <a:cubicBezTo>
                  <a:pt x="59531" y="218992"/>
                  <a:pt x="5709" y="9371"/>
                  <a:pt x="610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1F28E51E-0728-7F33-8560-9BEE8AFDCDDE}"/>
              </a:ext>
            </a:extLst>
          </p:cNvPr>
          <p:cNvSpPr/>
          <p:nvPr/>
        </p:nvSpPr>
        <p:spPr>
          <a:xfrm>
            <a:off x="4582194" y="4687569"/>
            <a:ext cx="62482" cy="261780"/>
          </a:xfrm>
          <a:custGeom>
            <a:avLst/>
            <a:gdLst>
              <a:gd name="connsiteX0" fmla="*/ 4 w 62482"/>
              <a:gd name="connsiteY0" fmla="*/ 6 h 261780"/>
              <a:gd name="connsiteX1" fmla="*/ 57791 w 62482"/>
              <a:gd name="connsiteY1" fmla="*/ 190364 h 261780"/>
              <a:gd name="connsiteX2" fmla="*/ 37396 w 62482"/>
              <a:gd name="connsiteY2" fmla="*/ 261748 h 261780"/>
              <a:gd name="connsiteX3" fmla="*/ 61190 w 62482"/>
              <a:gd name="connsiteY3" fmla="*/ 183566 h 261780"/>
              <a:gd name="connsiteX4" fmla="*/ 4 w 62482"/>
              <a:gd name="connsiteY4" fmla="*/ 6 h 26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2" h="261780">
                <a:moveTo>
                  <a:pt x="4" y="6"/>
                </a:moveTo>
                <a:cubicBezTo>
                  <a:pt x="-563" y="1139"/>
                  <a:pt x="51559" y="146740"/>
                  <a:pt x="57791" y="190364"/>
                </a:cubicBezTo>
                <a:cubicBezTo>
                  <a:pt x="64023" y="233988"/>
                  <a:pt x="36830" y="262881"/>
                  <a:pt x="37396" y="261748"/>
                </a:cubicBezTo>
                <a:cubicBezTo>
                  <a:pt x="37963" y="260615"/>
                  <a:pt x="69122" y="222091"/>
                  <a:pt x="61190" y="183566"/>
                </a:cubicBezTo>
                <a:cubicBezTo>
                  <a:pt x="53258" y="145041"/>
                  <a:pt x="571" y="-1127"/>
                  <a:pt x="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A53B433F-4D5D-61D8-BA68-8643722F9AEB}"/>
              </a:ext>
            </a:extLst>
          </p:cNvPr>
          <p:cNvSpPr/>
          <p:nvPr/>
        </p:nvSpPr>
        <p:spPr>
          <a:xfrm>
            <a:off x="3888689" y="4524410"/>
            <a:ext cx="183964" cy="57788"/>
          </a:xfrm>
          <a:custGeom>
            <a:avLst/>
            <a:gdLst>
              <a:gd name="connsiteX0" fmla="*/ 60 w 183964"/>
              <a:gd name="connsiteY0" fmla="*/ 0 h 57788"/>
              <a:gd name="connsiteX1" fmla="*/ 125833 w 183964"/>
              <a:gd name="connsiteY1" fmla="*/ 27194 h 57788"/>
              <a:gd name="connsiteX2" fmla="*/ 183620 w 183964"/>
              <a:gd name="connsiteY2" fmla="*/ 57788 h 57788"/>
              <a:gd name="connsiteX3" fmla="*/ 142829 w 183964"/>
              <a:gd name="connsiteY3" fmla="*/ 27194 h 57788"/>
              <a:gd name="connsiteX4" fmla="*/ 60 w 183964"/>
              <a:gd name="connsiteY4" fmla="*/ 0 h 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4" h="57788">
                <a:moveTo>
                  <a:pt x="60" y="0"/>
                </a:moveTo>
                <a:cubicBezTo>
                  <a:pt x="-2773" y="0"/>
                  <a:pt x="95240" y="17563"/>
                  <a:pt x="125833" y="27194"/>
                </a:cubicBezTo>
                <a:cubicBezTo>
                  <a:pt x="156426" y="36825"/>
                  <a:pt x="180787" y="57788"/>
                  <a:pt x="183620" y="57788"/>
                </a:cubicBezTo>
                <a:cubicBezTo>
                  <a:pt x="186453" y="57788"/>
                  <a:pt x="171723" y="36825"/>
                  <a:pt x="142829" y="27194"/>
                </a:cubicBezTo>
                <a:cubicBezTo>
                  <a:pt x="113935" y="17563"/>
                  <a:pt x="2893" y="0"/>
                  <a:pt x="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5F16B133-6C37-D1B7-A621-F74BA10D2A73}"/>
              </a:ext>
            </a:extLst>
          </p:cNvPr>
          <p:cNvSpPr/>
          <p:nvPr/>
        </p:nvSpPr>
        <p:spPr>
          <a:xfrm>
            <a:off x="3471359" y="3602260"/>
            <a:ext cx="152807" cy="401721"/>
          </a:xfrm>
          <a:custGeom>
            <a:avLst/>
            <a:gdLst>
              <a:gd name="connsiteX0" fmla="*/ 148849 w 152807"/>
              <a:gd name="connsiteY0" fmla="*/ 7750 h 401721"/>
              <a:gd name="connsiteX1" fmla="*/ 12879 w 152807"/>
              <a:gd name="connsiteY1" fmla="*/ 340878 h 401721"/>
              <a:gd name="connsiteX2" fmla="*/ 9480 w 152807"/>
              <a:gd name="connsiteY2" fmla="*/ 391866 h 401721"/>
              <a:gd name="connsiteX3" fmla="*/ 46871 w 152807"/>
              <a:gd name="connsiteY3" fmla="*/ 221904 h 401721"/>
              <a:gd name="connsiteX4" fmla="*/ 111457 w 152807"/>
              <a:gd name="connsiteY4" fmla="*/ 113127 h 401721"/>
              <a:gd name="connsiteX5" fmla="*/ 148849 w 152807"/>
              <a:gd name="connsiteY5" fmla="*/ 7750 h 40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07" h="401721">
                <a:moveTo>
                  <a:pt x="148849" y="7750"/>
                </a:moveTo>
                <a:cubicBezTo>
                  <a:pt x="132419" y="45708"/>
                  <a:pt x="36107" y="276859"/>
                  <a:pt x="12879" y="340878"/>
                </a:cubicBezTo>
                <a:cubicBezTo>
                  <a:pt x="-10349" y="404897"/>
                  <a:pt x="3815" y="411695"/>
                  <a:pt x="9480" y="391866"/>
                </a:cubicBezTo>
                <a:cubicBezTo>
                  <a:pt x="15145" y="372037"/>
                  <a:pt x="29875" y="268361"/>
                  <a:pt x="46871" y="221904"/>
                </a:cubicBezTo>
                <a:cubicBezTo>
                  <a:pt x="63867" y="175448"/>
                  <a:pt x="96727" y="144287"/>
                  <a:pt x="111457" y="113127"/>
                </a:cubicBezTo>
                <a:cubicBezTo>
                  <a:pt x="126187" y="81967"/>
                  <a:pt x="165279" y="-30208"/>
                  <a:pt x="148849" y="7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863C4095-147C-D93C-623E-A86E27F102A0}"/>
              </a:ext>
            </a:extLst>
          </p:cNvPr>
          <p:cNvSpPr/>
          <p:nvPr/>
        </p:nvSpPr>
        <p:spPr>
          <a:xfrm>
            <a:off x="4024716" y="3748912"/>
            <a:ext cx="74387" cy="405891"/>
          </a:xfrm>
          <a:custGeom>
            <a:avLst/>
            <a:gdLst>
              <a:gd name="connsiteX0" fmla="*/ 4 w 74387"/>
              <a:gd name="connsiteY0" fmla="*/ 468 h 405891"/>
              <a:gd name="connsiteX1" fmla="*/ 67989 w 74387"/>
              <a:gd name="connsiteY1" fmla="*/ 387983 h 405891"/>
              <a:gd name="connsiteX2" fmla="*/ 64590 w 74387"/>
              <a:gd name="connsiteY2" fmla="*/ 309800 h 405891"/>
              <a:gd name="connsiteX3" fmla="*/ 4 w 74387"/>
              <a:gd name="connsiteY3" fmla="*/ 468 h 4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7" h="405891">
                <a:moveTo>
                  <a:pt x="4" y="468"/>
                </a:moveTo>
                <a:cubicBezTo>
                  <a:pt x="570" y="13498"/>
                  <a:pt x="57225" y="336428"/>
                  <a:pt x="67989" y="387983"/>
                </a:cubicBezTo>
                <a:cubicBezTo>
                  <a:pt x="78753" y="439538"/>
                  <a:pt x="74788" y="369287"/>
                  <a:pt x="64590" y="309800"/>
                </a:cubicBezTo>
                <a:cubicBezTo>
                  <a:pt x="54392" y="250313"/>
                  <a:pt x="-562" y="-12562"/>
                  <a:pt x="4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AD32C198-00B3-AB70-A8DB-B00D4B6C606F}"/>
              </a:ext>
            </a:extLst>
          </p:cNvPr>
          <p:cNvSpPr/>
          <p:nvPr/>
        </p:nvSpPr>
        <p:spPr>
          <a:xfrm>
            <a:off x="4506904" y="4081979"/>
            <a:ext cx="88886" cy="252215"/>
          </a:xfrm>
          <a:custGeom>
            <a:avLst/>
            <a:gdLst>
              <a:gd name="connsiteX0" fmla="*/ 510 w 88886"/>
              <a:gd name="connsiteY0" fmla="*/ 528 h 252215"/>
              <a:gd name="connsiteX1" fmla="*/ 51499 w 88886"/>
              <a:gd name="connsiteY1" fmla="*/ 143297 h 252215"/>
              <a:gd name="connsiteX2" fmla="*/ 82092 w 88886"/>
              <a:gd name="connsiteY2" fmla="*/ 252073 h 252215"/>
              <a:gd name="connsiteX3" fmla="*/ 82092 w 88886"/>
              <a:gd name="connsiteY3" fmla="*/ 167092 h 252215"/>
              <a:gd name="connsiteX4" fmla="*/ 85492 w 88886"/>
              <a:gd name="connsiteY4" fmla="*/ 197685 h 252215"/>
              <a:gd name="connsiteX5" fmla="*/ 510 w 88886"/>
              <a:gd name="connsiteY5" fmla="*/ 528 h 2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86" h="252215">
                <a:moveTo>
                  <a:pt x="510" y="528"/>
                </a:moveTo>
                <a:cubicBezTo>
                  <a:pt x="-5155" y="-8537"/>
                  <a:pt x="37902" y="101373"/>
                  <a:pt x="51499" y="143297"/>
                </a:cubicBezTo>
                <a:cubicBezTo>
                  <a:pt x="65096" y="185221"/>
                  <a:pt x="76993" y="248107"/>
                  <a:pt x="82092" y="252073"/>
                </a:cubicBezTo>
                <a:cubicBezTo>
                  <a:pt x="87191" y="256039"/>
                  <a:pt x="81525" y="176157"/>
                  <a:pt x="82092" y="167092"/>
                </a:cubicBezTo>
                <a:cubicBezTo>
                  <a:pt x="82659" y="158027"/>
                  <a:pt x="94557" y="219780"/>
                  <a:pt x="85492" y="197685"/>
                </a:cubicBezTo>
                <a:cubicBezTo>
                  <a:pt x="76427" y="175590"/>
                  <a:pt x="6175" y="9593"/>
                  <a:pt x="510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18C5EF62-9E7A-874B-8EDE-2EAB7891BE8A}"/>
              </a:ext>
            </a:extLst>
          </p:cNvPr>
          <p:cNvSpPr/>
          <p:nvPr/>
        </p:nvSpPr>
        <p:spPr>
          <a:xfrm>
            <a:off x="4055303" y="4243019"/>
            <a:ext cx="33125" cy="198051"/>
          </a:xfrm>
          <a:custGeom>
            <a:avLst/>
            <a:gdLst>
              <a:gd name="connsiteX0" fmla="*/ 27204 w 33125"/>
              <a:gd name="connsiteY0" fmla="*/ 2652 h 198051"/>
              <a:gd name="connsiteX1" fmla="*/ 10 w 33125"/>
              <a:gd name="connsiteY1" fmla="*/ 196410 h 198051"/>
              <a:gd name="connsiteX2" fmla="*/ 30603 w 33125"/>
              <a:gd name="connsiteY2" fmla="*/ 91033 h 198051"/>
              <a:gd name="connsiteX3" fmla="*/ 27204 w 33125"/>
              <a:gd name="connsiteY3" fmla="*/ 2652 h 19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25" h="198051">
                <a:moveTo>
                  <a:pt x="27204" y="2652"/>
                </a:moveTo>
                <a:cubicBezTo>
                  <a:pt x="22105" y="20215"/>
                  <a:pt x="-556" y="181680"/>
                  <a:pt x="10" y="196410"/>
                </a:cubicBezTo>
                <a:cubicBezTo>
                  <a:pt x="576" y="211140"/>
                  <a:pt x="25504" y="122759"/>
                  <a:pt x="30603" y="91033"/>
                </a:cubicBezTo>
                <a:cubicBezTo>
                  <a:pt x="35702" y="59307"/>
                  <a:pt x="32303" y="-14911"/>
                  <a:pt x="27204" y="2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F02EABE6-A23C-D2B1-76FC-5E1ECAD39DDE}"/>
              </a:ext>
            </a:extLst>
          </p:cNvPr>
          <p:cNvSpPr/>
          <p:nvPr/>
        </p:nvSpPr>
        <p:spPr>
          <a:xfrm>
            <a:off x="3450130" y="6172989"/>
            <a:ext cx="180293" cy="285729"/>
          </a:xfrm>
          <a:custGeom>
            <a:avLst/>
            <a:gdLst>
              <a:gd name="connsiteX0" fmla="*/ 180276 w 180293"/>
              <a:gd name="connsiteY0" fmla="*/ 61 h 285729"/>
              <a:gd name="connsiteX1" fmla="*/ 37507 w 180293"/>
              <a:gd name="connsiteY1" fmla="*/ 166624 h 285729"/>
              <a:gd name="connsiteX2" fmla="*/ 30709 w 180293"/>
              <a:gd name="connsiteY2" fmla="*/ 285598 h 285729"/>
              <a:gd name="connsiteX3" fmla="*/ 115 w 180293"/>
              <a:gd name="connsiteY3" fmla="*/ 190419 h 285729"/>
              <a:gd name="connsiteX4" fmla="*/ 20511 w 180293"/>
              <a:gd name="connsiteY4" fmla="*/ 210815 h 285729"/>
              <a:gd name="connsiteX5" fmla="*/ 27309 w 180293"/>
              <a:gd name="connsiteY5" fmla="*/ 142830 h 285729"/>
              <a:gd name="connsiteX6" fmla="*/ 102093 w 180293"/>
              <a:gd name="connsiteY6" fmla="*/ 71445 h 285729"/>
              <a:gd name="connsiteX7" fmla="*/ 47705 w 180293"/>
              <a:gd name="connsiteY7" fmla="*/ 146229 h 285729"/>
              <a:gd name="connsiteX8" fmla="*/ 180276 w 180293"/>
              <a:gd name="connsiteY8" fmla="*/ 61 h 28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93" h="285729">
                <a:moveTo>
                  <a:pt x="180276" y="61"/>
                </a:moveTo>
                <a:cubicBezTo>
                  <a:pt x="178576" y="3460"/>
                  <a:pt x="62435" y="119035"/>
                  <a:pt x="37507" y="166624"/>
                </a:cubicBezTo>
                <a:cubicBezTo>
                  <a:pt x="12579" y="214214"/>
                  <a:pt x="36941" y="281632"/>
                  <a:pt x="30709" y="285598"/>
                </a:cubicBezTo>
                <a:cubicBezTo>
                  <a:pt x="24477" y="289564"/>
                  <a:pt x="1815" y="202883"/>
                  <a:pt x="115" y="190419"/>
                </a:cubicBezTo>
                <a:cubicBezTo>
                  <a:pt x="-1585" y="177955"/>
                  <a:pt x="15979" y="218747"/>
                  <a:pt x="20511" y="210815"/>
                </a:cubicBezTo>
                <a:cubicBezTo>
                  <a:pt x="25043" y="202884"/>
                  <a:pt x="13712" y="166058"/>
                  <a:pt x="27309" y="142830"/>
                </a:cubicBezTo>
                <a:cubicBezTo>
                  <a:pt x="40906" y="119602"/>
                  <a:pt x="98694" y="70879"/>
                  <a:pt x="102093" y="71445"/>
                </a:cubicBezTo>
                <a:cubicBezTo>
                  <a:pt x="105492" y="72011"/>
                  <a:pt x="37507" y="156427"/>
                  <a:pt x="47705" y="146229"/>
                </a:cubicBezTo>
                <a:cubicBezTo>
                  <a:pt x="57903" y="136031"/>
                  <a:pt x="181976" y="-3338"/>
                  <a:pt x="18027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C52A86C7-FF06-8014-367C-BB0C81B936DB}"/>
              </a:ext>
            </a:extLst>
          </p:cNvPr>
          <p:cNvSpPr/>
          <p:nvPr/>
        </p:nvSpPr>
        <p:spPr>
          <a:xfrm>
            <a:off x="5538845" y="6711320"/>
            <a:ext cx="63280" cy="312721"/>
          </a:xfrm>
          <a:custGeom>
            <a:avLst/>
            <a:gdLst>
              <a:gd name="connsiteX0" fmla="*/ 63130 w 63280"/>
              <a:gd name="connsiteY0" fmla="*/ 2212 h 312721"/>
              <a:gd name="connsiteX1" fmla="*/ 1943 w 63280"/>
              <a:gd name="connsiteY1" fmla="*/ 308145 h 312721"/>
              <a:gd name="connsiteX2" fmla="*/ 18939 w 63280"/>
              <a:gd name="connsiteY2" fmla="*/ 175574 h 312721"/>
              <a:gd name="connsiteX3" fmla="*/ 63130 w 63280"/>
              <a:gd name="connsiteY3" fmla="*/ 2212 h 31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80" h="312721">
                <a:moveTo>
                  <a:pt x="63130" y="2212"/>
                </a:moveTo>
                <a:cubicBezTo>
                  <a:pt x="60297" y="24307"/>
                  <a:pt x="9308" y="279251"/>
                  <a:pt x="1943" y="308145"/>
                </a:cubicBezTo>
                <a:cubicBezTo>
                  <a:pt x="-5422" y="337039"/>
                  <a:pt x="9874" y="221464"/>
                  <a:pt x="18939" y="175574"/>
                </a:cubicBezTo>
                <a:cubicBezTo>
                  <a:pt x="28004" y="129684"/>
                  <a:pt x="65963" y="-19883"/>
                  <a:pt x="63130" y="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F90C73B5-A9B7-5846-5169-C0EE56758EEC}"/>
              </a:ext>
            </a:extLst>
          </p:cNvPr>
          <p:cNvSpPr/>
          <p:nvPr/>
        </p:nvSpPr>
        <p:spPr>
          <a:xfrm>
            <a:off x="3524538" y="5891172"/>
            <a:ext cx="171000" cy="119176"/>
          </a:xfrm>
          <a:custGeom>
            <a:avLst/>
            <a:gdLst>
              <a:gd name="connsiteX0" fmla="*/ 491 w 171000"/>
              <a:gd name="connsiteY0" fmla="*/ 118714 h 119176"/>
              <a:gd name="connsiteX1" fmla="*/ 163655 w 171000"/>
              <a:gd name="connsiteY1" fmla="*/ 3139 h 119176"/>
              <a:gd name="connsiteX2" fmla="*/ 139861 w 171000"/>
              <a:gd name="connsiteY2" fmla="*/ 33732 h 119176"/>
              <a:gd name="connsiteX3" fmla="*/ 112666 w 171000"/>
              <a:gd name="connsiteY3" fmla="*/ 43930 h 119176"/>
              <a:gd name="connsiteX4" fmla="*/ 491 w 171000"/>
              <a:gd name="connsiteY4" fmla="*/ 118714 h 1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00" h="119176">
                <a:moveTo>
                  <a:pt x="491" y="118714"/>
                </a:moveTo>
                <a:cubicBezTo>
                  <a:pt x="8989" y="111916"/>
                  <a:pt x="140427" y="17303"/>
                  <a:pt x="163655" y="3139"/>
                </a:cubicBezTo>
                <a:cubicBezTo>
                  <a:pt x="186883" y="-11025"/>
                  <a:pt x="148359" y="26934"/>
                  <a:pt x="139861" y="33732"/>
                </a:cubicBezTo>
                <a:cubicBezTo>
                  <a:pt x="131363" y="40530"/>
                  <a:pt x="129096" y="32599"/>
                  <a:pt x="112666" y="43930"/>
                </a:cubicBezTo>
                <a:cubicBezTo>
                  <a:pt x="96236" y="55261"/>
                  <a:pt x="-8007" y="125512"/>
                  <a:pt x="491" y="118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4B45CCAE-6F1B-17AC-AD45-459A112A5FA0}"/>
              </a:ext>
            </a:extLst>
          </p:cNvPr>
          <p:cNvSpPr/>
          <p:nvPr/>
        </p:nvSpPr>
        <p:spPr>
          <a:xfrm>
            <a:off x="5397949" y="5690613"/>
            <a:ext cx="66239" cy="74526"/>
          </a:xfrm>
          <a:custGeom>
            <a:avLst/>
            <a:gdLst>
              <a:gd name="connsiteX0" fmla="*/ 70 w 66239"/>
              <a:gd name="connsiteY0" fmla="*/ 74526 h 74526"/>
              <a:gd name="connsiteX1" fmla="*/ 51059 w 66239"/>
              <a:gd name="connsiteY1" fmla="*/ 6541 h 74526"/>
              <a:gd name="connsiteX2" fmla="*/ 64656 w 66239"/>
              <a:gd name="connsiteY2" fmla="*/ 6541 h 74526"/>
              <a:gd name="connsiteX3" fmla="*/ 70 w 66239"/>
              <a:gd name="connsiteY3" fmla="*/ 74526 h 7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39" h="74526">
                <a:moveTo>
                  <a:pt x="70" y="74526"/>
                </a:moveTo>
                <a:cubicBezTo>
                  <a:pt x="-2196" y="74526"/>
                  <a:pt x="51059" y="6541"/>
                  <a:pt x="51059" y="6541"/>
                </a:cubicBezTo>
                <a:cubicBezTo>
                  <a:pt x="61823" y="-4790"/>
                  <a:pt x="69755" y="876"/>
                  <a:pt x="64656" y="6541"/>
                </a:cubicBezTo>
                <a:cubicBezTo>
                  <a:pt x="59557" y="12206"/>
                  <a:pt x="2336" y="74526"/>
                  <a:pt x="70" y="74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CF20BDE6-44B8-97DB-4A0E-BE2591C944CE}"/>
              </a:ext>
            </a:extLst>
          </p:cNvPr>
          <p:cNvSpPr/>
          <p:nvPr/>
        </p:nvSpPr>
        <p:spPr>
          <a:xfrm>
            <a:off x="3524829" y="5547525"/>
            <a:ext cx="65221" cy="95320"/>
          </a:xfrm>
          <a:custGeom>
            <a:avLst/>
            <a:gdLst>
              <a:gd name="connsiteX0" fmla="*/ 200 w 65221"/>
              <a:gd name="connsiteY0" fmla="*/ 62 h 95320"/>
              <a:gd name="connsiteX1" fmla="*/ 44390 w 65221"/>
              <a:gd name="connsiteY1" fmla="*/ 47651 h 95320"/>
              <a:gd name="connsiteX2" fmla="*/ 40991 w 65221"/>
              <a:gd name="connsiteY2" fmla="*/ 95241 h 95320"/>
              <a:gd name="connsiteX3" fmla="*/ 64786 w 65221"/>
              <a:gd name="connsiteY3" fmla="*/ 57849 h 95320"/>
              <a:gd name="connsiteX4" fmla="*/ 200 w 65221"/>
              <a:gd name="connsiteY4" fmla="*/ 62 h 9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21" h="95320">
                <a:moveTo>
                  <a:pt x="200" y="62"/>
                </a:moveTo>
                <a:cubicBezTo>
                  <a:pt x="-3199" y="-1638"/>
                  <a:pt x="37592" y="31788"/>
                  <a:pt x="44390" y="47651"/>
                </a:cubicBezTo>
                <a:cubicBezTo>
                  <a:pt x="51189" y="63514"/>
                  <a:pt x="37592" y="93541"/>
                  <a:pt x="40991" y="95241"/>
                </a:cubicBezTo>
                <a:cubicBezTo>
                  <a:pt x="44390" y="96941"/>
                  <a:pt x="68752" y="70879"/>
                  <a:pt x="64786" y="57849"/>
                </a:cubicBezTo>
                <a:cubicBezTo>
                  <a:pt x="60820" y="44819"/>
                  <a:pt x="3599" y="1762"/>
                  <a:pt x="20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199466FA-DE43-775B-20CB-BA4F729A5A98}"/>
              </a:ext>
            </a:extLst>
          </p:cNvPr>
          <p:cNvSpPr/>
          <p:nvPr/>
        </p:nvSpPr>
        <p:spPr>
          <a:xfrm>
            <a:off x="3314102" y="5465923"/>
            <a:ext cx="88558" cy="143233"/>
          </a:xfrm>
          <a:custGeom>
            <a:avLst/>
            <a:gdLst>
              <a:gd name="connsiteX0" fmla="*/ 88554 w 88558"/>
              <a:gd name="connsiteY0" fmla="*/ 81 h 143233"/>
              <a:gd name="connsiteX1" fmla="*/ 17169 w 88558"/>
              <a:gd name="connsiteY1" fmla="*/ 108858 h 143233"/>
              <a:gd name="connsiteX2" fmla="*/ 173 w 88558"/>
              <a:gd name="connsiteY2" fmla="*/ 142850 h 143233"/>
              <a:gd name="connsiteX3" fmla="*/ 13770 w 88558"/>
              <a:gd name="connsiteY3" fmla="*/ 91861 h 143233"/>
              <a:gd name="connsiteX4" fmla="*/ 88554 w 88558"/>
              <a:gd name="connsiteY4" fmla="*/ 81 h 14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8" h="143233">
                <a:moveTo>
                  <a:pt x="88554" y="81"/>
                </a:moveTo>
                <a:cubicBezTo>
                  <a:pt x="89121" y="2914"/>
                  <a:pt x="31899" y="85063"/>
                  <a:pt x="17169" y="108858"/>
                </a:cubicBezTo>
                <a:cubicBezTo>
                  <a:pt x="2439" y="132653"/>
                  <a:pt x="739" y="145683"/>
                  <a:pt x="173" y="142850"/>
                </a:cubicBezTo>
                <a:cubicBezTo>
                  <a:pt x="-394" y="140017"/>
                  <a:pt x="-394" y="114523"/>
                  <a:pt x="13770" y="91861"/>
                </a:cubicBezTo>
                <a:cubicBezTo>
                  <a:pt x="27934" y="69199"/>
                  <a:pt x="87987" y="-2752"/>
                  <a:pt x="88554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984E3702-96D1-6255-BFF1-E638950C9BF7}"/>
              </a:ext>
            </a:extLst>
          </p:cNvPr>
          <p:cNvSpPr/>
          <p:nvPr/>
        </p:nvSpPr>
        <p:spPr>
          <a:xfrm>
            <a:off x="4578610" y="5333362"/>
            <a:ext cx="151878" cy="520297"/>
          </a:xfrm>
          <a:custGeom>
            <a:avLst/>
            <a:gdLst>
              <a:gd name="connsiteX0" fmla="*/ 189 w 151878"/>
              <a:gd name="connsiteY0" fmla="*/ 71 h 520297"/>
              <a:gd name="connsiteX1" fmla="*/ 98767 w 151878"/>
              <a:gd name="connsiteY1" fmla="*/ 227822 h 520297"/>
              <a:gd name="connsiteX2" fmla="*/ 149756 w 151878"/>
              <a:gd name="connsiteY2" fmla="*/ 414781 h 520297"/>
              <a:gd name="connsiteX3" fmla="*/ 142957 w 151878"/>
              <a:gd name="connsiteY3" fmla="*/ 339997 h 520297"/>
              <a:gd name="connsiteX4" fmla="*/ 149756 w 151878"/>
              <a:gd name="connsiteY4" fmla="*/ 520158 h 520297"/>
              <a:gd name="connsiteX5" fmla="*/ 142957 w 151878"/>
              <a:gd name="connsiteY5" fmla="*/ 306005 h 520297"/>
              <a:gd name="connsiteX6" fmla="*/ 125961 w 151878"/>
              <a:gd name="connsiteY6" fmla="*/ 251616 h 520297"/>
              <a:gd name="connsiteX7" fmla="*/ 189 w 151878"/>
              <a:gd name="connsiteY7" fmla="*/ 71 h 52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878" h="520297">
                <a:moveTo>
                  <a:pt x="189" y="71"/>
                </a:moveTo>
                <a:cubicBezTo>
                  <a:pt x="-4343" y="-3895"/>
                  <a:pt x="73839" y="158704"/>
                  <a:pt x="98767" y="227822"/>
                </a:cubicBezTo>
                <a:cubicBezTo>
                  <a:pt x="123695" y="296940"/>
                  <a:pt x="142391" y="396085"/>
                  <a:pt x="149756" y="414781"/>
                </a:cubicBezTo>
                <a:cubicBezTo>
                  <a:pt x="157121" y="433477"/>
                  <a:pt x="142957" y="322434"/>
                  <a:pt x="142957" y="339997"/>
                </a:cubicBezTo>
                <a:cubicBezTo>
                  <a:pt x="142957" y="357560"/>
                  <a:pt x="149756" y="525823"/>
                  <a:pt x="149756" y="520158"/>
                </a:cubicBezTo>
                <a:cubicBezTo>
                  <a:pt x="149756" y="514493"/>
                  <a:pt x="146923" y="350762"/>
                  <a:pt x="142957" y="306005"/>
                </a:cubicBezTo>
                <a:cubicBezTo>
                  <a:pt x="138991" y="261248"/>
                  <a:pt x="147490" y="296940"/>
                  <a:pt x="125961" y="251616"/>
                </a:cubicBezTo>
                <a:cubicBezTo>
                  <a:pt x="104433" y="206293"/>
                  <a:pt x="4721" y="4037"/>
                  <a:pt x="189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A7075006-09C2-2F34-ADEC-CBEA98610926}"/>
              </a:ext>
            </a:extLst>
          </p:cNvPr>
          <p:cNvSpPr/>
          <p:nvPr/>
        </p:nvSpPr>
        <p:spPr>
          <a:xfrm>
            <a:off x="4269463" y="4782100"/>
            <a:ext cx="105441" cy="317340"/>
          </a:xfrm>
          <a:custGeom>
            <a:avLst/>
            <a:gdLst>
              <a:gd name="connsiteX0" fmla="*/ 3 w 105441"/>
              <a:gd name="connsiteY0" fmla="*/ 654 h 317340"/>
              <a:gd name="connsiteX1" fmla="*/ 84985 w 105441"/>
              <a:gd name="connsiteY1" fmla="*/ 306587 h 317340"/>
              <a:gd name="connsiteX2" fmla="*/ 88384 w 105441"/>
              <a:gd name="connsiteY2" fmla="*/ 235203 h 317340"/>
              <a:gd name="connsiteX3" fmla="*/ 105380 w 105441"/>
              <a:gd name="connsiteY3" fmla="*/ 109430 h 317340"/>
              <a:gd name="connsiteX4" fmla="*/ 81585 w 105441"/>
              <a:gd name="connsiteY4" fmla="*/ 221606 h 317340"/>
              <a:gd name="connsiteX5" fmla="*/ 3 w 105441"/>
              <a:gd name="connsiteY5" fmla="*/ 654 h 31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41" h="317340">
                <a:moveTo>
                  <a:pt x="3" y="654"/>
                </a:moveTo>
                <a:cubicBezTo>
                  <a:pt x="570" y="14817"/>
                  <a:pt x="70255" y="267496"/>
                  <a:pt x="84985" y="306587"/>
                </a:cubicBezTo>
                <a:cubicBezTo>
                  <a:pt x="99715" y="345679"/>
                  <a:pt x="84985" y="268062"/>
                  <a:pt x="88384" y="235203"/>
                </a:cubicBezTo>
                <a:cubicBezTo>
                  <a:pt x="91783" y="202344"/>
                  <a:pt x="106513" y="111696"/>
                  <a:pt x="105380" y="109430"/>
                </a:cubicBezTo>
                <a:cubicBezTo>
                  <a:pt x="104247" y="107164"/>
                  <a:pt x="99148" y="236336"/>
                  <a:pt x="81585" y="221606"/>
                </a:cubicBezTo>
                <a:cubicBezTo>
                  <a:pt x="64022" y="206876"/>
                  <a:pt x="-564" y="-13509"/>
                  <a:pt x="3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F9047E23-EB60-F041-5FCF-BECAB3A7B91E}"/>
              </a:ext>
            </a:extLst>
          </p:cNvPr>
          <p:cNvSpPr/>
          <p:nvPr/>
        </p:nvSpPr>
        <p:spPr>
          <a:xfrm>
            <a:off x="4219159" y="7148360"/>
            <a:ext cx="627581" cy="37659"/>
          </a:xfrm>
          <a:custGeom>
            <a:avLst/>
            <a:gdLst>
              <a:gd name="connsiteX0" fmla="*/ 16291 w 627581"/>
              <a:gd name="connsiteY0" fmla="*/ 33490 h 37659"/>
              <a:gd name="connsiteX1" fmla="*/ 279816 w 627581"/>
              <a:gd name="connsiteY1" fmla="*/ 1740 h 37659"/>
              <a:gd name="connsiteX2" fmla="*/ 625891 w 627581"/>
              <a:gd name="connsiteY2" fmla="*/ 4915 h 37659"/>
              <a:gd name="connsiteX3" fmla="*/ 397291 w 627581"/>
              <a:gd name="connsiteY3" fmla="*/ 11265 h 37659"/>
              <a:gd name="connsiteX4" fmla="*/ 67091 w 627581"/>
              <a:gd name="connsiteY4" fmla="*/ 33490 h 37659"/>
              <a:gd name="connsiteX5" fmla="*/ 16291 w 627581"/>
              <a:gd name="connsiteY5" fmla="*/ 33490 h 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581" h="37659">
                <a:moveTo>
                  <a:pt x="16291" y="33490"/>
                </a:moveTo>
                <a:cubicBezTo>
                  <a:pt x="51745" y="28198"/>
                  <a:pt x="178216" y="6502"/>
                  <a:pt x="279816" y="1740"/>
                </a:cubicBezTo>
                <a:cubicBezTo>
                  <a:pt x="381416" y="-3023"/>
                  <a:pt x="606312" y="3328"/>
                  <a:pt x="625891" y="4915"/>
                </a:cubicBezTo>
                <a:cubicBezTo>
                  <a:pt x="645470" y="6502"/>
                  <a:pt x="490424" y="6503"/>
                  <a:pt x="397291" y="11265"/>
                </a:cubicBezTo>
                <a:cubicBezTo>
                  <a:pt x="304158" y="16027"/>
                  <a:pt x="128474" y="27669"/>
                  <a:pt x="67091" y="33490"/>
                </a:cubicBezTo>
                <a:cubicBezTo>
                  <a:pt x="5708" y="39311"/>
                  <a:pt x="-19163" y="38782"/>
                  <a:pt x="16291" y="33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63496E0D-D982-443F-332D-F10D94F50578}"/>
              </a:ext>
            </a:extLst>
          </p:cNvPr>
          <p:cNvSpPr/>
          <p:nvPr/>
        </p:nvSpPr>
        <p:spPr>
          <a:xfrm>
            <a:off x="4076672" y="7083391"/>
            <a:ext cx="317711" cy="92366"/>
          </a:xfrm>
          <a:custGeom>
            <a:avLst/>
            <a:gdLst>
              <a:gd name="connsiteX0" fmla="*/ 28 w 317711"/>
              <a:gd name="connsiteY0" fmla="*/ 34 h 92366"/>
              <a:gd name="connsiteX1" fmla="*/ 241328 w 317711"/>
              <a:gd name="connsiteY1" fmla="*/ 66709 h 92366"/>
              <a:gd name="connsiteX2" fmla="*/ 317528 w 317711"/>
              <a:gd name="connsiteY2" fmla="*/ 92109 h 92366"/>
              <a:gd name="connsiteX3" fmla="*/ 225453 w 317711"/>
              <a:gd name="connsiteY3" fmla="*/ 76234 h 92366"/>
              <a:gd name="connsiteX4" fmla="*/ 28 w 317711"/>
              <a:gd name="connsiteY4" fmla="*/ 34 h 9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11" h="92366">
                <a:moveTo>
                  <a:pt x="28" y="34"/>
                </a:moveTo>
                <a:cubicBezTo>
                  <a:pt x="2674" y="-1554"/>
                  <a:pt x="188411" y="51363"/>
                  <a:pt x="241328" y="66709"/>
                </a:cubicBezTo>
                <a:cubicBezTo>
                  <a:pt x="294245" y="82055"/>
                  <a:pt x="320174" y="90522"/>
                  <a:pt x="317528" y="92109"/>
                </a:cubicBezTo>
                <a:cubicBezTo>
                  <a:pt x="314882" y="93697"/>
                  <a:pt x="273607" y="87876"/>
                  <a:pt x="225453" y="76234"/>
                </a:cubicBezTo>
                <a:cubicBezTo>
                  <a:pt x="177299" y="64592"/>
                  <a:pt x="-2618" y="1622"/>
                  <a:pt x="2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88A7FE87-385D-433F-7CDE-5DF54CF654A7}"/>
              </a:ext>
            </a:extLst>
          </p:cNvPr>
          <p:cNvSpPr/>
          <p:nvPr/>
        </p:nvSpPr>
        <p:spPr>
          <a:xfrm>
            <a:off x="4882804" y="6784154"/>
            <a:ext cx="380068" cy="359873"/>
          </a:xfrm>
          <a:custGeom>
            <a:avLst/>
            <a:gdLst>
              <a:gd name="connsiteX0" fmla="*/ 355946 w 380068"/>
              <a:gd name="connsiteY0" fmla="*/ 821 h 359873"/>
              <a:gd name="connsiteX1" fmla="*/ 359121 w 380068"/>
              <a:gd name="connsiteY1" fmla="*/ 83371 h 359873"/>
              <a:gd name="connsiteX2" fmla="*/ 187671 w 380068"/>
              <a:gd name="connsiteY2" fmla="*/ 277046 h 359873"/>
              <a:gd name="connsiteX3" fmla="*/ 146396 w 380068"/>
              <a:gd name="connsiteY3" fmla="*/ 321496 h 359873"/>
              <a:gd name="connsiteX4" fmla="*/ 165446 w 380068"/>
              <a:gd name="connsiteY4" fmla="*/ 286571 h 359873"/>
              <a:gd name="connsiteX5" fmla="*/ 346 w 380068"/>
              <a:gd name="connsiteY5" fmla="*/ 359596 h 359873"/>
              <a:gd name="connsiteX6" fmla="*/ 216246 w 380068"/>
              <a:gd name="connsiteY6" fmla="*/ 254821 h 359873"/>
              <a:gd name="connsiteX7" fmla="*/ 374996 w 380068"/>
              <a:gd name="connsiteY7" fmla="*/ 99246 h 359873"/>
              <a:gd name="connsiteX8" fmla="*/ 343246 w 380068"/>
              <a:gd name="connsiteY8" fmla="*/ 127821 h 359873"/>
              <a:gd name="connsiteX9" fmla="*/ 355946 w 380068"/>
              <a:gd name="connsiteY9" fmla="*/ 821 h 35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068" h="359873">
                <a:moveTo>
                  <a:pt x="355946" y="821"/>
                </a:moveTo>
                <a:cubicBezTo>
                  <a:pt x="358592" y="-6587"/>
                  <a:pt x="387167" y="37333"/>
                  <a:pt x="359121" y="83371"/>
                </a:cubicBezTo>
                <a:cubicBezTo>
                  <a:pt x="331075" y="129409"/>
                  <a:pt x="223125" y="237359"/>
                  <a:pt x="187671" y="277046"/>
                </a:cubicBezTo>
                <a:cubicBezTo>
                  <a:pt x="152217" y="316733"/>
                  <a:pt x="150100" y="319909"/>
                  <a:pt x="146396" y="321496"/>
                </a:cubicBezTo>
                <a:cubicBezTo>
                  <a:pt x="142692" y="323083"/>
                  <a:pt x="189788" y="280221"/>
                  <a:pt x="165446" y="286571"/>
                </a:cubicBezTo>
                <a:cubicBezTo>
                  <a:pt x="141104" y="292921"/>
                  <a:pt x="-8121" y="364888"/>
                  <a:pt x="346" y="359596"/>
                </a:cubicBezTo>
                <a:cubicBezTo>
                  <a:pt x="8813" y="354304"/>
                  <a:pt x="153804" y="298213"/>
                  <a:pt x="216246" y="254821"/>
                </a:cubicBezTo>
                <a:cubicBezTo>
                  <a:pt x="278688" y="211429"/>
                  <a:pt x="353829" y="120413"/>
                  <a:pt x="374996" y="99246"/>
                </a:cubicBezTo>
                <a:cubicBezTo>
                  <a:pt x="396163" y="78079"/>
                  <a:pt x="344304" y="144225"/>
                  <a:pt x="343246" y="127821"/>
                </a:cubicBezTo>
                <a:cubicBezTo>
                  <a:pt x="342188" y="111417"/>
                  <a:pt x="353300" y="8229"/>
                  <a:pt x="355946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BB0B6476-EC98-4815-08D9-A61023CBB4F3}"/>
              </a:ext>
            </a:extLst>
          </p:cNvPr>
          <p:cNvSpPr/>
          <p:nvPr/>
        </p:nvSpPr>
        <p:spPr>
          <a:xfrm>
            <a:off x="3818134" y="6702390"/>
            <a:ext cx="83941" cy="212782"/>
          </a:xfrm>
          <a:custGeom>
            <a:avLst/>
            <a:gdLst>
              <a:gd name="connsiteX0" fmla="*/ 29966 w 83941"/>
              <a:gd name="connsiteY0" fmla="*/ 35 h 212782"/>
              <a:gd name="connsiteX1" fmla="*/ 1391 w 83941"/>
              <a:gd name="connsiteY1" fmla="*/ 95285 h 212782"/>
              <a:gd name="connsiteX2" fmla="*/ 83941 w 83941"/>
              <a:gd name="connsiteY2" fmla="*/ 212760 h 212782"/>
              <a:gd name="connsiteX3" fmla="*/ 1391 w 83941"/>
              <a:gd name="connsiteY3" fmla="*/ 85760 h 212782"/>
              <a:gd name="connsiteX4" fmla="*/ 29966 w 83941"/>
              <a:gd name="connsiteY4" fmla="*/ 35 h 2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41" h="212782">
                <a:moveTo>
                  <a:pt x="29966" y="35"/>
                </a:moveTo>
                <a:cubicBezTo>
                  <a:pt x="29966" y="1622"/>
                  <a:pt x="-7605" y="59831"/>
                  <a:pt x="1391" y="95285"/>
                </a:cubicBezTo>
                <a:cubicBezTo>
                  <a:pt x="10387" y="130739"/>
                  <a:pt x="83941" y="214347"/>
                  <a:pt x="83941" y="212760"/>
                </a:cubicBezTo>
                <a:cubicBezTo>
                  <a:pt x="83941" y="211173"/>
                  <a:pt x="3508" y="121214"/>
                  <a:pt x="1391" y="85760"/>
                </a:cubicBezTo>
                <a:cubicBezTo>
                  <a:pt x="-726" y="50306"/>
                  <a:pt x="29966" y="-1552"/>
                  <a:pt x="29966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A6F2875C-E107-1421-9184-F68B9A65A3E6}"/>
              </a:ext>
            </a:extLst>
          </p:cNvPr>
          <p:cNvSpPr/>
          <p:nvPr/>
        </p:nvSpPr>
        <p:spPr>
          <a:xfrm>
            <a:off x="4057554" y="7386732"/>
            <a:ext cx="833799" cy="134250"/>
          </a:xfrm>
          <a:custGeom>
            <a:avLst/>
            <a:gdLst>
              <a:gd name="connsiteX0" fmla="*/ 96 w 833799"/>
              <a:gd name="connsiteY0" fmla="*/ 30068 h 134250"/>
              <a:gd name="connsiteX1" fmla="*/ 203296 w 833799"/>
              <a:gd name="connsiteY1" fmla="*/ 103093 h 134250"/>
              <a:gd name="connsiteX2" fmla="*/ 352521 w 833799"/>
              <a:gd name="connsiteY2" fmla="*/ 74518 h 134250"/>
              <a:gd name="connsiteX3" fmla="*/ 631921 w 833799"/>
              <a:gd name="connsiteY3" fmla="*/ 87218 h 134250"/>
              <a:gd name="connsiteX4" fmla="*/ 565246 w 833799"/>
              <a:gd name="connsiteY4" fmla="*/ 131668 h 134250"/>
              <a:gd name="connsiteX5" fmla="*/ 831946 w 833799"/>
              <a:gd name="connsiteY5" fmla="*/ 1493 h 134250"/>
              <a:gd name="connsiteX6" fmla="*/ 685896 w 833799"/>
              <a:gd name="connsiteY6" fmla="*/ 58643 h 134250"/>
              <a:gd name="connsiteX7" fmla="*/ 733521 w 833799"/>
              <a:gd name="connsiteY7" fmla="*/ 20543 h 134250"/>
              <a:gd name="connsiteX8" fmla="*/ 555721 w 833799"/>
              <a:gd name="connsiteY8" fmla="*/ 52293 h 134250"/>
              <a:gd name="connsiteX9" fmla="*/ 676371 w 833799"/>
              <a:gd name="connsiteY9" fmla="*/ 42768 h 134250"/>
              <a:gd name="connsiteX10" fmla="*/ 501746 w 833799"/>
              <a:gd name="connsiteY10" fmla="*/ 87218 h 134250"/>
              <a:gd name="connsiteX11" fmla="*/ 292196 w 833799"/>
              <a:gd name="connsiteY11" fmla="*/ 61818 h 134250"/>
              <a:gd name="connsiteX12" fmla="*/ 203296 w 833799"/>
              <a:gd name="connsiteY12" fmla="*/ 33243 h 134250"/>
              <a:gd name="connsiteX13" fmla="*/ 298546 w 833799"/>
              <a:gd name="connsiteY13" fmla="*/ 80868 h 134250"/>
              <a:gd name="connsiteX14" fmla="*/ 177896 w 833799"/>
              <a:gd name="connsiteY14" fmla="*/ 77693 h 134250"/>
              <a:gd name="connsiteX15" fmla="*/ 96 w 833799"/>
              <a:gd name="connsiteY15" fmla="*/ 30068 h 13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3799" h="134250">
                <a:moveTo>
                  <a:pt x="96" y="30068"/>
                </a:moveTo>
                <a:cubicBezTo>
                  <a:pt x="4329" y="34301"/>
                  <a:pt x="144559" y="95685"/>
                  <a:pt x="203296" y="103093"/>
                </a:cubicBezTo>
                <a:cubicBezTo>
                  <a:pt x="262033" y="110501"/>
                  <a:pt x="281084" y="77164"/>
                  <a:pt x="352521" y="74518"/>
                </a:cubicBezTo>
                <a:cubicBezTo>
                  <a:pt x="423958" y="71872"/>
                  <a:pt x="596467" y="77693"/>
                  <a:pt x="631921" y="87218"/>
                </a:cubicBezTo>
                <a:cubicBezTo>
                  <a:pt x="667375" y="96743"/>
                  <a:pt x="531909" y="145955"/>
                  <a:pt x="565246" y="131668"/>
                </a:cubicBezTo>
                <a:cubicBezTo>
                  <a:pt x="598583" y="117381"/>
                  <a:pt x="811838" y="13664"/>
                  <a:pt x="831946" y="1493"/>
                </a:cubicBezTo>
                <a:cubicBezTo>
                  <a:pt x="852054" y="-10678"/>
                  <a:pt x="702300" y="55468"/>
                  <a:pt x="685896" y="58643"/>
                </a:cubicBezTo>
                <a:cubicBezTo>
                  <a:pt x="669492" y="61818"/>
                  <a:pt x="755217" y="21601"/>
                  <a:pt x="733521" y="20543"/>
                </a:cubicBezTo>
                <a:cubicBezTo>
                  <a:pt x="711825" y="19485"/>
                  <a:pt x="565246" y="48589"/>
                  <a:pt x="555721" y="52293"/>
                </a:cubicBezTo>
                <a:cubicBezTo>
                  <a:pt x="546196" y="55997"/>
                  <a:pt x="685367" y="36947"/>
                  <a:pt x="676371" y="42768"/>
                </a:cubicBezTo>
                <a:cubicBezTo>
                  <a:pt x="667375" y="48589"/>
                  <a:pt x="565775" y="84043"/>
                  <a:pt x="501746" y="87218"/>
                </a:cubicBezTo>
                <a:cubicBezTo>
                  <a:pt x="437717" y="90393"/>
                  <a:pt x="341938" y="70814"/>
                  <a:pt x="292196" y="61818"/>
                </a:cubicBezTo>
                <a:cubicBezTo>
                  <a:pt x="242454" y="52822"/>
                  <a:pt x="202238" y="30068"/>
                  <a:pt x="203296" y="33243"/>
                </a:cubicBezTo>
                <a:cubicBezTo>
                  <a:pt x="204354" y="36418"/>
                  <a:pt x="302779" y="73460"/>
                  <a:pt x="298546" y="80868"/>
                </a:cubicBezTo>
                <a:cubicBezTo>
                  <a:pt x="294313" y="88276"/>
                  <a:pt x="223404" y="86160"/>
                  <a:pt x="177896" y="77693"/>
                </a:cubicBezTo>
                <a:cubicBezTo>
                  <a:pt x="132388" y="69226"/>
                  <a:pt x="-4137" y="25835"/>
                  <a:pt x="96" y="30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C3AABAE1-D249-2E74-6CBD-5F2D2D7C46AF}"/>
              </a:ext>
            </a:extLst>
          </p:cNvPr>
          <p:cNvSpPr/>
          <p:nvPr/>
        </p:nvSpPr>
        <p:spPr>
          <a:xfrm>
            <a:off x="2805591" y="4855017"/>
            <a:ext cx="265640" cy="839513"/>
          </a:xfrm>
          <a:custGeom>
            <a:avLst/>
            <a:gdLst>
              <a:gd name="connsiteX0" fmla="*/ 265532 w 265640"/>
              <a:gd name="connsiteY0" fmla="*/ 762 h 839513"/>
              <a:gd name="connsiteX1" fmla="*/ 82652 w 265640"/>
              <a:gd name="connsiteY1" fmla="*/ 524177 h 839513"/>
              <a:gd name="connsiteX2" fmla="*/ 158326 w 265640"/>
              <a:gd name="connsiteY2" fmla="*/ 398053 h 839513"/>
              <a:gd name="connsiteX3" fmla="*/ 671 w 265640"/>
              <a:gd name="connsiteY3" fmla="*/ 839488 h 839513"/>
              <a:gd name="connsiteX4" fmla="*/ 107877 w 265640"/>
              <a:gd name="connsiteY4" fmla="*/ 416972 h 839513"/>
              <a:gd name="connsiteX5" fmla="*/ 265532 w 265640"/>
              <a:gd name="connsiteY5" fmla="*/ 762 h 83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640" h="839513">
                <a:moveTo>
                  <a:pt x="265532" y="762"/>
                </a:moveTo>
                <a:cubicBezTo>
                  <a:pt x="261328" y="18630"/>
                  <a:pt x="100520" y="457962"/>
                  <a:pt x="82652" y="524177"/>
                </a:cubicBezTo>
                <a:cubicBezTo>
                  <a:pt x="64784" y="590392"/>
                  <a:pt x="171989" y="345501"/>
                  <a:pt x="158326" y="398053"/>
                </a:cubicBezTo>
                <a:cubicBezTo>
                  <a:pt x="144663" y="450605"/>
                  <a:pt x="9079" y="836335"/>
                  <a:pt x="671" y="839488"/>
                </a:cubicBezTo>
                <a:cubicBezTo>
                  <a:pt x="-7737" y="842641"/>
                  <a:pt x="64785" y="550453"/>
                  <a:pt x="107877" y="416972"/>
                </a:cubicBezTo>
                <a:cubicBezTo>
                  <a:pt x="150969" y="283491"/>
                  <a:pt x="269736" y="-17106"/>
                  <a:pt x="265532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FF5FD553-B90C-1E47-E848-25489345DA54}"/>
              </a:ext>
            </a:extLst>
          </p:cNvPr>
          <p:cNvSpPr/>
          <p:nvPr/>
        </p:nvSpPr>
        <p:spPr>
          <a:xfrm>
            <a:off x="3054767" y="4225157"/>
            <a:ext cx="85777" cy="567569"/>
          </a:xfrm>
          <a:custGeom>
            <a:avLst/>
            <a:gdLst>
              <a:gd name="connsiteX0" fmla="*/ 85724 w 85777"/>
              <a:gd name="connsiteY0" fmla="*/ 2 h 567569"/>
              <a:gd name="connsiteX1" fmla="*/ 16356 w 85777"/>
              <a:gd name="connsiteY1" fmla="*/ 384680 h 567569"/>
              <a:gd name="connsiteX2" fmla="*/ 16356 w 85777"/>
              <a:gd name="connsiteY2" fmla="*/ 567560 h 567569"/>
              <a:gd name="connsiteX3" fmla="*/ 3743 w 85777"/>
              <a:gd name="connsiteY3" fmla="*/ 378374 h 567569"/>
              <a:gd name="connsiteX4" fmla="*/ 85724 w 85777"/>
              <a:gd name="connsiteY4" fmla="*/ 2 h 56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77" h="567569">
                <a:moveTo>
                  <a:pt x="85724" y="2"/>
                </a:moveTo>
                <a:cubicBezTo>
                  <a:pt x="87826" y="1053"/>
                  <a:pt x="27917" y="290087"/>
                  <a:pt x="16356" y="384680"/>
                </a:cubicBezTo>
                <a:cubicBezTo>
                  <a:pt x="4795" y="479273"/>
                  <a:pt x="18458" y="568611"/>
                  <a:pt x="16356" y="567560"/>
                </a:cubicBezTo>
                <a:cubicBezTo>
                  <a:pt x="14254" y="566509"/>
                  <a:pt x="-8869" y="468763"/>
                  <a:pt x="3743" y="378374"/>
                </a:cubicBezTo>
                <a:cubicBezTo>
                  <a:pt x="16355" y="287985"/>
                  <a:pt x="83622" y="-1049"/>
                  <a:pt x="8572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AC420C9D-808A-36DC-26AD-AAD9F8BEEAF2}"/>
              </a:ext>
            </a:extLst>
          </p:cNvPr>
          <p:cNvSpPr/>
          <p:nvPr/>
        </p:nvSpPr>
        <p:spPr>
          <a:xfrm>
            <a:off x="5826935" y="5316055"/>
            <a:ext cx="102869" cy="233542"/>
          </a:xfrm>
          <a:custGeom>
            <a:avLst/>
            <a:gdLst>
              <a:gd name="connsiteX0" fmla="*/ 0 w 102869"/>
              <a:gd name="connsiteY0" fmla="*/ 77 h 233542"/>
              <a:gd name="connsiteX1" fmla="*/ 100899 w 102869"/>
              <a:gd name="connsiteY1" fmla="*/ 145120 h 233542"/>
              <a:gd name="connsiteX2" fmla="*/ 69368 w 102869"/>
              <a:gd name="connsiteY2" fmla="*/ 233407 h 233542"/>
              <a:gd name="connsiteX3" fmla="*/ 100899 w 102869"/>
              <a:gd name="connsiteY3" fmla="*/ 126202 h 233542"/>
              <a:gd name="connsiteX4" fmla="*/ 0 w 102869"/>
              <a:gd name="connsiteY4" fmla="*/ 77 h 23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69" h="233542">
                <a:moveTo>
                  <a:pt x="0" y="77"/>
                </a:moveTo>
                <a:cubicBezTo>
                  <a:pt x="0" y="3230"/>
                  <a:pt x="89338" y="106232"/>
                  <a:pt x="100899" y="145120"/>
                </a:cubicBezTo>
                <a:cubicBezTo>
                  <a:pt x="112460" y="184008"/>
                  <a:pt x="69368" y="236560"/>
                  <a:pt x="69368" y="233407"/>
                </a:cubicBezTo>
                <a:cubicBezTo>
                  <a:pt x="69368" y="230254"/>
                  <a:pt x="107205" y="161937"/>
                  <a:pt x="100899" y="126202"/>
                </a:cubicBezTo>
                <a:cubicBezTo>
                  <a:pt x="94593" y="90467"/>
                  <a:pt x="0" y="-3076"/>
                  <a:pt x="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C6696A45-6171-472B-7C66-B204AD67D865}"/>
              </a:ext>
            </a:extLst>
          </p:cNvPr>
          <p:cNvSpPr/>
          <p:nvPr/>
        </p:nvSpPr>
        <p:spPr>
          <a:xfrm>
            <a:off x="4689421" y="4906141"/>
            <a:ext cx="84430" cy="397500"/>
          </a:xfrm>
          <a:custGeom>
            <a:avLst/>
            <a:gdLst>
              <a:gd name="connsiteX0" fmla="*/ 21316 w 84430"/>
              <a:gd name="connsiteY0" fmla="*/ 88 h 397500"/>
              <a:gd name="connsiteX1" fmla="*/ 2397 w 84430"/>
              <a:gd name="connsiteY1" fmla="*/ 208193 h 397500"/>
              <a:gd name="connsiteX2" fmla="*/ 84378 w 84430"/>
              <a:gd name="connsiteY2" fmla="*/ 397379 h 397500"/>
              <a:gd name="connsiteX3" fmla="*/ 15009 w 84430"/>
              <a:gd name="connsiteY3" fmla="*/ 233418 h 397500"/>
              <a:gd name="connsiteX4" fmla="*/ 21316 w 84430"/>
              <a:gd name="connsiteY4" fmla="*/ 88 h 39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30" h="397500">
                <a:moveTo>
                  <a:pt x="21316" y="88"/>
                </a:moveTo>
                <a:cubicBezTo>
                  <a:pt x="19214" y="-4116"/>
                  <a:pt x="-8113" y="141978"/>
                  <a:pt x="2397" y="208193"/>
                </a:cubicBezTo>
                <a:cubicBezTo>
                  <a:pt x="12907" y="274408"/>
                  <a:pt x="82276" y="393175"/>
                  <a:pt x="84378" y="397379"/>
                </a:cubicBezTo>
                <a:cubicBezTo>
                  <a:pt x="86480" y="401583"/>
                  <a:pt x="24468" y="295429"/>
                  <a:pt x="15009" y="233418"/>
                </a:cubicBezTo>
                <a:cubicBezTo>
                  <a:pt x="5550" y="171407"/>
                  <a:pt x="23418" y="4292"/>
                  <a:pt x="21316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83176731-1EE6-BBE2-3B2E-042802E573C7}"/>
              </a:ext>
            </a:extLst>
          </p:cNvPr>
          <p:cNvSpPr/>
          <p:nvPr/>
        </p:nvSpPr>
        <p:spPr>
          <a:xfrm>
            <a:off x="4829939" y="4880236"/>
            <a:ext cx="398635" cy="461352"/>
          </a:xfrm>
          <a:custGeom>
            <a:avLst/>
            <a:gdLst>
              <a:gd name="connsiteX0" fmla="*/ 397907 w 398635"/>
              <a:gd name="connsiteY0" fmla="*/ 768 h 461352"/>
              <a:gd name="connsiteX1" fmla="*/ 145658 w 398635"/>
              <a:gd name="connsiteY1" fmla="*/ 183648 h 461352"/>
              <a:gd name="connsiteX2" fmla="*/ 69984 w 398635"/>
              <a:gd name="connsiteY2" fmla="*/ 297160 h 461352"/>
              <a:gd name="connsiteX3" fmla="*/ 615 w 398635"/>
              <a:gd name="connsiteY3" fmla="*/ 461121 h 461352"/>
              <a:gd name="connsiteX4" fmla="*/ 57371 w 398635"/>
              <a:gd name="connsiteY4" fmla="*/ 259323 h 461352"/>
              <a:gd name="connsiteX5" fmla="*/ 397907 w 398635"/>
              <a:gd name="connsiteY5" fmla="*/ 768 h 46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635" h="461352">
                <a:moveTo>
                  <a:pt x="397907" y="768"/>
                </a:moveTo>
                <a:cubicBezTo>
                  <a:pt x="412621" y="-11844"/>
                  <a:pt x="200312" y="134249"/>
                  <a:pt x="145658" y="183648"/>
                </a:cubicBezTo>
                <a:cubicBezTo>
                  <a:pt x="91004" y="233047"/>
                  <a:pt x="94158" y="250915"/>
                  <a:pt x="69984" y="297160"/>
                </a:cubicBezTo>
                <a:cubicBezTo>
                  <a:pt x="45810" y="343405"/>
                  <a:pt x="2717" y="467427"/>
                  <a:pt x="615" y="461121"/>
                </a:cubicBezTo>
                <a:cubicBezTo>
                  <a:pt x="-1487" y="454815"/>
                  <a:pt x="-1487" y="337100"/>
                  <a:pt x="57371" y="259323"/>
                </a:cubicBezTo>
                <a:cubicBezTo>
                  <a:pt x="116229" y="181547"/>
                  <a:pt x="383193" y="13380"/>
                  <a:pt x="397907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C70292D7-9F7E-CDC6-B831-E61F9FA347FB}"/>
              </a:ext>
            </a:extLst>
          </p:cNvPr>
          <p:cNvSpPr/>
          <p:nvPr/>
        </p:nvSpPr>
        <p:spPr>
          <a:xfrm>
            <a:off x="4978916" y="4873409"/>
            <a:ext cx="287432" cy="199887"/>
          </a:xfrm>
          <a:custGeom>
            <a:avLst/>
            <a:gdLst>
              <a:gd name="connsiteX0" fmla="*/ 286767 w 287432"/>
              <a:gd name="connsiteY0" fmla="*/ 1289 h 199887"/>
              <a:gd name="connsiteX1" fmla="*/ 9294 w 287432"/>
              <a:gd name="connsiteY1" fmla="*/ 196781 h 199887"/>
              <a:gd name="connsiteX2" fmla="*/ 84968 w 287432"/>
              <a:gd name="connsiteY2" fmla="*/ 114801 h 199887"/>
              <a:gd name="connsiteX3" fmla="*/ 286767 w 287432"/>
              <a:gd name="connsiteY3" fmla="*/ 1289 h 19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32" h="199887">
                <a:moveTo>
                  <a:pt x="286767" y="1289"/>
                </a:moveTo>
                <a:cubicBezTo>
                  <a:pt x="274155" y="14952"/>
                  <a:pt x="42927" y="177862"/>
                  <a:pt x="9294" y="196781"/>
                </a:cubicBezTo>
                <a:cubicBezTo>
                  <a:pt x="-24339" y="215700"/>
                  <a:pt x="40825" y="143179"/>
                  <a:pt x="84968" y="114801"/>
                </a:cubicBezTo>
                <a:cubicBezTo>
                  <a:pt x="129111" y="86423"/>
                  <a:pt x="299379" y="-12374"/>
                  <a:pt x="286767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F5C37C18-7C64-AF77-73C2-A56BAA96D1A7}"/>
              </a:ext>
            </a:extLst>
          </p:cNvPr>
          <p:cNvSpPr/>
          <p:nvPr/>
        </p:nvSpPr>
        <p:spPr>
          <a:xfrm>
            <a:off x="3367127" y="4880217"/>
            <a:ext cx="731944" cy="234536"/>
          </a:xfrm>
          <a:custGeom>
            <a:avLst/>
            <a:gdLst>
              <a:gd name="connsiteX0" fmla="*/ 387 w 731944"/>
              <a:gd name="connsiteY0" fmla="*/ 126911 h 234536"/>
              <a:gd name="connsiteX1" fmla="*/ 378760 w 731944"/>
              <a:gd name="connsiteY1" fmla="*/ 787 h 234536"/>
              <a:gd name="connsiteX2" fmla="*/ 574252 w 731944"/>
              <a:gd name="connsiteY2" fmla="*/ 70155 h 234536"/>
              <a:gd name="connsiteX3" fmla="*/ 586865 w 731944"/>
              <a:gd name="connsiteY3" fmla="*/ 70155 h 234536"/>
              <a:gd name="connsiteX4" fmla="*/ 731907 w 731944"/>
              <a:gd name="connsiteY4" fmla="*/ 234117 h 234536"/>
              <a:gd name="connsiteX5" fmla="*/ 599477 w 731944"/>
              <a:gd name="connsiteY5" fmla="*/ 114299 h 234536"/>
              <a:gd name="connsiteX6" fmla="*/ 448128 w 731944"/>
              <a:gd name="connsiteY6" fmla="*/ 19706 h 234536"/>
              <a:gd name="connsiteX7" fmla="*/ 309392 w 731944"/>
              <a:gd name="connsiteY7" fmla="*/ 32318 h 234536"/>
              <a:gd name="connsiteX8" fmla="*/ 387 w 731944"/>
              <a:gd name="connsiteY8" fmla="*/ 126911 h 23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944" h="234536">
                <a:moveTo>
                  <a:pt x="387" y="126911"/>
                </a:moveTo>
                <a:cubicBezTo>
                  <a:pt x="11948" y="121656"/>
                  <a:pt x="283116" y="10246"/>
                  <a:pt x="378760" y="787"/>
                </a:cubicBezTo>
                <a:cubicBezTo>
                  <a:pt x="474404" y="-8672"/>
                  <a:pt x="574252" y="70155"/>
                  <a:pt x="574252" y="70155"/>
                </a:cubicBezTo>
                <a:cubicBezTo>
                  <a:pt x="608936" y="81716"/>
                  <a:pt x="560589" y="42828"/>
                  <a:pt x="586865" y="70155"/>
                </a:cubicBezTo>
                <a:cubicBezTo>
                  <a:pt x="613141" y="97482"/>
                  <a:pt x="729805" y="226760"/>
                  <a:pt x="731907" y="234117"/>
                </a:cubicBezTo>
                <a:cubicBezTo>
                  <a:pt x="734009" y="241474"/>
                  <a:pt x="646774" y="150034"/>
                  <a:pt x="599477" y="114299"/>
                </a:cubicBezTo>
                <a:cubicBezTo>
                  <a:pt x="552180" y="78564"/>
                  <a:pt x="496475" y="33369"/>
                  <a:pt x="448128" y="19706"/>
                </a:cubicBezTo>
                <a:cubicBezTo>
                  <a:pt x="399781" y="6043"/>
                  <a:pt x="379811" y="8144"/>
                  <a:pt x="309392" y="32318"/>
                </a:cubicBezTo>
                <a:cubicBezTo>
                  <a:pt x="238973" y="56492"/>
                  <a:pt x="-11174" y="132166"/>
                  <a:pt x="387" y="126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4BA30123-EAB6-9013-4245-6FBDB16B3DE1}"/>
              </a:ext>
            </a:extLst>
          </p:cNvPr>
          <p:cNvSpPr/>
          <p:nvPr/>
        </p:nvSpPr>
        <p:spPr>
          <a:xfrm>
            <a:off x="5769121" y="7484831"/>
            <a:ext cx="36329" cy="1001132"/>
          </a:xfrm>
          <a:custGeom>
            <a:avLst/>
            <a:gdLst>
              <a:gd name="connsiteX0" fmla="*/ 29975 w 36329"/>
              <a:gd name="connsiteY0" fmla="*/ 10406 h 1001132"/>
              <a:gd name="connsiteX1" fmla="*/ 6286 w 36329"/>
              <a:gd name="connsiteY1" fmla="*/ 616848 h 1001132"/>
              <a:gd name="connsiteX2" fmla="*/ 29975 w 36329"/>
              <a:gd name="connsiteY2" fmla="*/ 517353 h 1001132"/>
              <a:gd name="connsiteX3" fmla="*/ 34713 w 36329"/>
              <a:gd name="connsiteY3" fmla="*/ 1000611 h 1001132"/>
              <a:gd name="connsiteX4" fmla="*/ 6286 w 36329"/>
              <a:gd name="connsiteY4" fmla="*/ 607372 h 1001132"/>
              <a:gd name="connsiteX5" fmla="*/ 11024 w 36329"/>
              <a:gd name="connsiteY5" fmla="*/ 427335 h 1001132"/>
              <a:gd name="connsiteX6" fmla="*/ 1548 w 36329"/>
              <a:gd name="connsiteY6" fmla="*/ 247297 h 1001132"/>
              <a:gd name="connsiteX7" fmla="*/ 29975 w 36329"/>
              <a:gd name="connsiteY7" fmla="*/ 10406 h 100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9" h="1001132">
                <a:moveTo>
                  <a:pt x="29975" y="10406"/>
                </a:moveTo>
                <a:cubicBezTo>
                  <a:pt x="30765" y="71998"/>
                  <a:pt x="6286" y="532357"/>
                  <a:pt x="6286" y="616848"/>
                </a:cubicBezTo>
                <a:cubicBezTo>
                  <a:pt x="6286" y="701339"/>
                  <a:pt x="25237" y="453393"/>
                  <a:pt x="29975" y="517353"/>
                </a:cubicBezTo>
                <a:cubicBezTo>
                  <a:pt x="34713" y="581314"/>
                  <a:pt x="38661" y="985608"/>
                  <a:pt x="34713" y="1000611"/>
                </a:cubicBezTo>
                <a:cubicBezTo>
                  <a:pt x="30765" y="1015614"/>
                  <a:pt x="10234" y="702918"/>
                  <a:pt x="6286" y="607372"/>
                </a:cubicBezTo>
                <a:cubicBezTo>
                  <a:pt x="2338" y="511826"/>
                  <a:pt x="11814" y="487347"/>
                  <a:pt x="11024" y="427335"/>
                </a:cubicBezTo>
                <a:cubicBezTo>
                  <a:pt x="10234" y="367323"/>
                  <a:pt x="-4769" y="316785"/>
                  <a:pt x="1548" y="247297"/>
                </a:cubicBezTo>
                <a:cubicBezTo>
                  <a:pt x="7865" y="177809"/>
                  <a:pt x="29185" y="-51186"/>
                  <a:pt x="29975" y="10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FA316369-6799-0E1A-E7DA-84BC8615BD8D}"/>
              </a:ext>
            </a:extLst>
          </p:cNvPr>
          <p:cNvSpPr/>
          <p:nvPr/>
        </p:nvSpPr>
        <p:spPr>
          <a:xfrm>
            <a:off x="3576965" y="7871298"/>
            <a:ext cx="133032" cy="535797"/>
          </a:xfrm>
          <a:custGeom>
            <a:avLst/>
            <a:gdLst>
              <a:gd name="connsiteX0" fmla="*/ 4830 w 133032"/>
              <a:gd name="connsiteY0" fmla="*/ 12441 h 535797"/>
              <a:gd name="connsiteX1" fmla="*/ 132751 w 133032"/>
              <a:gd name="connsiteY1" fmla="*/ 533601 h 535797"/>
              <a:gd name="connsiteX2" fmla="*/ 37995 w 133032"/>
              <a:gd name="connsiteY2" fmla="*/ 192478 h 535797"/>
              <a:gd name="connsiteX3" fmla="*/ 4830 w 133032"/>
              <a:gd name="connsiteY3" fmla="*/ 12441 h 53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32" h="535797">
                <a:moveTo>
                  <a:pt x="4830" y="12441"/>
                </a:moveTo>
                <a:cubicBezTo>
                  <a:pt x="20623" y="69295"/>
                  <a:pt x="127223" y="503595"/>
                  <a:pt x="132751" y="533601"/>
                </a:cubicBezTo>
                <a:cubicBezTo>
                  <a:pt x="138279" y="563607"/>
                  <a:pt x="60894" y="277759"/>
                  <a:pt x="37995" y="192478"/>
                </a:cubicBezTo>
                <a:cubicBezTo>
                  <a:pt x="15096" y="107197"/>
                  <a:pt x="-10963" y="-44413"/>
                  <a:pt x="4830" y="12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2A71B268-FE72-7867-9B3A-89DCC1E4F8BA}"/>
              </a:ext>
            </a:extLst>
          </p:cNvPr>
          <p:cNvSpPr/>
          <p:nvPr/>
        </p:nvSpPr>
        <p:spPr>
          <a:xfrm>
            <a:off x="3500734" y="7879545"/>
            <a:ext cx="77335" cy="1051169"/>
          </a:xfrm>
          <a:custGeom>
            <a:avLst/>
            <a:gdLst>
              <a:gd name="connsiteX0" fmla="*/ 518 w 77335"/>
              <a:gd name="connsiteY0" fmla="*/ 23145 h 1051169"/>
              <a:gd name="connsiteX1" fmla="*/ 76323 w 77335"/>
              <a:gd name="connsiteY1" fmla="*/ 1046515 h 1051169"/>
              <a:gd name="connsiteX2" fmla="*/ 43158 w 77335"/>
              <a:gd name="connsiteY2" fmla="*/ 387958 h 1051169"/>
              <a:gd name="connsiteX3" fmla="*/ 518 w 77335"/>
              <a:gd name="connsiteY3" fmla="*/ 23145 h 10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35" h="1051169">
                <a:moveTo>
                  <a:pt x="518" y="23145"/>
                </a:moveTo>
                <a:cubicBezTo>
                  <a:pt x="6045" y="132904"/>
                  <a:pt x="69216" y="985713"/>
                  <a:pt x="76323" y="1046515"/>
                </a:cubicBezTo>
                <a:cubicBezTo>
                  <a:pt x="83430" y="1107317"/>
                  <a:pt x="51054" y="555361"/>
                  <a:pt x="43158" y="387958"/>
                </a:cubicBezTo>
                <a:cubicBezTo>
                  <a:pt x="35262" y="220555"/>
                  <a:pt x="-5009" y="-86614"/>
                  <a:pt x="518" y="23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94567310-9C04-C483-92B1-D41A549FD61E}"/>
              </a:ext>
            </a:extLst>
          </p:cNvPr>
          <p:cNvSpPr/>
          <p:nvPr/>
        </p:nvSpPr>
        <p:spPr>
          <a:xfrm>
            <a:off x="4213702" y="8128513"/>
            <a:ext cx="28810" cy="243832"/>
          </a:xfrm>
          <a:custGeom>
            <a:avLst/>
            <a:gdLst>
              <a:gd name="connsiteX0" fmla="*/ 2961 w 28810"/>
              <a:gd name="connsiteY0" fmla="*/ 1593 h 243832"/>
              <a:gd name="connsiteX1" fmla="*/ 2961 w 28810"/>
              <a:gd name="connsiteY1" fmla="*/ 243222 h 243832"/>
              <a:gd name="connsiteX2" fmla="*/ 26650 w 28810"/>
              <a:gd name="connsiteY2" fmla="*/ 72660 h 243832"/>
              <a:gd name="connsiteX3" fmla="*/ 26650 w 28810"/>
              <a:gd name="connsiteY3" fmla="*/ 134252 h 243832"/>
              <a:gd name="connsiteX4" fmla="*/ 2961 w 28810"/>
              <a:gd name="connsiteY4" fmla="*/ 1593 h 2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10" h="243832">
                <a:moveTo>
                  <a:pt x="2961" y="1593"/>
                </a:moveTo>
                <a:cubicBezTo>
                  <a:pt x="-987" y="19755"/>
                  <a:pt x="-987" y="231378"/>
                  <a:pt x="2961" y="243222"/>
                </a:cubicBezTo>
                <a:cubicBezTo>
                  <a:pt x="6909" y="255066"/>
                  <a:pt x="22702" y="90822"/>
                  <a:pt x="26650" y="72660"/>
                </a:cubicBezTo>
                <a:cubicBezTo>
                  <a:pt x="30598" y="54498"/>
                  <a:pt x="28229" y="142148"/>
                  <a:pt x="26650" y="134252"/>
                </a:cubicBezTo>
                <a:cubicBezTo>
                  <a:pt x="25071" y="126356"/>
                  <a:pt x="6909" y="-16569"/>
                  <a:pt x="2961" y="1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53652C21-AD93-0360-F2FE-2DAED8C24B47}"/>
              </a:ext>
            </a:extLst>
          </p:cNvPr>
          <p:cNvSpPr/>
          <p:nvPr/>
        </p:nvSpPr>
        <p:spPr>
          <a:xfrm>
            <a:off x="4123420" y="8101717"/>
            <a:ext cx="74375" cy="697987"/>
          </a:xfrm>
          <a:custGeom>
            <a:avLst/>
            <a:gdLst>
              <a:gd name="connsiteX0" fmla="*/ 3225 w 74375"/>
              <a:gd name="connsiteY0" fmla="*/ 23651 h 697987"/>
              <a:gd name="connsiteX1" fmla="*/ 74292 w 74375"/>
              <a:gd name="connsiteY1" fmla="*/ 696422 h 697987"/>
              <a:gd name="connsiteX2" fmla="*/ 17438 w 74375"/>
              <a:gd name="connsiteY2" fmla="*/ 203688 h 697987"/>
              <a:gd name="connsiteX3" fmla="*/ 3225 w 74375"/>
              <a:gd name="connsiteY3" fmla="*/ 23651 h 6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75" h="697987">
                <a:moveTo>
                  <a:pt x="3225" y="23651"/>
                </a:moveTo>
                <a:cubicBezTo>
                  <a:pt x="12701" y="105773"/>
                  <a:pt x="71923" y="666416"/>
                  <a:pt x="74292" y="696422"/>
                </a:cubicBezTo>
                <a:cubicBezTo>
                  <a:pt x="76661" y="726428"/>
                  <a:pt x="27703" y="316606"/>
                  <a:pt x="17438" y="203688"/>
                </a:cubicBezTo>
                <a:cubicBezTo>
                  <a:pt x="7173" y="90770"/>
                  <a:pt x="-6251" y="-58471"/>
                  <a:pt x="3225" y="23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14C1D89D-D519-B12A-2CAB-E87C5FFCCFD4}"/>
              </a:ext>
            </a:extLst>
          </p:cNvPr>
          <p:cNvSpPr/>
          <p:nvPr/>
        </p:nvSpPr>
        <p:spPr>
          <a:xfrm>
            <a:off x="4069560" y="8134552"/>
            <a:ext cx="52362" cy="493229"/>
          </a:xfrm>
          <a:custGeom>
            <a:avLst/>
            <a:gdLst>
              <a:gd name="connsiteX0" fmla="*/ 231 w 52362"/>
              <a:gd name="connsiteY0" fmla="*/ 292 h 493229"/>
              <a:gd name="connsiteX1" fmla="*/ 14444 w 52362"/>
              <a:gd name="connsiteY1" fmla="*/ 199280 h 493229"/>
              <a:gd name="connsiteX2" fmla="*/ 52347 w 52362"/>
              <a:gd name="connsiteY2" fmla="*/ 493025 h 493229"/>
              <a:gd name="connsiteX3" fmla="*/ 9706 w 52362"/>
              <a:gd name="connsiteY3" fmla="*/ 241921 h 493229"/>
              <a:gd name="connsiteX4" fmla="*/ 231 w 52362"/>
              <a:gd name="connsiteY4" fmla="*/ 292 h 4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62" h="493229">
                <a:moveTo>
                  <a:pt x="231" y="292"/>
                </a:moveTo>
                <a:cubicBezTo>
                  <a:pt x="1021" y="-6815"/>
                  <a:pt x="5758" y="117158"/>
                  <a:pt x="14444" y="199280"/>
                </a:cubicBezTo>
                <a:cubicBezTo>
                  <a:pt x="23130" y="281402"/>
                  <a:pt x="53137" y="485918"/>
                  <a:pt x="52347" y="493025"/>
                </a:cubicBezTo>
                <a:cubicBezTo>
                  <a:pt x="51557" y="500132"/>
                  <a:pt x="19182" y="320095"/>
                  <a:pt x="9706" y="241921"/>
                </a:cubicBezTo>
                <a:cubicBezTo>
                  <a:pt x="230" y="163747"/>
                  <a:pt x="-559" y="7399"/>
                  <a:pt x="231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4E26D7A2-5ED5-3970-E4B3-28EE61801D4E}"/>
              </a:ext>
            </a:extLst>
          </p:cNvPr>
          <p:cNvSpPr/>
          <p:nvPr/>
        </p:nvSpPr>
        <p:spPr>
          <a:xfrm>
            <a:off x="3792472" y="8027914"/>
            <a:ext cx="230489" cy="831252"/>
          </a:xfrm>
          <a:custGeom>
            <a:avLst/>
            <a:gdLst>
              <a:gd name="connsiteX0" fmla="*/ 7263 w 230489"/>
              <a:gd name="connsiteY0" fmla="*/ 16911 h 831252"/>
              <a:gd name="connsiteX1" fmla="*/ 229940 w 230489"/>
              <a:gd name="connsiteY1" fmla="*/ 827079 h 831252"/>
              <a:gd name="connsiteX2" fmla="*/ 68854 w 230489"/>
              <a:gd name="connsiteY2" fmla="*/ 320132 h 831252"/>
              <a:gd name="connsiteX3" fmla="*/ 7263 w 230489"/>
              <a:gd name="connsiteY3" fmla="*/ 16911 h 83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89" h="831252">
                <a:moveTo>
                  <a:pt x="7263" y="16911"/>
                </a:moveTo>
                <a:cubicBezTo>
                  <a:pt x="34111" y="101402"/>
                  <a:pt x="219675" y="776542"/>
                  <a:pt x="229940" y="827079"/>
                </a:cubicBezTo>
                <a:cubicBezTo>
                  <a:pt x="240205" y="877616"/>
                  <a:pt x="103598" y="455160"/>
                  <a:pt x="68854" y="320132"/>
                </a:cubicBezTo>
                <a:cubicBezTo>
                  <a:pt x="34110" y="185104"/>
                  <a:pt x="-19585" y="-67580"/>
                  <a:pt x="7263" y="16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5015BE7D-6A15-350D-7A27-1AEBAC25DD19}"/>
              </a:ext>
            </a:extLst>
          </p:cNvPr>
          <p:cNvSpPr/>
          <p:nvPr/>
        </p:nvSpPr>
        <p:spPr>
          <a:xfrm>
            <a:off x="4629531" y="8362251"/>
            <a:ext cx="231520" cy="606460"/>
          </a:xfrm>
          <a:custGeom>
            <a:avLst/>
            <a:gdLst>
              <a:gd name="connsiteX0" fmla="*/ 231476 w 231520"/>
              <a:gd name="connsiteY0" fmla="*/ 8 h 606460"/>
              <a:gd name="connsiteX1" fmla="*/ 32488 w 231520"/>
              <a:gd name="connsiteY1" fmla="*/ 326918 h 606460"/>
              <a:gd name="connsiteX2" fmla="*/ 18274 w 231520"/>
              <a:gd name="connsiteY2" fmla="*/ 606450 h 606460"/>
              <a:gd name="connsiteX3" fmla="*/ 13536 w 231520"/>
              <a:gd name="connsiteY3" fmla="*/ 317442 h 606460"/>
              <a:gd name="connsiteX4" fmla="*/ 231476 w 231520"/>
              <a:gd name="connsiteY4" fmla="*/ 8 h 6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20" h="606460">
                <a:moveTo>
                  <a:pt x="231476" y="8"/>
                </a:moveTo>
                <a:cubicBezTo>
                  <a:pt x="234635" y="1587"/>
                  <a:pt x="68022" y="225844"/>
                  <a:pt x="32488" y="326918"/>
                </a:cubicBezTo>
                <a:cubicBezTo>
                  <a:pt x="-3046" y="427992"/>
                  <a:pt x="21433" y="608029"/>
                  <a:pt x="18274" y="606450"/>
                </a:cubicBezTo>
                <a:cubicBezTo>
                  <a:pt x="15115" y="604871"/>
                  <a:pt x="-18049" y="414567"/>
                  <a:pt x="13536" y="317442"/>
                </a:cubicBezTo>
                <a:cubicBezTo>
                  <a:pt x="45121" y="220317"/>
                  <a:pt x="228317" y="-1571"/>
                  <a:pt x="23147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BCBCD8DE-BF63-B0D0-43C0-E6A62DEF071F}"/>
              </a:ext>
            </a:extLst>
          </p:cNvPr>
          <p:cNvSpPr/>
          <p:nvPr/>
        </p:nvSpPr>
        <p:spPr>
          <a:xfrm>
            <a:off x="4306245" y="8565792"/>
            <a:ext cx="225407" cy="621055"/>
          </a:xfrm>
          <a:custGeom>
            <a:avLst/>
            <a:gdLst>
              <a:gd name="connsiteX0" fmla="*/ 437 w 225407"/>
              <a:gd name="connsiteY0" fmla="*/ 193 h 621055"/>
              <a:gd name="connsiteX1" fmla="*/ 147309 w 225407"/>
              <a:gd name="connsiteY1" fmla="*/ 293939 h 621055"/>
              <a:gd name="connsiteX2" fmla="*/ 194688 w 225407"/>
              <a:gd name="connsiteY2" fmla="*/ 393433 h 621055"/>
              <a:gd name="connsiteX3" fmla="*/ 223115 w 225407"/>
              <a:gd name="connsiteY3" fmla="*/ 620848 h 621055"/>
              <a:gd name="connsiteX4" fmla="*/ 223115 w 225407"/>
              <a:gd name="connsiteY4" fmla="*/ 426598 h 621055"/>
              <a:gd name="connsiteX5" fmla="*/ 218377 w 225407"/>
              <a:gd name="connsiteY5" fmla="*/ 57047 h 621055"/>
              <a:gd name="connsiteX6" fmla="*/ 199425 w 225407"/>
              <a:gd name="connsiteY6" fmla="*/ 341317 h 621055"/>
              <a:gd name="connsiteX7" fmla="*/ 437 w 225407"/>
              <a:gd name="connsiteY7" fmla="*/ 193 h 62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407" h="621055">
                <a:moveTo>
                  <a:pt x="437" y="193"/>
                </a:moveTo>
                <a:cubicBezTo>
                  <a:pt x="-8249" y="-7703"/>
                  <a:pt x="114934" y="228399"/>
                  <a:pt x="147309" y="293939"/>
                </a:cubicBezTo>
                <a:cubicBezTo>
                  <a:pt x="179684" y="359479"/>
                  <a:pt x="182054" y="338948"/>
                  <a:pt x="194688" y="393433"/>
                </a:cubicBezTo>
                <a:cubicBezTo>
                  <a:pt x="207322" y="447918"/>
                  <a:pt x="218377" y="615321"/>
                  <a:pt x="223115" y="620848"/>
                </a:cubicBezTo>
                <a:cubicBezTo>
                  <a:pt x="227853" y="626375"/>
                  <a:pt x="223905" y="520565"/>
                  <a:pt x="223115" y="426598"/>
                </a:cubicBezTo>
                <a:cubicBezTo>
                  <a:pt x="222325" y="332631"/>
                  <a:pt x="222325" y="71261"/>
                  <a:pt x="218377" y="57047"/>
                </a:cubicBezTo>
                <a:cubicBezTo>
                  <a:pt x="214429" y="42833"/>
                  <a:pt x="231800" y="344476"/>
                  <a:pt x="199425" y="341317"/>
                </a:cubicBezTo>
                <a:cubicBezTo>
                  <a:pt x="167050" y="338159"/>
                  <a:pt x="9123" y="8089"/>
                  <a:pt x="437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7EE0D1D6-7180-C2F4-FF09-1D3265319EC0}"/>
              </a:ext>
            </a:extLst>
          </p:cNvPr>
          <p:cNvSpPr/>
          <p:nvPr/>
        </p:nvSpPr>
        <p:spPr>
          <a:xfrm>
            <a:off x="5751900" y="8476043"/>
            <a:ext cx="118286" cy="693116"/>
          </a:xfrm>
          <a:custGeom>
            <a:avLst/>
            <a:gdLst>
              <a:gd name="connsiteX0" fmla="*/ 9294 w 118286"/>
              <a:gd name="connsiteY0" fmla="*/ 23613 h 693116"/>
              <a:gd name="connsiteX1" fmla="*/ 118264 w 118286"/>
              <a:gd name="connsiteY1" fmla="*/ 691646 h 693116"/>
              <a:gd name="connsiteX2" fmla="*/ 18769 w 118286"/>
              <a:gd name="connsiteY2" fmla="*/ 198912 h 693116"/>
              <a:gd name="connsiteX3" fmla="*/ 9294 w 118286"/>
              <a:gd name="connsiteY3" fmla="*/ 23613 h 69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86" h="693116">
                <a:moveTo>
                  <a:pt x="9294" y="23613"/>
                </a:moveTo>
                <a:cubicBezTo>
                  <a:pt x="25876" y="105735"/>
                  <a:pt x="116685" y="662430"/>
                  <a:pt x="118264" y="691646"/>
                </a:cubicBezTo>
                <a:cubicBezTo>
                  <a:pt x="119843" y="720862"/>
                  <a:pt x="37720" y="306303"/>
                  <a:pt x="18769" y="198912"/>
                </a:cubicBezTo>
                <a:cubicBezTo>
                  <a:pt x="-182" y="91521"/>
                  <a:pt x="-7288" y="-58509"/>
                  <a:pt x="9294" y="23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153B81BB-AE02-6BD3-9520-DEBA65D46375}"/>
              </a:ext>
            </a:extLst>
          </p:cNvPr>
          <p:cNvSpPr/>
          <p:nvPr/>
        </p:nvSpPr>
        <p:spPr>
          <a:xfrm>
            <a:off x="5893805" y="8471035"/>
            <a:ext cx="47426" cy="725405"/>
          </a:xfrm>
          <a:custGeom>
            <a:avLst/>
            <a:gdLst>
              <a:gd name="connsiteX0" fmla="*/ 48 w 47426"/>
              <a:gd name="connsiteY0" fmla="*/ 194 h 725405"/>
              <a:gd name="connsiteX1" fmla="*/ 47426 w 47426"/>
              <a:gd name="connsiteY1" fmla="*/ 445549 h 725405"/>
              <a:gd name="connsiteX2" fmla="*/ 48 w 47426"/>
              <a:gd name="connsiteY2" fmla="*/ 725081 h 725405"/>
              <a:gd name="connsiteX3" fmla="*/ 37950 w 47426"/>
              <a:gd name="connsiteY3" fmla="*/ 393433 h 725405"/>
              <a:gd name="connsiteX4" fmla="*/ 48 w 47426"/>
              <a:gd name="connsiteY4" fmla="*/ 194 h 72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26" h="725405">
                <a:moveTo>
                  <a:pt x="48" y="194"/>
                </a:moveTo>
                <a:cubicBezTo>
                  <a:pt x="1627" y="8880"/>
                  <a:pt x="47426" y="324735"/>
                  <a:pt x="47426" y="445549"/>
                </a:cubicBezTo>
                <a:cubicBezTo>
                  <a:pt x="47426" y="566363"/>
                  <a:pt x="1627" y="733767"/>
                  <a:pt x="48" y="725081"/>
                </a:cubicBezTo>
                <a:cubicBezTo>
                  <a:pt x="-1531" y="716395"/>
                  <a:pt x="35581" y="510299"/>
                  <a:pt x="37950" y="393433"/>
                </a:cubicBezTo>
                <a:cubicBezTo>
                  <a:pt x="40319" y="276567"/>
                  <a:pt x="-1531" y="-8492"/>
                  <a:pt x="4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FF3D37FE-F5D1-73AD-C710-41A5B7047C31}"/>
              </a:ext>
            </a:extLst>
          </p:cNvPr>
          <p:cNvSpPr/>
          <p:nvPr/>
        </p:nvSpPr>
        <p:spPr>
          <a:xfrm>
            <a:off x="4050629" y="8873257"/>
            <a:ext cx="116766" cy="738229"/>
          </a:xfrm>
          <a:custGeom>
            <a:avLst/>
            <a:gdLst>
              <a:gd name="connsiteX0" fmla="*/ 61802 w 116766"/>
              <a:gd name="connsiteY0" fmla="*/ 687 h 738229"/>
              <a:gd name="connsiteX1" fmla="*/ 80753 w 116766"/>
              <a:gd name="connsiteY1" fmla="*/ 422353 h 738229"/>
              <a:gd name="connsiteX2" fmla="*/ 113918 w 116766"/>
              <a:gd name="connsiteY2" fmla="*/ 735050 h 738229"/>
              <a:gd name="connsiteX3" fmla="*/ 210 w 116766"/>
              <a:gd name="connsiteY3" fmla="*/ 228103 h 738229"/>
              <a:gd name="connsiteX4" fmla="*/ 85491 w 116766"/>
              <a:gd name="connsiteY4" fmla="*/ 526585 h 738229"/>
              <a:gd name="connsiteX5" fmla="*/ 61802 w 116766"/>
              <a:gd name="connsiteY5" fmla="*/ 687 h 7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66" h="738229">
                <a:moveTo>
                  <a:pt x="61802" y="687"/>
                </a:moveTo>
                <a:cubicBezTo>
                  <a:pt x="61012" y="-16685"/>
                  <a:pt x="72067" y="299959"/>
                  <a:pt x="80753" y="422353"/>
                </a:cubicBezTo>
                <a:cubicBezTo>
                  <a:pt x="89439" y="544747"/>
                  <a:pt x="127342" y="767425"/>
                  <a:pt x="113918" y="735050"/>
                </a:cubicBezTo>
                <a:cubicBezTo>
                  <a:pt x="100494" y="702675"/>
                  <a:pt x="4948" y="262847"/>
                  <a:pt x="210" y="228103"/>
                </a:cubicBezTo>
                <a:cubicBezTo>
                  <a:pt x="-4528" y="193359"/>
                  <a:pt x="72067" y="562119"/>
                  <a:pt x="85491" y="526585"/>
                </a:cubicBezTo>
                <a:cubicBezTo>
                  <a:pt x="98915" y="491051"/>
                  <a:pt x="62592" y="18059"/>
                  <a:pt x="61802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CFC1DEE5-9D59-23B6-8520-24B031EA0E1D}"/>
              </a:ext>
            </a:extLst>
          </p:cNvPr>
          <p:cNvSpPr/>
          <p:nvPr/>
        </p:nvSpPr>
        <p:spPr>
          <a:xfrm>
            <a:off x="4174916" y="9255377"/>
            <a:ext cx="305284" cy="730950"/>
          </a:xfrm>
          <a:custGeom>
            <a:avLst/>
            <a:gdLst>
              <a:gd name="connsiteX0" fmla="*/ 3845 w 305284"/>
              <a:gd name="connsiteY0" fmla="*/ 7069 h 730950"/>
              <a:gd name="connsiteX1" fmla="*/ 302328 w 305284"/>
              <a:gd name="connsiteY1" fmla="*/ 722480 h 730950"/>
              <a:gd name="connsiteX2" fmla="*/ 145979 w 305284"/>
              <a:gd name="connsiteY2" fmla="*/ 376619 h 730950"/>
              <a:gd name="connsiteX3" fmla="*/ 3845 w 305284"/>
              <a:gd name="connsiteY3" fmla="*/ 7069 h 7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84" h="730950">
                <a:moveTo>
                  <a:pt x="3845" y="7069"/>
                </a:moveTo>
                <a:cubicBezTo>
                  <a:pt x="29903" y="64712"/>
                  <a:pt x="278639" y="660888"/>
                  <a:pt x="302328" y="722480"/>
                </a:cubicBezTo>
                <a:cubicBezTo>
                  <a:pt x="326017" y="784072"/>
                  <a:pt x="201254" y="493485"/>
                  <a:pt x="145979" y="376619"/>
                </a:cubicBezTo>
                <a:cubicBezTo>
                  <a:pt x="90704" y="259753"/>
                  <a:pt x="-22213" y="-50574"/>
                  <a:pt x="3845" y="7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376866CC-5846-1BB7-D252-D76280265EE4}"/>
              </a:ext>
            </a:extLst>
          </p:cNvPr>
          <p:cNvSpPr/>
          <p:nvPr/>
        </p:nvSpPr>
        <p:spPr>
          <a:xfrm>
            <a:off x="4789755" y="8061680"/>
            <a:ext cx="331971" cy="1283109"/>
          </a:xfrm>
          <a:custGeom>
            <a:avLst/>
            <a:gdLst>
              <a:gd name="connsiteX0" fmla="*/ 331833 w 331971"/>
              <a:gd name="connsiteY0" fmla="*/ 2096 h 1283109"/>
              <a:gd name="connsiteX1" fmla="*/ 137582 w 331971"/>
              <a:gd name="connsiteY1" fmla="*/ 708032 h 1283109"/>
              <a:gd name="connsiteX2" fmla="*/ 185 w 331971"/>
              <a:gd name="connsiteY2" fmla="*/ 1281309 h 1283109"/>
              <a:gd name="connsiteX3" fmla="*/ 166009 w 331971"/>
              <a:gd name="connsiteY3" fmla="*/ 518519 h 1283109"/>
              <a:gd name="connsiteX4" fmla="*/ 331833 w 331971"/>
              <a:gd name="connsiteY4" fmla="*/ 2096 h 12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971" h="1283109">
                <a:moveTo>
                  <a:pt x="331833" y="2096"/>
                </a:moveTo>
                <a:cubicBezTo>
                  <a:pt x="327095" y="33682"/>
                  <a:pt x="192857" y="494830"/>
                  <a:pt x="137582" y="708032"/>
                </a:cubicBezTo>
                <a:cubicBezTo>
                  <a:pt x="82307" y="921234"/>
                  <a:pt x="-4553" y="1312895"/>
                  <a:pt x="185" y="1281309"/>
                </a:cubicBezTo>
                <a:cubicBezTo>
                  <a:pt x="4923" y="1249723"/>
                  <a:pt x="113893" y="734090"/>
                  <a:pt x="166009" y="518519"/>
                </a:cubicBezTo>
                <a:cubicBezTo>
                  <a:pt x="218125" y="302948"/>
                  <a:pt x="336571" y="-29490"/>
                  <a:pt x="331833" y="2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C154A4A1-4026-C148-FA39-06684388B3A2}"/>
              </a:ext>
            </a:extLst>
          </p:cNvPr>
          <p:cNvSpPr/>
          <p:nvPr/>
        </p:nvSpPr>
        <p:spPr>
          <a:xfrm>
            <a:off x="4566655" y="7821446"/>
            <a:ext cx="657143" cy="309383"/>
          </a:xfrm>
          <a:custGeom>
            <a:avLst/>
            <a:gdLst>
              <a:gd name="connsiteX0" fmla="*/ 14821 w 657143"/>
              <a:gd name="connsiteY0" fmla="*/ 299184 h 309383"/>
              <a:gd name="connsiteX1" fmla="*/ 654427 w 657143"/>
              <a:gd name="connsiteY1" fmla="*/ 701 h 309383"/>
              <a:gd name="connsiteX2" fmla="*/ 237498 w 657143"/>
              <a:gd name="connsiteY2" fmla="*/ 218641 h 309383"/>
              <a:gd name="connsiteX3" fmla="*/ 14821 w 657143"/>
              <a:gd name="connsiteY3" fmla="*/ 299184 h 30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143" h="309383">
                <a:moveTo>
                  <a:pt x="14821" y="299184"/>
                </a:moveTo>
                <a:cubicBezTo>
                  <a:pt x="84309" y="262861"/>
                  <a:pt x="617314" y="14125"/>
                  <a:pt x="654427" y="701"/>
                </a:cubicBezTo>
                <a:cubicBezTo>
                  <a:pt x="691540" y="-12723"/>
                  <a:pt x="337782" y="170473"/>
                  <a:pt x="237498" y="218641"/>
                </a:cubicBezTo>
                <a:cubicBezTo>
                  <a:pt x="137214" y="266809"/>
                  <a:pt x="-54667" y="335507"/>
                  <a:pt x="14821" y="299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C4FC6348-FE5C-CFD7-BCE6-9BB8F4035D53}"/>
              </a:ext>
            </a:extLst>
          </p:cNvPr>
          <p:cNvSpPr/>
          <p:nvPr/>
        </p:nvSpPr>
        <p:spPr>
          <a:xfrm>
            <a:off x="3782832" y="7778249"/>
            <a:ext cx="513587" cy="296160"/>
          </a:xfrm>
          <a:custGeom>
            <a:avLst/>
            <a:gdLst>
              <a:gd name="connsiteX0" fmla="*/ 2689 w 513587"/>
              <a:gd name="connsiteY0" fmla="*/ 1258 h 296160"/>
              <a:gd name="connsiteX1" fmla="*/ 211153 w 513587"/>
              <a:gd name="connsiteY1" fmla="*/ 157606 h 296160"/>
              <a:gd name="connsiteX2" fmla="*/ 509636 w 513587"/>
              <a:gd name="connsiteY2" fmla="*/ 290265 h 296160"/>
              <a:gd name="connsiteX3" fmla="*/ 358026 w 513587"/>
              <a:gd name="connsiteY3" fmla="*/ 247625 h 296160"/>
              <a:gd name="connsiteX4" fmla="*/ 2689 w 513587"/>
              <a:gd name="connsiteY4" fmla="*/ 1258 h 2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587" h="296160">
                <a:moveTo>
                  <a:pt x="2689" y="1258"/>
                </a:moveTo>
                <a:cubicBezTo>
                  <a:pt x="-21790" y="-13745"/>
                  <a:pt x="126662" y="109438"/>
                  <a:pt x="211153" y="157606"/>
                </a:cubicBezTo>
                <a:cubicBezTo>
                  <a:pt x="295644" y="205774"/>
                  <a:pt x="485157" y="275262"/>
                  <a:pt x="509636" y="290265"/>
                </a:cubicBezTo>
                <a:cubicBezTo>
                  <a:pt x="534115" y="305268"/>
                  <a:pt x="440148" y="291845"/>
                  <a:pt x="358026" y="247625"/>
                </a:cubicBezTo>
                <a:cubicBezTo>
                  <a:pt x="275904" y="203405"/>
                  <a:pt x="27168" y="16261"/>
                  <a:pt x="2689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05C9A2A2-894E-FFC1-1349-D511DE6D32B3}"/>
              </a:ext>
            </a:extLst>
          </p:cNvPr>
          <p:cNvSpPr/>
          <p:nvPr/>
        </p:nvSpPr>
        <p:spPr>
          <a:xfrm>
            <a:off x="3491738" y="7300563"/>
            <a:ext cx="227458" cy="453285"/>
          </a:xfrm>
          <a:custGeom>
            <a:avLst/>
            <a:gdLst>
              <a:gd name="connsiteX0" fmla="*/ 38 w 227458"/>
              <a:gd name="connsiteY0" fmla="*/ 424 h 453285"/>
              <a:gd name="connsiteX1" fmla="*/ 142173 w 227458"/>
              <a:gd name="connsiteY1" fmla="*/ 208888 h 453285"/>
              <a:gd name="connsiteX2" fmla="*/ 213240 w 227458"/>
              <a:gd name="connsiteY2" fmla="*/ 398401 h 453285"/>
              <a:gd name="connsiteX3" fmla="*/ 222716 w 227458"/>
              <a:gd name="connsiteY3" fmla="*/ 445779 h 453285"/>
              <a:gd name="connsiteX4" fmla="*/ 156386 w 227458"/>
              <a:gd name="connsiteY4" fmla="*/ 265742 h 453285"/>
              <a:gd name="connsiteX5" fmla="*/ 38 w 227458"/>
              <a:gd name="connsiteY5" fmla="*/ 424 h 45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58" h="453285">
                <a:moveTo>
                  <a:pt x="38" y="424"/>
                </a:moveTo>
                <a:cubicBezTo>
                  <a:pt x="-2331" y="-9052"/>
                  <a:pt x="106639" y="142559"/>
                  <a:pt x="142173" y="208888"/>
                </a:cubicBezTo>
                <a:cubicBezTo>
                  <a:pt x="177707" y="275217"/>
                  <a:pt x="199816" y="358919"/>
                  <a:pt x="213240" y="398401"/>
                </a:cubicBezTo>
                <a:cubicBezTo>
                  <a:pt x="226664" y="437883"/>
                  <a:pt x="232192" y="467889"/>
                  <a:pt x="222716" y="445779"/>
                </a:cubicBezTo>
                <a:cubicBezTo>
                  <a:pt x="213240" y="423669"/>
                  <a:pt x="195868" y="336020"/>
                  <a:pt x="156386" y="265742"/>
                </a:cubicBezTo>
                <a:cubicBezTo>
                  <a:pt x="116904" y="195464"/>
                  <a:pt x="2407" y="9900"/>
                  <a:pt x="38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8B9696FE-7C1C-8709-F8AE-EA5D2A4EEF9B}"/>
              </a:ext>
            </a:extLst>
          </p:cNvPr>
          <p:cNvSpPr/>
          <p:nvPr/>
        </p:nvSpPr>
        <p:spPr>
          <a:xfrm>
            <a:off x="5457787" y="6528464"/>
            <a:ext cx="64549" cy="578521"/>
          </a:xfrm>
          <a:custGeom>
            <a:avLst/>
            <a:gdLst>
              <a:gd name="connsiteX0" fmla="*/ 47564 w 64549"/>
              <a:gd name="connsiteY0" fmla="*/ 257 h 578521"/>
              <a:gd name="connsiteX1" fmla="*/ 42826 w 64549"/>
              <a:gd name="connsiteY1" fmla="*/ 308216 h 578521"/>
              <a:gd name="connsiteX2" fmla="*/ 186 w 64549"/>
              <a:gd name="connsiteY2" fmla="*/ 578272 h 578521"/>
              <a:gd name="connsiteX3" fmla="*/ 61778 w 64549"/>
              <a:gd name="connsiteY3" fmla="*/ 260838 h 578521"/>
              <a:gd name="connsiteX4" fmla="*/ 47564 w 64549"/>
              <a:gd name="connsiteY4" fmla="*/ 257 h 57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9" h="578521">
                <a:moveTo>
                  <a:pt x="47564" y="257"/>
                </a:moveTo>
                <a:cubicBezTo>
                  <a:pt x="44405" y="8153"/>
                  <a:pt x="50722" y="211880"/>
                  <a:pt x="42826" y="308216"/>
                </a:cubicBezTo>
                <a:cubicBezTo>
                  <a:pt x="34930" y="404552"/>
                  <a:pt x="-2973" y="586168"/>
                  <a:pt x="186" y="578272"/>
                </a:cubicBezTo>
                <a:cubicBezTo>
                  <a:pt x="3345" y="570376"/>
                  <a:pt x="51513" y="354015"/>
                  <a:pt x="61778" y="260838"/>
                </a:cubicBezTo>
                <a:cubicBezTo>
                  <a:pt x="72043" y="167661"/>
                  <a:pt x="50723" y="-7639"/>
                  <a:pt x="47564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FB628DE1-2ED3-04B1-B0DD-4107E6ECBE95}"/>
              </a:ext>
            </a:extLst>
          </p:cNvPr>
          <p:cNvSpPr/>
          <p:nvPr/>
        </p:nvSpPr>
        <p:spPr>
          <a:xfrm>
            <a:off x="3363844" y="7400323"/>
            <a:ext cx="317887" cy="398135"/>
          </a:xfrm>
          <a:custGeom>
            <a:avLst/>
            <a:gdLst>
              <a:gd name="connsiteX0" fmla="*/ 11 w 317887"/>
              <a:gd name="connsiteY0" fmla="*/ 158 h 398135"/>
              <a:gd name="connsiteX1" fmla="*/ 208475 w 317887"/>
              <a:gd name="connsiteY1" fmla="*/ 317592 h 398135"/>
              <a:gd name="connsiteX2" fmla="*/ 317445 w 317887"/>
              <a:gd name="connsiteY2" fmla="*/ 398135 h 398135"/>
              <a:gd name="connsiteX3" fmla="*/ 246378 w 317887"/>
              <a:gd name="connsiteY3" fmla="*/ 317592 h 398135"/>
              <a:gd name="connsiteX4" fmla="*/ 232164 w 317887"/>
              <a:gd name="connsiteY4" fmla="*/ 298641 h 398135"/>
              <a:gd name="connsiteX5" fmla="*/ 199000 w 317887"/>
              <a:gd name="connsiteY5" fmla="*/ 274952 h 398135"/>
              <a:gd name="connsiteX6" fmla="*/ 11 w 317887"/>
              <a:gd name="connsiteY6" fmla="*/ 158 h 39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87" h="398135">
                <a:moveTo>
                  <a:pt x="11" y="158"/>
                </a:moveTo>
                <a:cubicBezTo>
                  <a:pt x="1590" y="7265"/>
                  <a:pt x="155569" y="251263"/>
                  <a:pt x="208475" y="317592"/>
                </a:cubicBezTo>
                <a:cubicBezTo>
                  <a:pt x="261381" y="383921"/>
                  <a:pt x="311128" y="398135"/>
                  <a:pt x="317445" y="398135"/>
                </a:cubicBezTo>
                <a:cubicBezTo>
                  <a:pt x="323762" y="398135"/>
                  <a:pt x="260591" y="334174"/>
                  <a:pt x="246378" y="317592"/>
                </a:cubicBezTo>
                <a:cubicBezTo>
                  <a:pt x="232165" y="301010"/>
                  <a:pt x="240060" y="305748"/>
                  <a:pt x="232164" y="298641"/>
                </a:cubicBezTo>
                <a:cubicBezTo>
                  <a:pt x="224268" y="291534"/>
                  <a:pt x="232165" y="322330"/>
                  <a:pt x="199000" y="274952"/>
                </a:cubicBezTo>
                <a:cubicBezTo>
                  <a:pt x="165835" y="227574"/>
                  <a:pt x="-1568" y="-6949"/>
                  <a:pt x="11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A7A8BC7D-A073-C070-7FC4-75074DFD508A}"/>
              </a:ext>
            </a:extLst>
          </p:cNvPr>
          <p:cNvSpPr/>
          <p:nvPr/>
        </p:nvSpPr>
        <p:spPr>
          <a:xfrm>
            <a:off x="5508462" y="7024837"/>
            <a:ext cx="364673" cy="616195"/>
          </a:xfrm>
          <a:custGeom>
            <a:avLst/>
            <a:gdLst>
              <a:gd name="connsiteX0" fmla="*/ 356964 w 364673"/>
              <a:gd name="connsiteY0" fmla="*/ 10831 h 616195"/>
              <a:gd name="connsiteX1" fmla="*/ 1627 w 364673"/>
              <a:gd name="connsiteY1" fmla="*/ 612535 h 616195"/>
              <a:gd name="connsiteX2" fmla="*/ 229043 w 364673"/>
              <a:gd name="connsiteY2" fmla="*/ 252460 h 616195"/>
              <a:gd name="connsiteX3" fmla="*/ 356964 w 364673"/>
              <a:gd name="connsiteY3" fmla="*/ 10831 h 61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673" h="616195">
                <a:moveTo>
                  <a:pt x="356964" y="10831"/>
                </a:moveTo>
                <a:cubicBezTo>
                  <a:pt x="319061" y="70843"/>
                  <a:pt x="22947" y="572264"/>
                  <a:pt x="1627" y="612535"/>
                </a:cubicBezTo>
                <a:cubicBezTo>
                  <a:pt x="-19693" y="652806"/>
                  <a:pt x="174558" y="349585"/>
                  <a:pt x="229043" y="252460"/>
                </a:cubicBezTo>
                <a:cubicBezTo>
                  <a:pt x="283528" y="155335"/>
                  <a:pt x="394867" y="-49181"/>
                  <a:pt x="356964" y="10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A447C91A-FFF1-83C1-87D3-768FAE6EF848}"/>
              </a:ext>
            </a:extLst>
          </p:cNvPr>
          <p:cNvSpPr/>
          <p:nvPr/>
        </p:nvSpPr>
        <p:spPr>
          <a:xfrm>
            <a:off x="5513775" y="5893803"/>
            <a:ext cx="86367" cy="180109"/>
          </a:xfrm>
          <a:custGeom>
            <a:avLst/>
            <a:gdLst>
              <a:gd name="connsiteX0" fmla="*/ 86333 w 86367"/>
              <a:gd name="connsiteY0" fmla="*/ 50 h 180109"/>
              <a:gd name="connsiteX1" fmla="*/ 20003 w 86367"/>
              <a:gd name="connsiteY1" fmla="*/ 71117 h 180109"/>
              <a:gd name="connsiteX2" fmla="*/ 1052 w 86367"/>
              <a:gd name="connsiteY2" fmla="*/ 180087 h 180109"/>
              <a:gd name="connsiteX3" fmla="*/ 10528 w 86367"/>
              <a:gd name="connsiteY3" fmla="*/ 61642 h 180109"/>
              <a:gd name="connsiteX4" fmla="*/ 86333 w 86367"/>
              <a:gd name="connsiteY4" fmla="*/ 50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7" h="180109">
                <a:moveTo>
                  <a:pt x="86333" y="50"/>
                </a:moveTo>
                <a:cubicBezTo>
                  <a:pt x="87912" y="1629"/>
                  <a:pt x="34216" y="41111"/>
                  <a:pt x="20003" y="71117"/>
                </a:cubicBezTo>
                <a:cubicBezTo>
                  <a:pt x="5789" y="101123"/>
                  <a:pt x="2631" y="181666"/>
                  <a:pt x="1052" y="180087"/>
                </a:cubicBezTo>
                <a:cubicBezTo>
                  <a:pt x="-527" y="178508"/>
                  <a:pt x="-2106" y="89279"/>
                  <a:pt x="10528" y="61642"/>
                </a:cubicBezTo>
                <a:cubicBezTo>
                  <a:pt x="23162" y="34005"/>
                  <a:pt x="84754" y="-1529"/>
                  <a:pt x="86333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1EBAD77F-051C-6CD9-7786-51A8FF8DC3E7}"/>
              </a:ext>
            </a:extLst>
          </p:cNvPr>
          <p:cNvSpPr/>
          <p:nvPr/>
        </p:nvSpPr>
        <p:spPr>
          <a:xfrm>
            <a:off x="3319171" y="5860428"/>
            <a:ext cx="44697" cy="152113"/>
          </a:xfrm>
          <a:custGeom>
            <a:avLst/>
            <a:gdLst>
              <a:gd name="connsiteX0" fmla="*/ 44684 w 44697"/>
              <a:gd name="connsiteY0" fmla="*/ 260 h 152113"/>
              <a:gd name="connsiteX1" fmla="*/ 2044 w 44697"/>
              <a:gd name="connsiteY1" fmla="*/ 85541 h 152113"/>
              <a:gd name="connsiteX2" fmla="*/ 6781 w 44697"/>
              <a:gd name="connsiteY2" fmla="*/ 151870 h 152113"/>
              <a:gd name="connsiteX3" fmla="*/ 6781 w 44697"/>
              <a:gd name="connsiteY3" fmla="*/ 61852 h 152113"/>
              <a:gd name="connsiteX4" fmla="*/ 44684 w 44697"/>
              <a:gd name="connsiteY4" fmla="*/ 260 h 1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97" h="152113">
                <a:moveTo>
                  <a:pt x="44684" y="260"/>
                </a:moveTo>
                <a:cubicBezTo>
                  <a:pt x="43895" y="4208"/>
                  <a:pt x="8361" y="60273"/>
                  <a:pt x="2044" y="85541"/>
                </a:cubicBezTo>
                <a:cubicBezTo>
                  <a:pt x="-4273" y="110809"/>
                  <a:pt x="5992" y="155818"/>
                  <a:pt x="6781" y="151870"/>
                </a:cubicBezTo>
                <a:cubicBezTo>
                  <a:pt x="7570" y="147922"/>
                  <a:pt x="2043" y="85541"/>
                  <a:pt x="6781" y="61852"/>
                </a:cubicBezTo>
                <a:cubicBezTo>
                  <a:pt x="11519" y="38163"/>
                  <a:pt x="45473" y="-3688"/>
                  <a:pt x="44684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6E3B9A4A-374C-7279-8EE0-AC3A7FEEF489}"/>
              </a:ext>
            </a:extLst>
          </p:cNvPr>
          <p:cNvSpPr/>
          <p:nvPr/>
        </p:nvSpPr>
        <p:spPr>
          <a:xfrm>
            <a:off x="3427347" y="5893779"/>
            <a:ext cx="102393" cy="184915"/>
          </a:xfrm>
          <a:custGeom>
            <a:avLst/>
            <a:gdLst>
              <a:gd name="connsiteX0" fmla="*/ 102332 w 102393"/>
              <a:gd name="connsiteY0" fmla="*/ 74 h 184915"/>
              <a:gd name="connsiteX1" fmla="*/ 21789 w 102393"/>
              <a:gd name="connsiteY1" fmla="*/ 94830 h 184915"/>
              <a:gd name="connsiteX2" fmla="*/ 7575 w 102393"/>
              <a:gd name="connsiteY2" fmla="*/ 184849 h 184915"/>
              <a:gd name="connsiteX3" fmla="*/ 7575 w 102393"/>
              <a:gd name="connsiteY3" fmla="*/ 80617 h 184915"/>
              <a:gd name="connsiteX4" fmla="*/ 102332 w 102393"/>
              <a:gd name="connsiteY4" fmla="*/ 74 h 1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93" h="184915">
                <a:moveTo>
                  <a:pt x="102332" y="74"/>
                </a:moveTo>
                <a:cubicBezTo>
                  <a:pt x="104701" y="2443"/>
                  <a:pt x="37582" y="64034"/>
                  <a:pt x="21789" y="94830"/>
                </a:cubicBezTo>
                <a:cubicBezTo>
                  <a:pt x="5996" y="125626"/>
                  <a:pt x="9944" y="187218"/>
                  <a:pt x="7575" y="184849"/>
                </a:cubicBezTo>
                <a:cubicBezTo>
                  <a:pt x="5206" y="182480"/>
                  <a:pt x="-8218" y="109044"/>
                  <a:pt x="7575" y="80617"/>
                </a:cubicBezTo>
                <a:cubicBezTo>
                  <a:pt x="23368" y="52190"/>
                  <a:pt x="99963" y="-2295"/>
                  <a:pt x="10233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CB77C7EC-C789-E0A0-8E0C-02F707CAC62E}"/>
              </a:ext>
            </a:extLst>
          </p:cNvPr>
          <p:cNvSpPr/>
          <p:nvPr/>
        </p:nvSpPr>
        <p:spPr>
          <a:xfrm>
            <a:off x="5145081" y="5718420"/>
            <a:ext cx="139454" cy="180308"/>
          </a:xfrm>
          <a:custGeom>
            <a:avLst/>
            <a:gdLst>
              <a:gd name="connsiteX0" fmla="*/ 196 w 139454"/>
              <a:gd name="connsiteY0" fmla="*/ 133 h 180308"/>
              <a:gd name="connsiteX1" fmla="*/ 99690 w 139454"/>
              <a:gd name="connsiteY1" fmla="*/ 80676 h 180308"/>
              <a:gd name="connsiteX2" fmla="*/ 132855 w 139454"/>
              <a:gd name="connsiteY2" fmla="*/ 180171 h 180308"/>
              <a:gd name="connsiteX3" fmla="*/ 128117 w 139454"/>
              <a:gd name="connsiteY3" fmla="*/ 99628 h 180308"/>
              <a:gd name="connsiteX4" fmla="*/ 196 w 139454"/>
              <a:gd name="connsiteY4" fmla="*/ 133 h 18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54" h="180308">
                <a:moveTo>
                  <a:pt x="196" y="133"/>
                </a:moveTo>
                <a:cubicBezTo>
                  <a:pt x="-4542" y="-3026"/>
                  <a:pt x="77580" y="50670"/>
                  <a:pt x="99690" y="80676"/>
                </a:cubicBezTo>
                <a:cubicBezTo>
                  <a:pt x="121800" y="110682"/>
                  <a:pt x="128117" y="177012"/>
                  <a:pt x="132855" y="180171"/>
                </a:cubicBezTo>
                <a:cubicBezTo>
                  <a:pt x="137593" y="183330"/>
                  <a:pt x="147068" y="131214"/>
                  <a:pt x="128117" y="99628"/>
                </a:cubicBezTo>
                <a:cubicBezTo>
                  <a:pt x="109166" y="68043"/>
                  <a:pt x="4934" y="3292"/>
                  <a:pt x="19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79ABB249-C1AD-88D3-0A93-E0B2F71C356A}"/>
              </a:ext>
            </a:extLst>
          </p:cNvPr>
          <p:cNvSpPr/>
          <p:nvPr/>
        </p:nvSpPr>
        <p:spPr>
          <a:xfrm>
            <a:off x="3717910" y="5270500"/>
            <a:ext cx="388037" cy="76517"/>
          </a:xfrm>
          <a:custGeom>
            <a:avLst/>
            <a:gdLst>
              <a:gd name="connsiteX0" fmla="*/ 15 w 388037"/>
              <a:gd name="connsiteY0" fmla="*/ 0 h 76517"/>
              <a:gd name="connsiteX1" fmla="*/ 171465 w 388037"/>
              <a:gd name="connsiteY1" fmla="*/ 19050 h 76517"/>
              <a:gd name="connsiteX2" fmla="*/ 298465 w 388037"/>
              <a:gd name="connsiteY2" fmla="*/ 57150 h 76517"/>
              <a:gd name="connsiteX3" fmla="*/ 276240 w 388037"/>
              <a:gd name="connsiteY3" fmla="*/ 15875 h 76517"/>
              <a:gd name="connsiteX4" fmla="*/ 387365 w 388037"/>
              <a:gd name="connsiteY4" fmla="*/ 76200 h 76517"/>
              <a:gd name="connsiteX5" fmla="*/ 314340 w 388037"/>
              <a:gd name="connsiteY5" fmla="*/ 38100 h 76517"/>
              <a:gd name="connsiteX6" fmla="*/ 149240 w 388037"/>
              <a:gd name="connsiteY6" fmla="*/ 3175 h 76517"/>
              <a:gd name="connsiteX7" fmla="*/ 180990 w 388037"/>
              <a:gd name="connsiteY7" fmla="*/ 15875 h 76517"/>
              <a:gd name="connsiteX8" fmla="*/ 15 w 388037"/>
              <a:gd name="connsiteY8" fmla="*/ 0 h 7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037" h="76517">
                <a:moveTo>
                  <a:pt x="15" y="0"/>
                </a:moveTo>
                <a:cubicBezTo>
                  <a:pt x="-1572" y="529"/>
                  <a:pt x="121723" y="9525"/>
                  <a:pt x="171465" y="19050"/>
                </a:cubicBezTo>
                <a:cubicBezTo>
                  <a:pt x="221207" y="28575"/>
                  <a:pt x="281003" y="57679"/>
                  <a:pt x="298465" y="57150"/>
                </a:cubicBezTo>
                <a:cubicBezTo>
                  <a:pt x="315927" y="56621"/>
                  <a:pt x="261423" y="12700"/>
                  <a:pt x="276240" y="15875"/>
                </a:cubicBezTo>
                <a:cubicBezTo>
                  <a:pt x="291057" y="19050"/>
                  <a:pt x="381015" y="72496"/>
                  <a:pt x="387365" y="76200"/>
                </a:cubicBezTo>
                <a:cubicBezTo>
                  <a:pt x="393715" y="79904"/>
                  <a:pt x="354027" y="50271"/>
                  <a:pt x="314340" y="38100"/>
                </a:cubicBezTo>
                <a:cubicBezTo>
                  <a:pt x="274653" y="25929"/>
                  <a:pt x="171465" y="6879"/>
                  <a:pt x="149240" y="3175"/>
                </a:cubicBezTo>
                <a:cubicBezTo>
                  <a:pt x="127015" y="-529"/>
                  <a:pt x="200040" y="17462"/>
                  <a:pt x="180990" y="15875"/>
                </a:cubicBezTo>
                <a:lnTo>
                  <a:pt x="1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66CB9E51-42A9-A6EF-1C5D-61A8887DD324}"/>
              </a:ext>
            </a:extLst>
          </p:cNvPr>
          <p:cNvSpPr/>
          <p:nvPr/>
        </p:nvSpPr>
        <p:spPr>
          <a:xfrm>
            <a:off x="3752530" y="5279415"/>
            <a:ext cx="167764" cy="6960"/>
          </a:xfrm>
          <a:custGeom>
            <a:avLst/>
            <a:gdLst>
              <a:gd name="connsiteX0" fmla="*/ 320 w 167764"/>
              <a:gd name="connsiteY0" fmla="*/ 610 h 6960"/>
              <a:gd name="connsiteX1" fmla="*/ 162245 w 167764"/>
              <a:gd name="connsiteY1" fmla="*/ 6960 h 6960"/>
              <a:gd name="connsiteX2" fmla="*/ 120970 w 167764"/>
              <a:gd name="connsiteY2" fmla="*/ 610 h 6960"/>
              <a:gd name="connsiteX3" fmla="*/ 320 w 167764"/>
              <a:gd name="connsiteY3" fmla="*/ 610 h 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64" h="6960">
                <a:moveTo>
                  <a:pt x="320" y="610"/>
                </a:moveTo>
                <a:cubicBezTo>
                  <a:pt x="7199" y="1668"/>
                  <a:pt x="142137" y="6960"/>
                  <a:pt x="162245" y="6960"/>
                </a:cubicBezTo>
                <a:cubicBezTo>
                  <a:pt x="182353" y="6960"/>
                  <a:pt x="142666" y="1139"/>
                  <a:pt x="120970" y="610"/>
                </a:cubicBezTo>
                <a:cubicBezTo>
                  <a:pt x="99274" y="81"/>
                  <a:pt x="-6559" y="-448"/>
                  <a:pt x="320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FB8B4E85-D09D-8168-4548-656460861019}"/>
              </a:ext>
            </a:extLst>
          </p:cNvPr>
          <p:cNvSpPr/>
          <p:nvPr/>
        </p:nvSpPr>
        <p:spPr>
          <a:xfrm>
            <a:off x="3359433" y="5289535"/>
            <a:ext cx="236246" cy="73763"/>
          </a:xfrm>
          <a:custGeom>
            <a:avLst/>
            <a:gdLst>
              <a:gd name="connsiteX0" fmla="*/ 2892 w 236246"/>
              <a:gd name="connsiteY0" fmla="*/ 15 h 73763"/>
              <a:gd name="connsiteX1" fmla="*/ 202917 w 236246"/>
              <a:gd name="connsiteY1" fmla="*/ 60340 h 73763"/>
              <a:gd name="connsiteX2" fmla="*/ 228317 w 236246"/>
              <a:gd name="connsiteY2" fmla="*/ 60340 h 73763"/>
              <a:gd name="connsiteX3" fmla="*/ 120367 w 236246"/>
              <a:gd name="connsiteY3" fmla="*/ 50815 h 73763"/>
              <a:gd name="connsiteX4" fmla="*/ 139417 w 236246"/>
              <a:gd name="connsiteY4" fmla="*/ 73040 h 73763"/>
              <a:gd name="connsiteX5" fmla="*/ 91792 w 236246"/>
              <a:gd name="connsiteY5" fmla="*/ 19065 h 73763"/>
              <a:gd name="connsiteX6" fmla="*/ 82267 w 236246"/>
              <a:gd name="connsiteY6" fmla="*/ 53990 h 73763"/>
              <a:gd name="connsiteX7" fmla="*/ 2892 w 236246"/>
              <a:gd name="connsiteY7" fmla="*/ 15 h 7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46" h="73763">
                <a:moveTo>
                  <a:pt x="2892" y="15"/>
                </a:moveTo>
                <a:cubicBezTo>
                  <a:pt x="23000" y="1073"/>
                  <a:pt x="165346" y="50286"/>
                  <a:pt x="202917" y="60340"/>
                </a:cubicBezTo>
                <a:cubicBezTo>
                  <a:pt x="240488" y="70394"/>
                  <a:pt x="242075" y="61927"/>
                  <a:pt x="228317" y="60340"/>
                </a:cubicBezTo>
                <a:cubicBezTo>
                  <a:pt x="214559" y="58753"/>
                  <a:pt x="135184" y="48698"/>
                  <a:pt x="120367" y="50815"/>
                </a:cubicBezTo>
                <a:cubicBezTo>
                  <a:pt x="105550" y="52932"/>
                  <a:pt x="144180" y="78332"/>
                  <a:pt x="139417" y="73040"/>
                </a:cubicBezTo>
                <a:cubicBezTo>
                  <a:pt x="134655" y="67748"/>
                  <a:pt x="101317" y="22240"/>
                  <a:pt x="91792" y="19065"/>
                </a:cubicBezTo>
                <a:cubicBezTo>
                  <a:pt x="82267" y="15890"/>
                  <a:pt x="90734" y="53990"/>
                  <a:pt x="82267" y="53990"/>
                </a:cubicBezTo>
                <a:cubicBezTo>
                  <a:pt x="73800" y="53990"/>
                  <a:pt x="-17216" y="-1043"/>
                  <a:pt x="289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3531DD1C-1642-D035-F0C4-4953EF4B5730}"/>
              </a:ext>
            </a:extLst>
          </p:cNvPr>
          <p:cNvSpPr/>
          <p:nvPr/>
        </p:nvSpPr>
        <p:spPr>
          <a:xfrm>
            <a:off x="3619468" y="5301890"/>
            <a:ext cx="482654" cy="60694"/>
          </a:xfrm>
          <a:custGeom>
            <a:avLst/>
            <a:gdLst>
              <a:gd name="connsiteX0" fmla="*/ 32 w 482654"/>
              <a:gd name="connsiteY0" fmla="*/ 360 h 60694"/>
              <a:gd name="connsiteX1" fmla="*/ 181007 w 482654"/>
              <a:gd name="connsiteY1" fmla="*/ 57510 h 60694"/>
              <a:gd name="connsiteX2" fmla="*/ 155607 w 482654"/>
              <a:gd name="connsiteY2" fmla="*/ 44810 h 60694"/>
              <a:gd name="connsiteX3" fmla="*/ 308007 w 482654"/>
              <a:gd name="connsiteY3" fmla="*/ 41635 h 60694"/>
              <a:gd name="connsiteX4" fmla="*/ 292132 w 482654"/>
              <a:gd name="connsiteY4" fmla="*/ 32110 h 60694"/>
              <a:gd name="connsiteX5" fmla="*/ 415957 w 482654"/>
              <a:gd name="connsiteY5" fmla="*/ 35285 h 60694"/>
              <a:gd name="connsiteX6" fmla="*/ 482632 w 482654"/>
              <a:gd name="connsiteY6" fmla="*/ 60685 h 60694"/>
              <a:gd name="connsiteX7" fmla="*/ 409607 w 482654"/>
              <a:gd name="connsiteY7" fmla="*/ 32110 h 60694"/>
              <a:gd name="connsiteX8" fmla="*/ 282607 w 482654"/>
              <a:gd name="connsiteY8" fmla="*/ 32110 h 60694"/>
              <a:gd name="connsiteX9" fmla="*/ 196882 w 482654"/>
              <a:gd name="connsiteY9" fmla="*/ 32110 h 60694"/>
              <a:gd name="connsiteX10" fmla="*/ 32 w 482654"/>
              <a:gd name="connsiteY10" fmla="*/ 360 h 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654" h="60694">
                <a:moveTo>
                  <a:pt x="32" y="360"/>
                </a:moveTo>
                <a:cubicBezTo>
                  <a:pt x="-2614" y="4593"/>
                  <a:pt x="155078" y="50102"/>
                  <a:pt x="181007" y="57510"/>
                </a:cubicBezTo>
                <a:cubicBezTo>
                  <a:pt x="206936" y="64918"/>
                  <a:pt x="134440" y="47456"/>
                  <a:pt x="155607" y="44810"/>
                </a:cubicBezTo>
                <a:cubicBezTo>
                  <a:pt x="176774" y="42164"/>
                  <a:pt x="308007" y="41635"/>
                  <a:pt x="308007" y="41635"/>
                </a:cubicBezTo>
                <a:cubicBezTo>
                  <a:pt x="330761" y="39518"/>
                  <a:pt x="274141" y="33168"/>
                  <a:pt x="292132" y="32110"/>
                </a:cubicBezTo>
                <a:cubicBezTo>
                  <a:pt x="310123" y="31052"/>
                  <a:pt x="384207" y="30523"/>
                  <a:pt x="415957" y="35285"/>
                </a:cubicBezTo>
                <a:cubicBezTo>
                  <a:pt x="447707" y="40047"/>
                  <a:pt x="483690" y="61214"/>
                  <a:pt x="482632" y="60685"/>
                </a:cubicBezTo>
                <a:cubicBezTo>
                  <a:pt x="481574" y="60156"/>
                  <a:pt x="442944" y="36872"/>
                  <a:pt x="409607" y="32110"/>
                </a:cubicBezTo>
                <a:cubicBezTo>
                  <a:pt x="376270" y="27348"/>
                  <a:pt x="282607" y="32110"/>
                  <a:pt x="282607" y="32110"/>
                </a:cubicBezTo>
                <a:cubicBezTo>
                  <a:pt x="247153" y="32110"/>
                  <a:pt x="238686" y="33697"/>
                  <a:pt x="196882" y="32110"/>
                </a:cubicBezTo>
                <a:cubicBezTo>
                  <a:pt x="155078" y="30523"/>
                  <a:pt x="2678" y="-3873"/>
                  <a:pt x="32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B982DB1A-D04F-1B3D-F0FD-030F0B63EE1B}"/>
              </a:ext>
            </a:extLst>
          </p:cNvPr>
          <p:cNvSpPr/>
          <p:nvPr/>
        </p:nvSpPr>
        <p:spPr>
          <a:xfrm>
            <a:off x="4892551" y="5167943"/>
            <a:ext cx="214870" cy="183024"/>
          </a:xfrm>
          <a:custGeom>
            <a:avLst/>
            <a:gdLst>
              <a:gd name="connsiteX0" fmla="*/ 212849 w 214870"/>
              <a:gd name="connsiteY0" fmla="*/ 957 h 183024"/>
              <a:gd name="connsiteX1" fmla="*/ 41399 w 214870"/>
              <a:gd name="connsiteY1" fmla="*/ 112082 h 183024"/>
              <a:gd name="connsiteX2" fmla="*/ 124 w 214870"/>
              <a:gd name="connsiteY2" fmla="*/ 181932 h 183024"/>
              <a:gd name="connsiteX3" fmla="*/ 31874 w 214870"/>
              <a:gd name="connsiteY3" fmla="*/ 150182 h 183024"/>
              <a:gd name="connsiteX4" fmla="*/ 117599 w 214870"/>
              <a:gd name="connsiteY4" fmla="*/ 89857 h 183024"/>
              <a:gd name="connsiteX5" fmla="*/ 76324 w 214870"/>
              <a:gd name="connsiteY5" fmla="*/ 99382 h 183024"/>
              <a:gd name="connsiteX6" fmla="*/ 165224 w 214870"/>
              <a:gd name="connsiteY6" fmla="*/ 54932 h 183024"/>
              <a:gd name="connsiteX7" fmla="*/ 136649 w 214870"/>
              <a:gd name="connsiteY7" fmla="*/ 58107 h 183024"/>
              <a:gd name="connsiteX8" fmla="*/ 212849 w 214870"/>
              <a:gd name="connsiteY8" fmla="*/ 957 h 18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870" h="183024">
                <a:moveTo>
                  <a:pt x="212849" y="957"/>
                </a:moveTo>
                <a:cubicBezTo>
                  <a:pt x="196974" y="9953"/>
                  <a:pt x="76853" y="81920"/>
                  <a:pt x="41399" y="112082"/>
                </a:cubicBezTo>
                <a:cubicBezTo>
                  <a:pt x="5945" y="142244"/>
                  <a:pt x="1711" y="175582"/>
                  <a:pt x="124" y="181932"/>
                </a:cubicBezTo>
                <a:cubicBezTo>
                  <a:pt x="-1464" y="188282"/>
                  <a:pt x="12295" y="165528"/>
                  <a:pt x="31874" y="150182"/>
                </a:cubicBezTo>
                <a:cubicBezTo>
                  <a:pt x="51453" y="134836"/>
                  <a:pt x="110191" y="98324"/>
                  <a:pt x="117599" y="89857"/>
                </a:cubicBezTo>
                <a:cubicBezTo>
                  <a:pt x="125007" y="81390"/>
                  <a:pt x="68387" y="105203"/>
                  <a:pt x="76324" y="99382"/>
                </a:cubicBezTo>
                <a:cubicBezTo>
                  <a:pt x="84261" y="93561"/>
                  <a:pt x="155170" y="61811"/>
                  <a:pt x="165224" y="54932"/>
                </a:cubicBezTo>
                <a:cubicBezTo>
                  <a:pt x="175278" y="48053"/>
                  <a:pt x="127124" y="67103"/>
                  <a:pt x="136649" y="58107"/>
                </a:cubicBezTo>
                <a:cubicBezTo>
                  <a:pt x="146174" y="49111"/>
                  <a:pt x="228724" y="-8039"/>
                  <a:pt x="212849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9C474693-09EE-CCBC-C7B9-B78F97559E02}"/>
              </a:ext>
            </a:extLst>
          </p:cNvPr>
          <p:cNvSpPr/>
          <p:nvPr/>
        </p:nvSpPr>
        <p:spPr>
          <a:xfrm>
            <a:off x="4806727" y="4981518"/>
            <a:ext cx="130407" cy="314427"/>
          </a:xfrm>
          <a:custGeom>
            <a:avLst/>
            <a:gdLst>
              <a:gd name="connsiteX0" fmla="*/ 130398 w 130407"/>
              <a:gd name="connsiteY0" fmla="*/ 57 h 314427"/>
              <a:gd name="connsiteX1" fmla="*/ 25623 w 130407"/>
              <a:gd name="connsiteY1" fmla="*/ 152457 h 314427"/>
              <a:gd name="connsiteX2" fmla="*/ 223 w 130407"/>
              <a:gd name="connsiteY2" fmla="*/ 314382 h 314427"/>
              <a:gd name="connsiteX3" fmla="*/ 19273 w 130407"/>
              <a:gd name="connsiteY3" fmla="*/ 136582 h 314427"/>
              <a:gd name="connsiteX4" fmla="*/ 130398 w 130407"/>
              <a:gd name="connsiteY4" fmla="*/ 57 h 31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07" h="314427">
                <a:moveTo>
                  <a:pt x="130398" y="57"/>
                </a:moveTo>
                <a:cubicBezTo>
                  <a:pt x="131456" y="2703"/>
                  <a:pt x="47319" y="100070"/>
                  <a:pt x="25623" y="152457"/>
                </a:cubicBezTo>
                <a:cubicBezTo>
                  <a:pt x="3927" y="204844"/>
                  <a:pt x="1281" y="317028"/>
                  <a:pt x="223" y="314382"/>
                </a:cubicBezTo>
                <a:cubicBezTo>
                  <a:pt x="-835" y="311736"/>
                  <a:pt x="1281" y="185794"/>
                  <a:pt x="19273" y="136582"/>
                </a:cubicBezTo>
                <a:cubicBezTo>
                  <a:pt x="37265" y="87370"/>
                  <a:pt x="129340" y="-2589"/>
                  <a:pt x="13039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D0B97EED-4F00-6711-3400-E49A38E5117E}"/>
              </a:ext>
            </a:extLst>
          </p:cNvPr>
          <p:cNvSpPr/>
          <p:nvPr/>
        </p:nvSpPr>
        <p:spPr>
          <a:xfrm>
            <a:off x="4587817" y="4467188"/>
            <a:ext cx="87096" cy="250909"/>
          </a:xfrm>
          <a:custGeom>
            <a:avLst/>
            <a:gdLst>
              <a:gd name="connsiteX0" fmla="*/ 58 w 87096"/>
              <a:gd name="connsiteY0" fmla="*/ 37 h 250909"/>
              <a:gd name="connsiteX1" fmla="*/ 66733 w 87096"/>
              <a:gd name="connsiteY1" fmla="*/ 127037 h 250909"/>
              <a:gd name="connsiteX2" fmla="*/ 76258 w 87096"/>
              <a:gd name="connsiteY2" fmla="*/ 250862 h 250909"/>
              <a:gd name="connsiteX3" fmla="*/ 79433 w 87096"/>
              <a:gd name="connsiteY3" fmla="*/ 139737 h 250909"/>
              <a:gd name="connsiteX4" fmla="*/ 58 w 87096"/>
              <a:gd name="connsiteY4" fmla="*/ 37 h 25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96" h="250909">
                <a:moveTo>
                  <a:pt x="58" y="37"/>
                </a:moveTo>
                <a:cubicBezTo>
                  <a:pt x="-2059" y="-2080"/>
                  <a:pt x="54033" y="85233"/>
                  <a:pt x="66733" y="127037"/>
                </a:cubicBezTo>
                <a:cubicBezTo>
                  <a:pt x="79433" y="168841"/>
                  <a:pt x="74141" y="248745"/>
                  <a:pt x="76258" y="250862"/>
                </a:cubicBezTo>
                <a:cubicBezTo>
                  <a:pt x="78375" y="252979"/>
                  <a:pt x="97425" y="183129"/>
                  <a:pt x="79433" y="139737"/>
                </a:cubicBezTo>
                <a:cubicBezTo>
                  <a:pt x="61441" y="96345"/>
                  <a:pt x="2175" y="2154"/>
                  <a:pt x="5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31B03B1A-2BCB-5BB2-3CE5-2FAB7A7819BC}"/>
              </a:ext>
            </a:extLst>
          </p:cNvPr>
          <p:cNvSpPr/>
          <p:nvPr/>
        </p:nvSpPr>
        <p:spPr>
          <a:xfrm>
            <a:off x="4651375" y="5356023"/>
            <a:ext cx="129028" cy="476869"/>
          </a:xfrm>
          <a:custGeom>
            <a:avLst/>
            <a:gdLst>
              <a:gd name="connsiteX0" fmla="*/ 0 w 129028"/>
              <a:gd name="connsiteY0" fmla="*/ 202 h 476869"/>
              <a:gd name="connsiteX1" fmla="*/ 114300 w 129028"/>
              <a:gd name="connsiteY1" fmla="*/ 270077 h 476869"/>
              <a:gd name="connsiteX2" fmla="*/ 127000 w 129028"/>
              <a:gd name="connsiteY2" fmla="*/ 476452 h 476869"/>
              <a:gd name="connsiteX3" fmla="*/ 114300 w 129028"/>
              <a:gd name="connsiteY3" fmla="*/ 314527 h 476869"/>
              <a:gd name="connsiteX4" fmla="*/ 0 w 129028"/>
              <a:gd name="connsiteY4" fmla="*/ 202 h 47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28" h="476869">
                <a:moveTo>
                  <a:pt x="0" y="202"/>
                </a:moveTo>
                <a:cubicBezTo>
                  <a:pt x="0" y="-7206"/>
                  <a:pt x="93133" y="190702"/>
                  <a:pt x="114300" y="270077"/>
                </a:cubicBezTo>
                <a:cubicBezTo>
                  <a:pt x="135467" y="349452"/>
                  <a:pt x="127000" y="469044"/>
                  <a:pt x="127000" y="476452"/>
                </a:cubicBezTo>
                <a:cubicBezTo>
                  <a:pt x="127000" y="483860"/>
                  <a:pt x="136525" y="391256"/>
                  <a:pt x="114300" y="314527"/>
                </a:cubicBezTo>
                <a:cubicBezTo>
                  <a:pt x="92075" y="237798"/>
                  <a:pt x="0" y="7610"/>
                  <a:pt x="0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477E57C-532F-762C-85B7-BA5890FF0745}"/>
              </a:ext>
            </a:extLst>
          </p:cNvPr>
          <p:cNvSpPr/>
          <p:nvPr/>
        </p:nvSpPr>
        <p:spPr>
          <a:xfrm>
            <a:off x="4298541" y="5151233"/>
            <a:ext cx="82975" cy="614239"/>
          </a:xfrm>
          <a:custGeom>
            <a:avLst/>
            <a:gdLst>
              <a:gd name="connsiteX0" fmla="*/ 82959 w 82975"/>
              <a:gd name="connsiteY0" fmla="*/ 1792 h 614239"/>
              <a:gd name="connsiteX1" fmla="*/ 13109 w 82975"/>
              <a:gd name="connsiteY1" fmla="*/ 414542 h 614239"/>
              <a:gd name="connsiteX2" fmla="*/ 409 w 82975"/>
              <a:gd name="connsiteY2" fmla="*/ 611392 h 614239"/>
              <a:gd name="connsiteX3" fmla="*/ 19459 w 82975"/>
              <a:gd name="connsiteY3" fmla="*/ 278017 h 614239"/>
              <a:gd name="connsiteX4" fmla="*/ 82959 w 82975"/>
              <a:gd name="connsiteY4" fmla="*/ 1792 h 6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75" h="614239">
                <a:moveTo>
                  <a:pt x="82959" y="1792"/>
                </a:moveTo>
                <a:cubicBezTo>
                  <a:pt x="81901" y="24546"/>
                  <a:pt x="26867" y="312942"/>
                  <a:pt x="13109" y="414542"/>
                </a:cubicBezTo>
                <a:cubicBezTo>
                  <a:pt x="-649" y="516142"/>
                  <a:pt x="-649" y="634146"/>
                  <a:pt x="409" y="611392"/>
                </a:cubicBezTo>
                <a:cubicBezTo>
                  <a:pt x="1467" y="588638"/>
                  <a:pt x="4642" y="377500"/>
                  <a:pt x="19459" y="278017"/>
                </a:cubicBezTo>
                <a:cubicBezTo>
                  <a:pt x="34276" y="178534"/>
                  <a:pt x="84017" y="-20962"/>
                  <a:pt x="82959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ACFD939E-E518-6852-2A00-49F2EAEEA497}"/>
              </a:ext>
            </a:extLst>
          </p:cNvPr>
          <p:cNvSpPr/>
          <p:nvPr/>
        </p:nvSpPr>
        <p:spPr>
          <a:xfrm>
            <a:off x="4089355" y="5003786"/>
            <a:ext cx="116789" cy="276677"/>
          </a:xfrm>
          <a:custGeom>
            <a:avLst/>
            <a:gdLst>
              <a:gd name="connsiteX0" fmla="*/ 45 w 116789"/>
              <a:gd name="connsiteY0" fmla="*/ 14 h 276677"/>
              <a:gd name="connsiteX1" fmla="*/ 88945 w 116789"/>
              <a:gd name="connsiteY1" fmla="*/ 136539 h 276677"/>
              <a:gd name="connsiteX2" fmla="*/ 114345 w 116789"/>
              <a:gd name="connsiteY2" fmla="*/ 276239 h 276677"/>
              <a:gd name="connsiteX3" fmla="*/ 114345 w 116789"/>
              <a:gd name="connsiteY3" fmla="*/ 174639 h 276677"/>
              <a:gd name="connsiteX4" fmla="*/ 101645 w 116789"/>
              <a:gd name="connsiteY4" fmla="*/ 12714 h 276677"/>
              <a:gd name="connsiteX5" fmla="*/ 101645 w 116789"/>
              <a:gd name="connsiteY5" fmla="*/ 127014 h 276677"/>
              <a:gd name="connsiteX6" fmla="*/ 45 w 116789"/>
              <a:gd name="connsiteY6" fmla="*/ 14 h 27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89" h="276677">
                <a:moveTo>
                  <a:pt x="45" y="14"/>
                </a:moveTo>
                <a:cubicBezTo>
                  <a:pt x="-2072" y="1602"/>
                  <a:pt x="69895" y="90502"/>
                  <a:pt x="88945" y="136539"/>
                </a:cubicBezTo>
                <a:cubicBezTo>
                  <a:pt x="107995" y="182576"/>
                  <a:pt x="110112" y="269889"/>
                  <a:pt x="114345" y="276239"/>
                </a:cubicBezTo>
                <a:cubicBezTo>
                  <a:pt x="118578" y="282589"/>
                  <a:pt x="116462" y="218560"/>
                  <a:pt x="114345" y="174639"/>
                </a:cubicBezTo>
                <a:cubicBezTo>
                  <a:pt x="112228" y="130718"/>
                  <a:pt x="103762" y="20651"/>
                  <a:pt x="101645" y="12714"/>
                </a:cubicBezTo>
                <a:cubicBezTo>
                  <a:pt x="99528" y="4777"/>
                  <a:pt x="113287" y="125956"/>
                  <a:pt x="101645" y="127014"/>
                </a:cubicBezTo>
                <a:cubicBezTo>
                  <a:pt x="90003" y="128072"/>
                  <a:pt x="2162" y="-1574"/>
                  <a:pt x="4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F9BD112E-1D0F-2A46-91FF-E3460CC94ACE}"/>
              </a:ext>
            </a:extLst>
          </p:cNvPr>
          <p:cNvSpPr/>
          <p:nvPr/>
        </p:nvSpPr>
        <p:spPr>
          <a:xfrm>
            <a:off x="4787900" y="6149705"/>
            <a:ext cx="222265" cy="216170"/>
          </a:xfrm>
          <a:custGeom>
            <a:avLst/>
            <a:gdLst>
              <a:gd name="connsiteX0" fmla="*/ 0 w 222265"/>
              <a:gd name="connsiteY0" fmla="*/ 216170 h 216170"/>
              <a:gd name="connsiteX1" fmla="*/ 88900 w 222265"/>
              <a:gd name="connsiteY1" fmla="*/ 159020 h 216170"/>
              <a:gd name="connsiteX2" fmla="*/ 184150 w 222265"/>
              <a:gd name="connsiteY2" fmla="*/ 101870 h 216170"/>
              <a:gd name="connsiteX3" fmla="*/ 203200 w 222265"/>
              <a:gd name="connsiteY3" fmla="*/ 89170 h 216170"/>
              <a:gd name="connsiteX4" fmla="*/ 222250 w 222265"/>
              <a:gd name="connsiteY4" fmla="*/ 270 h 216170"/>
              <a:gd name="connsiteX5" fmla="*/ 200025 w 222265"/>
              <a:gd name="connsiteY5" fmla="*/ 63770 h 216170"/>
              <a:gd name="connsiteX6" fmla="*/ 120650 w 222265"/>
              <a:gd name="connsiteY6" fmla="*/ 127270 h 216170"/>
              <a:gd name="connsiteX7" fmla="*/ 0 w 222265"/>
              <a:gd name="connsiteY7" fmla="*/ 216170 h 2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65" h="216170">
                <a:moveTo>
                  <a:pt x="0" y="216170"/>
                </a:moveTo>
                <a:cubicBezTo>
                  <a:pt x="29104" y="197120"/>
                  <a:pt x="58208" y="178070"/>
                  <a:pt x="88900" y="159020"/>
                </a:cubicBezTo>
                <a:cubicBezTo>
                  <a:pt x="119592" y="139970"/>
                  <a:pt x="184150" y="101870"/>
                  <a:pt x="184150" y="101870"/>
                </a:cubicBezTo>
                <a:cubicBezTo>
                  <a:pt x="203200" y="90228"/>
                  <a:pt x="196850" y="106103"/>
                  <a:pt x="203200" y="89170"/>
                </a:cubicBezTo>
                <a:cubicBezTo>
                  <a:pt x="209550" y="72237"/>
                  <a:pt x="222779" y="4503"/>
                  <a:pt x="222250" y="270"/>
                </a:cubicBezTo>
                <a:cubicBezTo>
                  <a:pt x="221721" y="-3963"/>
                  <a:pt x="216958" y="42603"/>
                  <a:pt x="200025" y="63770"/>
                </a:cubicBezTo>
                <a:cubicBezTo>
                  <a:pt x="183092" y="84937"/>
                  <a:pt x="120650" y="127270"/>
                  <a:pt x="120650" y="127270"/>
                </a:cubicBezTo>
                <a:lnTo>
                  <a:pt x="0" y="2161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E5574284-4600-FD66-F4A4-7472A8CC4AA5}"/>
              </a:ext>
            </a:extLst>
          </p:cNvPr>
          <p:cNvSpPr/>
          <p:nvPr/>
        </p:nvSpPr>
        <p:spPr>
          <a:xfrm>
            <a:off x="3974658" y="6013150"/>
            <a:ext cx="76731" cy="264299"/>
          </a:xfrm>
          <a:custGeom>
            <a:avLst/>
            <a:gdLst>
              <a:gd name="connsiteX0" fmla="*/ 76642 w 76731"/>
              <a:gd name="connsiteY0" fmla="*/ 300 h 264299"/>
              <a:gd name="connsiteX1" fmla="*/ 16317 w 76731"/>
              <a:gd name="connsiteY1" fmla="*/ 133650 h 264299"/>
              <a:gd name="connsiteX2" fmla="*/ 41717 w 76731"/>
              <a:gd name="connsiteY2" fmla="*/ 263825 h 264299"/>
              <a:gd name="connsiteX3" fmla="*/ 442 w 76731"/>
              <a:gd name="connsiteY3" fmla="*/ 171750 h 264299"/>
              <a:gd name="connsiteX4" fmla="*/ 76642 w 76731"/>
              <a:gd name="connsiteY4" fmla="*/ 300 h 26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1" h="264299">
                <a:moveTo>
                  <a:pt x="76642" y="300"/>
                </a:moveTo>
                <a:cubicBezTo>
                  <a:pt x="79288" y="-6050"/>
                  <a:pt x="22138" y="89729"/>
                  <a:pt x="16317" y="133650"/>
                </a:cubicBezTo>
                <a:cubicBezTo>
                  <a:pt x="10496" y="177571"/>
                  <a:pt x="44363" y="257475"/>
                  <a:pt x="41717" y="263825"/>
                </a:cubicBezTo>
                <a:cubicBezTo>
                  <a:pt x="39071" y="270175"/>
                  <a:pt x="-4850" y="211438"/>
                  <a:pt x="442" y="171750"/>
                </a:cubicBezTo>
                <a:cubicBezTo>
                  <a:pt x="5734" y="132063"/>
                  <a:pt x="73996" y="6650"/>
                  <a:pt x="7664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4F051A3F-C944-4585-C194-EC7999E7CC43}"/>
              </a:ext>
            </a:extLst>
          </p:cNvPr>
          <p:cNvSpPr/>
          <p:nvPr/>
        </p:nvSpPr>
        <p:spPr>
          <a:xfrm>
            <a:off x="4057642" y="6232515"/>
            <a:ext cx="212759" cy="73314"/>
          </a:xfrm>
          <a:custGeom>
            <a:avLst/>
            <a:gdLst>
              <a:gd name="connsiteX0" fmla="*/ 8 w 212759"/>
              <a:gd name="connsiteY0" fmla="*/ 69860 h 73314"/>
              <a:gd name="connsiteX1" fmla="*/ 111133 w 212759"/>
              <a:gd name="connsiteY1" fmla="*/ 50810 h 73314"/>
              <a:gd name="connsiteX2" fmla="*/ 212733 w 212759"/>
              <a:gd name="connsiteY2" fmla="*/ 73035 h 73314"/>
              <a:gd name="connsiteX3" fmla="*/ 120658 w 212759"/>
              <a:gd name="connsiteY3" fmla="*/ 31760 h 73314"/>
              <a:gd name="connsiteX4" fmla="*/ 66683 w 212759"/>
              <a:gd name="connsiteY4" fmla="*/ 10 h 73314"/>
              <a:gd name="connsiteX5" fmla="*/ 104783 w 212759"/>
              <a:gd name="connsiteY5" fmla="*/ 28585 h 73314"/>
              <a:gd name="connsiteX6" fmla="*/ 8 w 212759"/>
              <a:gd name="connsiteY6" fmla="*/ 69860 h 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59" h="73314">
                <a:moveTo>
                  <a:pt x="8" y="69860"/>
                </a:moveTo>
                <a:cubicBezTo>
                  <a:pt x="1066" y="73564"/>
                  <a:pt x="75679" y="50281"/>
                  <a:pt x="111133" y="50810"/>
                </a:cubicBezTo>
                <a:cubicBezTo>
                  <a:pt x="146587" y="51339"/>
                  <a:pt x="211146" y="76210"/>
                  <a:pt x="212733" y="73035"/>
                </a:cubicBezTo>
                <a:cubicBezTo>
                  <a:pt x="214320" y="69860"/>
                  <a:pt x="145000" y="43931"/>
                  <a:pt x="120658" y="31760"/>
                </a:cubicBezTo>
                <a:cubicBezTo>
                  <a:pt x="96316" y="19589"/>
                  <a:pt x="69329" y="539"/>
                  <a:pt x="66683" y="10"/>
                </a:cubicBezTo>
                <a:cubicBezTo>
                  <a:pt x="64037" y="-519"/>
                  <a:pt x="111662" y="19060"/>
                  <a:pt x="104783" y="28585"/>
                </a:cubicBezTo>
                <a:cubicBezTo>
                  <a:pt x="97904" y="38110"/>
                  <a:pt x="-1050" y="66156"/>
                  <a:pt x="8" y="69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25315C0F-219F-FA60-0692-464BD0410FBF}"/>
              </a:ext>
            </a:extLst>
          </p:cNvPr>
          <p:cNvSpPr/>
          <p:nvPr/>
        </p:nvSpPr>
        <p:spPr>
          <a:xfrm>
            <a:off x="4311579" y="6318160"/>
            <a:ext cx="323984" cy="115246"/>
          </a:xfrm>
          <a:custGeom>
            <a:avLst/>
            <a:gdLst>
              <a:gd name="connsiteX0" fmla="*/ 71 w 323984"/>
              <a:gd name="connsiteY0" fmla="*/ 90 h 115246"/>
              <a:gd name="connsiteX1" fmla="*/ 120721 w 323984"/>
              <a:gd name="connsiteY1" fmla="*/ 111215 h 115246"/>
              <a:gd name="connsiteX2" fmla="*/ 133421 w 323984"/>
              <a:gd name="connsiteY2" fmla="*/ 92165 h 115246"/>
              <a:gd name="connsiteX3" fmla="*/ 225496 w 323984"/>
              <a:gd name="connsiteY3" fmla="*/ 104865 h 115246"/>
              <a:gd name="connsiteX4" fmla="*/ 323921 w 323984"/>
              <a:gd name="connsiteY4" fmla="*/ 35015 h 115246"/>
              <a:gd name="connsiteX5" fmla="*/ 238196 w 323984"/>
              <a:gd name="connsiteY5" fmla="*/ 82640 h 115246"/>
              <a:gd name="connsiteX6" fmla="*/ 104846 w 323984"/>
              <a:gd name="connsiteY6" fmla="*/ 92165 h 115246"/>
              <a:gd name="connsiteX7" fmla="*/ 71 w 323984"/>
              <a:gd name="connsiteY7" fmla="*/ 90 h 11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984" h="115246">
                <a:moveTo>
                  <a:pt x="71" y="90"/>
                </a:moveTo>
                <a:cubicBezTo>
                  <a:pt x="2717" y="3265"/>
                  <a:pt x="98496" y="95869"/>
                  <a:pt x="120721" y="111215"/>
                </a:cubicBezTo>
                <a:cubicBezTo>
                  <a:pt x="142946" y="126561"/>
                  <a:pt x="115959" y="93223"/>
                  <a:pt x="133421" y="92165"/>
                </a:cubicBezTo>
                <a:cubicBezTo>
                  <a:pt x="150883" y="91107"/>
                  <a:pt x="193746" y="114390"/>
                  <a:pt x="225496" y="104865"/>
                </a:cubicBezTo>
                <a:cubicBezTo>
                  <a:pt x="257246" y="95340"/>
                  <a:pt x="321804" y="38719"/>
                  <a:pt x="323921" y="35015"/>
                </a:cubicBezTo>
                <a:cubicBezTo>
                  <a:pt x="326038" y="31311"/>
                  <a:pt x="274708" y="73115"/>
                  <a:pt x="238196" y="82640"/>
                </a:cubicBezTo>
                <a:cubicBezTo>
                  <a:pt x="201684" y="92165"/>
                  <a:pt x="140829" y="105923"/>
                  <a:pt x="104846" y="92165"/>
                </a:cubicBezTo>
                <a:cubicBezTo>
                  <a:pt x="68863" y="78407"/>
                  <a:pt x="-2575" y="-3085"/>
                  <a:pt x="7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67999DF9-37E4-5C3C-EDEE-AB6A69D39B16}"/>
              </a:ext>
            </a:extLst>
          </p:cNvPr>
          <p:cNvSpPr/>
          <p:nvPr/>
        </p:nvSpPr>
        <p:spPr>
          <a:xfrm>
            <a:off x="4276607" y="5083170"/>
            <a:ext cx="79614" cy="290260"/>
          </a:xfrm>
          <a:custGeom>
            <a:avLst/>
            <a:gdLst>
              <a:gd name="connsiteX0" fmla="*/ 79493 w 79614"/>
              <a:gd name="connsiteY0" fmla="*/ 5 h 290260"/>
              <a:gd name="connsiteX1" fmla="*/ 28693 w 79614"/>
              <a:gd name="connsiteY1" fmla="*/ 158755 h 290260"/>
              <a:gd name="connsiteX2" fmla="*/ 6468 w 79614"/>
              <a:gd name="connsiteY2" fmla="*/ 288930 h 290260"/>
              <a:gd name="connsiteX3" fmla="*/ 6468 w 79614"/>
              <a:gd name="connsiteY3" fmla="*/ 215905 h 290260"/>
              <a:gd name="connsiteX4" fmla="*/ 118 w 79614"/>
              <a:gd name="connsiteY4" fmla="*/ 53980 h 290260"/>
              <a:gd name="connsiteX5" fmla="*/ 12818 w 79614"/>
              <a:gd name="connsiteY5" fmla="*/ 152405 h 290260"/>
              <a:gd name="connsiteX6" fmla="*/ 79493 w 79614"/>
              <a:gd name="connsiteY6" fmla="*/ 5 h 2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14" h="290260">
                <a:moveTo>
                  <a:pt x="79493" y="5"/>
                </a:moveTo>
                <a:cubicBezTo>
                  <a:pt x="82139" y="1063"/>
                  <a:pt x="40864" y="110601"/>
                  <a:pt x="28693" y="158755"/>
                </a:cubicBezTo>
                <a:cubicBezTo>
                  <a:pt x="16522" y="206909"/>
                  <a:pt x="10172" y="279405"/>
                  <a:pt x="6468" y="288930"/>
                </a:cubicBezTo>
                <a:cubicBezTo>
                  <a:pt x="2764" y="298455"/>
                  <a:pt x="7526" y="255063"/>
                  <a:pt x="6468" y="215905"/>
                </a:cubicBezTo>
                <a:cubicBezTo>
                  <a:pt x="5410" y="176747"/>
                  <a:pt x="-940" y="64563"/>
                  <a:pt x="118" y="53980"/>
                </a:cubicBezTo>
                <a:cubicBezTo>
                  <a:pt x="1176" y="43397"/>
                  <a:pt x="1706" y="158755"/>
                  <a:pt x="12818" y="152405"/>
                </a:cubicBezTo>
                <a:cubicBezTo>
                  <a:pt x="23930" y="146055"/>
                  <a:pt x="76847" y="-1053"/>
                  <a:pt x="7949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F3C6CE4E-F382-8A30-E817-3BE968725ACE}"/>
              </a:ext>
            </a:extLst>
          </p:cNvPr>
          <p:cNvSpPr/>
          <p:nvPr/>
        </p:nvSpPr>
        <p:spPr>
          <a:xfrm>
            <a:off x="4254493" y="5413325"/>
            <a:ext cx="31786" cy="393819"/>
          </a:xfrm>
          <a:custGeom>
            <a:avLst/>
            <a:gdLst>
              <a:gd name="connsiteX0" fmla="*/ 28582 w 31786"/>
              <a:gd name="connsiteY0" fmla="*/ 50 h 393819"/>
              <a:gd name="connsiteX1" fmla="*/ 7 w 31786"/>
              <a:gd name="connsiteY1" fmla="*/ 209600 h 393819"/>
              <a:gd name="connsiteX2" fmla="*/ 31757 w 31786"/>
              <a:gd name="connsiteY2" fmla="*/ 393750 h 393819"/>
              <a:gd name="connsiteX3" fmla="*/ 6357 w 31786"/>
              <a:gd name="connsiteY3" fmla="*/ 228650 h 393819"/>
              <a:gd name="connsiteX4" fmla="*/ 28582 w 31786"/>
              <a:gd name="connsiteY4" fmla="*/ 50 h 39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6" h="393819">
                <a:moveTo>
                  <a:pt x="28582" y="50"/>
                </a:moveTo>
                <a:cubicBezTo>
                  <a:pt x="27524" y="-3125"/>
                  <a:pt x="-522" y="143983"/>
                  <a:pt x="7" y="209600"/>
                </a:cubicBezTo>
                <a:cubicBezTo>
                  <a:pt x="536" y="275217"/>
                  <a:pt x="30699" y="390575"/>
                  <a:pt x="31757" y="393750"/>
                </a:cubicBezTo>
                <a:cubicBezTo>
                  <a:pt x="32815" y="396925"/>
                  <a:pt x="5299" y="291092"/>
                  <a:pt x="6357" y="228650"/>
                </a:cubicBezTo>
                <a:cubicBezTo>
                  <a:pt x="7415" y="166208"/>
                  <a:pt x="29640" y="3225"/>
                  <a:pt x="2858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B38F17A8-AAF4-1767-6433-FA1CDD3DAD8C}"/>
              </a:ext>
            </a:extLst>
          </p:cNvPr>
          <p:cNvSpPr/>
          <p:nvPr/>
        </p:nvSpPr>
        <p:spPr>
          <a:xfrm>
            <a:off x="4756012" y="4867109"/>
            <a:ext cx="57330" cy="327635"/>
          </a:xfrm>
          <a:custGeom>
            <a:avLst/>
            <a:gdLst>
              <a:gd name="connsiteX0" fmla="*/ 57288 w 57330"/>
              <a:gd name="connsiteY0" fmla="*/ 166 h 327635"/>
              <a:gd name="connsiteX1" fmla="*/ 9663 w 57330"/>
              <a:gd name="connsiteY1" fmla="*/ 197016 h 327635"/>
              <a:gd name="connsiteX2" fmla="*/ 22363 w 57330"/>
              <a:gd name="connsiteY2" fmla="*/ 327191 h 327635"/>
              <a:gd name="connsiteX3" fmla="*/ 138 w 57330"/>
              <a:gd name="connsiteY3" fmla="*/ 231941 h 327635"/>
              <a:gd name="connsiteX4" fmla="*/ 57288 w 57330"/>
              <a:gd name="connsiteY4" fmla="*/ 166 h 3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30" h="327635">
                <a:moveTo>
                  <a:pt x="57288" y="166"/>
                </a:moveTo>
                <a:cubicBezTo>
                  <a:pt x="58876" y="-5655"/>
                  <a:pt x="15484" y="142512"/>
                  <a:pt x="9663" y="197016"/>
                </a:cubicBezTo>
                <a:cubicBezTo>
                  <a:pt x="3842" y="251520"/>
                  <a:pt x="23950" y="321370"/>
                  <a:pt x="22363" y="327191"/>
                </a:cubicBezTo>
                <a:cubicBezTo>
                  <a:pt x="20775" y="333012"/>
                  <a:pt x="-1979" y="280624"/>
                  <a:pt x="138" y="231941"/>
                </a:cubicBezTo>
                <a:cubicBezTo>
                  <a:pt x="2255" y="183258"/>
                  <a:pt x="55700" y="5987"/>
                  <a:pt x="57288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0BBA1271-64A3-A0CA-307E-726EE277F650}"/>
              </a:ext>
            </a:extLst>
          </p:cNvPr>
          <p:cNvSpPr/>
          <p:nvPr/>
        </p:nvSpPr>
        <p:spPr>
          <a:xfrm>
            <a:off x="3552601" y="4162047"/>
            <a:ext cx="60553" cy="254575"/>
          </a:xfrm>
          <a:custGeom>
            <a:avLst/>
            <a:gdLst>
              <a:gd name="connsiteX0" fmla="*/ 60549 w 60553"/>
              <a:gd name="connsiteY0" fmla="*/ 378 h 254575"/>
              <a:gd name="connsiteX1" fmla="*/ 3399 w 60553"/>
              <a:gd name="connsiteY1" fmla="*/ 114678 h 254575"/>
              <a:gd name="connsiteX2" fmla="*/ 6574 w 60553"/>
              <a:gd name="connsiteY2" fmla="*/ 254378 h 254575"/>
              <a:gd name="connsiteX3" fmla="*/ 6574 w 60553"/>
              <a:gd name="connsiteY3" fmla="*/ 82928 h 254575"/>
              <a:gd name="connsiteX4" fmla="*/ 60549 w 60553"/>
              <a:gd name="connsiteY4" fmla="*/ 378 h 2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3" h="254575">
                <a:moveTo>
                  <a:pt x="60549" y="378"/>
                </a:moveTo>
                <a:cubicBezTo>
                  <a:pt x="60020" y="5670"/>
                  <a:pt x="12395" y="72345"/>
                  <a:pt x="3399" y="114678"/>
                </a:cubicBezTo>
                <a:cubicBezTo>
                  <a:pt x="-5597" y="157011"/>
                  <a:pt x="6045" y="259670"/>
                  <a:pt x="6574" y="254378"/>
                </a:cubicBezTo>
                <a:cubicBezTo>
                  <a:pt x="7103" y="249086"/>
                  <a:pt x="-834" y="119440"/>
                  <a:pt x="6574" y="82928"/>
                </a:cubicBezTo>
                <a:cubicBezTo>
                  <a:pt x="13982" y="46416"/>
                  <a:pt x="61078" y="-4914"/>
                  <a:pt x="60549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80F5E1D8-66E7-5207-4041-1F3EBF3794A4}"/>
              </a:ext>
            </a:extLst>
          </p:cNvPr>
          <p:cNvSpPr/>
          <p:nvPr/>
        </p:nvSpPr>
        <p:spPr>
          <a:xfrm>
            <a:off x="3228918" y="4521192"/>
            <a:ext cx="651763" cy="155598"/>
          </a:xfrm>
          <a:custGeom>
            <a:avLst/>
            <a:gdLst>
              <a:gd name="connsiteX0" fmla="*/ 57 w 651763"/>
              <a:gd name="connsiteY0" fmla="*/ 155583 h 155598"/>
              <a:gd name="connsiteX1" fmla="*/ 209607 w 651763"/>
              <a:gd name="connsiteY1" fmla="*/ 6358 h 155598"/>
              <a:gd name="connsiteX2" fmla="*/ 219132 w 651763"/>
              <a:gd name="connsiteY2" fmla="*/ 34933 h 155598"/>
              <a:gd name="connsiteX3" fmla="*/ 415982 w 651763"/>
              <a:gd name="connsiteY3" fmla="*/ 38108 h 155598"/>
              <a:gd name="connsiteX4" fmla="*/ 381057 w 651763"/>
              <a:gd name="connsiteY4" fmla="*/ 41283 h 155598"/>
              <a:gd name="connsiteX5" fmla="*/ 650932 w 651763"/>
              <a:gd name="connsiteY5" fmla="*/ 6358 h 155598"/>
              <a:gd name="connsiteX6" fmla="*/ 460432 w 651763"/>
              <a:gd name="connsiteY6" fmla="*/ 25408 h 155598"/>
              <a:gd name="connsiteX7" fmla="*/ 317557 w 651763"/>
              <a:gd name="connsiteY7" fmla="*/ 8 h 155598"/>
              <a:gd name="connsiteX8" fmla="*/ 374707 w 651763"/>
              <a:gd name="connsiteY8" fmla="*/ 28583 h 155598"/>
              <a:gd name="connsiteX9" fmla="*/ 231832 w 651763"/>
              <a:gd name="connsiteY9" fmla="*/ 15883 h 155598"/>
              <a:gd name="connsiteX10" fmla="*/ 57 w 651763"/>
              <a:gd name="connsiteY10" fmla="*/ 155583 h 15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763" h="155598">
                <a:moveTo>
                  <a:pt x="57" y="155583"/>
                </a:moveTo>
                <a:cubicBezTo>
                  <a:pt x="-3647" y="153996"/>
                  <a:pt x="173094" y="26466"/>
                  <a:pt x="209607" y="6358"/>
                </a:cubicBezTo>
                <a:cubicBezTo>
                  <a:pt x="246120" y="-13750"/>
                  <a:pt x="184736" y="29641"/>
                  <a:pt x="219132" y="34933"/>
                </a:cubicBezTo>
                <a:cubicBezTo>
                  <a:pt x="253528" y="40225"/>
                  <a:pt x="388995" y="37050"/>
                  <a:pt x="415982" y="38108"/>
                </a:cubicBezTo>
                <a:cubicBezTo>
                  <a:pt x="442969" y="39166"/>
                  <a:pt x="381057" y="41283"/>
                  <a:pt x="381057" y="41283"/>
                </a:cubicBezTo>
                <a:lnTo>
                  <a:pt x="650932" y="6358"/>
                </a:lnTo>
                <a:cubicBezTo>
                  <a:pt x="664161" y="3712"/>
                  <a:pt x="515994" y="26466"/>
                  <a:pt x="460432" y="25408"/>
                </a:cubicBezTo>
                <a:cubicBezTo>
                  <a:pt x="404870" y="24350"/>
                  <a:pt x="331845" y="-521"/>
                  <a:pt x="317557" y="8"/>
                </a:cubicBezTo>
                <a:cubicBezTo>
                  <a:pt x="303270" y="537"/>
                  <a:pt x="388994" y="25937"/>
                  <a:pt x="374707" y="28583"/>
                </a:cubicBezTo>
                <a:cubicBezTo>
                  <a:pt x="360420" y="31229"/>
                  <a:pt x="288453" y="-3167"/>
                  <a:pt x="231832" y="15883"/>
                </a:cubicBezTo>
                <a:cubicBezTo>
                  <a:pt x="175211" y="34933"/>
                  <a:pt x="3761" y="157170"/>
                  <a:pt x="57" y="155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917D8209-9BA1-0A5B-C9DF-7632E31CCE7F}"/>
              </a:ext>
            </a:extLst>
          </p:cNvPr>
          <p:cNvSpPr/>
          <p:nvPr/>
        </p:nvSpPr>
        <p:spPr>
          <a:xfrm>
            <a:off x="2984418" y="5238383"/>
            <a:ext cx="146345" cy="451271"/>
          </a:xfrm>
          <a:custGeom>
            <a:avLst/>
            <a:gdLst>
              <a:gd name="connsiteX0" fmla="*/ 146132 w 146345"/>
              <a:gd name="connsiteY0" fmla="*/ 367 h 451271"/>
              <a:gd name="connsiteX1" fmla="*/ 123907 w 146345"/>
              <a:gd name="connsiteY1" fmla="*/ 149592 h 451271"/>
              <a:gd name="connsiteX2" fmla="*/ 133432 w 146345"/>
              <a:gd name="connsiteY2" fmla="*/ 206742 h 451271"/>
              <a:gd name="connsiteX3" fmla="*/ 127082 w 146345"/>
              <a:gd name="connsiteY3" fmla="*/ 174992 h 451271"/>
              <a:gd name="connsiteX4" fmla="*/ 82 w 146345"/>
              <a:gd name="connsiteY4" fmla="*/ 451217 h 451271"/>
              <a:gd name="connsiteX5" fmla="*/ 108032 w 146345"/>
              <a:gd name="connsiteY5" fmla="*/ 197217 h 451271"/>
              <a:gd name="connsiteX6" fmla="*/ 146132 w 146345"/>
              <a:gd name="connsiteY6" fmla="*/ 367 h 45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45" h="451271">
                <a:moveTo>
                  <a:pt x="146132" y="367"/>
                </a:moveTo>
                <a:cubicBezTo>
                  <a:pt x="148778" y="-7570"/>
                  <a:pt x="126024" y="115196"/>
                  <a:pt x="123907" y="149592"/>
                </a:cubicBezTo>
                <a:cubicBezTo>
                  <a:pt x="121790" y="183988"/>
                  <a:pt x="132903" y="202509"/>
                  <a:pt x="133432" y="206742"/>
                </a:cubicBezTo>
                <a:cubicBezTo>
                  <a:pt x="133961" y="210975"/>
                  <a:pt x="149307" y="134246"/>
                  <a:pt x="127082" y="174992"/>
                </a:cubicBezTo>
                <a:cubicBezTo>
                  <a:pt x="104857" y="215738"/>
                  <a:pt x="3257" y="447513"/>
                  <a:pt x="82" y="451217"/>
                </a:cubicBezTo>
                <a:cubicBezTo>
                  <a:pt x="-3093" y="454921"/>
                  <a:pt x="85807" y="269184"/>
                  <a:pt x="108032" y="197217"/>
                </a:cubicBezTo>
                <a:cubicBezTo>
                  <a:pt x="130257" y="125250"/>
                  <a:pt x="143486" y="8304"/>
                  <a:pt x="146132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24076F79-3B44-94C3-AA4D-9D4E536AF3D4}"/>
              </a:ext>
            </a:extLst>
          </p:cNvPr>
          <p:cNvSpPr/>
          <p:nvPr/>
        </p:nvSpPr>
        <p:spPr>
          <a:xfrm>
            <a:off x="2861500" y="5740124"/>
            <a:ext cx="62752" cy="368757"/>
          </a:xfrm>
          <a:custGeom>
            <a:avLst/>
            <a:gdLst>
              <a:gd name="connsiteX0" fmla="*/ 15050 w 62752"/>
              <a:gd name="connsiteY0" fmla="*/ 276 h 368757"/>
              <a:gd name="connsiteX1" fmla="*/ 15050 w 62752"/>
              <a:gd name="connsiteY1" fmla="*/ 143151 h 368757"/>
              <a:gd name="connsiteX2" fmla="*/ 62675 w 62752"/>
              <a:gd name="connsiteY2" fmla="*/ 368576 h 368757"/>
              <a:gd name="connsiteX3" fmla="*/ 2350 w 62752"/>
              <a:gd name="connsiteY3" fmla="*/ 178076 h 368757"/>
              <a:gd name="connsiteX4" fmla="*/ 15050 w 62752"/>
              <a:gd name="connsiteY4" fmla="*/ 276 h 3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2" h="368757">
                <a:moveTo>
                  <a:pt x="15050" y="276"/>
                </a:moveTo>
                <a:cubicBezTo>
                  <a:pt x="17167" y="-5545"/>
                  <a:pt x="7113" y="81768"/>
                  <a:pt x="15050" y="143151"/>
                </a:cubicBezTo>
                <a:cubicBezTo>
                  <a:pt x="22987" y="204534"/>
                  <a:pt x="64792" y="362755"/>
                  <a:pt x="62675" y="368576"/>
                </a:cubicBezTo>
                <a:cubicBezTo>
                  <a:pt x="60558" y="374397"/>
                  <a:pt x="11346" y="238401"/>
                  <a:pt x="2350" y="178076"/>
                </a:cubicBezTo>
                <a:cubicBezTo>
                  <a:pt x="-6646" y="117751"/>
                  <a:pt x="12933" y="6097"/>
                  <a:pt x="15050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0FD7556A-D23A-8278-B321-706F032E4533}"/>
              </a:ext>
            </a:extLst>
          </p:cNvPr>
          <p:cNvSpPr/>
          <p:nvPr/>
        </p:nvSpPr>
        <p:spPr>
          <a:xfrm>
            <a:off x="5002701" y="5924118"/>
            <a:ext cx="257468" cy="220960"/>
          </a:xfrm>
          <a:custGeom>
            <a:avLst/>
            <a:gdLst>
              <a:gd name="connsiteX0" fmla="*/ 1099 w 257468"/>
              <a:gd name="connsiteY0" fmla="*/ 432 h 220960"/>
              <a:gd name="connsiteX1" fmla="*/ 251924 w 257468"/>
              <a:gd name="connsiteY1" fmla="*/ 213157 h 220960"/>
              <a:gd name="connsiteX2" fmla="*/ 163024 w 257468"/>
              <a:gd name="connsiteY2" fmla="*/ 159182 h 220960"/>
              <a:gd name="connsiteX3" fmla="*/ 1099 w 257468"/>
              <a:gd name="connsiteY3" fmla="*/ 432 h 2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68" h="220960">
                <a:moveTo>
                  <a:pt x="1099" y="432"/>
                </a:moveTo>
                <a:cubicBezTo>
                  <a:pt x="15916" y="9428"/>
                  <a:pt x="224936" y="186699"/>
                  <a:pt x="251924" y="213157"/>
                </a:cubicBezTo>
                <a:cubicBezTo>
                  <a:pt x="278912" y="239615"/>
                  <a:pt x="200595" y="193049"/>
                  <a:pt x="163024" y="159182"/>
                </a:cubicBezTo>
                <a:cubicBezTo>
                  <a:pt x="125453" y="125315"/>
                  <a:pt x="-13718" y="-8564"/>
                  <a:pt x="1099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F3754FFD-94C0-DACA-2474-F13AAE794564}"/>
              </a:ext>
            </a:extLst>
          </p:cNvPr>
          <p:cNvSpPr/>
          <p:nvPr/>
        </p:nvSpPr>
        <p:spPr>
          <a:xfrm>
            <a:off x="3445132" y="6773385"/>
            <a:ext cx="278886" cy="642499"/>
          </a:xfrm>
          <a:custGeom>
            <a:avLst/>
            <a:gdLst>
              <a:gd name="connsiteX0" fmla="*/ 2918 w 278886"/>
              <a:gd name="connsiteY0" fmla="*/ 5240 h 642499"/>
              <a:gd name="connsiteX1" fmla="*/ 275968 w 278886"/>
              <a:gd name="connsiteY1" fmla="*/ 633890 h 642499"/>
              <a:gd name="connsiteX2" fmla="*/ 139443 w 278886"/>
              <a:gd name="connsiteY2" fmla="*/ 348140 h 642499"/>
              <a:gd name="connsiteX3" fmla="*/ 2918 w 278886"/>
              <a:gd name="connsiteY3" fmla="*/ 5240 h 64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86" h="642499">
                <a:moveTo>
                  <a:pt x="2918" y="5240"/>
                </a:moveTo>
                <a:cubicBezTo>
                  <a:pt x="25672" y="52865"/>
                  <a:pt x="253214" y="576740"/>
                  <a:pt x="275968" y="633890"/>
                </a:cubicBezTo>
                <a:cubicBezTo>
                  <a:pt x="298722" y="691040"/>
                  <a:pt x="182306" y="448682"/>
                  <a:pt x="139443" y="348140"/>
                </a:cubicBezTo>
                <a:cubicBezTo>
                  <a:pt x="96581" y="247598"/>
                  <a:pt x="-19836" y="-42385"/>
                  <a:pt x="2918" y="5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B3BFD7AA-240F-0652-D158-D456CBA8F9F6}"/>
              </a:ext>
            </a:extLst>
          </p:cNvPr>
          <p:cNvSpPr/>
          <p:nvPr/>
        </p:nvSpPr>
        <p:spPr>
          <a:xfrm>
            <a:off x="3468880" y="6918244"/>
            <a:ext cx="173144" cy="320822"/>
          </a:xfrm>
          <a:custGeom>
            <a:avLst/>
            <a:gdLst>
              <a:gd name="connsiteX0" fmla="*/ 7745 w 173144"/>
              <a:gd name="connsiteY0" fmla="*/ 81 h 320822"/>
              <a:gd name="connsiteX1" fmla="*/ 55370 w 173144"/>
              <a:gd name="connsiteY1" fmla="*/ 158831 h 320822"/>
              <a:gd name="connsiteX2" fmla="*/ 172845 w 173144"/>
              <a:gd name="connsiteY2" fmla="*/ 320756 h 320822"/>
              <a:gd name="connsiteX3" fmla="*/ 17270 w 173144"/>
              <a:gd name="connsiteY3" fmla="*/ 139781 h 320822"/>
              <a:gd name="connsiteX4" fmla="*/ 7745 w 173144"/>
              <a:gd name="connsiteY4" fmla="*/ 81 h 32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44" h="320822">
                <a:moveTo>
                  <a:pt x="7745" y="81"/>
                </a:moveTo>
                <a:cubicBezTo>
                  <a:pt x="14095" y="3256"/>
                  <a:pt x="27853" y="105385"/>
                  <a:pt x="55370" y="158831"/>
                </a:cubicBezTo>
                <a:cubicBezTo>
                  <a:pt x="82887" y="212277"/>
                  <a:pt x="179195" y="323931"/>
                  <a:pt x="172845" y="320756"/>
                </a:cubicBezTo>
                <a:cubicBezTo>
                  <a:pt x="166495" y="317581"/>
                  <a:pt x="44257" y="192698"/>
                  <a:pt x="17270" y="139781"/>
                </a:cubicBezTo>
                <a:cubicBezTo>
                  <a:pt x="-9717" y="86864"/>
                  <a:pt x="1395" y="-3094"/>
                  <a:pt x="774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D3742D6-4C14-45AD-4022-CEA52C2A0774}"/>
              </a:ext>
            </a:extLst>
          </p:cNvPr>
          <p:cNvSpPr/>
          <p:nvPr/>
        </p:nvSpPr>
        <p:spPr>
          <a:xfrm>
            <a:off x="3348178" y="6651427"/>
            <a:ext cx="65358" cy="228906"/>
          </a:xfrm>
          <a:custGeom>
            <a:avLst/>
            <a:gdLst>
              <a:gd name="connsiteX0" fmla="*/ 55422 w 65358"/>
              <a:gd name="connsiteY0" fmla="*/ 198 h 228906"/>
              <a:gd name="connsiteX1" fmla="*/ 30022 w 65358"/>
              <a:gd name="connsiteY1" fmla="*/ 104973 h 228906"/>
              <a:gd name="connsiteX2" fmla="*/ 64947 w 65358"/>
              <a:gd name="connsiteY2" fmla="*/ 228798 h 228906"/>
              <a:gd name="connsiteX3" fmla="*/ 1447 w 65358"/>
              <a:gd name="connsiteY3" fmla="*/ 127198 h 228906"/>
              <a:gd name="connsiteX4" fmla="*/ 20497 w 65358"/>
              <a:gd name="connsiteY4" fmla="*/ 149423 h 228906"/>
              <a:gd name="connsiteX5" fmla="*/ 20497 w 65358"/>
              <a:gd name="connsiteY5" fmla="*/ 79573 h 228906"/>
              <a:gd name="connsiteX6" fmla="*/ 55422 w 65358"/>
              <a:gd name="connsiteY6" fmla="*/ 198 h 22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58" h="228906">
                <a:moveTo>
                  <a:pt x="55422" y="198"/>
                </a:moveTo>
                <a:cubicBezTo>
                  <a:pt x="57009" y="4431"/>
                  <a:pt x="28434" y="66873"/>
                  <a:pt x="30022" y="104973"/>
                </a:cubicBezTo>
                <a:cubicBezTo>
                  <a:pt x="31610" y="143073"/>
                  <a:pt x="69709" y="225094"/>
                  <a:pt x="64947" y="228798"/>
                </a:cubicBezTo>
                <a:cubicBezTo>
                  <a:pt x="60185" y="232502"/>
                  <a:pt x="8855" y="140427"/>
                  <a:pt x="1447" y="127198"/>
                </a:cubicBezTo>
                <a:cubicBezTo>
                  <a:pt x="-5961" y="113969"/>
                  <a:pt x="17322" y="157361"/>
                  <a:pt x="20497" y="149423"/>
                </a:cubicBezTo>
                <a:cubicBezTo>
                  <a:pt x="23672" y="141485"/>
                  <a:pt x="17322" y="98623"/>
                  <a:pt x="20497" y="79573"/>
                </a:cubicBezTo>
                <a:cubicBezTo>
                  <a:pt x="23672" y="60523"/>
                  <a:pt x="53835" y="-4035"/>
                  <a:pt x="55422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E41A8438-BEA8-CA3F-3DF9-FF3ECE10B629}"/>
              </a:ext>
            </a:extLst>
          </p:cNvPr>
          <p:cNvSpPr/>
          <p:nvPr/>
        </p:nvSpPr>
        <p:spPr>
          <a:xfrm>
            <a:off x="2980658" y="2520130"/>
            <a:ext cx="875532" cy="152894"/>
          </a:xfrm>
          <a:custGeom>
            <a:avLst/>
            <a:gdLst>
              <a:gd name="connsiteX0" fmla="*/ 867773 w 875532"/>
              <a:gd name="connsiteY0" fmla="*/ 71995 h 152894"/>
              <a:gd name="connsiteX1" fmla="*/ 724650 w 875532"/>
              <a:gd name="connsiteY1" fmla="*/ 433 h 152894"/>
              <a:gd name="connsiteX2" fmla="*/ 319133 w 875532"/>
              <a:gd name="connsiteY2" fmla="*/ 40190 h 152894"/>
              <a:gd name="connsiteX3" fmla="*/ 486111 w 875532"/>
              <a:gd name="connsiteY3" fmla="*/ 24287 h 152894"/>
              <a:gd name="connsiteX4" fmla="*/ 24935 w 875532"/>
              <a:gd name="connsiteY4" fmla="*/ 95849 h 152894"/>
              <a:gd name="connsiteX5" fmla="*/ 517916 w 875532"/>
              <a:gd name="connsiteY5" fmla="*/ 24287 h 152894"/>
              <a:gd name="connsiteX6" fmla="*/ 708747 w 875532"/>
              <a:gd name="connsiteY6" fmla="*/ 24287 h 152894"/>
              <a:gd name="connsiteX7" fmla="*/ 24935 w 875532"/>
              <a:gd name="connsiteY7" fmla="*/ 151508 h 152894"/>
              <a:gd name="connsiteX8" fmla="*/ 183961 w 875532"/>
              <a:gd name="connsiteY8" fmla="*/ 87898 h 152894"/>
              <a:gd name="connsiteX9" fmla="*/ 517916 w 875532"/>
              <a:gd name="connsiteY9" fmla="*/ 24287 h 152894"/>
              <a:gd name="connsiteX10" fmla="*/ 867773 w 875532"/>
              <a:gd name="connsiteY10" fmla="*/ 71995 h 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5532" h="152894">
                <a:moveTo>
                  <a:pt x="867773" y="71995"/>
                </a:moveTo>
                <a:cubicBezTo>
                  <a:pt x="902229" y="68019"/>
                  <a:pt x="816090" y="5734"/>
                  <a:pt x="724650" y="433"/>
                </a:cubicBezTo>
                <a:cubicBezTo>
                  <a:pt x="633210" y="-4868"/>
                  <a:pt x="319133" y="40190"/>
                  <a:pt x="319133" y="40190"/>
                </a:cubicBezTo>
                <a:cubicBezTo>
                  <a:pt x="279376" y="44166"/>
                  <a:pt x="535144" y="15011"/>
                  <a:pt x="486111" y="24287"/>
                </a:cubicBezTo>
                <a:cubicBezTo>
                  <a:pt x="437078" y="33563"/>
                  <a:pt x="19634" y="95849"/>
                  <a:pt x="24935" y="95849"/>
                </a:cubicBezTo>
                <a:cubicBezTo>
                  <a:pt x="30236" y="95849"/>
                  <a:pt x="403947" y="36214"/>
                  <a:pt x="517916" y="24287"/>
                </a:cubicBezTo>
                <a:cubicBezTo>
                  <a:pt x="631885" y="12360"/>
                  <a:pt x="790910" y="3084"/>
                  <a:pt x="708747" y="24287"/>
                </a:cubicBezTo>
                <a:cubicBezTo>
                  <a:pt x="626584" y="45490"/>
                  <a:pt x="112399" y="140906"/>
                  <a:pt x="24935" y="151508"/>
                </a:cubicBezTo>
                <a:cubicBezTo>
                  <a:pt x="-62529" y="162110"/>
                  <a:pt x="101798" y="109101"/>
                  <a:pt x="183961" y="87898"/>
                </a:cubicBezTo>
                <a:cubicBezTo>
                  <a:pt x="266124" y="66695"/>
                  <a:pt x="409248" y="24287"/>
                  <a:pt x="517916" y="24287"/>
                </a:cubicBezTo>
                <a:cubicBezTo>
                  <a:pt x="626584" y="24287"/>
                  <a:pt x="833317" y="75971"/>
                  <a:pt x="867773" y="7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C63ED824-944C-F2F8-9F86-576ED7DDF5D1}"/>
              </a:ext>
            </a:extLst>
          </p:cNvPr>
          <p:cNvSpPr/>
          <p:nvPr/>
        </p:nvSpPr>
        <p:spPr>
          <a:xfrm>
            <a:off x="3696865" y="2237304"/>
            <a:ext cx="741140" cy="402548"/>
          </a:xfrm>
          <a:custGeom>
            <a:avLst/>
            <a:gdLst>
              <a:gd name="connsiteX0" fmla="*/ 492 w 741140"/>
              <a:gd name="connsiteY0" fmla="*/ 402529 h 402548"/>
              <a:gd name="connsiteX1" fmla="*/ 421911 w 741140"/>
              <a:gd name="connsiteY1" fmla="*/ 68574 h 402548"/>
              <a:gd name="connsiteX2" fmla="*/ 739963 w 741140"/>
              <a:gd name="connsiteY2" fmla="*/ 4964 h 402548"/>
              <a:gd name="connsiteX3" fmla="*/ 509375 w 741140"/>
              <a:gd name="connsiteY3" fmla="*/ 52672 h 402548"/>
              <a:gd name="connsiteX4" fmla="*/ 492 w 741140"/>
              <a:gd name="connsiteY4" fmla="*/ 402529 h 40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140" h="402548">
                <a:moveTo>
                  <a:pt x="492" y="402529"/>
                </a:moveTo>
                <a:cubicBezTo>
                  <a:pt x="-14085" y="405179"/>
                  <a:pt x="298666" y="134835"/>
                  <a:pt x="421911" y="68574"/>
                </a:cubicBezTo>
                <a:cubicBezTo>
                  <a:pt x="545156" y="2313"/>
                  <a:pt x="725386" y="7614"/>
                  <a:pt x="739963" y="4964"/>
                </a:cubicBezTo>
                <a:cubicBezTo>
                  <a:pt x="754540" y="2314"/>
                  <a:pt x="631295" y="-18890"/>
                  <a:pt x="509375" y="52672"/>
                </a:cubicBezTo>
                <a:cubicBezTo>
                  <a:pt x="387455" y="124234"/>
                  <a:pt x="15069" y="399879"/>
                  <a:pt x="492" y="402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8A9D70A4-FC35-0B0D-FC88-667964276BDE}"/>
              </a:ext>
            </a:extLst>
          </p:cNvPr>
          <p:cNvSpPr/>
          <p:nvPr/>
        </p:nvSpPr>
        <p:spPr>
          <a:xfrm>
            <a:off x="1997754" y="4076404"/>
            <a:ext cx="308261" cy="1804931"/>
          </a:xfrm>
          <a:custGeom>
            <a:avLst/>
            <a:gdLst>
              <a:gd name="connsiteX0" fmla="*/ 308124 w 308261"/>
              <a:gd name="connsiteY0" fmla="*/ 2615 h 1804931"/>
              <a:gd name="connsiteX1" fmla="*/ 45731 w 308261"/>
              <a:gd name="connsiteY1" fmla="*/ 829551 h 1804931"/>
              <a:gd name="connsiteX2" fmla="*/ 101390 w 308261"/>
              <a:gd name="connsiteY2" fmla="*/ 1465655 h 1804931"/>
              <a:gd name="connsiteX3" fmla="*/ 77536 w 308261"/>
              <a:gd name="connsiteY3" fmla="*/ 1203262 h 1804931"/>
              <a:gd name="connsiteX4" fmla="*/ 220660 w 308261"/>
              <a:gd name="connsiteY4" fmla="*/ 1799610 h 1804931"/>
              <a:gd name="connsiteX5" fmla="*/ 133196 w 308261"/>
              <a:gd name="connsiteY5" fmla="*/ 1457704 h 1804931"/>
              <a:gd name="connsiteX6" fmla="*/ 29829 w 308261"/>
              <a:gd name="connsiteY6" fmla="*/ 813648 h 1804931"/>
              <a:gd name="connsiteX7" fmla="*/ 5975 w 308261"/>
              <a:gd name="connsiteY7" fmla="*/ 948820 h 1804931"/>
              <a:gd name="connsiteX8" fmla="*/ 125244 w 308261"/>
              <a:gd name="connsiteY8" fmla="*/ 320667 h 1804931"/>
              <a:gd name="connsiteX9" fmla="*/ 5975 w 308261"/>
              <a:gd name="connsiteY9" fmla="*/ 559206 h 1804931"/>
              <a:gd name="connsiteX10" fmla="*/ 308124 w 308261"/>
              <a:gd name="connsiteY10" fmla="*/ 2615 h 180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261" h="1804931">
                <a:moveTo>
                  <a:pt x="308124" y="2615"/>
                </a:moveTo>
                <a:cubicBezTo>
                  <a:pt x="314750" y="47672"/>
                  <a:pt x="80187" y="585711"/>
                  <a:pt x="45731" y="829551"/>
                </a:cubicBezTo>
                <a:cubicBezTo>
                  <a:pt x="11275" y="1073391"/>
                  <a:pt x="96089" y="1403370"/>
                  <a:pt x="101390" y="1465655"/>
                </a:cubicBezTo>
                <a:cubicBezTo>
                  <a:pt x="106691" y="1527940"/>
                  <a:pt x="57658" y="1147603"/>
                  <a:pt x="77536" y="1203262"/>
                </a:cubicBezTo>
                <a:cubicBezTo>
                  <a:pt x="97414" y="1258921"/>
                  <a:pt x="211383" y="1757203"/>
                  <a:pt x="220660" y="1799610"/>
                </a:cubicBezTo>
                <a:cubicBezTo>
                  <a:pt x="229937" y="1842017"/>
                  <a:pt x="165001" y="1622031"/>
                  <a:pt x="133196" y="1457704"/>
                </a:cubicBezTo>
                <a:cubicBezTo>
                  <a:pt x="101391" y="1293377"/>
                  <a:pt x="51032" y="898462"/>
                  <a:pt x="29829" y="813648"/>
                </a:cubicBezTo>
                <a:cubicBezTo>
                  <a:pt x="8625" y="728834"/>
                  <a:pt x="-9927" y="1030983"/>
                  <a:pt x="5975" y="948820"/>
                </a:cubicBezTo>
                <a:cubicBezTo>
                  <a:pt x="21877" y="866657"/>
                  <a:pt x="125244" y="385603"/>
                  <a:pt x="125244" y="320667"/>
                </a:cubicBezTo>
                <a:cubicBezTo>
                  <a:pt x="125244" y="255731"/>
                  <a:pt x="-23180" y="609564"/>
                  <a:pt x="5975" y="559206"/>
                </a:cubicBezTo>
                <a:cubicBezTo>
                  <a:pt x="35130" y="508848"/>
                  <a:pt x="301498" y="-42442"/>
                  <a:pt x="308124" y="2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5775A678-9DCB-284D-B961-7F5F11BAF2D5}"/>
              </a:ext>
            </a:extLst>
          </p:cNvPr>
          <p:cNvSpPr/>
          <p:nvPr/>
        </p:nvSpPr>
        <p:spPr>
          <a:xfrm>
            <a:off x="2456949" y="2528515"/>
            <a:ext cx="1089335" cy="1335819"/>
          </a:xfrm>
          <a:custGeom>
            <a:avLst/>
            <a:gdLst>
              <a:gd name="connsiteX0" fmla="*/ 1089333 w 1089335"/>
              <a:gd name="connsiteY0" fmla="*/ 0 h 1335819"/>
              <a:gd name="connsiteX1" fmla="*/ 445277 w 1089335"/>
              <a:gd name="connsiteY1" fmla="*/ 508883 h 1335819"/>
              <a:gd name="connsiteX2" fmla="*/ 4 w 1089335"/>
              <a:gd name="connsiteY2" fmla="*/ 1335819 h 1335819"/>
              <a:gd name="connsiteX3" fmla="*/ 453228 w 1089335"/>
              <a:gd name="connsiteY3" fmla="*/ 508883 h 1335819"/>
              <a:gd name="connsiteX4" fmla="*/ 1089333 w 1089335"/>
              <a:gd name="connsiteY4" fmla="*/ 0 h 13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335" h="1335819">
                <a:moveTo>
                  <a:pt x="1089333" y="0"/>
                </a:moveTo>
                <a:cubicBezTo>
                  <a:pt x="1088008" y="0"/>
                  <a:pt x="626832" y="286247"/>
                  <a:pt x="445277" y="508883"/>
                </a:cubicBezTo>
                <a:cubicBezTo>
                  <a:pt x="263722" y="731519"/>
                  <a:pt x="-1321" y="1335819"/>
                  <a:pt x="4" y="1335819"/>
                </a:cubicBezTo>
                <a:cubicBezTo>
                  <a:pt x="1329" y="1335819"/>
                  <a:pt x="274324" y="724894"/>
                  <a:pt x="453228" y="508883"/>
                </a:cubicBezTo>
                <a:cubicBezTo>
                  <a:pt x="632132" y="292873"/>
                  <a:pt x="1090658" y="0"/>
                  <a:pt x="10893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EA387838-A635-ABF3-3271-204F492693CE}"/>
              </a:ext>
            </a:extLst>
          </p:cNvPr>
          <p:cNvSpPr/>
          <p:nvPr/>
        </p:nvSpPr>
        <p:spPr>
          <a:xfrm>
            <a:off x="4738968" y="3283349"/>
            <a:ext cx="1094541" cy="1641893"/>
          </a:xfrm>
          <a:custGeom>
            <a:avLst/>
            <a:gdLst>
              <a:gd name="connsiteX0" fmla="*/ 9 w 1094541"/>
              <a:gd name="connsiteY0" fmla="*/ 540 h 1641893"/>
              <a:gd name="connsiteX1" fmla="*/ 715627 w 1094541"/>
              <a:gd name="connsiteY1" fmla="*/ 1121674 h 1641893"/>
              <a:gd name="connsiteX2" fmla="*/ 659968 w 1094541"/>
              <a:gd name="connsiteY2" fmla="*/ 1050112 h 1641893"/>
              <a:gd name="connsiteX3" fmla="*/ 1081387 w 1094541"/>
              <a:gd name="connsiteY3" fmla="*/ 1630557 h 1641893"/>
              <a:gd name="connsiteX4" fmla="*/ 962117 w 1094541"/>
              <a:gd name="connsiteY4" fmla="*/ 1399969 h 1641893"/>
              <a:gd name="connsiteX5" fmla="*/ 699724 w 1094541"/>
              <a:gd name="connsiteY5" fmla="*/ 978550 h 1641893"/>
              <a:gd name="connsiteX6" fmla="*/ 9 w 1094541"/>
              <a:gd name="connsiteY6" fmla="*/ 540 h 164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541" h="1641893">
                <a:moveTo>
                  <a:pt x="9" y="540"/>
                </a:moveTo>
                <a:cubicBezTo>
                  <a:pt x="2659" y="24394"/>
                  <a:pt x="605634" y="946745"/>
                  <a:pt x="715627" y="1121674"/>
                </a:cubicBezTo>
                <a:cubicBezTo>
                  <a:pt x="825620" y="1296603"/>
                  <a:pt x="599008" y="965298"/>
                  <a:pt x="659968" y="1050112"/>
                </a:cubicBezTo>
                <a:cubicBezTo>
                  <a:pt x="720928" y="1134926"/>
                  <a:pt x="1031029" y="1572248"/>
                  <a:pt x="1081387" y="1630557"/>
                </a:cubicBezTo>
                <a:cubicBezTo>
                  <a:pt x="1131745" y="1688866"/>
                  <a:pt x="1025727" y="1508637"/>
                  <a:pt x="962117" y="1399969"/>
                </a:cubicBezTo>
                <a:cubicBezTo>
                  <a:pt x="898507" y="1291301"/>
                  <a:pt x="853449" y="1207812"/>
                  <a:pt x="699724" y="978550"/>
                </a:cubicBezTo>
                <a:cubicBezTo>
                  <a:pt x="545999" y="749288"/>
                  <a:pt x="-2641" y="-23314"/>
                  <a:pt x="9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8CEED380-0C5D-5134-C745-C567F8A9BC97}"/>
              </a:ext>
            </a:extLst>
          </p:cNvPr>
          <p:cNvSpPr/>
          <p:nvPr/>
        </p:nvSpPr>
        <p:spPr>
          <a:xfrm>
            <a:off x="4543078" y="2589610"/>
            <a:ext cx="803339" cy="1182068"/>
          </a:xfrm>
          <a:custGeom>
            <a:avLst/>
            <a:gdLst>
              <a:gd name="connsiteX0" fmla="*/ 36873 w 803339"/>
              <a:gd name="connsiteY0" fmla="*/ 74077 h 1182068"/>
              <a:gd name="connsiteX1" fmla="*/ 100484 w 803339"/>
              <a:gd name="connsiteY1" fmla="*/ 121785 h 1182068"/>
              <a:gd name="connsiteX2" fmla="*/ 792247 w 803339"/>
              <a:gd name="connsiteY2" fmla="*/ 1171357 h 1182068"/>
              <a:gd name="connsiteX3" fmla="*/ 513952 w 803339"/>
              <a:gd name="connsiteY3" fmla="*/ 654522 h 1182068"/>
              <a:gd name="connsiteX4" fmla="*/ 339023 w 803339"/>
              <a:gd name="connsiteY4" fmla="*/ 471642 h 1182068"/>
              <a:gd name="connsiteX5" fmla="*/ 418536 w 803339"/>
              <a:gd name="connsiteY5" fmla="*/ 590912 h 1182068"/>
              <a:gd name="connsiteX6" fmla="*/ 36873 w 803339"/>
              <a:gd name="connsiteY6" fmla="*/ 74077 h 118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339" h="1182068">
                <a:moveTo>
                  <a:pt x="36873" y="74077"/>
                </a:moveTo>
                <a:cubicBezTo>
                  <a:pt x="-16136" y="-4111"/>
                  <a:pt x="-25412" y="-61095"/>
                  <a:pt x="100484" y="121785"/>
                </a:cubicBezTo>
                <a:cubicBezTo>
                  <a:pt x="226380" y="304665"/>
                  <a:pt x="723336" y="1082568"/>
                  <a:pt x="792247" y="1171357"/>
                </a:cubicBezTo>
                <a:cubicBezTo>
                  <a:pt x="861158" y="1260147"/>
                  <a:pt x="589489" y="771141"/>
                  <a:pt x="513952" y="654522"/>
                </a:cubicBezTo>
                <a:cubicBezTo>
                  <a:pt x="438415" y="537903"/>
                  <a:pt x="354926" y="482244"/>
                  <a:pt x="339023" y="471642"/>
                </a:cubicBezTo>
                <a:cubicBezTo>
                  <a:pt x="323120" y="461040"/>
                  <a:pt x="471545" y="662474"/>
                  <a:pt x="418536" y="590912"/>
                </a:cubicBezTo>
                <a:cubicBezTo>
                  <a:pt x="365527" y="519350"/>
                  <a:pt x="89882" y="152265"/>
                  <a:pt x="36873" y="74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D9113954-B260-3054-07A2-4488D25980BD}"/>
              </a:ext>
            </a:extLst>
          </p:cNvPr>
          <p:cNvSpPr/>
          <p:nvPr/>
        </p:nvSpPr>
        <p:spPr>
          <a:xfrm>
            <a:off x="5204197" y="4136574"/>
            <a:ext cx="610392" cy="755800"/>
          </a:xfrm>
          <a:custGeom>
            <a:avLst/>
            <a:gdLst>
              <a:gd name="connsiteX0" fmla="*/ 3907 w 610392"/>
              <a:gd name="connsiteY0" fmla="*/ 6056 h 755800"/>
              <a:gd name="connsiteX1" fmla="*/ 600255 w 610392"/>
              <a:gd name="connsiteY1" fmla="*/ 745527 h 755800"/>
              <a:gd name="connsiteX2" fmla="*/ 353765 w 610392"/>
              <a:gd name="connsiteY2" fmla="*/ 411572 h 755800"/>
              <a:gd name="connsiteX3" fmla="*/ 3907 w 610392"/>
              <a:gd name="connsiteY3" fmla="*/ 6056 h 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392" h="755800">
                <a:moveTo>
                  <a:pt x="3907" y="6056"/>
                </a:moveTo>
                <a:cubicBezTo>
                  <a:pt x="44989" y="61715"/>
                  <a:pt x="541945" y="677941"/>
                  <a:pt x="600255" y="745527"/>
                </a:cubicBezTo>
                <a:cubicBezTo>
                  <a:pt x="658565" y="813113"/>
                  <a:pt x="450506" y="529516"/>
                  <a:pt x="353765" y="411572"/>
                </a:cubicBezTo>
                <a:cubicBezTo>
                  <a:pt x="257024" y="293628"/>
                  <a:pt x="-37175" y="-49603"/>
                  <a:pt x="3907" y="6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18FB7CE3-E737-C817-EE8F-1A52207952C0}"/>
              </a:ext>
            </a:extLst>
          </p:cNvPr>
          <p:cNvSpPr/>
          <p:nvPr/>
        </p:nvSpPr>
        <p:spPr>
          <a:xfrm>
            <a:off x="6034889" y="4826416"/>
            <a:ext cx="398301" cy="1089972"/>
          </a:xfrm>
          <a:custGeom>
            <a:avLst/>
            <a:gdLst>
              <a:gd name="connsiteX0" fmla="*/ 151 w 398301"/>
              <a:gd name="connsiteY0" fmla="*/ 26 h 1089972"/>
              <a:gd name="connsiteX1" fmla="*/ 246641 w 398301"/>
              <a:gd name="connsiteY1" fmla="*/ 652033 h 1089972"/>
              <a:gd name="connsiteX2" fmla="*/ 246641 w 398301"/>
              <a:gd name="connsiteY2" fmla="*/ 532763 h 1089972"/>
              <a:gd name="connsiteX3" fmla="*/ 397716 w 398301"/>
              <a:gd name="connsiteY3" fmla="*/ 1089354 h 1089972"/>
              <a:gd name="connsiteX4" fmla="*/ 286398 w 398301"/>
              <a:gd name="connsiteY4" fmla="*/ 628179 h 1089972"/>
              <a:gd name="connsiteX5" fmla="*/ 151 w 398301"/>
              <a:gd name="connsiteY5" fmla="*/ 26 h 10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301" h="1089972">
                <a:moveTo>
                  <a:pt x="151" y="26"/>
                </a:moveTo>
                <a:cubicBezTo>
                  <a:pt x="-6475" y="4002"/>
                  <a:pt x="205559" y="563244"/>
                  <a:pt x="246641" y="652033"/>
                </a:cubicBezTo>
                <a:cubicBezTo>
                  <a:pt x="287723" y="740822"/>
                  <a:pt x="221462" y="459876"/>
                  <a:pt x="246641" y="532763"/>
                </a:cubicBezTo>
                <a:cubicBezTo>
                  <a:pt x="271820" y="605650"/>
                  <a:pt x="391090" y="1073451"/>
                  <a:pt x="397716" y="1089354"/>
                </a:cubicBezTo>
                <a:cubicBezTo>
                  <a:pt x="404342" y="1105257"/>
                  <a:pt x="353984" y="811059"/>
                  <a:pt x="286398" y="628179"/>
                </a:cubicBezTo>
                <a:cubicBezTo>
                  <a:pt x="218812" y="445299"/>
                  <a:pt x="6777" y="-3950"/>
                  <a:pt x="15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1CA6FCBF-4101-FB23-D192-19BF1485F492}"/>
              </a:ext>
            </a:extLst>
          </p:cNvPr>
          <p:cNvSpPr/>
          <p:nvPr/>
        </p:nvSpPr>
        <p:spPr>
          <a:xfrm>
            <a:off x="4436030" y="2484916"/>
            <a:ext cx="1718355" cy="2277927"/>
          </a:xfrm>
          <a:custGeom>
            <a:avLst/>
            <a:gdLst>
              <a:gd name="connsiteX0" fmla="*/ 798 w 1718355"/>
              <a:gd name="connsiteY0" fmla="*/ 3842 h 2277927"/>
              <a:gd name="connsiteX1" fmla="*/ 644853 w 1718355"/>
              <a:gd name="connsiteY1" fmla="*/ 274187 h 2277927"/>
              <a:gd name="connsiteX2" fmla="*/ 1249153 w 1718355"/>
              <a:gd name="connsiteY2" fmla="*/ 1132927 h 2277927"/>
              <a:gd name="connsiteX3" fmla="*/ 1082175 w 1718355"/>
              <a:gd name="connsiteY3" fmla="*/ 1005707 h 2277927"/>
              <a:gd name="connsiteX4" fmla="*/ 1718280 w 1718355"/>
              <a:gd name="connsiteY4" fmla="*/ 2277915 h 2277927"/>
              <a:gd name="connsiteX5" fmla="*/ 1121932 w 1718355"/>
              <a:gd name="connsiteY5" fmla="*/ 1029561 h 2277927"/>
              <a:gd name="connsiteX6" fmla="*/ 676659 w 1718355"/>
              <a:gd name="connsiteY6" fmla="*/ 282138 h 2277927"/>
              <a:gd name="connsiteX7" fmla="*/ 438120 w 1718355"/>
              <a:gd name="connsiteY7" fmla="*/ 11794 h 2277927"/>
              <a:gd name="connsiteX8" fmla="*/ 509681 w 1718355"/>
              <a:gd name="connsiteY8" fmla="*/ 107209 h 2277927"/>
              <a:gd name="connsiteX9" fmla="*/ 798 w 1718355"/>
              <a:gd name="connsiteY9" fmla="*/ 3842 h 227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8355" h="2277927">
                <a:moveTo>
                  <a:pt x="798" y="3842"/>
                </a:moveTo>
                <a:cubicBezTo>
                  <a:pt x="23327" y="31672"/>
                  <a:pt x="436794" y="86006"/>
                  <a:pt x="644853" y="274187"/>
                </a:cubicBezTo>
                <a:cubicBezTo>
                  <a:pt x="852912" y="462368"/>
                  <a:pt x="1176266" y="1011007"/>
                  <a:pt x="1249153" y="1132927"/>
                </a:cubicBezTo>
                <a:cubicBezTo>
                  <a:pt x="1322040" y="1254847"/>
                  <a:pt x="1003987" y="814876"/>
                  <a:pt x="1082175" y="1005707"/>
                </a:cubicBezTo>
                <a:cubicBezTo>
                  <a:pt x="1160363" y="1196538"/>
                  <a:pt x="1711654" y="2273939"/>
                  <a:pt x="1718280" y="2277915"/>
                </a:cubicBezTo>
                <a:cubicBezTo>
                  <a:pt x="1724906" y="2281891"/>
                  <a:pt x="1295536" y="1362191"/>
                  <a:pt x="1121932" y="1029561"/>
                </a:cubicBezTo>
                <a:cubicBezTo>
                  <a:pt x="948328" y="696931"/>
                  <a:pt x="790628" y="451766"/>
                  <a:pt x="676659" y="282138"/>
                </a:cubicBezTo>
                <a:cubicBezTo>
                  <a:pt x="562690" y="112510"/>
                  <a:pt x="465950" y="40949"/>
                  <a:pt x="438120" y="11794"/>
                </a:cubicBezTo>
                <a:cubicBezTo>
                  <a:pt x="410290" y="-17361"/>
                  <a:pt x="579918" y="105884"/>
                  <a:pt x="509681" y="107209"/>
                </a:cubicBezTo>
                <a:cubicBezTo>
                  <a:pt x="439444" y="108534"/>
                  <a:pt x="-21731" y="-23988"/>
                  <a:pt x="798" y="3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7BD3D5E8-9AF8-1837-91F7-6EE7F35481CD}"/>
              </a:ext>
            </a:extLst>
          </p:cNvPr>
          <p:cNvSpPr/>
          <p:nvPr/>
        </p:nvSpPr>
        <p:spPr>
          <a:xfrm>
            <a:off x="5890644" y="2872560"/>
            <a:ext cx="958368" cy="2065593"/>
          </a:xfrm>
          <a:custGeom>
            <a:avLst/>
            <a:gdLst>
              <a:gd name="connsiteX0" fmla="*/ 72834 w 958368"/>
              <a:gd name="connsiteY0" fmla="*/ 125082 h 2065593"/>
              <a:gd name="connsiteX1" fmla="*/ 852062 w 958368"/>
              <a:gd name="connsiteY1" fmla="*/ 1468852 h 2065593"/>
              <a:gd name="connsiteX2" fmla="*/ 955429 w 958368"/>
              <a:gd name="connsiteY2" fmla="*/ 2057249 h 2065593"/>
              <a:gd name="connsiteX3" fmla="*/ 931575 w 958368"/>
              <a:gd name="connsiteY3" fmla="*/ 1778953 h 2065593"/>
              <a:gd name="connsiteX4" fmla="*/ 947478 w 958368"/>
              <a:gd name="connsiteY4" fmla="*/ 1278021 h 2065593"/>
              <a:gd name="connsiteX5" fmla="*/ 907721 w 958368"/>
              <a:gd name="connsiteY5" fmla="*/ 1508609 h 2065593"/>
              <a:gd name="connsiteX6" fmla="*/ 693036 w 958368"/>
              <a:gd name="connsiteY6" fmla="*/ 1103092 h 2065593"/>
              <a:gd name="connsiteX7" fmla="*/ 104639 w 958368"/>
              <a:gd name="connsiteY7" fmla="*/ 172790 h 2065593"/>
              <a:gd name="connsiteX8" fmla="*/ 72834 w 958368"/>
              <a:gd name="connsiteY8" fmla="*/ 125082 h 20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8368" h="2065593">
                <a:moveTo>
                  <a:pt x="72834" y="125082"/>
                </a:moveTo>
                <a:cubicBezTo>
                  <a:pt x="197404" y="341092"/>
                  <a:pt x="704963" y="1146824"/>
                  <a:pt x="852062" y="1468852"/>
                </a:cubicBezTo>
                <a:cubicBezTo>
                  <a:pt x="999161" y="1790880"/>
                  <a:pt x="942177" y="2005566"/>
                  <a:pt x="955429" y="2057249"/>
                </a:cubicBezTo>
                <a:cubicBezTo>
                  <a:pt x="968681" y="2108932"/>
                  <a:pt x="932900" y="1908824"/>
                  <a:pt x="931575" y="1778953"/>
                </a:cubicBezTo>
                <a:cubicBezTo>
                  <a:pt x="930250" y="1649082"/>
                  <a:pt x="951454" y="1323078"/>
                  <a:pt x="947478" y="1278021"/>
                </a:cubicBezTo>
                <a:cubicBezTo>
                  <a:pt x="943502" y="1232964"/>
                  <a:pt x="950128" y="1537764"/>
                  <a:pt x="907721" y="1508609"/>
                </a:cubicBezTo>
                <a:cubicBezTo>
                  <a:pt x="865314" y="1479454"/>
                  <a:pt x="826883" y="1325729"/>
                  <a:pt x="693036" y="1103092"/>
                </a:cubicBezTo>
                <a:cubicBezTo>
                  <a:pt x="559189" y="880455"/>
                  <a:pt x="209331" y="341093"/>
                  <a:pt x="104639" y="172790"/>
                </a:cubicBezTo>
                <a:cubicBezTo>
                  <a:pt x="-53" y="4487"/>
                  <a:pt x="-51736" y="-90928"/>
                  <a:pt x="72834" y="125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6A3D2755-3BAA-6EB0-17C3-A8B850B7C297}"/>
              </a:ext>
            </a:extLst>
          </p:cNvPr>
          <p:cNvSpPr/>
          <p:nvPr/>
        </p:nvSpPr>
        <p:spPr>
          <a:xfrm>
            <a:off x="4776564" y="2820655"/>
            <a:ext cx="276671" cy="985796"/>
          </a:xfrm>
          <a:custGeom>
            <a:avLst/>
            <a:gdLst>
              <a:gd name="connsiteX0" fmla="*/ 2170 w 276671"/>
              <a:gd name="connsiteY0" fmla="*/ 17961 h 985796"/>
              <a:gd name="connsiteX1" fmla="*/ 272514 w 276671"/>
              <a:gd name="connsiteY1" fmla="*/ 980068 h 985796"/>
              <a:gd name="connsiteX2" fmla="*/ 153245 w 276671"/>
              <a:gd name="connsiteY2" fmla="*/ 399623 h 985796"/>
              <a:gd name="connsiteX3" fmla="*/ 2170 w 276671"/>
              <a:gd name="connsiteY3" fmla="*/ 17961 h 98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71" h="985796">
                <a:moveTo>
                  <a:pt x="2170" y="17961"/>
                </a:moveTo>
                <a:cubicBezTo>
                  <a:pt x="22048" y="114702"/>
                  <a:pt x="247335" y="916458"/>
                  <a:pt x="272514" y="980068"/>
                </a:cubicBezTo>
                <a:cubicBezTo>
                  <a:pt x="297693" y="1043678"/>
                  <a:pt x="202278" y="559974"/>
                  <a:pt x="153245" y="399623"/>
                </a:cubicBezTo>
                <a:cubicBezTo>
                  <a:pt x="104212" y="239272"/>
                  <a:pt x="-17708" y="-78780"/>
                  <a:pt x="2170" y="1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78228B65-750F-DF0C-950B-C03E92E66D34}"/>
              </a:ext>
            </a:extLst>
          </p:cNvPr>
          <p:cNvSpPr/>
          <p:nvPr/>
        </p:nvSpPr>
        <p:spPr>
          <a:xfrm>
            <a:off x="4691258" y="4174359"/>
            <a:ext cx="119649" cy="493553"/>
          </a:xfrm>
          <a:custGeom>
            <a:avLst/>
            <a:gdLst>
              <a:gd name="connsiteX0" fmla="*/ 12 w 119649"/>
              <a:gd name="connsiteY0" fmla="*/ 76 h 493553"/>
              <a:gd name="connsiteX1" fmla="*/ 119281 w 119649"/>
              <a:gd name="connsiteY1" fmla="*/ 349933 h 493553"/>
              <a:gd name="connsiteX2" fmla="*/ 39768 w 119649"/>
              <a:gd name="connsiteY2" fmla="*/ 493057 h 493553"/>
              <a:gd name="connsiteX3" fmla="*/ 111330 w 119649"/>
              <a:gd name="connsiteY3" fmla="*/ 381738 h 493553"/>
              <a:gd name="connsiteX4" fmla="*/ 12 w 119649"/>
              <a:gd name="connsiteY4" fmla="*/ 76 h 4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49" h="493553">
                <a:moveTo>
                  <a:pt x="12" y="76"/>
                </a:moveTo>
                <a:cubicBezTo>
                  <a:pt x="1337" y="-5225"/>
                  <a:pt x="112655" y="267770"/>
                  <a:pt x="119281" y="349933"/>
                </a:cubicBezTo>
                <a:cubicBezTo>
                  <a:pt x="125907" y="432097"/>
                  <a:pt x="41093" y="487756"/>
                  <a:pt x="39768" y="493057"/>
                </a:cubicBezTo>
                <a:cubicBezTo>
                  <a:pt x="38443" y="498358"/>
                  <a:pt x="117956" y="461251"/>
                  <a:pt x="111330" y="381738"/>
                </a:cubicBezTo>
                <a:cubicBezTo>
                  <a:pt x="104704" y="302225"/>
                  <a:pt x="-1313" y="5377"/>
                  <a:pt x="12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6B1C7FD3-FC1A-0F79-CC97-F7D4A8A8C97C}"/>
              </a:ext>
            </a:extLst>
          </p:cNvPr>
          <p:cNvSpPr/>
          <p:nvPr/>
        </p:nvSpPr>
        <p:spPr>
          <a:xfrm>
            <a:off x="5343263" y="5469895"/>
            <a:ext cx="310125" cy="151740"/>
          </a:xfrm>
          <a:custGeom>
            <a:avLst/>
            <a:gdLst>
              <a:gd name="connsiteX0" fmla="*/ 14 w 310125"/>
              <a:gd name="connsiteY0" fmla="*/ 151677 h 151740"/>
              <a:gd name="connsiteX1" fmla="*/ 143137 w 310125"/>
              <a:gd name="connsiteY1" fmla="*/ 48310 h 151740"/>
              <a:gd name="connsiteX2" fmla="*/ 310114 w 310125"/>
              <a:gd name="connsiteY2" fmla="*/ 602 h 151740"/>
              <a:gd name="connsiteX3" fmla="*/ 135186 w 310125"/>
              <a:gd name="connsiteY3" fmla="*/ 32408 h 151740"/>
              <a:gd name="connsiteX4" fmla="*/ 14 w 310125"/>
              <a:gd name="connsiteY4" fmla="*/ 151677 h 15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25" h="151740">
                <a:moveTo>
                  <a:pt x="14" y="151677"/>
                </a:moveTo>
                <a:cubicBezTo>
                  <a:pt x="1339" y="154327"/>
                  <a:pt x="91454" y="73489"/>
                  <a:pt x="143137" y="48310"/>
                </a:cubicBezTo>
                <a:cubicBezTo>
                  <a:pt x="194820" y="23131"/>
                  <a:pt x="311439" y="3252"/>
                  <a:pt x="310114" y="602"/>
                </a:cubicBezTo>
                <a:cubicBezTo>
                  <a:pt x="308789" y="-2048"/>
                  <a:pt x="181568" y="3253"/>
                  <a:pt x="135186" y="32408"/>
                </a:cubicBezTo>
                <a:cubicBezTo>
                  <a:pt x="88804" y="61563"/>
                  <a:pt x="-1311" y="149027"/>
                  <a:pt x="14" y="151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2C8DC748-4227-169B-BFFB-00844BE7C98B}"/>
              </a:ext>
            </a:extLst>
          </p:cNvPr>
          <p:cNvSpPr/>
          <p:nvPr/>
        </p:nvSpPr>
        <p:spPr>
          <a:xfrm>
            <a:off x="4913842" y="5692937"/>
            <a:ext cx="117906" cy="175365"/>
          </a:xfrm>
          <a:custGeom>
            <a:avLst/>
            <a:gdLst>
              <a:gd name="connsiteX0" fmla="*/ 64 w 117906"/>
              <a:gd name="connsiteY0" fmla="*/ 197 h 175365"/>
              <a:gd name="connsiteX1" fmla="*/ 95480 w 117906"/>
              <a:gd name="connsiteY1" fmla="*/ 103564 h 175365"/>
              <a:gd name="connsiteX2" fmla="*/ 111382 w 117906"/>
              <a:gd name="connsiteY2" fmla="*/ 175126 h 175365"/>
              <a:gd name="connsiteX3" fmla="*/ 111382 w 117906"/>
              <a:gd name="connsiteY3" fmla="*/ 79710 h 175365"/>
              <a:gd name="connsiteX4" fmla="*/ 64 w 117906"/>
              <a:gd name="connsiteY4" fmla="*/ 197 h 1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06" h="175365">
                <a:moveTo>
                  <a:pt x="64" y="197"/>
                </a:moveTo>
                <a:cubicBezTo>
                  <a:pt x="-2586" y="4173"/>
                  <a:pt x="76927" y="74409"/>
                  <a:pt x="95480" y="103564"/>
                </a:cubicBezTo>
                <a:cubicBezTo>
                  <a:pt x="114033" y="132719"/>
                  <a:pt x="108732" y="179102"/>
                  <a:pt x="111382" y="175126"/>
                </a:cubicBezTo>
                <a:cubicBezTo>
                  <a:pt x="114032" y="171150"/>
                  <a:pt x="124634" y="106214"/>
                  <a:pt x="111382" y="79710"/>
                </a:cubicBezTo>
                <a:cubicBezTo>
                  <a:pt x="98130" y="53206"/>
                  <a:pt x="2714" y="-3779"/>
                  <a:pt x="64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2AECF026-828B-2617-240E-2346D8725CA7}"/>
              </a:ext>
            </a:extLst>
          </p:cNvPr>
          <p:cNvSpPr/>
          <p:nvPr/>
        </p:nvSpPr>
        <p:spPr>
          <a:xfrm>
            <a:off x="4110511" y="5629514"/>
            <a:ext cx="95743" cy="254997"/>
          </a:xfrm>
          <a:custGeom>
            <a:avLst/>
            <a:gdLst>
              <a:gd name="connsiteX0" fmla="*/ 95729 w 95743"/>
              <a:gd name="connsiteY0" fmla="*/ 9 h 254997"/>
              <a:gd name="connsiteX1" fmla="*/ 8265 w 95743"/>
              <a:gd name="connsiteY1" fmla="*/ 135182 h 254997"/>
              <a:gd name="connsiteX2" fmla="*/ 32119 w 95743"/>
              <a:gd name="connsiteY2" fmla="*/ 95425 h 254997"/>
              <a:gd name="connsiteX3" fmla="*/ 63924 w 95743"/>
              <a:gd name="connsiteY3" fmla="*/ 254451 h 254997"/>
              <a:gd name="connsiteX4" fmla="*/ 313 w 95743"/>
              <a:gd name="connsiteY4" fmla="*/ 143133 h 254997"/>
              <a:gd name="connsiteX5" fmla="*/ 95729 w 95743"/>
              <a:gd name="connsiteY5" fmla="*/ 9 h 25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43" h="254997">
                <a:moveTo>
                  <a:pt x="95729" y="9"/>
                </a:moveTo>
                <a:cubicBezTo>
                  <a:pt x="97054" y="-1316"/>
                  <a:pt x="8265" y="135182"/>
                  <a:pt x="8265" y="135182"/>
                </a:cubicBezTo>
                <a:cubicBezTo>
                  <a:pt x="-2337" y="151085"/>
                  <a:pt x="22842" y="75547"/>
                  <a:pt x="32119" y="95425"/>
                </a:cubicBezTo>
                <a:cubicBezTo>
                  <a:pt x="41395" y="115303"/>
                  <a:pt x="69225" y="246500"/>
                  <a:pt x="63924" y="254451"/>
                </a:cubicBezTo>
                <a:cubicBezTo>
                  <a:pt x="58623" y="262402"/>
                  <a:pt x="-4988" y="181564"/>
                  <a:pt x="313" y="143133"/>
                </a:cubicBezTo>
                <a:cubicBezTo>
                  <a:pt x="5614" y="104702"/>
                  <a:pt x="94404" y="1334"/>
                  <a:pt x="9572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A21CBF05-3A7F-F007-8E16-817CA8DA30AB}"/>
              </a:ext>
            </a:extLst>
          </p:cNvPr>
          <p:cNvSpPr/>
          <p:nvPr/>
        </p:nvSpPr>
        <p:spPr>
          <a:xfrm>
            <a:off x="4802353" y="5645351"/>
            <a:ext cx="72197" cy="230726"/>
          </a:xfrm>
          <a:custGeom>
            <a:avLst/>
            <a:gdLst>
              <a:gd name="connsiteX0" fmla="*/ 24089 w 72197"/>
              <a:gd name="connsiteY0" fmla="*/ 75 h 230726"/>
              <a:gd name="connsiteX1" fmla="*/ 47943 w 72197"/>
              <a:gd name="connsiteY1" fmla="*/ 103442 h 230726"/>
              <a:gd name="connsiteX2" fmla="*/ 235 w 72197"/>
              <a:gd name="connsiteY2" fmla="*/ 230663 h 230726"/>
              <a:gd name="connsiteX3" fmla="*/ 71797 w 72197"/>
              <a:gd name="connsiteY3" fmla="*/ 119345 h 230726"/>
              <a:gd name="connsiteX4" fmla="*/ 24089 w 72197"/>
              <a:gd name="connsiteY4" fmla="*/ 75 h 23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97" h="230726">
                <a:moveTo>
                  <a:pt x="24089" y="75"/>
                </a:moveTo>
                <a:cubicBezTo>
                  <a:pt x="20113" y="-2575"/>
                  <a:pt x="51919" y="65011"/>
                  <a:pt x="47943" y="103442"/>
                </a:cubicBezTo>
                <a:cubicBezTo>
                  <a:pt x="43967" y="141873"/>
                  <a:pt x="-3741" y="228013"/>
                  <a:pt x="235" y="230663"/>
                </a:cubicBezTo>
                <a:cubicBezTo>
                  <a:pt x="4211" y="233313"/>
                  <a:pt x="66496" y="152476"/>
                  <a:pt x="71797" y="119345"/>
                </a:cubicBezTo>
                <a:cubicBezTo>
                  <a:pt x="77098" y="86214"/>
                  <a:pt x="28065" y="2725"/>
                  <a:pt x="2408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67B50CE7-55C9-F763-6C21-9E343FF90EDE}"/>
              </a:ext>
            </a:extLst>
          </p:cNvPr>
          <p:cNvSpPr/>
          <p:nvPr/>
        </p:nvSpPr>
        <p:spPr>
          <a:xfrm>
            <a:off x="3944215" y="5693115"/>
            <a:ext cx="134858" cy="190872"/>
          </a:xfrm>
          <a:custGeom>
            <a:avLst/>
            <a:gdLst>
              <a:gd name="connsiteX0" fmla="*/ 134804 w 134858"/>
              <a:gd name="connsiteY0" fmla="*/ 19 h 190872"/>
              <a:gd name="connsiteX1" fmla="*/ 23486 w 134858"/>
              <a:gd name="connsiteY1" fmla="*/ 103386 h 190872"/>
              <a:gd name="connsiteX2" fmla="*/ 15535 w 134858"/>
              <a:gd name="connsiteY2" fmla="*/ 190850 h 190872"/>
              <a:gd name="connsiteX3" fmla="*/ 7583 w 134858"/>
              <a:gd name="connsiteY3" fmla="*/ 95435 h 190872"/>
              <a:gd name="connsiteX4" fmla="*/ 134804 w 134858"/>
              <a:gd name="connsiteY4" fmla="*/ 19 h 19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8" h="190872">
                <a:moveTo>
                  <a:pt x="134804" y="19"/>
                </a:moveTo>
                <a:cubicBezTo>
                  <a:pt x="137454" y="1344"/>
                  <a:pt x="43364" y="71581"/>
                  <a:pt x="23486" y="103386"/>
                </a:cubicBezTo>
                <a:cubicBezTo>
                  <a:pt x="3608" y="135191"/>
                  <a:pt x="18185" y="192175"/>
                  <a:pt x="15535" y="190850"/>
                </a:cubicBezTo>
                <a:cubicBezTo>
                  <a:pt x="12885" y="189525"/>
                  <a:pt x="-12295" y="127240"/>
                  <a:pt x="7583" y="95435"/>
                </a:cubicBezTo>
                <a:cubicBezTo>
                  <a:pt x="27461" y="63630"/>
                  <a:pt x="132154" y="-1306"/>
                  <a:pt x="13480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25CBE5BD-7CA0-0D2F-C436-795E4DFCD5D3}"/>
              </a:ext>
            </a:extLst>
          </p:cNvPr>
          <p:cNvSpPr/>
          <p:nvPr/>
        </p:nvSpPr>
        <p:spPr>
          <a:xfrm>
            <a:off x="5629294" y="6201456"/>
            <a:ext cx="71791" cy="358715"/>
          </a:xfrm>
          <a:custGeom>
            <a:avLst/>
            <a:gdLst>
              <a:gd name="connsiteX0" fmla="*/ 16132 w 71791"/>
              <a:gd name="connsiteY0" fmla="*/ 561 h 358715"/>
              <a:gd name="connsiteX1" fmla="*/ 47937 w 71791"/>
              <a:gd name="connsiteY1" fmla="*/ 175490 h 358715"/>
              <a:gd name="connsiteX2" fmla="*/ 229 w 71791"/>
              <a:gd name="connsiteY2" fmla="*/ 358370 h 358715"/>
              <a:gd name="connsiteX3" fmla="*/ 71791 w 71791"/>
              <a:gd name="connsiteY3" fmla="*/ 127782 h 358715"/>
              <a:gd name="connsiteX4" fmla="*/ 16132 w 71791"/>
              <a:gd name="connsiteY4" fmla="*/ 561 h 3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1" h="358715">
                <a:moveTo>
                  <a:pt x="16132" y="561"/>
                </a:moveTo>
                <a:cubicBezTo>
                  <a:pt x="12156" y="8512"/>
                  <a:pt x="50587" y="115855"/>
                  <a:pt x="47937" y="175490"/>
                </a:cubicBezTo>
                <a:cubicBezTo>
                  <a:pt x="45287" y="235125"/>
                  <a:pt x="-3747" y="366321"/>
                  <a:pt x="229" y="358370"/>
                </a:cubicBezTo>
                <a:cubicBezTo>
                  <a:pt x="4205" y="350419"/>
                  <a:pt x="71791" y="184766"/>
                  <a:pt x="71791" y="127782"/>
                </a:cubicBezTo>
                <a:cubicBezTo>
                  <a:pt x="71791" y="70798"/>
                  <a:pt x="20108" y="-7390"/>
                  <a:pt x="16132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86B6F80B-239A-69B7-E169-992B374C6620}"/>
              </a:ext>
            </a:extLst>
          </p:cNvPr>
          <p:cNvSpPr/>
          <p:nvPr/>
        </p:nvSpPr>
        <p:spPr>
          <a:xfrm>
            <a:off x="5660372" y="5898647"/>
            <a:ext cx="255920" cy="872355"/>
          </a:xfrm>
          <a:custGeom>
            <a:avLst/>
            <a:gdLst>
              <a:gd name="connsiteX0" fmla="*/ 255398 w 255920"/>
              <a:gd name="connsiteY0" fmla="*/ 1221 h 872355"/>
              <a:gd name="connsiteX1" fmla="*/ 8908 w 255920"/>
              <a:gd name="connsiteY1" fmla="*/ 836108 h 872355"/>
              <a:gd name="connsiteX2" fmla="*/ 72518 w 255920"/>
              <a:gd name="connsiteY2" fmla="*/ 653228 h 872355"/>
              <a:gd name="connsiteX3" fmla="*/ 255398 w 255920"/>
              <a:gd name="connsiteY3" fmla="*/ 1221 h 87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20" h="872355">
                <a:moveTo>
                  <a:pt x="255398" y="1221"/>
                </a:moveTo>
                <a:cubicBezTo>
                  <a:pt x="244796" y="31701"/>
                  <a:pt x="39388" y="727440"/>
                  <a:pt x="8908" y="836108"/>
                </a:cubicBezTo>
                <a:cubicBezTo>
                  <a:pt x="-21572" y="944776"/>
                  <a:pt x="32761" y="787075"/>
                  <a:pt x="72518" y="653228"/>
                </a:cubicBezTo>
                <a:cubicBezTo>
                  <a:pt x="112275" y="519381"/>
                  <a:pt x="266000" y="-29259"/>
                  <a:pt x="255398" y="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81203EF1-4096-4E6C-1E26-937E647E0DA4}"/>
              </a:ext>
            </a:extLst>
          </p:cNvPr>
          <p:cNvSpPr/>
          <p:nvPr/>
        </p:nvSpPr>
        <p:spPr>
          <a:xfrm>
            <a:off x="2909799" y="6376624"/>
            <a:ext cx="431838" cy="1125255"/>
          </a:xfrm>
          <a:custGeom>
            <a:avLst/>
            <a:gdLst>
              <a:gd name="connsiteX0" fmla="*/ 378 w 431838"/>
              <a:gd name="connsiteY0" fmla="*/ 322 h 1125255"/>
              <a:gd name="connsiteX1" fmla="*/ 71940 w 431838"/>
              <a:gd name="connsiteY1" fmla="*/ 421741 h 1125255"/>
              <a:gd name="connsiteX2" fmla="*/ 151453 w 431838"/>
              <a:gd name="connsiteY2" fmla="*/ 668232 h 1125255"/>
              <a:gd name="connsiteX3" fmla="*/ 207112 w 431838"/>
              <a:gd name="connsiteY3" fmla="*/ 731842 h 1125255"/>
              <a:gd name="connsiteX4" fmla="*/ 151453 w 431838"/>
              <a:gd name="connsiteY4" fmla="*/ 620524 h 1125255"/>
              <a:gd name="connsiteX5" fmla="*/ 429749 w 431838"/>
              <a:gd name="connsiteY5" fmla="*/ 1121456 h 1125255"/>
              <a:gd name="connsiteX6" fmla="*/ 270723 w 431838"/>
              <a:gd name="connsiteY6" fmla="*/ 827258 h 1125255"/>
              <a:gd name="connsiteX7" fmla="*/ 119648 w 431838"/>
              <a:gd name="connsiteY7" fmla="*/ 397887 h 1125255"/>
              <a:gd name="connsiteX8" fmla="*/ 151453 w 431838"/>
              <a:gd name="connsiteY8" fmla="*/ 596670 h 1125255"/>
              <a:gd name="connsiteX9" fmla="*/ 103745 w 431838"/>
              <a:gd name="connsiteY9" fmla="*/ 493303 h 1125255"/>
              <a:gd name="connsiteX10" fmla="*/ 378 w 431838"/>
              <a:gd name="connsiteY10" fmla="*/ 322 h 112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838" h="1125255">
                <a:moveTo>
                  <a:pt x="378" y="322"/>
                </a:moveTo>
                <a:cubicBezTo>
                  <a:pt x="-4923" y="-11605"/>
                  <a:pt x="46761" y="310423"/>
                  <a:pt x="71940" y="421741"/>
                </a:cubicBezTo>
                <a:cubicBezTo>
                  <a:pt x="97119" y="533059"/>
                  <a:pt x="128924" y="616549"/>
                  <a:pt x="151453" y="668232"/>
                </a:cubicBezTo>
                <a:cubicBezTo>
                  <a:pt x="173982" y="719916"/>
                  <a:pt x="207112" y="739793"/>
                  <a:pt x="207112" y="731842"/>
                </a:cubicBezTo>
                <a:cubicBezTo>
                  <a:pt x="207112" y="723891"/>
                  <a:pt x="114347" y="555588"/>
                  <a:pt x="151453" y="620524"/>
                </a:cubicBezTo>
                <a:cubicBezTo>
                  <a:pt x="188559" y="685460"/>
                  <a:pt x="409871" y="1087000"/>
                  <a:pt x="429749" y="1121456"/>
                </a:cubicBezTo>
                <a:cubicBezTo>
                  <a:pt x="449627" y="1155912"/>
                  <a:pt x="322406" y="947853"/>
                  <a:pt x="270723" y="827258"/>
                </a:cubicBezTo>
                <a:cubicBezTo>
                  <a:pt x="219040" y="706663"/>
                  <a:pt x="139526" y="436318"/>
                  <a:pt x="119648" y="397887"/>
                </a:cubicBezTo>
                <a:cubicBezTo>
                  <a:pt x="99770" y="359456"/>
                  <a:pt x="154103" y="580767"/>
                  <a:pt x="151453" y="596670"/>
                </a:cubicBezTo>
                <a:cubicBezTo>
                  <a:pt x="148803" y="612573"/>
                  <a:pt x="126274" y="588719"/>
                  <a:pt x="103745" y="493303"/>
                </a:cubicBezTo>
                <a:cubicBezTo>
                  <a:pt x="81216" y="397887"/>
                  <a:pt x="5679" y="12249"/>
                  <a:pt x="378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B70FBD2C-C1B1-4466-59B3-1A2945EB1478}"/>
              </a:ext>
            </a:extLst>
          </p:cNvPr>
          <p:cNvSpPr/>
          <p:nvPr/>
        </p:nvSpPr>
        <p:spPr>
          <a:xfrm>
            <a:off x="5509829" y="6695102"/>
            <a:ext cx="560914" cy="993809"/>
          </a:xfrm>
          <a:custGeom>
            <a:avLst/>
            <a:gdLst>
              <a:gd name="connsiteX0" fmla="*/ 557016 w 560914"/>
              <a:gd name="connsiteY0" fmla="*/ 7848 h 993809"/>
              <a:gd name="connsiteX1" fmla="*/ 397990 w 560914"/>
              <a:gd name="connsiteY1" fmla="*/ 469023 h 993809"/>
              <a:gd name="connsiteX2" fmla="*/ 425 w 560914"/>
              <a:gd name="connsiteY2" fmla="*/ 993809 h 993809"/>
              <a:gd name="connsiteX3" fmla="*/ 318477 w 560914"/>
              <a:gd name="connsiteY3" fmla="*/ 469023 h 993809"/>
              <a:gd name="connsiteX4" fmla="*/ 183305 w 560914"/>
              <a:gd name="connsiteY4" fmla="*/ 763221 h 993809"/>
              <a:gd name="connsiteX5" fmla="*/ 374136 w 560914"/>
              <a:gd name="connsiteY5" fmla="*/ 429267 h 993809"/>
              <a:gd name="connsiteX6" fmla="*/ 445698 w 560914"/>
              <a:gd name="connsiteY6" fmla="*/ 262289 h 993809"/>
              <a:gd name="connsiteX7" fmla="*/ 358234 w 560914"/>
              <a:gd name="connsiteY7" fmla="*/ 469023 h 993809"/>
              <a:gd name="connsiteX8" fmla="*/ 501357 w 560914"/>
              <a:gd name="connsiteY8" fmla="*/ 198679 h 993809"/>
              <a:gd name="connsiteX9" fmla="*/ 557016 w 560914"/>
              <a:gd name="connsiteY9" fmla="*/ 7848 h 99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914" h="993809">
                <a:moveTo>
                  <a:pt x="557016" y="7848"/>
                </a:moveTo>
                <a:cubicBezTo>
                  <a:pt x="539788" y="52905"/>
                  <a:pt x="490755" y="304696"/>
                  <a:pt x="397990" y="469023"/>
                </a:cubicBezTo>
                <a:cubicBezTo>
                  <a:pt x="305225" y="633350"/>
                  <a:pt x="13677" y="993809"/>
                  <a:pt x="425" y="993809"/>
                </a:cubicBezTo>
                <a:cubicBezTo>
                  <a:pt x="-12827" y="993809"/>
                  <a:pt x="287997" y="507454"/>
                  <a:pt x="318477" y="469023"/>
                </a:cubicBezTo>
                <a:cubicBezTo>
                  <a:pt x="348957" y="430592"/>
                  <a:pt x="174028" y="769847"/>
                  <a:pt x="183305" y="763221"/>
                </a:cubicBezTo>
                <a:cubicBezTo>
                  <a:pt x="192581" y="756595"/>
                  <a:pt x="330404" y="512756"/>
                  <a:pt x="374136" y="429267"/>
                </a:cubicBezTo>
                <a:cubicBezTo>
                  <a:pt x="417868" y="345778"/>
                  <a:pt x="448348" y="255663"/>
                  <a:pt x="445698" y="262289"/>
                </a:cubicBezTo>
                <a:cubicBezTo>
                  <a:pt x="443048" y="268915"/>
                  <a:pt x="348958" y="479625"/>
                  <a:pt x="358234" y="469023"/>
                </a:cubicBezTo>
                <a:cubicBezTo>
                  <a:pt x="367510" y="458421"/>
                  <a:pt x="472202" y="274216"/>
                  <a:pt x="501357" y="198679"/>
                </a:cubicBezTo>
                <a:cubicBezTo>
                  <a:pt x="530512" y="123142"/>
                  <a:pt x="574244" y="-37209"/>
                  <a:pt x="557016" y="7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DA6E3FAE-66B1-0AC4-7AC3-F127464636BE}"/>
              </a:ext>
            </a:extLst>
          </p:cNvPr>
          <p:cNvSpPr/>
          <p:nvPr/>
        </p:nvSpPr>
        <p:spPr>
          <a:xfrm>
            <a:off x="6071676" y="5737976"/>
            <a:ext cx="179190" cy="761120"/>
          </a:xfrm>
          <a:custGeom>
            <a:avLst/>
            <a:gdLst>
              <a:gd name="connsiteX0" fmla="*/ 178049 w 179190"/>
              <a:gd name="connsiteY0" fmla="*/ 2866 h 761120"/>
              <a:gd name="connsiteX1" fmla="*/ 3121 w 179190"/>
              <a:gd name="connsiteY1" fmla="*/ 742337 h 761120"/>
              <a:gd name="connsiteX2" fmla="*/ 74682 w 179190"/>
              <a:gd name="connsiteY2" fmla="*/ 495847 h 761120"/>
              <a:gd name="connsiteX3" fmla="*/ 178049 w 179190"/>
              <a:gd name="connsiteY3" fmla="*/ 2866 h 76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90" h="761120">
                <a:moveTo>
                  <a:pt x="178049" y="2866"/>
                </a:moveTo>
                <a:cubicBezTo>
                  <a:pt x="166122" y="43948"/>
                  <a:pt x="20349" y="660173"/>
                  <a:pt x="3121" y="742337"/>
                </a:cubicBezTo>
                <a:cubicBezTo>
                  <a:pt x="-14107" y="824501"/>
                  <a:pt x="44202" y="617767"/>
                  <a:pt x="74682" y="495847"/>
                </a:cubicBezTo>
                <a:cubicBezTo>
                  <a:pt x="105162" y="373927"/>
                  <a:pt x="189976" y="-38216"/>
                  <a:pt x="178049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1366E29B-3DA7-0B67-C2CF-82DB09961879}"/>
              </a:ext>
            </a:extLst>
          </p:cNvPr>
          <p:cNvSpPr/>
          <p:nvPr/>
        </p:nvSpPr>
        <p:spPr>
          <a:xfrm>
            <a:off x="5812168" y="5049000"/>
            <a:ext cx="211527" cy="477230"/>
          </a:xfrm>
          <a:custGeom>
            <a:avLst/>
            <a:gdLst>
              <a:gd name="connsiteX0" fmla="*/ 235 w 211527"/>
              <a:gd name="connsiteY0" fmla="*/ 78 h 477230"/>
              <a:gd name="connsiteX1" fmla="*/ 159262 w 211527"/>
              <a:gd name="connsiteY1" fmla="*/ 222715 h 477230"/>
              <a:gd name="connsiteX2" fmla="*/ 183115 w 211527"/>
              <a:gd name="connsiteY2" fmla="*/ 477157 h 477230"/>
              <a:gd name="connsiteX3" fmla="*/ 199018 w 211527"/>
              <a:gd name="connsiteY3" fmla="*/ 246569 h 477230"/>
              <a:gd name="connsiteX4" fmla="*/ 235 w 211527"/>
              <a:gd name="connsiteY4" fmla="*/ 78 h 47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527" h="477230">
                <a:moveTo>
                  <a:pt x="235" y="78"/>
                </a:moveTo>
                <a:cubicBezTo>
                  <a:pt x="-6391" y="-3898"/>
                  <a:pt x="128782" y="143202"/>
                  <a:pt x="159262" y="222715"/>
                </a:cubicBezTo>
                <a:cubicBezTo>
                  <a:pt x="189742" y="302228"/>
                  <a:pt x="176489" y="473181"/>
                  <a:pt x="183115" y="477157"/>
                </a:cubicBezTo>
                <a:cubicBezTo>
                  <a:pt x="189741" y="481133"/>
                  <a:pt x="232148" y="323432"/>
                  <a:pt x="199018" y="246569"/>
                </a:cubicBezTo>
                <a:cubicBezTo>
                  <a:pt x="165888" y="169706"/>
                  <a:pt x="6861" y="4054"/>
                  <a:pt x="23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40606D24-0C91-4498-3AAD-18F7E59269E7}"/>
              </a:ext>
            </a:extLst>
          </p:cNvPr>
          <p:cNvSpPr/>
          <p:nvPr/>
        </p:nvSpPr>
        <p:spPr>
          <a:xfrm>
            <a:off x="2836394" y="4245936"/>
            <a:ext cx="264833" cy="1119658"/>
          </a:xfrm>
          <a:custGeom>
            <a:avLst/>
            <a:gdLst>
              <a:gd name="connsiteX0" fmla="*/ 264615 w 264833"/>
              <a:gd name="connsiteY0" fmla="*/ 61 h 1119658"/>
              <a:gd name="connsiteX1" fmla="*/ 161248 w 264833"/>
              <a:gd name="connsiteY1" fmla="*/ 469187 h 1119658"/>
              <a:gd name="connsiteX2" fmla="*/ 169199 w 264833"/>
              <a:gd name="connsiteY2" fmla="*/ 755434 h 1119658"/>
              <a:gd name="connsiteX3" fmla="*/ 169199 w 264833"/>
              <a:gd name="connsiteY3" fmla="*/ 612311 h 1119658"/>
              <a:gd name="connsiteX4" fmla="*/ 2222 w 264833"/>
              <a:gd name="connsiteY4" fmla="*/ 1113243 h 1119658"/>
              <a:gd name="connsiteX5" fmla="*/ 73783 w 264833"/>
              <a:gd name="connsiteY5" fmla="*/ 866753 h 1119658"/>
              <a:gd name="connsiteX6" fmla="*/ 81735 w 264833"/>
              <a:gd name="connsiteY6" fmla="*/ 445334 h 1119658"/>
              <a:gd name="connsiteX7" fmla="*/ 113540 w 264833"/>
              <a:gd name="connsiteY7" fmla="*/ 620262 h 1119658"/>
              <a:gd name="connsiteX8" fmla="*/ 129443 w 264833"/>
              <a:gd name="connsiteY8" fmla="*/ 437382 h 1119658"/>
              <a:gd name="connsiteX9" fmla="*/ 264615 w 264833"/>
              <a:gd name="connsiteY9" fmla="*/ 61 h 111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833" h="1119658">
                <a:moveTo>
                  <a:pt x="264615" y="61"/>
                </a:moveTo>
                <a:cubicBezTo>
                  <a:pt x="269916" y="5362"/>
                  <a:pt x="177151" y="343292"/>
                  <a:pt x="161248" y="469187"/>
                </a:cubicBezTo>
                <a:cubicBezTo>
                  <a:pt x="145345" y="595083"/>
                  <a:pt x="167874" y="731580"/>
                  <a:pt x="169199" y="755434"/>
                </a:cubicBezTo>
                <a:cubicBezTo>
                  <a:pt x="170524" y="779288"/>
                  <a:pt x="197028" y="552676"/>
                  <a:pt x="169199" y="612311"/>
                </a:cubicBezTo>
                <a:cubicBezTo>
                  <a:pt x="141370" y="671946"/>
                  <a:pt x="18125" y="1070836"/>
                  <a:pt x="2222" y="1113243"/>
                </a:cubicBezTo>
                <a:cubicBezTo>
                  <a:pt x="-13681" y="1155650"/>
                  <a:pt x="60531" y="978071"/>
                  <a:pt x="73783" y="866753"/>
                </a:cubicBezTo>
                <a:cubicBezTo>
                  <a:pt x="87035" y="755435"/>
                  <a:pt x="75109" y="486416"/>
                  <a:pt x="81735" y="445334"/>
                </a:cubicBezTo>
                <a:cubicBezTo>
                  <a:pt x="88361" y="404252"/>
                  <a:pt x="105589" y="621587"/>
                  <a:pt x="113540" y="620262"/>
                </a:cubicBezTo>
                <a:cubicBezTo>
                  <a:pt x="121491" y="618937"/>
                  <a:pt x="106914" y="540749"/>
                  <a:pt x="129443" y="437382"/>
                </a:cubicBezTo>
                <a:cubicBezTo>
                  <a:pt x="151972" y="334015"/>
                  <a:pt x="259314" y="-5240"/>
                  <a:pt x="26461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754A3090-2C73-34DF-A11B-1E6605BE6B78}"/>
              </a:ext>
            </a:extLst>
          </p:cNvPr>
          <p:cNvSpPr/>
          <p:nvPr/>
        </p:nvSpPr>
        <p:spPr>
          <a:xfrm>
            <a:off x="3371353" y="3315045"/>
            <a:ext cx="477078" cy="621070"/>
          </a:xfrm>
          <a:custGeom>
            <a:avLst/>
            <a:gdLst>
              <a:gd name="connsiteX0" fmla="*/ 477078 w 477078"/>
              <a:gd name="connsiteY0" fmla="*/ 649 h 621070"/>
              <a:gd name="connsiteX1" fmla="*/ 190831 w 477078"/>
              <a:gd name="connsiteY1" fmla="*/ 239188 h 621070"/>
              <a:gd name="connsiteX2" fmla="*/ 0 w 477078"/>
              <a:gd name="connsiteY2" fmla="*/ 620851 h 621070"/>
              <a:gd name="connsiteX3" fmla="*/ 190831 w 477078"/>
              <a:gd name="connsiteY3" fmla="*/ 183529 h 621070"/>
              <a:gd name="connsiteX4" fmla="*/ 477078 w 477078"/>
              <a:gd name="connsiteY4" fmla="*/ 649 h 62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078" h="621070">
                <a:moveTo>
                  <a:pt x="477078" y="649"/>
                </a:moveTo>
                <a:cubicBezTo>
                  <a:pt x="477078" y="9925"/>
                  <a:pt x="270344" y="135821"/>
                  <a:pt x="190831" y="239188"/>
                </a:cubicBezTo>
                <a:cubicBezTo>
                  <a:pt x="111318" y="342555"/>
                  <a:pt x="0" y="630127"/>
                  <a:pt x="0" y="620851"/>
                </a:cubicBezTo>
                <a:cubicBezTo>
                  <a:pt x="0" y="611575"/>
                  <a:pt x="112643" y="284246"/>
                  <a:pt x="190831" y="183529"/>
                </a:cubicBezTo>
                <a:cubicBezTo>
                  <a:pt x="269019" y="82813"/>
                  <a:pt x="477078" y="-8627"/>
                  <a:pt x="477078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2A0501A7-ACDB-62BE-3F4E-2EC0F6084B9E}"/>
              </a:ext>
            </a:extLst>
          </p:cNvPr>
          <p:cNvSpPr/>
          <p:nvPr/>
        </p:nvSpPr>
        <p:spPr>
          <a:xfrm>
            <a:off x="2225919" y="2969364"/>
            <a:ext cx="836455" cy="2628103"/>
          </a:xfrm>
          <a:custGeom>
            <a:avLst/>
            <a:gdLst>
              <a:gd name="connsiteX0" fmla="*/ 827382 w 836455"/>
              <a:gd name="connsiteY0" fmla="*/ 28278 h 2628103"/>
              <a:gd name="connsiteX1" fmla="*/ 103813 w 836455"/>
              <a:gd name="connsiteY1" fmla="*/ 1634441 h 2628103"/>
              <a:gd name="connsiteX2" fmla="*/ 8398 w 836455"/>
              <a:gd name="connsiteY2" fmla="*/ 2310302 h 2628103"/>
              <a:gd name="connsiteX3" fmla="*/ 8398 w 836455"/>
              <a:gd name="connsiteY3" fmla="*/ 2620403 h 2628103"/>
              <a:gd name="connsiteX4" fmla="*/ 40203 w 836455"/>
              <a:gd name="connsiteY4" fmla="*/ 2016104 h 2628103"/>
              <a:gd name="connsiteX5" fmla="*/ 175375 w 836455"/>
              <a:gd name="connsiteY5" fmla="*/ 1348194 h 2628103"/>
              <a:gd name="connsiteX6" fmla="*/ 151521 w 836455"/>
              <a:gd name="connsiteY6" fmla="*/ 1507220 h 2628103"/>
              <a:gd name="connsiteX7" fmla="*/ 485476 w 836455"/>
              <a:gd name="connsiteY7" fmla="*/ 672333 h 2628103"/>
              <a:gd name="connsiteX8" fmla="*/ 827382 w 836455"/>
              <a:gd name="connsiteY8" fmla="*/ 28278 h 262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455" h="2628103">
                <a:moveTo>
                  <a:pt x="827382" y="28278"/>
                </a:moveTo>
                <a:cubicBezTo>
                  <a:pt x="763771" y="188629"/>
                  <a:pt x="240310" y="1254104"/>
                  <a:pt x="103813" y="1634441"/>
                </a:cubicBezTo>
                <a:cubicBezTo>
                  <a:pt x="-32684" y="2014778"/>
                  <a:pt x="24300" y="2145975"/>
                  <a:pt x="8398" y="2310302"/>
                </a:cubicBezTo>
                <a:cubicBezTo>
                  <a:pt x="-7504" y="2474629"/>
                  <a:pt x="3097" y="2669436"/>
                  <a:pt x="8398" y="2620403"/>
                </a:cubicBezTo>
                <a:cubicBezTo>
                  <a:pt x="13699" y="2571370"/>
                  <a:pt x="12373" y="2228139"/>
                  <a:pt x="40203" y="2016104"/>
                </a:cubicBezTo>
                <a:cubicBezTo>
                  <a:pt x="68033" y="1804069"/>
                  <a:pt x="156822" y="1433008"/>
                  <a:pt x="175375" y="1348194"/>
                </a:cubicBezTo>
                <a:cubicBezTo>
                  <a:pt x="193928" y="1263380"/>
                  <a:pt x="99837" y="1619864"/>
                  <a:pt x="151521" y="1507220"/>
                </a:cubicBezTo>
                <a:cubicBezTo>
                  <a:pt x="203205" y="1394576"/>
                  <a:pt x="367532" y="913522"/>
                  <a:pt x="485476" y="672333"/>
                </a:cubicBezTo>
                <a:cubicBezTo>
                  <a:pt x="603420" y="431144"/>
                  <a:pt x="890993" y="-132073"/>
                  <a:pt x="827382" y="28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163A4B2C-13F0-4E7E-9DF7-C7C37B2A887A}"/>
              </a:ext>
            </a:extLst>
          </p:cNvPr>
          <p:cNvSpPr/>
          <p:nvPr/>
        </p:nvSpPr>
        <p:spPr>
          <a:xfrm>
            <a:off x="3910296" y="3673321"/>
            <a:ext cx="73329" cy="644375"/>
          </a:xfrm>
          <a:custGeom>
            <a:avLst/>
            <a:gdLst>
              <a:gd name="connsiteX0" fmla="*/ 73307 w 73329"/>
              <a:gd name="connsiteY0" fmla="*/ 182 h 644375"/>
              <a:gd name="connsiteX1" fmla="*/ 9697 w 73329"/>
              <a:gd name="connsiteY1" fmla="*/ 310282 h 644375"/>
              <a:gd name="connsiteX2" fmla="*/ 33551 w 73329"/>
              <a:gd name="connsiteY2" fmla="*/ 644237 h 644375"/>
              <a:gd name="connsiteX3" fmla="*/ 1746 w 73329"/>
              <a:gd name="connsiteY3" fmla="*/ 270526 h 644375"/>
              <a:gd name="connsiteX4" fmla="*/ 73307 w 73329"/>
              <a:gd name="connsiteY4" fmla="*/ 182 h 6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29" h="644375">
                <a:moveTo>
                  <a:pt x="73307" y="182"/>
                </a:moveTo>
                <a:cubicBezTo>
                  <a:pt x="74632" y="6808"/>
                  <a:pt x="16323" y="202940"/>
                  <a:pt x="9697" y="310282"/>
                </a:cubicBezTo>
                <a:cubicBezTo>
                  <a:pt x="3071" y="417624"/>
                  <a:pt x="34876" y="650863"/>
                  <a:pt x="33551" y="644237"/>
                </a:cubicBezTo>
                <a:cubicBezTo>
                  <a:pt x="32226" y="637611"/>
                  <a:pt x="-8856" y="372568"/>
                  <a:pt x="1746" y="270526"/>
                </a:cubicBezTo>
                <a:cubicBezTo>
                  <a:pt x="12348" y="168484"/>
                  <a:pt x="71982" y="-6444"/>
                  <a:pt x="73307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823F5738-3235-3192-6C93-E041A18F975F}"/>
              </a:ext>
            </a:extLst>
          </p:cNvPr>
          <p:cNvSpPr/>
          <p:nvPr/>
        </p:nvSpPr>
        <p:spPr>
          <a:xfrm>
            <a:off x="3736688" y="3983068"/>
            <a:ext cx="24279" cy="375478"/>
          </a:xfrm>
          <a:custGeom>
            <a:avLst/>
            <a:gdLst>
              <a:gd name="connsiteX0" fmla="*/ 24279 w 24279"/>
              <a:gd name="connsiteY0" fmla="*/ 535 h 375478"/>
              <a:gd name="connsiteX1" fmla="*/ 425 w 24279"/>
              <a:gd name="connsiteY1" fmla="*/ 262929 h 375478"/>
              <a:gd name="connsiteX2" fmla="*/ 8376 w 24279"/>
              <a:gd name="connsiteY2" fmla="*/ 374247 h 375478"/>
              <a:gd name="connsiteX3" fmla="*/ 425 w 24279"/>
              <a:gd name="connsiteY3" fmla="*/ 199318 h 375478"/>
              <a:gd name="connsiteX4" fmla="*/ 24279 w 24279"/>
              <a:gd name="connsiteY4" fmla="*/ 535 h 3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9" h="375478">
                <a:moveTo>
                  <a:pt x="24279" y="535"/>
                </a:moveTo>
                <a:cubicBezTo>
                  <a:pt x="24279" y="11137"/>
                  <a:pt x="3075" y="200644"/>
                  <a:pt x="425" y="262929"/>
                </a:cubicBezTo>
                <a:cubicBezTo>
                  <a:pt x="-2226" y="325214"/>
                  <a:pt x="8376" y="384849"/>
                  <a:pt x="8376" y="374247"/>
                </a:cubicBezTo>
                <a:cubicBezTo>
                  <a:pt x="8376" y="363645"/>
                  <a:pt x="-2225" y="258953"/>
                  <a:pt x="425" y="199318"/>
                </a:cubicBezTo>
                <a:cubicBezTo>
                  <a:pt x="3075" y="139683"/>
                  <a:pt x="24279" y="-10067"/>
                  <a:pt x="24279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ECE64A06-FD29-F6C8-F7B2-D6414C19BDE6}"/>
              </a:ext>
            </a:extLst>
          </p:cNvPr>
          <p:cNvSpPr/>
          <p:nvPr/>
        </p:nvSpPr>
        <p:spPr>
          <a:xfrm>
            <a:off x="3530282" y="4818313"/>
            <a:ext cx="540806" cy="151426"/>
          </a:xfrm>
          <a:custGeom>
            <a:avLst/>
            <a:gdLst>
              <a:gd name="connsiteX0" fmla="*/ 97 w 540806"/>
              <a:gd name="connsiteY0" fmla="*/ 63788 h 151426"/>
              <a:gd name="connsiteX1" fmla="*/ 278393 w 540806"/>
              <a:gd name="connsiteY1" fmla="*/ 31983 h 151426"/>
              <a:gd name="connsiteX2" fmla="*/ 429468 w 540806"/>
              <a:gd name="connsiteY2" fmla="*/ 87642 h 151426"/>
              <a:gd name="connsiteX3" fmla="*/ 461273 w 540806"/>
              <a:gd name="connsiteY3" fmla="*/ 47885 h 151426"/>
              <a:gd name="connsiteX4" fmla="*/ 540786 w 540806"/>
              <a:gd name="connsiteY4" fmla="*/ 151252 h 151426"/>
              <a:gd name="connsiteX5" fmla="*/ 453321 w 540806"/>
              <a:gd name="connsiteY5" fmla="*/ 71739 h 151426"/>
              <a:gd name="connsiteX6" fmla="*/ 373808 w 540806"/>
              <a:gd name="connsiteY6" fmla="*/ 39934 h 151426"/>
              <a:gd name="connsiteX7" fmla="*/ 270441 w 540806"/>
              <a:gd name="connsiteY7" fmla="*/ 31983 h 151426"/>
              <a:gd name="connsiteX8" fmla="*/ 159123 w 540806"/>
              <a:gd name="connsiteY8" fmla="*/ 177 h 151426"/>
              <a:gd name="connsiteX9" fmla="*/ 334052 w 540806"/>
              <a:gd name="connsiteY9" fmla="*/ 47885 h 151426"/>
              <a:gd name="connsiteX10" fmla="*/ 310198 w 540806"/>
              <a:gd name="connsiteY10" fmla="*/ 31983 h 151426"/>
              <a:gd name="connsiteX11" fmla="*/ 97 w 540806"/>
              <a:gd name="connsiteY11" fmla="*/ 63788 h 15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806" h="151426">
                <a:moveTo>
                  <a:pt x="97" y="63788"/>
                </a:moveTo>
                <a:cubicBezTo>
                  <a:pt x="-5204" y="63788"/>
                  <a:pt x="206831" y="28007"/>
                  <a:pt x="278393" y="31983"/>
                </a:cubicBezTo>
                <a:cubicBezTo>
                  <a:pt x="349955" y="35959"/>
                  <a:pt x="398988" y="84992"/>
                  <a:pt x="429468" y="87642"/>
                </a:cubicBezTo>
                <a:cubicBezTo>
                  <a:pt x="459948" y="90292"/>
                  <a:pt x="442720" y="37283"/>
                  <a:pt x="461273" y="47885"/>
                </a:cubicBezTo>
                <a:cubicBezTo>
                  <a:pt x="479826" y="58487"/>
                  <a:pt x="542111" y="147276"/>
                  <a:pt x="540786" y="151252"/>
                </a:cubicBezTo>
                <a:cubicBezTo>
                  <a:pt x="539461" y="155228"/>
                  <a:pt x="481151" y="90292"/>
                  <a:pt x="453321" y="71739"/>
                </a:cubicBezTo>
                <a:cubicBezTo>
                  <a:pt x="425491" y="53186"/>
                  <a:pt x="404288" y="46560"/>
                  <a:pt x="373808" y="39934"/>
                </a:cubicBezTo>
                <a:cubicBezTo>
                  <a:pt x="343328" y="33308"/>
                  <a:pt x="306222" y="38609"/>
                  <a:pt x="270441" y="31983"/>
                </a:cubicBezTo>
                <a:cubicBezTo>
                  <a:pt x="234660" y="25357"/>
                  <a:pt x="148521" y="-2473"/>
                  <a:pt x="159123" y="177"/>
                </a:cubicBezTo>
                <a:cubicBezTo>
                  <a:pt x="169725" y="2827"/>
                  <a:pt x="308873" y="42584"/>
                  <a:pt x="334052" y="47885"/>
                </a:cubicBezTo>
                <a:cubicBezTo>
                  <a:pt x="359231" y="53186"/>
                  <a:pt x="360556" y="31983"/>
                  <a:pt x="310198" y="31983"/>
                </a:cubicBezTo>
                <a:cubicBezTo>
                  <a:pt x="259840" y="31983"/>
                  <a:pt x="5398" y="63788"/>
                  <a:pt x="97" y="6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AACB0529-B431-51CF-9844-0FBFD1504623}"/>
              </a:ext>
            </a:extLst>
          </p:cNvPr>
          <p:cNvSpPr/>
          <p:nvPr/>
        </p:nvSpPr>
        <p:spPr>
          <a:xfrm>
            <a:off x="4797308" y="4857494"/>
            <a:ext cx="130315" cy="346412"/>
          </a:xfrm>
          <a:custGeom>
            <a:avLst/>
            <a:gdLst>
              <a:gd name="connsiteX0" fmla="*/ 130292 w 130315"/>
              <a:gd name="connsiteY0" fmla="*/ 256 h 346412"/>
              <a:gd name="connsiteX1" fmla="*/ 35042 w 130315"/>
              <a:gd name="connsiteY1" fmla="*/ 130431 h 346412"/>
              <a:gd name="connsiteX2" fmla="*/ 15992 w 130315"/>
              <a:gd name="connsiteY2" fmla="*/ 225681 h 346412"/>
              <a:gd name="connsiteX3" fmla="*/ 25517 w 130315"/>
              <a:gd name="connsiteY3" fmla="*/ 149481 h 346412"/>
              <a:gd name="connsiteX4" fmla="*/ 9642 w 130315"/>
              <a:gd name="connsiteY4" fmla="*/ 292356 h 346412"/>
              <a:gd name="connsiteX5" fmla="*/ 117 w 130315"/>
              <a:gd name="connsiteY5" fmla="*/ 339981 h 346412"/>
              <a:gd name="connsiteX6" fmla="*/ 15992 w 130315"/>
              <a:gd name="connsiteY6" fmla="*/ 162181 h 346412"/>
              <a:gd name="connsiteX7" fmla="*/ 76317 w 130315"/>
              <a:gd name="connsiteY7" fmla="*/ 57406 h 346412"/>
              <a:gd name="connsiteX8" fmla="*/ 44567 w 130315"/>
              <a:gd name="connsiteY8" fmla="*/ 95506 h 346412"/>
              <a:gd name="connsiteX9" fmla="*/ 130292 w 130315"/>
              <a:gd name="connsiteY9" fmla="*/ 256 h 3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15" h="346412">
                <a:moveTo>
                  <a:pt x="130292" y="256"/>
                </a:moveTo>
                <a:cubicBezTo>
                  <a:pt x="128704" y="6077"/>
                  <a:pt x="54092" y="92860"/>
                  <a:pt x="35042" y="130431"/>
                </a:cubicBezTo>
                <a:cubicBezTo>
                  <a:pt x="15992" y="168002"/>
                  <a:pt x="17579" y="222506"/>
                  <a:pt x="15992" y="225681"/>
                </a:cubicBezTo>
                <a:cubicBezTo>
                  <a:pt x="14405" y="228856"/>
                  <a:pt x="26575" y="138369"/>
                  <a:pt x="25517" y="149481"/>
                </a:cubicBezTo>
                <a:cubicBezTo>
                  <a:pt x="24459" y="160593"/>
                  <a:pt x="13875" y="260606"/>
                  <a:pt x="9642" y="292356"/>
                </a:cubicBezTo>
                <a:cubicBezTo>
                  <a:pt x="5409" y="324106"/>
                  <a:pt x="-941" y="361677"/>
                  <a:pt x="117" y="339981"/>
                </a:cubicBezTo>
                <a:cubicBezTo>
                  <a:pt x="1175" y="318285"/>
                  <a:pt x="3292" y="209277"/>
                  <a:pt x="15992" y="162181"/>
                </a:cubicBezTo>
                <a:cubicBezTo>
                  <a:pt x="28692" y="115085"/>
                  <a:pt x="71555" y="68518"/>
                  <a:pt x="76317" y="57406"/>
                </a:cubicBezTo>
                <a:cubicBezTo>
                  <a:pt x="81079" y="46294"/>
                  <a:pt x="37159" y="101327"/>
                  <a:pt x="44567" y="95506"/>
                </a:cubicBezTo>
                <a:cubicBezTo>
                  <a:pt x="51975" y="89685"/>
                  <a:pt x="131880" y="-5565"/>
                  <a:pt x="130292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BB913426-4BD3-820F-D3BA-7BBBEDCA879F}"/>
              </a:ext>
            </a:extLst>
          </p:cNvPr>
          <p:cNvSpPr/>
          <p:nvPr/>
        </p:nvSpPr>
        <p:spPr>
          <a:xfrm>
            <a:off x="4310754" y="3848819"/>
            <a:ext cx="366280" cy="1361240"/>
          </a:xfrm>
          <a:custGeom>
            <a:avLst/>
            <a:gdLst>
              <a:gd name="connsiteX0" fmla="*/ 4071 w 366280"/>
              <a:gd name="connsiteY0" fmla="*/ 11981 h 1361240"/>
              <a:gd name="connsiteX1" fmla="*/ 153296 w 366280"/>
              <a:gd name="connsiteY1" fmla="*/ 808906 h 1361240"/>
              <a:gd name="connsiteX2" fmla="*/ 343796 w 366280"/>
              <a:gd name="connsiteY2" fmla="*/ 1326431 h 1361240"/>
              <a:gd name="connsiteX3" fmla="*/ 334271 w 366280"/>
              <a:gd name="connsiteY3" fmla="*/ 1240706 h 1361240"/>
              <a:gd name="connsiteX4" fmla="*/ 89796 w 366280"/>
              <a:gd name="connsiteY4" fmla="*/ 650156 h 1361240"/>
              <a:gd name="connsiteX5" fmla="*/ 143771 w 366280"/>
              <a:gd name="connsiteY5" fmla="*/ 1002581 h 1361240"/>
              <a:gd name="connsiteX6" fmla="*/ 86621 w 366280"/>
              <a:gd name="connsiteY6" fmla="*/ 564431 h 1361240"/>
              <a:gd name="connsiteX7" fmla="*/ 4071 w 366280"/>
              <a:gd name="connsiteY7" fmla="*/ 215181 h 1361240"/>
              <a:gd name="connsiteX8" fmla="*/ 38996 w 366280"/>
              <a:gd name="connsiteY8" fmla="*/ 319956 h 1361240"/>
              <a:gd name="connsiteX9" fmla="*/ 4071 w 366280"/>
              <a:gd name="connsiteY9" fmla="*/ 11981 h 136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280" h="1361240">
                <a:moveTo>
                  <a:pt x="4071" y="11981"/>
                </a:moveTo>
                <a:cubicBezTo>
                  <a:pt x="23121" y="93473"/>
                  <a:pt x="96675" y="589831"/>
                  <a:pt x="153296" y="808906"/>
                </a:cubicBezTo>
                <a:cubicBezTo>
                  <a:pt x="209917" y="1027981"/>
                  <a:pt x="313634" y="1254464"/>
                  <a:pt x="343796" y="1326431"/>
                </a:cubicBezTo>
                <a:cubicBezTo>
                  <a:pt x="373958" y="1398398"/>
                  <a:pt x="376604" y="1353419"/>
                  <a:pt x="334271" y="1240706"/>
                </a:cubicBezTo>
                <a:cubicBezTo>
                  <a:pt x="291938" y="1127993"/>
                  <a:pt x="121546" y="689844"/>
                  <a:pt x="89796" y="650156"/>
                </a:cubicBezTo>
                <a:cubicBezTo>
                  <a:pt x="58046" y="610469"/>
                  <a:pt x="144300" y="1016869"/>
                  <a:pt x="143771" y="1002581"/>
                </a:cubicBezTo>
                <a:cubicBezTo>
                  <a:pt x="143242" y="988294"/>
                  <a:pt x="109904" y="695664"/>
                  <a:pt x="86621" y="564431"/>
                </a:cubicBezTo>
                <a:cubicBezTo>
                  <a:pt x="63338" y="433198"/>
                  <a:pt x="12008" y="255927"/>
                  <a:pt x="4071" y="215181"/>
                </a:cubicBezTo>
                <a:cubicBezTo>
                  <a:pt x="-3866" y="174435"/>
                  <a:pt x="38996" y="349589"/>
                  <a:pt x="38996" y="319956"/>
                </a:cubicBezTo>
                <a:cubicBezTo>
                  <a:pt x="38996" y="290323"/>
                  <a:pt x="-14979" y="-69511"/>
                  <a:pt x="4071" y="1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17D2CBFC-7F66-386A-EC6C-626A2A69F632}"/>
              </a:ext>
            </a:extLst>
          </p:cNvPr>
          <p:cNvSpPr/>
          <p:nvPr/>
        </p:nvSpPr>
        <p:spPr>
          <a:xfrm>
            <a:off x="4192924" y="3736973"/>
            <a:ext cx="239495" cy="1251317"/>
          </a:xfrm>
          <a:custGeom>
            <a:avLst/>
            <a:gdLst>
              <a:gd name="connsiteX0" fmla="*/ 39351 w 239495"/>
              <a:gd name="connsiteY0" fmla="*/ 2 h 1251317"/>
              <a:gd name="connsiteX1" fmla="*/ 55226 w 239495"/>
              <a:gd name="connsiteY1" fmla="*/ 381002 h 1251317"/>
              <a:gd name="connsiteX2" fmla="*/ 213976 w 239495"/>
              <a:gd name="connsiteY2" fmla="*/ 1069977 h 1251317"/>
              <a:gd name="connsiteX3" fmla="*/ 236201 w 239495"/>
              <a:gd name="connsiteY3" fmla="*/ 1250952 h 1251317"/>
              <a:gd name="connsiteX4" fmla="*/ 182226 w 239495"/>
              <a:gd name="connsiteY4" fmla="*/ 1041402 h 1251317"/>
              <a:gd name="connsiteX5" fmla="*/ 26651 w 239495"/>
              <a:gd name="connsiteY5" fmla="*/ 415927 h 1251317"/>
              <a:gd name="connsiteX6" fmla="*/ 86976 w 239495"/>
              <a:gd name="connsiteY6" fmla="*/ 590552 h 1251317"/>
              <a:gd name="connsiteX7" fmla="*/ 1251 w 239495"/>
              <a:gd name="connsiteY7" fmla="*/ 292102 h 1251317"/>
              <a:gd name="connsiteX8" fmla="*/ 36176 w 239495"/>
              <a:gd name="connsiteY8" fmla="*/ 374652 h 1251317"/>
              <a:gd name="connsiteX9" fmla="*/ 39351 w 239495"/>
              <a:gd name="connsiteY9" fmla="*/ 2 h 125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95" h="1251317">
                <a:moveTo>
                  <a:pt x="39351" y="2"/>
                </a:moveTo>
                <a:cubicBezTo>
                  <a:pt x="42526" y="1060"/>
                  <a:pt x="26122" y="202673"/>
                  <a:pt x="55226" y="381002"/>
                </a:cubicBezTo>
                <a:cubicBezTo>
                  <a:pt x="84330" y="559331"/>
                  <a:pt x="183814" y="924985"/>
                  <a:pt x="213976" y="1069977"/>
                </a:cubicBezTo>
                <a:cubicBezTo>
                  <a:pt x="244139" y="1214969"/>
                  <a:pt x="241493" y="1255715"/>
                  <a:pt x="236201" y="1250952"/>
                </a:cubicBezTo>
                <a:cubicBezTo>
                  <a:pt x="230909" y="1246190"/>
                  <a:pt x="217151" y="1180573"/>
                  <a:pt x="182226" y="1041402"/>
                </a:cubicBezTo>
                <a:cubicBezTo>
                  <a:pt x="147301" y="902231"/>
                  <a:pt x="42526" y="491069"/>
                  <a:pt x="26651" y="415927"/>
                </a:cubicBezTo>
                <a:cubicBezTo>
                  <a:pt x="10776" y="340785"/>
                  <a:pt x="91209" y="611189"/>
                  <a:pt x="86976" y="590552"/>
                </a:cubicBezTo>
                <a:cubicBezTo>
                  <a:pt x="82743" y="569915"/>
                  <a:pt x="9718" y="328085"/>
                  <a:pt x="1251" y="292102"/>
                </a:cubicBezTo>
                <a:cubicBezTo>
                  <a:pt x="-7216" y="256119"/>
                  <a:pt x="29826" y="425981"/>
                  <a:pt x="36176" y="374652"/>
                </a:cubicBezTo>
                <a:cubicBezTo>
                  <a:pt x="42526" y="323323"/>
                  <a:pt x="36176" y="-1056"/>
                  <a:pt x="3935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A8CA225B-99F9-2766-17F2-1AEF4A501712}"/>
              </a:ext>
            </a:extLst>
          </p:cNvPr>
          <p:cNvSpPr/>
          <p:nvPr/>
        </p:nvSpPr>
        <p:spPr>
          <a:xfrm>
            <a:off x="4805018" y="4041558"/>
            <a:ext cx="769801" cy="1115431"/>
          </a:xfrm>
          <a:custGeom>
            <a:avLst/>
            <a:gdLst>
              <a:gd name="connsiteX0" fmla="*/ 84482 w 769801"/>
              <a:gd name="connsiteY0" fmla="*/ 3392 h 1115431"/>
              <a:gd name="connsiteX1" fmla="*/ 290857 w 769801"/>
              <a:gd name="connsiteY1" fmla="*/ 511392 h 1115431"/>
              <a:gd name="connsiteX2" fmla="*/ 309907 w 769801"/>
              <a:gd name="connsiteY2" fmla="*/ 536792 h 1115431"/>
              <a:gd name="connsiteX3" fmla="*/ 274982 w 769801"/>
              <a:gd name="connsiteY3" fmla="*/ 463767 h 1115431"/>
              <a:gd name="connsiteX4" fmla="*/ 608357 w 769801"/>
              <a:gd name="connsiteY4" fmla="*/ 914617 h 1115431"/>
              <a:gd name="connsiteX5" fmla="*/ 767107 w 769801"/>
              <a:gd name="connsiteY5" fmla="*/ 1111467 h 1115431"/>
              <a:gd name="connsiteX6" fmla="*/ 700432 w 769801"/>
              <a:gd name="connsiteY6" fmla="*/ 1032092 h 1115431"/>
              <a:gd name="connsiteX7" fmla="*/ 598832 w 769801"/>
              <a:gd name="connsiteY7" fmla="*/ 860642 h 1115431"/>
              <a:gd name="connsiteX8" fmla="*/ 341657 w 769801"/>
              <a:gd name="connsiteY8" fmla="*/ 447892 h 1115431"/>
              <a:gd name="connsiteX9" fmla="*/ 446432 w 769801"/>
              <a:gd name="connsiteY9" fmla="*/ 638392 h 1115431"/>
              <a:gd name="connsiteX10" fmla="*/ 284507 w 769801"/>
              <a:gd name="connsiteY10" fmla="*/ 460592 h 1115431"/>
              <a:gd name="connsiteX11" fmla="*/ 1932 w 769801"/>
              <a:gd name="connsiteY11" fmla="*/ 92292 h 1115431"/>
              <a:gd name="connsiteX12" fmla="*/ 157507 w 769801"/>
              <a:gd name="connsiteY12" fmla="*/ 279617 h 1115431"/>
              <a:gd name="connsiteX13" fmla="*/ 84482 w 769801"/>
              <a:gd name="connsiteY13" fmla="*/ 3392 h 111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9801" h="1115431">
                <a:moveTo>
                  <a:pt x="84482" y="3392"/>
                </a:moveTo>
                <a:cubicBezTo>
                  <a:pt x="106707" y="42021"/>
                  <a:pt x="253286" y="422492"/>
                  <a:pt x="290857" y="511392"/>
                </a:cubicBezTo>
                <a:cubicBezTo>
                  <a:pt x="328428" y="600292"/>
                  <a:pt x="312553" y="544729"/>
                  <a:pt x="309907" y="536792"/>
                </a:cubicBezTo>
                <a:cubicBezTo>
                  <a:pt x="307261" y="528855"/>
                  <a:pt x="225240" y="400796"/>
                  <a:pt x="274982" y="463767"/>
                </a:cubicBezTo>
                <a:cubicBezTo>
                  <a:pt x="324724" y="526738"/>
                  <a:pt x="526336" y="806667"/>
                  <a:pt x="608357" y="914617"/>
                </a:cubicBezTo>
                <a:cubicBezTo>
                  <a:pt x="690378" y="1022567"/>
                  <a:pt x="751761" y="1091888"/>
                  <a:pt x="767107" y="1111467"/>
                </a:cubicBezTo>
                <a:cubicBezTo>
                  <a:pt x="782453" y="1131046"/>
                  <a:pt x="728478" y="1073896"/>
                  <a:pt x="700432" y="1032092"/>
                </a:cubicBezTo>
                <a:cubicBezTo>
                  <a:pt x="672386" y="990288"/>
                  <a:pt x="658628" y="958009"/>
                  <a:pt x="598832" y="860642"/>
                </a:cubicBezTo>
                <a:cubicBezTo>
                  <a:pt x="539036" y="763275"/>
                  <a:pt x="367057" y="484934"/>
                  <a:pt x="341657" y="447892"/>
                </a:cubicBezTo>
                <a:cubicBezTo>
                  <a:pt x="316257" y="410850"/>
                  <a:pt x="455957" y="636275"/>
                  <a:pt x="446432" y="638392"/>
                </a:cubicBezTo>
                <a:cubicBezTo>
                  <a:pt x="436907" y="640509"/>
                  <a:pt x="358590" y="551609"/>
                  <a:pt x="284507" y="460592"/>
                </a:cubicBezTo>
                <a:cubicBezTo>
                  <a:pt x="210424" y="369575"/>
                  <a:pt x="23099" y="122454"/>
                  <a:pt x="1932" y="92292"/>
                </a:cubicBezTo>
                <a:cubicBezTo>
                  <a:pt x="-19235" y="62130"/>
                  <a:pt x="140045" y="290729"/>
                  <a:pt x="157507" y="279617"/>
                </a:cubicBezTo>
                <a:cubicBezTo>
                  <a:pt x="174969" y="268505"/>
                  <a:pt x="62257" y="-35237"/>
                  <a:pt x="84482" y="3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A99A4E3A-2E96-343A-3FC7-4D5CA334CF3E}"/>
              </a:ext>
            </a:extLst>
          </p:cNvPr>
          <p:cNvSpPr/>
          <p:nvPr/>
        </p:nvSpPr>
        <p:spPr>
          <a:xfrm>
            <a:off x="4090331" y="2933415"/>
            <a:ext cx="929475" cy="1479916"/>
          </a:xfrm>
          <a:custGeom>
            <a:avLst/>
            <a:gdLst>
              <a:gd name="connsiteX0" fmla="*/ 2244 w 929475"/>
              <a:gd name="connsiteY0" fmla="*/ 3460 h 1479916"/>
              <a:gd name="connsiteX1" fmla="*/ 726144 w 929475"/>
              <a:gd name="connsiteY1" fmla="*/ 1238535 h 1479916"/>
              <a:gd name="connsiteX2" fmla="*/ 675344 w 929475"/>
              <a:gd name="connsiteY2" fmla="*/ 1121060 h 1479916"/>
              <a:gd name="connsiteX3" fmla="*/ 929344 w 929475"/>
              <a:gd name="connsiteY3" fmla="*/ 1479835 h 1479916"/>
              <a:gd name="connsiteX4" fmla="*/ 703919 w 929475"/>
              <a:gd name="connsiteY4" fmla="*/ 1146460 h 1479916"/>
              <a:gd name="connsiteX5" fmla="*/ 300694 w 929475"/>
              <a:gd name="connsiteY5" fmla="*/ 422560 h 1479916"/>
              <a:gd name="connsiteX6" fmla="*/ 649944 w 929475"/>
              <a:gd name="connsiteY6" fmla="*/ 1032160 h 1479916"/>
              <a:gd name="connsiteX7" fmla="*/ 160994 w 929475"/>
              <a:gd name="connsiteY7" fmla="*/ 244760 h 1479916"/>
              <a:gd name="connsiteX8" fmla="*/ 488019 w 929475"/>
              <a:gd name="connsiteY8" fmla="*/ 848010 h 1479916"/>
              <a:gd name="connsiteX9" fmla="*/ 2244 w 929475"/>
              <a:gd name="connsiteY9" fmla="*/ 3460 h 14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475" h="1479916">
                <a:moveTo>
                  <a:pt x="2244" y="3460"/>
                </a:moveTo>
                <a:cubicBezTo>
                  <a:pt x="41931" y="68547"/>
                  <a:pt x="613961" y="1052269"/>
                  <a:pt x="726144" y="1238535"/>
                </a:cubicBezTo>
                <a:cubicBezTo>
                  <a:pt x="838327" y="1424801"/>
                  <a:pt x="641477" y="1080843"/>
                  <a:pt x="675344" y="1121060"/>
                </a:cubicBezTo>
                <a:cubicBezTo>
                  <a:pt x="709211" y="1161277"/>
                  <a:pt x="924582" y="1475602"/>
                  <a:pt x="929344" y="1479835"/>
                </a:cubicBezTo>
                <a:cubicBezTo>
                  <a:pt x="934106" y="1484068"/>
                  <a:pt x="808694" y="1322672"/>
                  <a:pt x="703919" y="1146460"/>
                </a:cubicBezTo>
                <a:cubicBezTo>
                  <a:pt x="599144" y="970248"/>
                  <a:pt x="309690" y="441610"/>
                  <a:pt x="300694" y="422560"/>
                </a:cubicBezTo>
                <a:cubicBezTo>
                  <a:pt x="291698" y="403510"/>
                  <a:pt x="673227" y="1061793"/>
                  <a:pt x="649944" y="1032160"/>
                </a:cubicBezTo>
                <a:cubicBezTo>
                  <a:pt x="626661" y="1002527"/>
                  <a:pt x="187981" y="275452"/>
                  <a:pt x="160994" y="244760"/>
                </a:cubicBezTo>
                <a:cubicBezTo>
                  <a:pt x="134007" y="214068"/>
                  <a:pt x="513948" y="883464"/>
                  <a:pt x="488019" y="848010"/>
                </a:cubicBezTo>
                <a:cubicBezTo>
                  <a:pt x="462090" y="812556"/>
                  <a:pt x="-37443" y="-61627"/>
                  <a:pt x="2244" y="3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56E8AB1D-B3C7-E493-A311-283C8227E3A3}"/>
              </a:ext>
            </a:extLst>
          </p:cNvPr>
          <p:cNvSpPr/>
          <p:nvPr/>
        </p:nvSpPr>
        <p:spPr>
          <a:xfrm>
            <a:off x="4087893" y="2987033"/>
            <a:ext cx="221810" cy="903955"/>
          </a:xfrm>
          <a:custGeom>
            <a:avLst/>
            <a:gdLst>
              <a:gd name="connsiteX0" fmla="*/ 207882 w 221810"/>
              <a:gd name="connsiteY0" fmla="*/ 45092 h 903955"/>
              <a:gd name="connsiteX1" fmla="*/ 112632 w 221810"/>
              <a:gd name="connsiteY1" fmla="*/ 305442 h 903955"/>
              <a:gd name="connsiteX2" fmla="*/ 220582 w 221810"/>
              <a:gd name="connsiteY2" fmla="*/ 895992 h 903955"/>
              <a:gd name="connsiteX3" fmla="*/ 160257 w 221810"/>
              <a:gd name="connsiteY3" fmla="*/ 603892 h 903955"/>
              <a:gd name="connsiteX4" fmla="*/ 1507 w 221810"/>
              <a:gd name="connsiteY4" fmla="*/ 6992 h 903955"/>
              <a:gd name="connsiteX5" fmla="*/ 80882 w 221810"/>
              <a:gd name="connsiteY5" fmla="*/ 273692 h 903955"/>
              <a:gd name="connsiteX6" fmla="*/ 90407 w 221810"/>
              <a:gd name="connsiteY6" fmla="*/ 216542 h 903955"/>
              <a:gd name="connsiteX7" fmla="*/ 207882 w 221810"/>
              <a:gd name="connsiteY7" fmla="*/ 45092 h 90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810" h="903955">
                <a:moveTo>
                  <a:pt x="207882" y="45092"/>
                </a:moveTo>
                <a:cubicBezTo>
                  <a:pt x="211586" y="59909"/>
                  <a:pt x="110515" y="163625"/>
                  <a:pt x="112632" y="305442"/>
                </a:cubicBezTo>
                <a:cubicBezTo>
                  <a:pt x="114749" y="447259"/>
                  <a:pt x="212644" y="846250"/>
                  <a:pt x="220582" y="895992"/>
                </a:cubicBezTo>
                <a:cubicBezTo>
                  <a:pt x="228520" y="945734"/>
                  <a:pt x="196769" y="752059"/>
                  <a:pt x="160257" y="603892"/>
                </a:cubicBezTo>
                <a:cubicBezTo>
                  <a:pt x="123745" y="455725"/>
                  <a:pt x="14736" y="62025"/>
                  <a:pt x="1507" y="6992"/>
                </a:cubicBezTo>
                <a:cubicBezTo>
                  <a:pt x="-11722" y="-48041"/>
                  <a:pt x="66065" y="238767"/>
                  <a:pt x="80882" y="273692"/>
                </a:cubicBezTo>
                <a:cubicBezTo>
                  <a:pt x="95699" y="308617"/>
                  <a:pt x="71886" y="250409"/>
                  <a:pt x="90407" y="216542"/>
                </a:cubicBezTo>
                <a:cubicBezTo>
                  <a:pt x="108928" y="182675"/>
                  <a:pt x="204178" y="30275"/>
                  <a:pt x="207882" y="45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F7A185E0-9A70-2003-076F-D35228506F19}"/>
              </a:ext>
            </a:extLst>
          </p:cNvPr>
          <p:cNvSpPr/>
          <p:nvPr/>
        </p:nvSpPr>
        <p:spPr>
          <a:xfrm>
            <a:off x="2308368" y="3936273"/>
            <a:ext cx="444412" cy="1842415"/>
          </a:xfrm>
          <a:custGeom>
            <a:avLst/>
            <a:gdLst>
              <a:gd name="connsiteX0" fmla="*/ 444259 w 444412"/>
              <a:gd name="connsiteY0" fmla="*/ 4131 h 1842415"/>
              <a:gd name="connsiteX1" fmla="*/ 67187 w 444412"/>
              <a:gd name="connsiteY1" fmla="*/ 880824 h 1842415"/>
              <a:gd name="connsiteX2" fmla="*/ 114321 w 444412"/>
              <a:gd name="connsiteY2" fmla="*/ 777129 h 1842415"/>
              <a:gd name="connsiteX3" fmla="*/ 123747 w 444412"/>
              <a:gd name="connsiteY3" fmla="*/ 1144774 h 1842415"/>
              <a:gd name="connsiteX4" fmla="*/ 95467 w 444412"/>
              <a:gd name="connsiteY4" fmla="*/ 1597261 h 1842415"/>
              <a:gd name="connsiteX5" fmla="*/ 142601 w 444412"/>
              <a:gd name="connsiteY5" fmla="*/ 1521847 h 1842415"/>
              <a:gd name="connsiteX6" fmla="*/ 312284 w 444412"/>
              <a:gd name="connsiteY6" fmla="*/ 1842358 h 1842415"/>
              <a:gd name="connsiteX7" fmla="*/ 114321 w 444412"/>
              <a:gd name="connsiteY7" fmla="*/ 1493566 h 1842415"/>
              <a:gd name="connsiteX8" fmla="*/ 1199 w 444412"/>
              <a:gd name="connsiteY8" fmla="*/ 965665 h 1842415"/>
              <a:gd name="connsiteX9" fmla="*/ 57760 w 444412"/>
              <a:gd name="connsiteY9" fmla="*/ 1323884 h 1842415"/>
              <a:gd name="connsiteX10" fmla="*/ 104894 w 444412"/>
              <a:gd name="connsiteY10" fmla="*/ 975092 h 1842415"/>
              <a:gd name="connsiteX11" fmla="*/ 199162 w 444412"/>
              <a:gd name="connsiteY11" fmla="*/ 352923 h 1842415"/>
              <a:gd name="connsiteX12" fmla="*/ 114321 w 444412"/>
              <a:gd name="connsiteY12" fmla="*/ 541459 h 1842415"/>
              <a:gd name="connsiteX13" fmla="*/ 444259 w 444412"/>
              <a:gd name="connsiteY13" fmla="*/ 4131 h 184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412" h="1842415">
                <a:moveTo>
                  <a:pt x="444259" y="4131"/>
                </a:moveTo>
                <a:cubicBezTo>
                  <a:pt x="436403" y="60692"/>
                  <a:pt x="122177" y="751991"/>
                  <a:pt x="67187" y="880824"/>
                </a:cubicBezTo>
                <a:cubicBezTo>
                  <a:pt x="12197" y="1009657"/>
                  <a:pt x="104894" y="733137"/>
                  <a:pt x="114321" y="777129"/>
                </a:cubicBezTo>
                <a:cubicBezTo>
                  <a:pt x="123748" y="821121"/>
                  <a:pt x="126889" y="1008085"/>
                  <a:pt x="123747" y="1144774"/>
                </a:cubicBezTo>
                <a:cubicBezTo>
                  <a:pt x="120605" y="1281463"/>
                  <a:pt x="92325" y="1534415"/>
                  <a:pt x="95467" y="1597261"/>
                </a:cubicBezTo>
                <a:cubicBezTo>
                  <a:pt x="98609" y="1660107"/>
                  <a:pt x="106465" y="1480997"/>
                  <a:pt x="142601" y="1521847"/>
                </a:cubicBezTo>
                <a:cubicBezTo>
                  <a:pt x="178737" y="1562697"/>
                  <a:pt x="316997" y="1847071"/>
                  <a:pt x="312284" y="1842358"/>
                </a:cubicBezTo>
                <a:cubicBezTo>
                  <a:pt x="307571" y="1837645"/>
                  <a:pt x="166169" y="1639682"/>
                  <a:pt x="114321" y="1493566"/>
                </a:cubicBezTo>
                <a:cubicBezTo>
                  <a:pt x="62473" y="1347450"/>
                  <a:pt x="10626" y="993945"/>
                  <a:pt x="1199" y="965665"/>
                </a:cubicBezTo>
                <a:cubicBezTo>
                  <a:pt x="-8228" y="937385"/>
                  <a:pt x="40478" y="1322313"/>
                  <a:pt x="57760" y="1323884"/>
                </a:cubicBezTo>
                <a:cubicBezTo>
                  <a:pt x="75042" y="1325455"/>
                  <a:pt x="81327" y="1136919"/>
                  <a:pt x="104894" y="975092"/>
                </a:cubicBezTo>
                <a:cubicBezTo>
                  <a:pt x="128461" y="813265"/>
                  <a:pt x="197591" y="425195"/>
                  <a:pt x="199162" y="352923"/>
                </a:cubicBezTo>
                <a:cubicBezTo>
                  <a:pt x="200733" y="280651"/>
                  <a:pt x="73471" y="593307"/>
                  <a:pt x="114321" y="541459"/>
                </a:cubicBezTo>
                <a:cubicBezTo>
                  <a:pt x="155170" y="489612"/>
                  <a:pt x="452115" y="-52430"/>
                  <a:pt x="444259" y="4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6B282A2D-4155-AC73-C252-62887F42BA92}"/>
              </a:ext>
            </a:extLst>
          </p:cNvPr>
          <p:cNvSpPr/>
          <p:nvPr/>
        </p:nvSpPr>
        <p:spPr>
          <a:xfrm>
            <a:off x="2563433" y="4733493"/>
            <a:ext cx="246417" cy="1805655"/>
          </a:xfrm>
          <a:custGeom>
            <a:avLst/>
            <a:gdLst>
              <a:gd name="connsiteX0" fmla="*/ 19511 w 246417"/>
              <a:gd name="connsiteY0" fmla="*/ 8189 h 1805655"/>
              <a:gd name="connsiteX1" fmla="*/ 236328 w 246417"/>
              <a:gd name="connsiteY1" fmla="*/ 1705014 h 1805655"/>
              <a:gd name="connsiteX2" fmla="*/ 189194 w 246417"/>
              <a:gd name="connsiteY2" fmla="*/ 1488198 h 1805655"/>
              <a:gd name="connsiteX3" fmla="*/ 658 w 246417"/>
              <a:gd name="connsiteY3" fmla="*/ 479530 h 1805655"/>
              <a:gd name="connsiteX4" fmla="*/ 123206 w 246417"/>
              <a:gd name="connsiteY4" fmla="*/ 1035711 h 1805655"/>
              <a:gd name="connsiteX5" fmla="*/ 19511 w 246417"/>
              <a:gd name="connsiteY5" fmla="*/ 8189 h 180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417" h="1805655">
                <a:moveTo>
                  <a:pt x="19511" y="8189"/>
                </a:moveTo>
                <a:cubicBezTo>
                  <a:pt x="38365" y="119740"/>
                  <a:pt x="208048" y="1458346"/>
                  <a:pt x="236328" y="1705014"/>
                </a:cubicBezTo>
                <a:cubicBezTo>
                  <a:pt x="264608" y="1951682"/>
                  <a:pt x="228472" y="1692445"/>
                  <a:pt x="189194" y="1488198"/>
                </a:cubicBezTo>
                <a:cubicBezTo>
                  <a:pt x="149916" y="1283951"/>
                  <a:pt x="11656" y="554945"/>
                  <a:pt x="658" y="479530"/>
                </a:cubicBezTo>
                <a:cubicBezTo>
                  <a:pt x="-10340" y="404116"/>
                  <a:pt x="120064" y="1111125"/>
                  <a:pt x="123206" y="1035711"/>
                </a:cubicBezTo>
                <a:cubicBezTo>
                  <a:pt x="126348" y="960297"/>
                  <a:pt x="657" y="-103362"/>
                  <a:pt x="19511" y="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C17D2CB4-7C98-9A71-B087-850A97F86177}"/>
              </a:ext>
            </a:extLst>
          </p:cNvPr>
          <p:cNvSpPr/>
          <p:nvPr/>
        </p:nvSpPr>
        <p:spPr>
          <a:xfrm>
            <a:off x="2542729" y="3318233"/>
            <a:ext cx="559204" cy="1706367"/>
          </a:xfrm>
          <a:custGeom>
            <a:avLst/>
            <a:gdLst>
              <a:gd name="connsiteX0" fmla="*/ 558690 w 559204"/>
              <a:gd name="connsiteY0" fmla="*/ 2 h 1706367"/>
              <a:gd name="connsiteX1" fmla="*/ 313593 w 559204"/>
              <a:gd name="connsiteY1" fmla="*/ 820134 h 1706367"/>
              <a:gd name="connsiteX2" fmla="*/ 341873 w 559204"/>
              <a:gd name="connsiteY2" fmla="*/ 678732 h 1706367"/>
              <a:gd name="connsiteX3" fmla="*/ 40215 w 559204"/>
              <a:gd name="connsiteY3" fmla="*/ 1282047 h 1706367"/>
              <a:gd name="connsiteX4" fmla="*/ 21362 w 559204"/>
              <a:gd name="connsiteY4" fmla="*/ 1385742 h 1706367"/>
              <a:gd name="connsiteX5" fmla="*/ 49642 w 559204"/>
              <a:gd name="connsiteY5" fmla="*/ 1706254 h 1706367"/>
              <a:gd name="connsiteX6" fmla="*/ 11935 w 559204"/>
              <a:gd name="connsiteY6" fmla="*/ 1348035 h 1706367"/>
              <a:gd name="connsiteX7" fmla="*/ 294739 w 559204"/>
              <a:gd name="connsiteY7" fmla="*/ 537330 h 1706367"/>
              <a:gd name="connsiteX8" fmla="*/ 238178 w 559204"/>
              <a:gd name="connsiteY8" fmla="*/ 829561 h 1706367"/>
              <a:gd name="connsiteX9" fmla="*/ 558690 w 559204"/>
              <a:gd name="connsiteY9" fmla="*/ 2 h 170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204" h="1706367">
                <a:moveTo>
                  <a:pt x="558690" y="2"/>
                </a:moveTo>
                <a:cubicBezTo>
                  <a:pt x="571259" y="-1569"/>
                  <a:pt x="349729" y="707012"/>
                  <a:pt x="313593" y="820134"/>
                </a:cubicBezTo>
                <a:cubicBezTo>
                  <a:pt x="277457" y="933256"/>
                  <a:pt x="387436" y="601747"/>
                  <a:pt x="341873" y="678732"/>
                </a:cubicBezTo>
                <a:cubicBezTo>
                  <a:pt x="296310" y="755718"/>
                  <a:pt x="93633" y="1164212"/>
                  <a:pt x="40215" y="1282047"/>
                </a:cubicBezTo>
                <a:cubicBezTo>
                  <a:pt x="-13203" y="1399882"/>
                  <a:pt x="19791" y="1315041"/>
                  <a:pt x="21362" y="1385742"/>
                </a:cubicBezTo>
                <a:cubicBezTo>
                  <a:pt x="22933" y="1456443"/>
                  <a:pt x="51213" y="1712539"/>
                  <a:pt x="49642" y="1706254"/>
                </a:cubicBezTo>
                <a:cubicBezTo>
                  <a:pt x="48071" y="1699970"/>
                  <a:pt x="-28915" y="1542856"/>
                  <a:pt x="11935" y="1348035"/>
                </a:cubicBezTo>
                <a:cubicBezTo>
                  <a:pt x="52784" y="1153214"/>
                  <a:pt x="257032" y="623742"/>
                  <a:pt x="294739" y="537330"/>
                </a:cubicBezTo>
                <a:cubicBezTo>
                  <a:pt x="332446" y="450918"/>
                  <a:pt x="191044" y="917544"/>
                  <a:pt x="238178" y="829561"/>
                </a:cubicBezTo>
                <a:cubicBezTo>
                  <a:pt x="285312" y="741578"/>
                  <a:pt x="546121" y="1573"/>
                  <a:pt x="55869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B6E066A7-2920-C50F-F61D-73FE884D1020}"/>
              </a:ext>
            </a:extLst>
          </p:cNvPr>
          <p:cNvSpPr/>
          <p:nvPr/>
        </p:nvSpPr>
        <p:spPr>
          <a:xfrm>
            <a:off x="2418391" y="2615809"/>
            <a:ext cx="1305995" cy="1196125"/>
          </a:xfrm>
          <a:custGeom>
            <a:avLst/>
            <a:gdLst>
              <a:gd name="connsiteX0" fmla="*/ 1305197 w 1305995"/>
              <a:gd name="connsiteY0" fmla="*/ 4843 h 1196125"/>
              <a:gd name="connsiteX1" fmla="*/ 466211 w 1305995"/>
              <a:gd name="connsiteY1" fmla="*/ 532744 h 1196125"/>
              <a:gd name="connsiteX2" fmla="*/ 23151 w 1305995"/>
              <a:gd name="connsiteY2" fmla="*/ 1183193 h 1196125"/>
              <a:gd name="connsiteX3" fmla="*/ 126846 w 1305995"/>
              <a:gd name="connsiteY3" fmla="*/ 919243 h 1196125"/>
              <a:gd name="connsiteX4" fmla="*/ 673601 w 1305995"/>
              <a:gd name="connsiteY4" fmla="*/ 353634 h 1196125"/>
              <a:gd name="connsiteX5" fmla="*/ 862137 w 1305995"/>
              <a:gd name="connsiteY5" fmla="*/ 136818 h 1196125"/>
              <a:gd name="connsiteX6" fmla="*/ 588760 w 1305995"/>
              <a:gd name="connsiteY6" fmla="*/ 334781 h 1196125"/>
              <a:gd name="connsiteX7" fmla="*/ 975258 w 1305995"/>
              <a:gd name="connsiteY7" fmla="*/ 89684 h 1196125"/>
              <a:gd name="connsiteX8" fmla="*/ 626467 w 1305995"/>
              <a:gd name="connsiteY8" fmla="*/ 259366 h 1196125"/>
              <a:gd name="connsiteX9" fmla="*/ 1305197 w 1305995"/>
              <a:gd name="connsiteY9" fmla="*/ 4843 h 11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5995" h="1196125">
                <a:moveTo>
                  <a:pt x="1305197" y="4843"/>
                </a:moveTo>
                <a:cubicBezTo>
                  <a:pt x="1278488" y="50406"/>
                  <a:pt x="679885" y="336352"/>
                  <a:pt x="466211" y="532744"/>
                </a:cubicBezTo>
                <a:cubicBezTo>
                  <a:pt x="252537" y="729136"/>
                  <a:pt x="79712" y="1118777"/>
                  <a:pt x="23151" y="1183193"/>
                </a:cubicBezTo>
                <a:cubicBezTo>
                  <a:pt x="-33410" y="1247609"/>
                  <a:pt x="18438" y="1057503"/>
                  <a:pt x="126846" y="919243"/>
                </a:cubicBezTo>
                <a:cubicBezTo>
                  <a:pt x="235254" y="780983"/>
                  <a:pt x="551053" y="484038"/>
                  <a:pt x="673601" y="353634"/>
                </a:cubicBezTo>
                <a:cubicBezTo>
                  <a:pt x="796149" y="223230"/>
                  <a:pt x="876277" y="139960"/>
                  <a:pt x="862137" y="136818"/>
                </a:cubicBezTo>
                <a:cubicBezTo>
                  <a:pt x="847997" y="133676"/>
                  <a:pt x="569907" y="342637"/>
                  <a:pt x="588760" y="334781"/>
                </a:cubicBezTo>
                <a:cubicBezTo>
                  <a:pt x="607613" y="326925"/>
                  <a:pt x="968974" y="102253"/>
                  <a:pt x="975258" y="89684"/>
                </a:cubicBezTo>
                <a:cubicBezTo>
                  <a:pt x="981542" y="77115"/>
                  <a:pt x="573048" y="268793"/>
                  <a:pt x="626467" y="259366"/>
                </a:cubicBezTo>
                <a:cubicBezTo>
                  <a:pt x="679886" y="249939"/>
                  <a:pt x="1331906" y="-40720"/>
                  <a:pt x="1305197" y="4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15B19478-FA3B-10DF-78AC-3BCD0678A883}"/>
              </a:ext>
            </a:extLst>
          </p:cNvPr>
          <p:cNvSpPr/>
          <p:nvPr/>
        </p:nvSpPr>
        <p:spPr>
          <a:xfrm>
            <a:off x="5244232" y="3336966"/>
            <a:ext cx="631979" cy="1519024"/>
          </a:xfrm>
          <a:custGeom>
            <a:avLst/>
            <a:gdLst>
              <a:gd name="connsiteX0" fmla="*/ 53632 w 631979"/>
              <a:gd name="connsiteY0" fmla="*/ 123 h 1519024"/>
              <a:gd name="connsiteX1" fmla="*/ 232741 w 631979"/>
              <a:gd name="connsiteY1" fmla="*/ 773121 h 1519024"/>
              <a:gd name="connsiteX2" fmla="*/ 609813 w 631979"/>
              <a:gd name="connsiteY2" fmla="*/ 1489558 h 1519024"/>
              <a:gd name="connsiteX3" fmla="*/ 524972 w 631979"/>
              <a:gd name="connsiteY3" fmla="*/ 1310448 h 1519024"/>
              <a:gd name="connsiteX4" fmla="*/ 6498 w 631979"/>
              <a:gd name="connsiteY4" fmla="*/ 659999 h 1519024"/>
              <a:gd name="connsiteX5" fmla="*/ 223314 w 631979"/>
              <a:gd name="connsiteY5" fmla="*/ 829681 h 1519024"/>
              <a:gd name="connsiteX6" fmla="*/ 53632 w 631979"/>
              <a:gd name="connsiteY6" fmla="*/ 123 h 15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979" h="1519024">
                <a:moveTo>
                  <a:pt x="53632" y="123"/>
                </a:moveTo>
                <a:cubicBezTo>
                  <a:pt x="55203" y="-9304"/>
                  <a:pt x="140044" y="524882"/>
                  <a:pt x="232741" y="773121"/>
                </a:cubicBezTo>
                <a:cubicBezTo>
                  <a:pt x="325438" y="1021360"/>
                  <a:pt x="561108" y="1400004"/>
                  <a:pt x="609813" y="1489558"/>
                </a:cubicBezTo>
                <a:cubicBezTo>
                  <a:pt x="658518" y="1579113"/>
                  <a:pt x="625524" y="1448708"/>
                  <a:pt x="524972" y="1310448"/>
                </a:cubicBezTo>
                <a:cubicBezTo>
                  <a:pt x="424420" y="1172188"/>
                  <a:pt x="56774" y="740127"/>
                  <a:pt x="6498" y="659999"/>
                </a:cubicBezTo>
                <a:cubicBezTo>
                  <a:pt x="-43778" y="579871"/>
                  <a:pt x="213887" y="941231"/>
                  <a:pt x="223314" y="829681"/>
                </a:cubicBezTo>
                <a:cubicBezTo>
                  <a:pt x="232741" y="718131"/>
                  <a:pt x="52061" y="9550"/>
                  <a:pt x="5363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B92C4E4B-F797-3907-3B8B-D322DA23FBDD}"/>
              </a:ext>
            </a:extLst>
          </p:cNvPr>
          <p:cNvSpPr/>
          <p:nvPr/>
        </p:nvSpPr>
        <p:spPr>
          <a:xfrm>
            <a:off x="5150608" y="2498475"/>
            <a:ext cx="1302195" cy="2635609"/>
          </a:xfrm>
          <a:custGeom>
            <a:avLst/>
            <a:gdLst>
              <a:gd name="connsiteX0" fmla="*/ 34134 w 1302195"/>
              <a:gd name="connsiteY0" fmla="*/ 93896 h 2635609"/>
              <a:gd name="connsiteX1" fmla="*/ 90695 w 1302195"/>
              <a:gd name="connsiteY1" fmla="*/ 122177 h 2635609"/>
              <a:gd name="connsiteX2" fmla="*/ 731718 w 1302195"/>
              <a:gd name="connsiteY2" fmla="*/ 1272247 h 2635609"/>
              <a:gd name="connsiteX3" fmla="*/ 712864 w 1302195"/>
              <a:gd name="connsiteY3" fmla="*/ 1102564 h 2635609"/>
              <a:gd name="connsiteX4" fmla="*/ 1297326 w 1302195"/>
              <a:gd name="connsiteY4" fmla="*/ 2601426 h 2635609"/>
              <a:gd name="connsiteX5" fmla="*/ 948534 w 1302195"/>
              <a:gd name="connsiteY5" fmla="*/ 2007537 h 2635609"/>
              <a:gd name="connsiteX6" fmla="*/ 203817 w 1302195"/>
              <a:gd name="connsiteY6" fmla="*/ 386127 h 2635609"/>
              <a:gd name="connsiteX7" fmla="*/ 373499 w 1302195"/>
              <a:gd name="connsiteY7" fmla="*/ 659504 h 2635609"/>
              <a:gd name="connsiteX8" fmla="*/ 34134 w 1302195"/>
              <a:gd name="connsiteY8" fmla="*/ 93896 h 263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195" h="2635609">
                <a:moveTo>
                  <a:pt x="34134" y="93896"/>
                </a:moveTo>
                <a:cubicBezTo>
                  <a:pt x="-13000" y="4342"/>
                  <a:pt x="-25569" y="-74215"/>
                  <a:pt x="90695" y="122177"/>
                </a:cubicBezTo>
                <a:cubicBezTo>
                  <a:pt x="206959" y="318569"/>
                  <a:pt x="628023" y="1108849"/>
                  <a:pt x="731718" y="1272247"/>
                </a:cubicBezTo>
                <a:cubicBezTo>
                  <a:pt x="835413" y="1435645"/>
                  <a:pt x="618596" y="881034"/>
                  <a:pt x="712864" y="1102564"/>
                </a:cubicBezTo>
                <a:cubicBezTo>
                  <a:pt x="807132" y="1324094"/>
                  <a:pt x="1258048" y="2450597"/>
                  <a:pt x="1297326" y="2601426"/>
                </a:cubicBezTo>
                <a:cubicBezTo>
                  <a:pt x="1336604" y="2752255"/>
                  <a:pt x="1130785" y="2376753"/>
                  <a:pt x="948534" y="2007537"/>
                </a:cubicBezTo>
                <a:cubicBezTo>
                  <a:pt x="766283" y="1638321"/>
                  <a:pt x="299656" y="610799"/>
                  <a:pt x="203817" y="386127"/>
                </a:cubicBezTo>
                <a:cubicBezTo>
                  <a:pt x="107978" y="161455"/>
                  <a:pt x="397066" y="711351"/>
                  <a:pt x="373499" y="659504"/>
                </a:cubicBezTo>
                <a:cubicBezTo>
                  <a:pt x="349932" y="607657"/>
                  <a:pt x="81268" y="183450"/>
                  <a:pt x="34134" y="93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D13388FE-B034-58BB-0AC5-E076AC409D84}"/>
              </a:ext>
            </a:extLst>
          </p:cNvPr>
          <p:cNvSpPr/>
          <p:nvPr/>
        </p:nvSpPr>
        <p:spPr>
          <a:xfrm>
            <a:off x="2534335" y="2631057"/>
            <a:ext cx="1855392" cy="3510783"/>
          </a:xfrm>
          <a:custGeom>
            <a:avLst/>
            <a:gdLst>
              <a:gd name="connsiteX0" fmla="*/ 1490910 w 1855392"/>
              <a:gd name="connsiteY0" fmla="*/ 470362 h 3510783"/>
              <a:gd name="connsiteX1" fmla="*/ 793327 w 1855392"/>
              <a:gd name="connsiteY1" fmla="*/ 1318774 h 3510783"/>
              <a:gd name="connsiteX2" fmla="*/ 529376 w 1855392"/>
              <a:gd name="connsiteY2" fmla="*/ 1931516 h 3510783"/>
              <a:gd name="connsiteX3" fmla="*/ 595364 w 1855392"/>
              <a:gd name="connsiteY3" fmla="*/ 1629858 h 3510783"/>
              <a:gd name="connsiteX4" fmla="*/ 519950 w 1855392"/>
              <a:gd name="connsiteY4" fmla="*/ 2270881 h 3510783"/>
              <a:gd name="connsiteX5" fmla="*/ 378547 w 1855392"/>
              <a:gd name="connsiteY5" fmla="*/ 2921331 h 3510783"/>
              <a:gd name="connsiteX6" fmla="*/ 416255 w 1855392"/>
              <a:gd name="connsiteY6" fmla="*/ 2563112 h 3510783"/>
              <a:gd name="connsiteX7" fmla="*/ 274853 w 1855392"/>
              <a:gd name="connsiteY7" fmla="*/ 2949611 h 3510783"/>
              <a:gd name="connsiteX8" fmla="*/ 208865 w 1855392"/>
              <a:gd name="connsiteY8" fmla="*/ 3505792 h 3510783"/>
              <a:gd name="connsiteX9" fmla="*/ 161731 w 1855392"/>
              <a:gd name="connsiteY9" fmla="*/ 3138147 h 3510783"/>
              <a:gd name="connsiteX10" fmla="*/ 48609 w 1855392"/>
              <a:gd name="connsiteY10" fmla="*/ 1808968 h 3510783"/>
              <a:gd name="connsiteX11" fmla="*/ 10902 w 1855392"/>
              <a:gd name="connsiteY11" fmla="*/ 2270881 h 3510783"/>
              <a:gd name="connsiteX12" fmla="*/ 237145 w 1855392"/>
              <a:gd name="connsiteY12" fmla="*/ 762592 h 3510783"/>
              <a:gd name="connsiteX13" fmla="*/ 199438 w 1855392"/>
              <a:gd name="connsiteY13" fmla="*/ 1526164 h 3510783"/>
              <a:gd name="connsiteX14" fmla="*/ 331413 w 1855392"/>
              <a:gd name="connsiteY14" fmla="*/ 630617 h 3510783"/>
              <a:gd name="connsiteX15" fmla="*/ 199438 w 1855392"/>
              <a:gd name="connsiteY15" fmla="*/ 941702 h 3510783"/>
              <a:gd name="connsiteX16" fmla="*/ 1085558 w 1855392"/>
              <a:gd name="connsiteY16" fmla="*/ 244118 h 3510783"/>
              <a:gd name="connsiteX17" fmla="*/ 567084 w 1855392"/>
              <a:gd name="connsiteY17" fmla="*/ 602337 h 3510783"/>
              <a:gd name="connsiteX18" fmla="*/ 1811422 w 1855392"/>
              <a:gd name="connsiteY18" fmla="*/ 17875 h 3510783"/>
              <a:gd name="connsiteX19" fmla="*/ 1500337 w 1855392"/>
              <a:gd name="connsiteY19" fmla="*/ 206411 h 3510783"/>
              <a:gd name="connsiteX20" fmla="*/ 774473 w 1855392"/>
              <a:gd name="connsiteY20" fmla="*/ 772019 h 3510783"/>
              <a:gd name="connsiteX21" fmla="*/ 1490910 w 1855392"/>
              <a:gd name="connsiteY21" fmla="*/ 470362 h 351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55392" h="3510783">
                <a:moveTo>
                  <a:pt x="1490910" y="470362"/>
                </a:moveTo>
                <a:cubicBezTo>
                  <a:pt x="1494052" y="561488"/>
                  <a:pt x="953583" y="1075248"/>
                  <a:pt x="793327" y="1318774"/>
                </a:cubicBezTo>
                <a:cubicBezTo>
                  <a:pt x="633071" y="1562300"/>
                  <a:pt x="562370" y="1879669"/>
                  <a:pt x="529376" y="1931516"/>
                </a:cubicBezTo>
                <a:cubicBezTo>
                  <a:pt x="496382" y="1983363"/>
                  <a:pt x="596935" y="1573297"/>
                  <a:pt x="595364" y="1629858"/>
                </a:cubicBezTo>
                <a:cubicBezTo>
                  <a:pt x="593793" y="1686419"/>
                  <a:pt x="556086" y="2055636"/>
                  <a:pt x="519950" y="2270881"/>
                </a:cubicBezTo>
                <a:cubicBezTo>
                  <a:pt x="483814" y="2486126"/>
                  <a:pt x="395829" y="2872626"/>
                  <a:pt x="378547" y="2921331"/>
                </a:cubicBezTo>
                <a:cubicBezTo>
                  <a:pt x="361265" y="2970036"/>
                  <a:pt x="433537" y="2558399"/>
                  <a:pt x="416255" y="2563112"/>
                </a:cubicBezTo>
                <a:cubicBezTo>
                  <a:pt x="398973" y="2567825"/>
                  <a:pt x="309418" y="2792498"/>
                  <a:pt x="274853" y="2949611"/>
                </a:cubicBezTo>
                <a:cubicBezTo>
                  <a:pt x="240288" y="3106724"/>
                  <a:pt x="227719" y="3474369"/>
                  <a:pt x="208865" y="3505792"/>
                </a:cubicBezTo>
                <a:cubicBezTo>
                  <a:pt x="190011" y="3537215"/>
                  <a:pt x="188440" y="3420951"/>
                  <a:pt x="161731" y="3138147"/>
                </a:cubicBezTo>
                <a:cubicBezTo>
                  <a:pt x="135022" y="2855343"/>
                  <a:pt x="73747" y="1953512"/>
                  <a:pt x="48609" y="1808968"/>
                </a:cubicBezTo>
                <a:cubicBezTo>
                  <a:pt x="23471" y="1664424"/>
                  <a:pt x="-20521" y="2445277"/>
                  <a:pt x="10902" y="2270881"/>
                </a:cubicBezTo>
                <a:cubicBezTo>
                  <a:pt x="42325" y="2096485"/>
                  <a:pt x="205722" y="886711"/>
                  <a:pt x="237145" y="762592"/>
                </a:cubicBezTo>
                <a:cubicBezTo>
                  <a:pt x="268568" y="638473"/>
                  <a:pt x="183727" y="1548160"/>
                  <a:pt x="199438" y="1526164"/>
                </a:cubicBezTo>
                <a:cubicBezTo>
                  <a:pt x="215149" y="1504168"/>
                  <a:pt x="331413" y="728027"/>
                  <a:pt x="331413" y="630617"/>
                </a:cubicBezTo>
                <a:cubicBezTo>
                  <a:pt x="331413" y="533207"/>
                  <a:pt x="73747" y="1006118"/>
                  <a:pt x="199438" y="941702"/>
                </a:cubicBezTo>
                <a:cubicBezTo>
                  <a:pt x="325129" y="877286"/>
                  <a:pt x="1024284" y="300679"/>
                  <a:pt x="1085558" y="244118"/>
                </a:cubicBezTo>
                <a:cubicBezTo>
                  <a:pt x="1146832" y="187557"/>
                  <a:pt x="446107" y="640044"/>
                  <a:pt x="567084" y="602337"/>
                </a:cubicBezTo>
                <a:cubicBezTo>
                  <a:pt x="688061" y="564630"/>
                  <a:pt x="1655880" y="83863"/>
                  <a:pt x="1811422" y="17875"/>
                </a:cubicBezTo>
                <a:cubicBezTo>
                  <a:pt x="1966964" y="-48113"/>
                  <a:pt x="1673162" y="80720"/>
                  <a:pt x="1500337" y="206411"/>
                </a:cubicBezTo>
                <a:cubicBezTo>
                  <a:pt x="1327512" y="332102"/>
                  <a:pt x="772902" y="728027"/>
                  <a:pt x="774473" y="772019"/>
                </a:cubicBezTo>
                <a:cubicBezTo>
                  <a:pt x="776044" y="816011"/>
                  <a:pt x="1487768" y="379236"/>
                  <a:pt x="1490910" y="47036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4A64C2E3-A96F-03B1-1889-8351870A35D1}"/>
              </a:ext>
            </a:extLst>
          </p:cNvPr>
          <p:cNvSpPr/>
          <p:nvPr/>
        </p:nvSpPr>
        <p:spPr>
          <a:xfrm>
            <a:off x="1931078" y="2283484"/>
            <a:ext cx="2363413" cy="4438070"/>
          </a:xfrm>
          <a:custGeom>
            <a:avLst/>
            <a:gdLst>
              <a:gd name="connsiteX0" fmla="*/ 934670 w 2363413"/>
              <a:gd name="connsiteY0" fmla="*/ 4400120 h 4438070"/>
              <a:gd name="connsiteX1" fmla="*/ 849829 w 2363413"/>
              <a:gd name="connsiteY1" fmla="*/ 2769283 h 4438070"/>
              <a:gd name="connsiteX2" fmla="*/ 755561 w 2363413"/>
              <a:gd name="connsiteY2" fmla="*/ 3014380 h 4438070"/>
              <a:gd name="connsiteX3" fmla="*/ 1349450 w 2363413"/>
              <a:gd name="connsiteY3" fmla="*/ 1355262 h 4438070"/>
              <a:gd name="connsiteX4" fmla="*/ 1085499 w 2363413"/>
              <a:gd name="connsiteY4" fmla="*/ 1656920 h 4438070"/>
              <a:gd name="connsiteX5" fmla="*/ 2075314 w 2363413"/>
              <a:gd name="connsiteY5" fmla="*/ 450289 h 4438070"/>
              <a:gd name="connsiteX6" fmla="*/ 1707668 w 2363413"/>
              <a:gd name="connsiteY6" fmla="*/ 667106 h 4438070"/>
              <a:gd name="connsiteX7" fmla="*/ 2358118 w 2363413"/>
              <a:gd name="connsiteY7" fmla="*/ 26083 h 4438070"/>
              <a:gd name="connsiteX8" fmla="*/ 1924485 w 2363413"/>
              <a:gd name="connsiteY8" fmla="*/ 158058 h 4438070"/>
              <a:gd name="connsiteX9" fmla="*/ 435050 w 2363413"/>
              <a:gd name="connsiteY9" fmla="*/ 469143 h 4438070"/>
              <a:gd name="connsiteX10" fmla="*/ 1537986 w 2363413"/>
              <a:gd name="connsiteY10" fmla="*/ 280607 h 4438070"/>
              <a:gd name="connsiteX11" fmla="*/ 199380 w 2363413"/>
              <a:gd name="connsiteY11" fmla="*/ 902776 h 4438070"/>
              <a:gd name="connsiteX12" fmla="*/ 934670 w 2363413"/>
              <a:gd name="connsiteY12" fmla="*/ 770801 h 4438070"/>
              <a:gd name="connsiteX13" fmla="*/ 303075 w 2363413"/>
              <a:gd name="connsiteY13" fmla="*/ 1600359 h 4438070"/>
              <a:gd name="connsiteX14" fmla="*/ 123965 w 2363413"/>
              <a:gd name="connsiteY14" fmla="*/ 2392211 h 4438070"/>
              <a:gd name="connsiteX15" fmla="*/ 406769 w 2363413"/>
              <a:gd name="connsiteY15" fmla="*/ 1873737 h 4438070"/>
              <a:gd name="connsiteX16" fmla="*/ 1417 w 2363413"/>
              <a:gd name="connsiteY16" fmla="*/ 2693869 h 4438070"/>
              <a:gd name="connsiteX17" fmla="*/ 274794 w 2363413"/>
              <a:gd name="connsiteY17" fmla="*/ 3928780 h 4438070"/>
              <a:gd name="connsiteX18" fmla="*/ 331355 w 2363413"/>
              <a:gd name="connsiteY18" fmla="*/ 3570561 h 4438070"/>
              <a:gd name="connsiteX19" fmla="*/ 293648 w 2363413"/>
              <a:gd name="connsiteY19" fmla="*/ 3994768 h 4438070"/>
              <a:gd name="connsiteX20" fmla="*/ 180526 w 2363413"/>
              <a:gd name="connsiteY20" fmla="*/ 3061514 h 4438070"/>
              <a:gd name="connsiteX21" fmla="*/ 293648 w 2363413"/>
              <a:gd name="connsiteY21" fmla="*/ 3589415 h 4438070"/>
              <a:gd name="connsiteX22" fmla="*/ 491611 w 2363413"/>
              <a:gd name="connsiteY22" fmla="*/ 2957819 h 4438070"/>
              <a:gd name="connsiteX23" fmla="*/ 755561 w 2363413"/>
              <a:gd name="connsiteY23" fmla="*/ 3796805 h 4438070"/>
              <a:gd name="connsiteX24" fmla="*/ 708427 w 2363413"/>
              <a:gd name="connsiteY24" fmla="*/ 3438586 h 4438070"/>
              <a:gd name="connsiteX25" fmla="*/ 746134 w 2363413"/>
              <a:gd name="connsiteY25" fmla="*/ 4437827 h 4438070"/>
              <a:gd name="connsiteX26" fmla="*/ 783842 w 2363413"/>
              <a:gd name="connsiteY26" fmla="*/ 3334891 h 4438070"/>
              <a:gd name="connsiteX27" fmla="*/ 1028938 w 2363413"/>
              <a:gd name="connsiteY27" fmla="*/ 2241382 h 4438070"/>
              <a:gd name="connsiteX28" fmla="*/ 1660534 w 2363413"/>
              <a:gd name="connsiteY28" fmla="*/ 1025324 h 4438070"/>
              <a:gd name="connsiteX29" fmla="*/ 1453145 w 2363413"/>
              <a:gd name="connsiteY29" fmla="*/ 1232714 h 4438070"/>
              <a:gd name="connsiteX30" fmla="*/ 934670 w 2363413"/>
              <a:gd name="connsiteY30" fmla="*/ 4400120 h 44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63413" h="4438070">
                <a:moveTo>
                  <a:pt x="934670" y="4400120"/>
                </a:moveTo>
                <a:cubicBezTo>
                  <a:pt x="834117" y="4656215"/>
                  <a:pt x="879680" y="3000240"/>
                  <a:pt x="849829" y="2769283"/>
                </a:cubicBezTo>
                <a:cubicBezTo>
                  <a:pt x="819978" y="2538326"/>
                  <a:pt x="672291" y="3250050"/>
                  <a:pt x="755561" y="3014380"/>
                </a:cubicBezTo>
                <a:cubicBezTo>
                  <a:pt x="838831" y="2778710"/>
                  <a:pt x="1294460" y="1581505"/>
                  <a:pt x="1349450" y="1355262"/>
                </a:cubicBezTo>
                <a:cubicBezTo>
                  <a:pt x="1404440" y="1129019"/>
                  <a:pt x="964522" y="1807749"/>
                  <a:pt x="1085499" y="1656920"/>
                </a:cubicBezTo>
                <a:cubicBezTo>
                  <a:pt x="1206476" y="1506091"/>
                  <a:pt x="1971619" y="615258"/>
                  <a:pt x="2075314" y="450289"/>
                </a:cubicBezTo>
                <a:cubicBezTo>
                  <a:pt x="2179009" y="285320"/>
                  <a:pt x="1660534" y="737807"/>
                  <a:pt x="1707668" y="667106"/>
                </a:cubicBezTo>
                <a:cubicBezTo>
                  <a:pt x="1754802" y="596405"/>
                  <a:pt x="2321982" y="110924"/>
                  <a:pt x="2358118" y="26083"/>
                </a:cubicBezTo>
                <a:cubicBezTo>
                  <a:pt x="2394254" y="-58758"/>
                  <a:pt x="2244996" y="84215"/>
                  <a:pt x="1924485" y="158058"/>
                </a:cubicBezTo>
                <a:cubicBezTo>
                  <a:pt x="1603974" y="231901"/>
                  <a:pt x="499467" y="448718"/>
                  <a:pt x="435050" y="469143"/>
                </a:cubicBezTo>
                <a:cubicBezTo>
                  <a:pt x="370633" y="489568"/>
                  <a:pt x="1577264" y="208335"/>
                  <a:pt x="1537986" y="280607"/>
                </a:cubicBezTo>
                <a:cubicBezTo>
                  <a:pt x="1498708" y="352879"/>
                  <a:pt x="299933" y="821077"/>
                  <a:pt x="199380" y="902776"/>
                </a:cubicBezTo>
                <a:cubicBezTo>
                  <a:pt x="98827" y="984475"/>
                  <a:pt x="917388" y="654537"/>
                  <a:pt x="934670" y="770801"/>
                </a:cubicBezTo>
                <a:cubicBezTo>
                  <a:pt x="951952" y="887065"/>
                  <a:pt x="438192" y="1330124"/>
                  <a:pt x="303075" y="1600359"/>
                </a:cubicBezTo>
                <a:cubicBezTo>
                  <a:pt x="167957" y="1870594"/>
                  <a:pt x="106683" y="2346648"/>
                  <a:pt x="123965" y="2392211"/>
                </a:cubicBezTo>
                <a:cubicBezTo>
                  <a:pt x="141247" y="2437774"/>
                  <a:pt x="427194" y="1823461"/>
                  <a:pt x="406769" y="1873737"/>
                </a:cubicBezTo>
                <a:cubicBezTo>
                  <a:pt x="386344" y="1924013"/>
                  <a:pt x="23413" y="2351362"/>
                  <a:pt x="1417" y="2693869"/>
                </a:cubicBezTo>
                <a:cubicBezTo>
                  <a:pt x="-20579" y="3036376"/>
                  <a:pt x="219804" y="3782665"/>
                  <a:pt x="274794" y="3928780"/>
                </a:cubicBezTo>
                <a:cubicBezTo>
                  <a:pt x="329784" y="4074895"/>
                  <a:pt x="328213" y="3559563"/>
                  <a:pt x="331355" y="3570561"/>
                </a:cubicBezTo>
                <a:cubicBezTo>
                  <a:pt x="334497" y="3581559"/>
                  <a:pt x="318786" y="4079609"/>
                  <a:pt x="293648" y="3994768"/>
                </a:cubicBezTo>
                <a:cubicBezTo>
                  <a:pt x="268510" y="3909927"/>
                  <a:pt x="180526" y="3129073"/>
                  <a:pt x="180526" y="3061514"/>
                </a:cubicBezTo>
                <a:cubicBezTo>
                  <a:pt x="180526" y="2993955"/>
                  <a:pt x="241801" y="3606697"/>
                  <a:pt x="293648" y="3589415"/>
                </a:cubicBezTo>
                <a:cubicBezTo>
                  <a:pt x="345495" y="3572133"/>
                  <a:pt x="414626" y="2923254"/>
                  <a:pt x="491611" y="2957819"/>
                </a:cubicBezTo>
                <a:cubicBezTo>
                  <a:pt x="568596" y="2992384"/>
                  <a:pt x="719425" y="3716677"/>
                  <a:pt x="755561" y="3796805"/>
                </a:cubicBezTo>
                <a:cubicBezTo>
                  <a:pt x="791697" y="3876933"/>
                  <a:pt x="709998" y="3331749"/>
                  <a:pt x="708427" y="3438586"/>
                </a:cubicBezTo>
                <a:cubicBezTo>
                  <a:pt x="706856" y="3545423"/>
                  <a:pt x="733565" y="4455109"/>
                  <a:pt x="746134" y="4437827"/>
                </a:cubicBezTo>
                <a:cubicBezTo>
                  <a:pt x="758703" y="4420545"/>
                  <a:pt x="736708" y="3700965"/>
                  <a:pt x="783842" y="3334891"/>
                </a:cubicBezTo>
                <a:cubicBezTo>
                  <a:pt x="830976" y="2968817"/>
                  <a:pt x="882823" y="2626310"/>
                  <a:pt x="1028938" y="2241382"/>
                </a:cubicBezTo>
                <a:cubicBezTo>
                  <a:pt x="1175053" y="1856454"/>
                  <a:pt x="1589833" y="1193435"/>
                  <a:pt x="1660534" y="1025324"/>
                </a:cubicBezTo>
                <a:cubicBezTo>
                  <a:pt x="1731235" y="857213"/>
                  <a:pt x="1569409" y="676533"/>
                  <a:pt x="1453145" y="1232714"/>
                </a:cubicBezTo>
                <a:cubicBezTo>
                  <a:pt x="1336881" y="1788895"/>
                  <a:pt x="1035223" y="4144025"/>
                  <a:pt x="934670" y="440012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F239ECBC-3744-E470-9DF2-E80BB7BD1CF7}"/>
              </a:ext>
            </a:extLst>
          </p:cNvPr>
          <p:cNvSpPr/>
          <p:nvPr/>
        </p:nvSpPr>
        <p:spPr>
          <a:xfrm>
            <a:off x="3761011" y="2595702"/>
            <a:ext cx="974290" cy="2788944"/>
          </a:xfrm>
          <a:custGeom>
            <a:avLst/>
            <a:gdLst>
              <a:gd name="connsiteX0" fmla="*/ 284 w 974290"/>
              <a:gd name="connsiteY0" fmla="*/ 34376 h 2788944"/>
              <a:gd name="connsiteX1" fmla="*/ 528185 w 974290"/>
              <a:gd name="connsiteY1" fmla="*/ 2032859 h 2788944"/>
              <a:gd name="connsiteX2" fmla="*/ 490478 w 974290"/>
              <a:gd name="connsiteY2" fmla="*/ 1759482 h 2788944"/>
              <a:gd name="connsiteX3" fmla="*/ 716721 w 974290"/>
              <a:gd name="connsiteY3" fmla="*/ 2626747 h 2788944"/>
              <a:gd name="connsiteX4" fmla="*/ 697867 w 974290"/>
              <a:gd name="connsiteY4" fmla="*/ 2174261 h 2788944"/>
              <a:gd name="connsiteX5" fmla="*/ 961818 w 974290"/>
              <a:gd name="connsiteY5" fmla="*/ 2777576 h 2788944"/>
              <a:gd name="connsiteX6" fmla="*/ 876977 w 974290"/>
              <a:gd name="connsiteY6" fmla="*/ 2419358 h 2788944"/>
              <a:gd name="connsiteX7" fmla="*/ 405636 w 974290"/>
              <a:gd name="connsiteY7" fmla="*/ 731960 h 2788944"/>
              <a:gd name="connsiteX8" fmla="*/ 603599 w 974290"/>
              <a:gd name="connsiteY8" fmla="*/ 1203300 h 2788944"/>
              <a:gd name="connsiteX9" fmla="*/ 367929 w 974290"/>
              <a:gd name="connsiteY9" fmla="*/ 260620 h 2788944"/>
              <a:gd name="connsiteX10" fmla="*/ 452770 w 974290"/>
              <a:gd name="connsiteY10" fmla="*/ 731960 h 2788944"/>
              <a:gd name="connsiteX11" fmla="*/ 284 w 974290"/>
              <a:gd name="connsiteY11" fmla="*/ 34376 h 278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290" h="2788944">
                <a:moveTo>
                  <a:pt x="284" y="34376"/>
                </a:moveTo>
                <a:cubicBezTo>
                  <a:pt x="12853" y="251193"/>
                  <a:pt x="446486" y="1745341"/>
                  <a:pt x="528185" y="2032859"/>
                </a:cubicBezTo>
                <a:cubicBezTo>
                  <a:pt x="609884" y="2320377"/>
                  <a:pt x="459055" y="1660501"/>
                  <a:pt x="490478" y="1759482"/>
                </a:cubicBezTo>
                <a:cubicBezTo>
                  <a:pt x="521901" y="1858463"/>
                  <a:pt x="682156" y="2557617"/>
                  <a:pt x="716721" y="2626747"/>
                </a:cubicBezTo>
                <a:cubicBezTo>
                  <a:pt x="751286" y="2695877"/>
                  <a:pt x="657018" y="2149123"/>
                  <a:pt x="697867" y="2174261"/>
                </a:cubicBezTo>
                <a:cubicBezTo>
                  <a:pt x="738716" y="2199399"/>
                  <a:pt x="931966" y="2736727"/>
                  <a:pt x="961818" y="2777576"/>
                </a:cubicBezTo>
                <a:cubicBezTo>
                  <a:pt x="991670" y="2818425"/>
                  <a:pt x="969674" y="2760294"/>
                  <a:pt x="876977" y="2419358"/>
                </a:cubicBezTo>
                <a:cubicBezTo>
                  <a:pt x="784280" y="2078422"/>
                  <a:pt x="451199" y="934636"/>
                  <a:pt x="405636" y="731960"/>
                </a:cubicBezTo>
                <a:cubicBezTo>
                  <a:pt x="360073" y="529284"/>
                  <a:pt x="609883" y="1281857"/>
                  <a:pt x="603599" y="1203300"/>
                </a:cubicBezTo>
                <a:cubicBezTo>
                  <a:pt x="597315" y="1124743"/>
                  <a:pt x="393067" y="339177"/>
                  <a:pt x="367929" y="260620"/>
                </a:cubicBezTo>
                <a:cubicBezTo>
                  <a:pt x="342791" y="182063"/>
                  <a:pt x="509331" y="768096"/>
                  <a:pt x="452770" y="731960"/>
                </a:cubicBezTo>
                <a:cubicBezTo>
                  <a:pt x="396209" y="695824"/>
                  <a:pt x="-12285" y="-182441"/>
                  <a:pt x="284" y="3437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9EC1671D-774A-B256-B52A-604FF5E359D9}"/>
              </a:ext>
            </a:extLst>
          </p:cNvPr>
          <p:cNvSpPr/>
          <p:nvPr/>
        </p:nvSpPr>
        <p:spPr>
          <a:xfrm>
            <a:off x="3619893" y="2488676"/>
            <a:ext cx="2109726" cy="2806073"/>
          </a:xfrm>
          <a:custGeom>
            <a:avLst/>
            <a:gdLst>
              <a:gd name="connsiteX0" fmla="*/ 0 w 2109726"/>
              <a:gd name="connsiteY0" fmla="*/ 0 h 2806073"/>
              <a:gd name="connsiteX1" fmla="*/ 1074655 w 2109726"/>
              <a:gd name="connsiteY1" fmla="*/ 1244338 h 2806073"/>
              <a:gd name="connsiteX2" fmla="*/ 669303 w 2109726"/>
              <a:gd name="connsiteY2" fmla="*/ 848413 h 2806073"/>
              <a:gd name="connsiteX3" fmla="*/ 1536569 w 2109726"/>
              <a:gd name="connsiteY3" fmla="*/ 2111604 h 2806073"/>
              <a:gd name="connsiteX4" fmla="*/ 2083323 w 2109726"/>
              <a:gd name="connsiteY4" fmla="*/ 2780908 h 2806073"/>
              <a:gd name="connsiteX5" fmla="*/ 1941921 w 2109726"/>
              <a:gd name="connsiteY5" fmla="*/ 2582945 h 2806073"/>
              <a:gd name="connsiteX6" fmla="*/ 1677971 w 2109726"/>
              <a:gd name="connsiteY6" fmla="*/ 1819373 h 2806073"/>
              <a:gd name="connsiteX7" fmla="*/ 2102177 w 2109726"/>
              <a:gd name="connsiteY7" fmla="*/ 2545237 h 2806073"/>
              <a:gd name="connsiteX8" fmla="*/ 1244338 w 2109726"/>
              <a:gd name="connsiteY8" fmla="*/ 575035 h 2806073"/>
              <a:gd name="connsiteX9" fmla="*/ 669303 w 2109726"/>
              <a:gd name="connsiteY9" fmla="*/ 84842 h 2806073"/>
              <a:gd name="connsiteX10" fmla="*/ 329938 w 2109726"/>
              <a:gd name="connsiteY10" fmla="*/ 47134 h 2806073"/>
              <a:gd name="connsiteX11" fmla="*/ 1574276 w 2109726"/>
              <a:gd name="connsiteY11" fmla="*/ 113122 h 2806073"/>
              <a:gd name="connsiteX12" fmla="*/ 0 w 2109726"/>
              <a:gd name="connsiteY12" fmla="*/ 0 h 280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9726" h="2806073">
                <a:moveTo>
                  <a:pt x="0" y="0"/>
                </a:moveTo>
                <a:cubicBezTo>
                  <a:pt x="481552" y="551468"/>
                  <a:pt x="963105" y="1102936"/>
                  <a:pt x="1074655" y="1244338"/>
                </a:cubicBezTo>
                <a:cubicBezTo>
                  <a:pt x="1186206" y="1385740"/>
                  <a:pt x="592317" y="703869"/>
                  <a:pt x="669303" y="848413"/>
                </a:cubicBezTo>
                <a:cubicBezTo>
                  <a:pt x="746289" y="992957"/>
                  <a:pt x="1300899" y="1789521"/>
                  <a:pt x="1536569" y="2111604"/>
                </a:cubicBezTo>
                <a:cubicBezTo>
                  <a:pt x="1772239" y="2433687"/>
                  <a:pt x="2015764" y="2702351"/>
                  <a:pt x="2083323" y="2780908"/>
                </a:cubicBezTo>
                <a:cubicBezTo>
                  <a:pt x="2150882" y="2859465"/>
                  <a:pt x="2009480" y="2743201"/>
                  <a:pt x="1941921" y="2582945"/>
                </a:cubicBezTo>
                <a:cubicBezTo>
                  <a:pt x="1874362" y="2422689"/>
                  <a:pt x="1651262" y="1825658"/>
                  <a:pt x="1677971" y="1819373"/>
                </a:cubicBezTo>
                <a:cubicBezTo>
                  <a:pt x="1704680" y="1813088"/>
                  <a:pt x="2174449" y="2752627"/>
                  <a:pt x="2102177" y="2545237"/>
                </a:cubicBezTo>
                <a:cubicBezTo>
                  <a:pt x="2029905" y="2337847"/>
                  <a:pt x="1483150" y="985101"/>
                  <a:pt x="1244338" y="575035"/>
                </a:cubicBezTo>
                <a:cubicBezTo>
                  <a:pt x="1005526" y="164969"/>
                  <a:pt x="821703" y="172825"/>
                  <a:pt x="669303" y="84842"/>
                </a:cubicBezTo>
                <a:cubicBezTo>
                  <a:pt x="516903" y="-3141"/>
                  <a:pt x="179109" y="42421"/>
                  <a:pt x="329938" y="47134"/>
                </a:cubicBezTo>
                <a:cubicBezTo>
                  <a:pt x="480767" y="51847"/>
                  <a:pt x="1574276" y="113122"/>
                  <a:pt x="1574276" y="11312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EEA65FB0-2837-A175-6880-D34C6AB5A039}"/>
              </a:ext>
            </a:extLst>
          </p:cNvPr>
          <p:cNvSpPr/>
          <p:nvPr/>
        </p:nvSpPr>
        <p:spPr>
          <a:xfrm>
            <a:off x="3398335" y="2081558"/>
            <a:ext cx="3283844" cy="3966630"/>
          </a:xfrm>
          <a:custGeom>
            <a:avLst/>
            <a:gdLst>
              <a:gd name="connsiteX0" fmla="*/ 155570 w 3283844"/>
              <a:gd name="connsiteY0" fmla="*/ 491960 h 3966630"/>
              <a:gd name="connsiteX1" fmla="*/ 1183092 w 3283844"/>
              <a:gd name="connsiteY1" fmla="*/ 30046 h 3966630"/>
              <a:gd name="connsiteX2" fmla="*/ 1079397 w 3283844"/>
              <a:gd name="connsiteY2" fmla="*/ 114887 h 3966630"/>
              <a:gd name="connsiteX3" fmla="*/ 1805261 w 3283844"/>
              <a:gd name="connsiteY3" fmla="*/ 680496 h 3966630"/>
              <a:gd name="connsiteX4" fmla="*/ 1786407 w 3283844"/>
              <a:gd name="connsiteY4" fmla="*/ 727630 h 3966630"/>
              <a:gd name="connsiteX5" fmla="*/ 2804502 w 3283844"/>
              <a:gd name="connsiteY5" fmla="*/ 2716685 h 3966630"/>
              <a:gd name="connsiteX6" fmla="*/ 2898770 w 3283844"/>
              <a:gd name="connsiteY6" fmla="*/ 2547003 h 3966630"/>
              <a:gd name="connsiteX7" fmla="*/ 3228708 w 3283844"/>
              <a:gd name="connsiteY7" fmla="*/ 3178599 h 3966630"/>
              <a:gd name="connsiteX8" fmla="*/ 3040172 w 3283844"/>
              <a:gd name="connsiteY8" fmla="*/ 2942929 h 3966630"/>
              <a:gd name="connsiteX9" fmla="*/ 3275842 w 3283844"/>
              <a:gd name="connsiteY9" fmla="*/ 3913889 h 3966630"/>
              <a:gd name="connsiteX10" fmla="*/ 3106160 w 3283844"/>
              <a:gd name="connsiteY10" fmla="*/ 3706500 h 3966630"/>
              <a:gd name="connsiteX11" fmla="*/ 2012651 w 3283844"/>
              <a:gd name="connsiteY11" fmla="*/ 2603564 h 3966630"/>
              <a:gd name="connsiteX12" fmla="*/ 2663100 w 3283844"/>
              <a:gd name="connsiteY12" fmla="*/ 3112611 h 3966630"/>
              <a:gd name="connsiteX13" fmla="*/ 1239653 w 3283844"/>
              <a:gd name="connsiteY13" fmla="*/ 1453494 h 3966630"/>
              <a:gd name="connsiteX14" fmla="*/ 881434 w 3283844"/>
              <a:gd name="connsiteY14" fmla="*/ 897312 h 3966630"/>
              <a:gd name="connsiteX15" fmla="*/ 325253 w 3283844"/>
              <a:gd name="connsiteY15" fmla="*/ 982153 h 3966630"/>
              <a:gd name="connsiteX16" fmla="*/ 796593 w 3283844"/>
              <a:gd name="connsiteY16" fmla="*/ 633362 h 3966630"/>
              <a:gd name="connsiteX17" fmla="*/ 4741 w 3283844"/>
              <a:gd name="connsiteY17" fmla="*/ 991580 h 3966630"/>
              <a:gd name="connsiteX18" fmla="*/ 1239653 w 3283844"/>
              <a:gd name="connsiteY18" fmla="*/ 359984 h 3966630"/>
              <a:gd name="connsiteX19" fmla="*/ 815446 w 3283844"/>
              <a:gd name="connsiteY19" fmla="*/ 473106 h 3966630"/>
              <a:gd name="connsiteX20" fmla="*/ 155570 w 3283844"/>
              <a:gd name="connsiteY20" fmla="*/ 491960 h 396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83844" h="3966630">
                <a:moveTo>
                  <a:pt x="155570" y="491960"/>
                </a:moveTo>
                <a:cubicBezTo>
                  <a:pt x="216844" y="418117"/>
                  <a:pt x="1029121" y="92891"/>
                  <a:pt x="1183092" y="30046"/>
                </a:cubicBezTo>
                <a:cubicBezTo>
                  <a:pt x="1337063" y="-32799"/>
                  <a:pt x="975702" y="6479"/>
                  <a:pt x="1079397" y="114887"/>
                </a:cubicBezTo>
                <a:cubicBezTo>
                  <a:pt x="1183092" y="223295"/>
                  <a:pt x="1687426" y="578372"/>
                  <a:pt x="1805261" y="680496"/>
                </a:cubicBezTo>
                <a:cubicBezTo>
                  <a:pt x="1923096" y="782620"/>
                  <a:pt x="1619867" y="388265"/>
                  <a:pt x="1786407" y="727630"/>
                </a:cubicBezTo>
                <a:cubicBezTo>
                  <a:pt x="1952947" y="1066995"/>
                  <a:pt x="2619108" y="2413456"/>
                  <a:pt x="2804502" y="2716685"/>
                </a:cubicBezTo>
                <a:cubicBezTo>
                  <a:pt x="2989896" y="3019914"/>
                  <a:pt x="2828069" y="2470017"/>
                  <a:pt x="2898770" y="2547003"/>
                </a:cubicBezTo>
                <a:cubicBezTo>
                  <a:pt x="2969471" y="2623989"/>
                  <a:pt x="3205141" y="3112611"/>
                  <a:pt x="3228708" y="3178599"/>
                </a:cubicBezTo>
                <a:cubicBezTo>
                  <a:pt x="3252275" y="3244587"/>
                  <a:pt x="3032316" y="2820381"/>
                  <a:pt x="3040172" y="2942929"/>
                </a:cubicBezTo>
                <a:cubicBezTo>
                  <a:pt x="3048028" y="3065477"/>
                  <a:pt x="3264844" y="3786627"/>
                  <a:pt x="3275842" y="3913889"/>
                </a:cubicBezTo>
                <a:cubicBezTo>
                  <a:pt x="3286840" y="4041151"/>
                  <a:pt x="3316692" y="3924887"/>
                  <a:pt x="3106160" y="3706500"/>
                </a:cubicBezTo>
                <a:cubicBezTo>
                  <a:pt x="2895628" y="3488113"/>
                  <a:pt x="2086494" y="2702545"/>
                  <a:pt x="2012651" y="2603564"/>
                </a:cubicBezTo>
                <a:cubicBezTo>
                  <a:pt x="1938808" y="2504583"/>
                  <a:pt x="2791933" y="3304289"/>
                  <a:pt x="2663100" y="3112611"/>
                </a:cubicBezTo>
                <a:cubicBezTo>
                  <a:pt x="2534267" y="2920933"/>
                  <a:pt x="1536597" y="1822710"/>
                  <a:pt x="1239653" y="1453494"/>
                </a:cubicBezTo>
                <a:cubicBezTo>
                  <a:pt x="942709" y="1084278"/>
                  <a:pt x="1033834" y="975869"/>
                  <a:pt x="881434" y="897312"/>
                </a:cubicBezTo>
                <a:cubicBezTo>
                  <a:pt x="729034" y="818755"/>
                  <a:pt x="339393" y="1026144"/>
                  <a:pt x="325253" y="982153"/>
                </a:cubicBezTo>
                <a:cubicBezTo>
                  <a:pt x="311113" y="938162"/>
                  <a:pt x="850012" y="631791"/>
                  <a:pt x="796593" y="633362"/>
                </a:cubicBezTo>
                <a:cubicBezTo>
                  <a:pt x="743174" y="634933"/>
                  <a:pt x="-69102" y="1037143"/>
                  <a:pt x="4741" y="991580"/>
                </a:cubicBezTo>
                <a:cubicBezTo>
                  <a:pt x="78584" y="946017"/>
                  <a:pt x="1104536" y="446396"/>
                  <a:pt x="1239653" y="359984"/>
                </a:cubicBezTo>
                <a:cubicBezTo>
                  <a:pt x="1374770" y="273572"/>
                  <a:pt x="992984" y="451110"/>
                  <a:pt x="815446" y="473106"/>
                </a:cubicBezTo>
                <a:cubicBezTo>
                  <a:pt x="637908" y="495102"/>
                  <a:pt x="94296" y="565803"/>
                  <a:pt x="155570" y="49196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B43E1263-6D9D-CEA4-9B27-84E8204DE755}"/>
              </a:ext>
            </a:extLst>
          </p:cNvPr>
          <p:cNvSpPr/>
          <p:nvPr/>
        </p:nvSpPr>
        <p:spPr>
          <a:xfrm>
            <a:off x="3504948" y="2277760"/>
            <a:ext cx="3472475" cy="3969126"/>
          </a:xfrm>
          <a:custGeom>
            <a:avLst/>
            <a:gdLst>
              <a:gd name="connsiteX0" fmla="*/ 1823 w 3472475"/>
              <a:gd name="connsiteY0" fmla="*/ 361745 h 3969126"/>
              <a:gd name="connsiteX1" fmla="*/ 944504 w 3472475"/>
              <a:gd name="connsiteY1" fmla="*/ 3527 h 3969126"/>
              <a:gd name="connsiteX2" fmla="*/ 2019159 w 3472475"/>
              <a:gd name="connsiteY2" fmla="*/ 173209 h 3969126"/>
              <a:gd name="connsiteX3" fmla="*/ 1802343 w 3472475"/>
              <a:gd name="connsiteY3" fmla="*/ 78941 h 3969126"/>
              <a:gd name="connsiteX4" fmla="*/ 2820438 w 3472475"/>
              <a:gd name="connsiteY4" fmla="*/ 1087609 h 3969126"/>
              <a:gd name="connsiteX5" fmla="*/ 2641328 w 3472475"/>
              <a:gd name="connsiteY5" fmla="*/ 691683 h 3969126"/>
              <a:gd name="connsiteX6" fmla="*/ 3376619 w 3472475"/>
              <a:gd name="connsiteY6" fmla="*/ 1738059 h 3969126"/>
              <a:gd name="connsiteX7" fmla="*/ 3338912 w 3472475"/>
              <a:gd name="connsiteY7" fmla="*/ 1700351 h 3969126"/>
              <a:gd name="connsiteX8" fmla="*/ 3470887 w 3472475"/>
              <a:gd name="connsiteY8" fmla="*/ 2539337 h 3969126"/>
              <a:gd name="connsiteX9" fmla="*/ 3404899 w 3472475"/>
              <a:gd name="connsiteY9" fmla="*/ 3453737 h 3969126"/>
              <a:gd name="connsiteX10" fmla="*/ 3301205 w 3472475"/>
              <a:gd name="connsiteY10" fmla="*/ 3962784 h 3969126"/>
              <a:gd name="connsiteX11" fmla="*/ 3197510 w 3472475"/>
              <a:gd name="connsiteY11" fmla="*/ 3604566 h 3969126"/>
              <a:gd name="connsiteX12" fmla="*/ 2292537 w 3472475"/>
              <a:gd name="connsiteY12" fmla="*/ 1879461 h 3969126"/>
              <a:gd name="connsiteX13" fmla="*/ 2415085 w 3472475"/>
              <a:gd name="connsiteY13" fmla="*/ 2322520 h 3969126"/>
              <a:gd name="connsiteX14" fmla="*/ 1038772 w 3472475"/>
              <a:gd name="connsiteY14" fmla="*/ 672830 h 3969126"/>
              <a:gd name="connsiteX15" fmla="*/ 991638 w 3472475"/>
              <a:gd name="connsiteY15" fmla="*/ 569135 h 3969126"/>
              <a:gd name="connsiteX16" fmla="*/ 190359 w 3472475"/>
              <a:gd name="connsiteY16" fmla="*/ 729391 h 3969126"/>
              <a:gd name="connsiteX17" fmla="*/ 859662 w 3472475"/>
              <a:gd name="connsiteY17" fmla="*/ 361745 h 3969126"/>
              <a:gd name="connsiteX18" fmla="*/ 124372 w 3472475"/>
              <a:gd name="connsiteY18" fmla="*/ 569135 h 3969126"/>
              <a:gd name="connsiteX19" fmla="*/ 86664 w 3472475"/>
              <a:gd name="connsiteY19" fmla="*/ 559708 h 3969126"/>
              <a:gd name="connsiteX20" fmla="*/ 689980 w 3472475"/>
              <a:gd name="connsiteY20" fmla="*/ 210916 h 3969126"/>
              <a:gd name="connsiteX21" fmla="*/ 1823 w 3472475"/>
              <a:gd name="connsiteY21" fmla="*/ 361745 h 396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72475" h="3969126">
                <a:moveTo>
                  <a:pt x="1823" y="361745"/>
                </a:moveTo>
                <a:cubicBezTo>
                  <a:pt x="44244" y="327180"/>
                  <a:pt x="608281" y="34950"/>
                  <a:pt x="944504" y="3527"/>
                </a:cubicBezTo>
                <a:cubicBezTo>
                  <a:pt x="1280727" y="-27896"/>
                  <a:pt x="1876186" y="160640"/>
                  <a:pt x="2019159" y="173209"/>
                </a:cubicBezTo>
                <a:cubicBezTo>
                  <a:pt x="2162132" y="185778"/>
                  <a:pt x="1668797" y="-73459"/>
                  <a:pt x="1802343" y="78941"/>
                </a:cubicBezTo>
                <a:cubicBezTo>
                  <a:pt x="1935890" y="231341"/>
                  <a:pt x="2680607" y="985485"/>
                  <a:pt x="2820438" y="1087609"/>
                </a:cubicBezTo>
                <a:cubicBezTo>
                  <a:pt x="2960269" y="1189733"/>
                  <a:pt x="2548631" y="583275"/>
                  <a:pt x="2641328" y="691683"/>
                </a:cubicBezTo>
                <a:cubicBezTo>
                  <a:pt x="2734025" y="800091"/>
                  <a:pt x="3260355" y="1569948"/>
                  <a:pt x="3376619" y="1738059"/>
                </a:cubicBezTo>
                <a:cubicBezTo>
                  <a:pt x="3492883" y="1906170"/>
                  <a:pt x="3323201" y="1566805"/>
                  <a:pt x="3338912" y="1700351"/>
                </a:cubicBezTo>
                <a:cubicBezTo>
                  <a:pt x="3354623" y="1833897"/>
                  <a:pt x="3459889" y="2247106"/>
                  <a:pt x="3470887" y="2539337"/>
                </a:cubicBezTo>
                <a:cubicBezTo>
                  <a:pt x="3481885" y="2831568"/>
                  <a:pt x="3433179" y="3216496"/>
                  <a:pt x="3404899" y="3453737"/>
                </a:cubicBezTo>
                <a:cubicBezTo>
                  <a:pt x="3376619" y="3690978"/>
                  <a:pt x="3335770" y="3937646"/>
                  <a:pt x="3301205" y="3962784"/>
                </a:cubicBezTo>
                <a:cubicBezTo>
                  <a:pt x="3266640" y="3987922"/>
                  <a:pt x="3365621" y="3951787"/>
                  <a:pt x="3197510" y="3604566"/>
                </a:cubicBezTo>
                <a:cubicBezTo>
                  <a:pt x="3029399" y="3257346"/>
                  <a:pt x="2422941" y="2093135"/>
                  <a:pt x="2292537" y="1879461"/>
                </a:cubicBezTo>
                <a:cubicBezTo>
                  <a:pt x="2162133" y="1665787"/>
                  <a:pt x="2624046" y="2523625"/>
                  <a:pt x="2415085" y="2322520"/>
                </a:cubicBezTo>
                <a:cubicBezTo>
                  <a:pt x="2206124" y="2121415"/>
                  <a:pt x="1276013" y="965061"/>
                  <a:pt x="1038772" y="672830"/>
                </a:cubicBezTo>
                <a:cubicBezTo>
                  <a:pt x="801531" y="380599"/>
                  <a:pt x="1133040" y="559708"/>
                  <a:pt x="991638" y="569135"/>
                </a:cubicBezTo>
                <a:cubicBezTo>
                  <a:pt x="850236" y="578562"/>
                  <a:pt x="212355" y="763956"/>
                  <a:pt x="190359" y="729391"/>
                </a:cubicBezTo>
                <a:cubicBezTo>
                  <a:pt x="168363" y="694826"/>
                  <a:pt x="870660" y="388454"/>
                  <a:pt x="859662" y="361745"/>
                </a:cubicBezTo>
                <a:cubicBezTo>
                  <a:pt x="848664" y="335036"/>
                  <a:pt x="253205" y="536141"/>
                  <a:pt x="124372" y="569135"/>
                </a:cubicBezTo>
                <a:cubicBezTo>
                  <a:pt x="-4461" y="602129"/>
                  <a:pt x="-7604" y="619411"/>
                  <a:pt x="86664" y="559708"/>
                </a:cubicBezTo>
                <a:cubicBezTo>
                  <a:pt x="180932" y="500005"/>
                  <a:pt x="708833" y="240767"/>
                  <a:pt x="689980" y="210916"/>
                </a:cubicBezTo>
                <a:cubicBezTo>
                  <a:pt x="671127" y="181065"/>
                  <a:pt x="-40598" y="396310"/>
                  <a:pt x="1823" y="36174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51D2474A-8ECE-0DAB-19C8-6B68E34AEAC0}"/>
              </a:ext>
            </a:extLst>
          </p:cNvPr>
          <p:cNvSpPr/>
          <p:nvPr/>
        </p:nvSpPr>
        <p:spPr>
          <a:xfrm>
            <a:off x="3032945" y="4510009"/>
            <a:ext cx="1186126" cy="578770"/>
          </a:xfrm>
          <a:custGeom>
            <a:avLst/>
            <a:gdLst>
              <a:gd name="connsiteX0" fmla="*/ 414228 w 1186126"/>
              <a:gd name="connsiteY0" fmla="*/ 31383 h 578770"/>
              <a:gd name="connsiteX1" fmla="*/ 238235 w 1186126"/>
              <a:gd name="connsiteY1" fmla="*/ 188247 h 578770"/>
              <a:gd name="connsiteX2" fmla="*/ 62242 w 1186126"/>
              <a:gd name="connsiteY2" fmla="*/ 421629 h 578770"/>
              <a:gd name="connsiteX3" fmla="*/ 119631 w 1186126"/>
              <a:gd name="connsiteY3" fmla="*/ 356588 h 578770"/>
              <a:gd name="connsiteX4" fmla="*/ 1027 w 1186126"/>
              <a:gd name="connsiteY4" fmla="*/ 578493 h 578770"/>
              <a:gd name="connsiteX5" fmla="*/ 199976 w 1186126"/>
              <a:gd name="connsiteY5" fmla="*/ 398674 h 578770"/>
              <a:gd name="connsiteX6" fmla="*/ 659088 w 1186126"/>
              <a:gd name="connsiteY6" fmla="*/ 222681 h 578770"/>
              <a:gd name="connsiteX7" fmla="*/ 544310 w 1186126"/>
              <a:gd name="connsiteY7" fmla="*/ 264766 h 578770"/>
              <a:gd name="connsiteX8" fmla="*/ 697348 w 1186126"/>
              <a:gd name="connsiteY8" fmla="*/ 237984 h 578770"/>
              <a:gd name="connsiteX9" fmla="*/ 1099072 w 1186126"/>
              <a:gd name="connsiteY9" fmla="*/ 345111 h 578770"/>
              <a:gd name="connsiteX10" fmla="*/ 984293 w 1186126"/>
              <a:gd name="connsiteY10" fmla="*/ 264766 h 578770"/>
              <a:gd name="connsiteX11" fmla="*/ 1171765 w 1186126"/>
              <a:gd name="connsiteY11" fmla="*/ 364240 h 578770"/>
              <a:gd name="connsiteX12" fmla="*/ 1156461 w 1186126"/>
              <a:gd name="connsiteY12" fmla="*/ 291547 h 578770"/>
              <a:gd name="connsiteX13" fmla="*/ 1022553 w 1186126"/>
              <a:gd name="connsiteY13" fmla="*/ 776 h 578770"/>
              <a:gd name="connsiteX14" fmla="*/ 1095246 w 1186126"/>
              <a:gd name="connsiteY14" fmla="*/ 203551 h 578770"/>
              <a:gd name="connsiteX15" fmla="*/ 984293 w 1186126"/>
              <a:gd name="connsiteY15" fmla="*/ 119380 h 578770"/>
              <a:gd name="connsiteX16" fmla="*/ 628481 w 1186126"/>
              <a:gd name="connsiteY16" fmla="*/ 65817 h 578770"/>
              <a:gd name="connsiteX17" fmla="*/ 582570 w 1186126"/>
              <a:gd name="connsiteY17" fmla="*/ 65817 h 578770"/>
              <a:gd name="connsiteX18" fmla="*/ 708826 w 1186126"/>
              <a:gd name="connsiteY18" fmla="*/ 100250 h 578770"/>
              <a:gd name="connsiteX19" fmla="*/ 483095 w 1186126"/>
              <a:gd name="connsiteY19" fmla="*/ 96424 h 578770"/>
              <a:gd name="connsiteX20" fmla="*/ 261191 w 1186126"/>
              <a:gd name="connsiteY20" fmla="*/ 230332 h 578770"/>
              <a:gd name="connsiteX21" fmla="*/ 414228 w 1186126"/>
              <a:gd name="connsiteY21" fmla="*/ 31383 h 57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6126" h="578770">
                <a:moveTo>
                  <a:pt x="414228" y="31383"/>
                </a:moveTo>
                <a:cubicBezTo>
                  <a:pt x="410402" y="24369"/>
                  <a:pt x="296899" y="123206"/>
                  <a:pt x="238235" y="188247"/>
                </a:cubicBezTo>
                <a:cubicBezTo>
                  <a:pt x="179571" y="253288"/>
                  <a:pt x="82009" y="393572"/>
                  <a:pt x="62242" y="421629"/>
                </a:cubicBezTo>
                <a:cubicBezTo>
                  <a:pt x="42475" y="449686"/>
                  <a:pt x="129833" y="330444"/>
                  <a:pt x="119631" y="356588"/>
                </a:cubicBezTo>
                <a:cubicBezTo>
                  <a:pt x="109429" y="382732"/>
                  <a:pt x="-12364" y="571479"/>
                  <a:pt x="1027" y="578493"/>
                </a:cubicBezTo>
                <a:cubicBezTo>
                  <a:pt x="14418" y="585507"/>
                  <a:pt x="90299" y="457976"/>
                  <a:pt x="199976" y="398674"/>
                </a:cubicBezTo>
                <a:cubicBezTo>
                  <a:pt x="309653" y="339372"/>
                  <a:pt x="601699" y="244999"/>
                  <a:pt x="659088" y="222681"/>
                </a:cubicBezTo>
                <a:cubicBezTo>
                  <a:pt x="716477" y="200363"/>
                  <a:pt x="537933" y="262215"/>
                  <a:pt x="544310" y="264766"/>
                </a:cubicBezTo>
                <a:cubicBezTo>
                  <a:pt x="550687" y="267317"/>
                  <a:pt x="604888" y="224593"/>
                  <a:pt x="697348" y="237984"/>
                </a:cubicBezTo>
                <a:cubicBezTo>
                  <a:pt x="789808" y="251375"/>
                  <a:pt x="1051248" y="340647"/>
                  <a:pt x="1099072" y="345111"/>
                </a:cubicBezTo>
                <a:cubicBezTo>
                  <a:pt x="1146896" y="349575"/>
                  <a:pt x="972178" y="261578"/>
                  <a:pt x="984293" y="264766"/>
                </a:cubicBezTo>
                <a:cubicBezTo>
                  <a:pt x="996408" y="267954"/>
                  <a:pt x="1143070" y="359777"/>
                  <a:pt x="1171765" y="364240"/>
                </a:cubicBezTo>
                <a:cubicBezTo>
                  <a:pt x="1200460" y="368703"/>
                  <a:pt x="1181330" y="352124"/>
                  <a:pt x="1156461" y="291547"/>
                </a:cubicBezTo>
                <a:cubicBezTo>
                  <a:pt x="1131592" y="230970"/>
                  <a:pt x="1032756" y="15442"/>
                  <a:pt x="1022553" y="776"/>
                </a:cubicBezTo>
                <a:cubicBezTo>
                  <a:pt x="1012351" y="-13890"/>
                  <a:pt x="1101623" y="183784"/>
                  <a:pt x="1095246" y="203551"/>
                </a:cubicBezTo>
                <a:cubicBezTo>
                  <a:pt x="1088869" y="223318"/>
                  <a:pt x="1062087" y="142336"/>
                  <a:pt x="984293" y="119380"/>
                </a:cubicBezTo>
                <a:cubicBezTo>
                  <a:pt x="906499" y="96424"/>
                  <a:pt x="695435" y="74744"/>
                  <a:pt x="628481" y="65817"/>
                </a:cubicBezTo>
                <a:cubicBezTo>
                  <a:pt x="561527" y="56890"/>
                  <a:pt x="569179" y="60078"/>
                  <a:pt x="582570" y="65817"/>
                </a:cubicBezTo>
                <a:cubicBezTo>
                  <a:pt x="595961" y="71556"/>
                  <a:pt x="725405" y="95149"/>
                  <a:pt x="708826" y="100250"/>
                </a:cubicBezTo>
                <a:cubicBezTo>
                  <a:pt x="692247" y="105351"/>
                  <a:pt x="557701" y="74744"/>
                  <a:pt x="483095" y="96424"/>
                </a:cubicBezTo>
                <a:cubicBezTo>
                  <a:pt x="408489" y="118104"/>
                  <a:pt x="273306" y="235433"/>
                  <a:pt x="261191" y="230332"/>
                </a:cubicBezTo>
                <a:cubicBezTo>
                  <a:pt x="249076" y="225231"/>
                  <a:pt x="418054" y="38397"/>
                  <a:pt x="414228" y="3138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4B444632-50C4-CBD2-28BD-D74691D12E87}"/>
              </a:ext>
            </a:extLst>
          </p:cNvPr>
          <p:cNvSpPr/>
          <p:nvPr/>
        </p:nvSpPr>
        <p:spPr>
          <a:xfrm>
            <a:off x="4867236" y="4467369"/>
            <a:ext cx="917838" cy="395447"/>
          </a:xfrm>
          <a:custGeom>
            <a:avLst/>
            <a:gdLst>
              <a:gd name="connsiteX0" fmla="*/ 18491 w 917838"/>
              <a:gd name="connsiteY0" fmla="*/ 96979 h 395447"/>
              <a:gd name="connsiteX1" fmla="*/ 3187 w 917838"/>
              <a:gd name="connsiteY1" fmla="*/ 368621 h 395447"/>
              <a:gd name="connsiteX2" fmla="*/ 83532 w 917838"/>
              <a:gd name="connsiteY2" fmla="*/ 288276 h 395447"/>
              <a:gd name="connsiteX3" fmla="*/ 271003 w 917838"/>
              <a:gd name="connsiteY3" fmla="*/ 211757 h 395447"/>
              <a:gd name="connsiteX4" fmla="*/ 68228 w 917838"/>
              <a:gd name="connsiteY4" fmla="*/ 364795 h 395447"/>
              <a:gd name="connsiteX5" fmla="*/ 355174 w 917838"/>
              <a:gd name="connsiteY5" fmla="*/ 315058 h 395447"/>
              <a:gd name="connsiteX6" fmla="*/ 121792 w 917838"/>
              <a:gd name="connsiteY6" fmla="*/ 395403 h 395447"/>
              <a:gd name="connsiteX7" fmla="*/ 420215 w 917838"/>
              <a:gd name="connsiteY7" fmla="*/ 326536 h 395447"/>
              <a:gd name="connsiteX8" fmla="*/ 603860 w 917838"/>
              <a:gd name="connsiteY8" fmla="*/ 330362 h 395447"/>
              <a:gd name="connsiteX9" fmla="*/ 485256 w 917838"/>
              <a:gd name="connsiteY9" fmla="*/ 272972 h 395447"/>
              <a:gd name="connsiteX10" fmla="*/ 894632 w 917838"/>
              <a:gd name="connsiteY10" fmla="*/ 349491 h 395447"/>
              <a:gd name="connsiteX11" fmla="*/ 837243 w 917838"/>
              <a:gd name="connsiteY11" fmla="*/ 295928 h 395447"/>
              <a:gd name="connsiteX12" fmla="*/ 588556 w 917838"/>
              <a:gd name="connsiteY12" fmla="*/ 1331 h 395447"/>
              <a:gd name="connsiteX13" fmla="*/ 699509 w 917838"/>
              <a:gd name="connsiteY13" fmla="*/ 184976 h 395447"/>
              <a:gd name="connsiteX14" fmla="*/ 577079 w 917838"/>
              <a:gd name="connsiteY14" fmla="*/ 135239 h 395447"/>
              <a:gd name="connsiteX15" fmla="*/ 259526 w 917838"/>
              <a:gd name="connsiteY15" fmla="*/ 158194 h 395447"/>
              <a:gd name="connsiteX16" fmla="*/ 301611 w 917838"/>
              <a:gd name="connsiteY16" fmla="*/ 100805 h 395447"/>
              <a:gd name="connsiteX17" fmla="*/ 114140 w 917838"/>
              <a:gd name="connsiteY17" fmla="*/ 108457 h 395447"/>
              <a:gd name="connsiteX18" fmla="*/ 41447 w 917838"/>
              <a:gd name="connsiteY18" fmla="*/ 307406 h 395447"/>
              <a:gd name="connsiteX19" fmla="*/ 18491 w 917838"/>
              <a:gd name="connsiteY19" fmla="*/ 96979 h 3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7838" h="395447">
                <a:moveTo>
                  <a:pt x="18491" y="96979"/>
                </a:moveTo>
                <a:cubicBezTo>
                  <a:pt x="12114" y="107182"/>
                  <a:pt x="-7653" y="336738"/>
                  <a:pt x="3187" y="368621"/>
                </a:cubicBezTo>
                <a:cubicBezTo>
                  <a:pt x="14027" y="400504"/>
                  <a:pt x="38896" y="314420"/>
                  <a:pt x="83532" y="288276"/>
                </a:cubicBezTo>
                <a:cubicBezTo>
                  <a:pt x="128168" y="262132"/>
                  <a:pt x="273554" y="199004"/>
                  <a:pt x="271003" y="211757"/>
                </a:cubicBezTo>
                <a:cubicBezTo>
                  <a:pt x="268452" y="224510"/>
                  <a:pt x="54200" y="347578"/>
                  <a:pt x="68228" y="364795"/>
                </a:cubicBezTo>
                <a:cubicBezTo>
                  <a:pt x="82256" y="382012"/>
                  <a:pt x="346247" y="309957"/>
                  <a:pt x="355174" y="315058"/>
                </a:cubicBezTo>
                <a:cubicBezTo>
                  <a:pt x="364101" y="320159"/>
                  <a:pt x="110952" y="393490"/>
                  <a:pt x="121792" y="395403"/>
                </a:cubicBezTo>
                <a:cubicBezTo>
                  <a:pt x="132632" y="397316"/>
                  <a:pt x="339870" y="337376"/>
                  <a:pt x="420215" y="326536"/>
                </a:cubicBezTo>
                <a:cubicBezTo>
                  <a:pt x="500560" y="315696"/>
                  <a:pt x="593020" y="339289"/>
                  <a:pt x="603860" y="330362"/>
                </a:cubicBezTo>
                <a:cubicBezTo>
                  <a:pt x="614700" y="321435"/>
                  <a:pt x="436794" y="269784"/>
                  <a:pt x="485256" y="272972"/>
                </a:cubicBezTo>
                <a:cubicBezTo>
                  <a:pt x="533718" y="276160"/>
                  <a:pt x="835968" y="345665"/>
                  <a:pt x="894632" y="349491"/>
                </a:cubicBezTo>
                <a:cubicBezTo>
                  <a:pt x="953296" y="353317"/>
                  <a:pt x="888256" y="353955"/>
                  <a:pt x="837243" y="295928"/>
                </a:cubicBezTo>
                <a:cubicBezTo>
                  <a:pt x="786230" y="237901"/>
                  <a:pt x="611512" y="19823"/>
                  <a:pt x="588556" y="1331"/>
                </a:cubicBezTo>
                <a:cubicBezTo>
                  <a:pt x="565600" y="-17161"/>
                  <a:pt x="701422" y="162658"/>
                  <a:pt x="699509" y="184976"/>
                </a:cubicBezTo>
                <a:cubicBezTo>
                  <a:pt x="697596" y="207294"/>
                  <a:pt x="650409" y="139703"/>
                  <a:pt x="577079" y="135239"/>
                </a:cubicBezTo>
                <a:cubicBezTo>
                  <a:pt x="503749" y="130775"/>
                  <a:pt x="305437" y="163933"/>
                  <a:pt x="259526" y="158194"/>
                </a:cubicBezTo>
                <a:cubicBezTo>
                  <a:pt x="213615" y="152455"/>
                  <a:pt x="325842" y="109094"/>
                  <a:pt x="301611" y="100805"/>
                </a:cubicBezTo>
                <a:cubicBezTo>
                  <a:pt x="277380" y="92516"/>
                  <a:pt x="157501" y="74024"/>
                  <a:pt x="114140" y="108457"/>
                </a:cubicBezTo>
                <a:cubicBezTo>
                  <a:pt x="70779" y="142890"/>
                  <a:pt x="49736" y="306768"/>
                  <a:pt x="41447" y="307406"/>
                </a:cubicBezTo>
                <a:cubicBezTo>
                  <a:pt x="33158" y="308044"/>
                  <a:pt x="24868" y="86776"/>
                  <a:pt x="18491" y="9697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C46EA5FE-4052-7323-1A19-3C20569A570E}"/>
              </a:ext>
            </a:extLst>
          </p:cNvPr>
          <p:cNvSpPr/>
          <p:nvPr/>
        </p:nvSpPr>
        <p:spPr>
          <a:xfrm>
            <a:off x="3603625" y="6483235"/>
            <a:ext cx="22272" cy="206734"/>
          </a:xfrm>
          <a:custGeom>
            <a:avLst/>
            <a:gdLst>
              <a:gd name="connsiteX0" fmla="*/ 22225 w 22272"/>
              <a:gd name="connsiteY0" fmla="*/ 115 h 206734"/>
              <a:gd name="connsiteX1" fmla="*/ 6350 w 22272"/>
              <a:gd name="connsiteY1" fmla="*/ 136640 h 206734"/>
              <a:gd name="connsiteX2" fmla="*/ 22225 w 22272"/>
              <a:gd name="connsiteY2" fmla="*/ 206490 h 206734"/>
              <a:gd name="connsiteX3" fmla="*/ 0 w 22272"/>
              <a:gd name="connsiteY3" fmla="*/ 114415 h 206734"/>
              <a:gd name="connsiteX4" fmla="*/ 22225 w 22272"/>
              <a:gd name="connsiteY4" fmla="*/ 115 h 2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2" h="206734">
                <a:moveTo>
                  <a:pt x="22225" y="115"/>
                </a:moveTo>
                <a:cubicBezTo>
                  <a:pt x="23283" y="3819"/>
                  <a:pt x="6350" y="102244"/>
                  <a:pt x="6350" y="136640"/>
                </a:cubicBezTo>
                <a:cubicBezTo>
                  <a:pt x="6350" y="171036"/>
                  <a:pt x="23283" y="210194"/>
                  <a:pt x="22225" y="206490"/>
                </a:cubicBezTo>
                <a:cubicBezTo>
                  <a:pt x="21167" y="202786"/>
                  <a:pt x="0" y="146165"/>
                  <a:pt x="0" y="114415"/>
                </a:cubicBezTo>
                <a:cubicBezTo>
                  <a:pt x="0" y="82665"/>
                  <a:pt x="21167" y="-3589"/>
                  <a:pt x="22225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44F1311A-5B78-6E9C-01F3-CB430507C7ED}"/>
              </a:ext>
            </a:extLst>
          </p:cNvPr>
          <p:cNvSpPr/>
          <p:nvPr/>
        </p:nvSpPr>
        <p:spPr>
          <a:xfrm>
            <a:off x="5181316" y="6489554"/>
            <a:ext cx="110020" cy="140981"/>
          </a:xfrm>
          <a:custGeom>
            <a:avLst/>
            <a:gdLst>
              <a:gd name="connsiteX0" fmla="*/ 284 w 110020"/>
              <a:gd name="connsiteY0" fmla="*/ 146 h 140981"/>
              <a:gd name="connsiteX1" fmla="*/ 41559 w 110020"/>
              <a:gd name="connsiteY1" fmla="*/ 89046 h 140981"/>
              <a:gd name="connsiteX2" fmla="*/ 6634 w 110020"/>
              <a:gd name="connsiteY2" fmla="*/ 139846 h 140981"/>
              <a:gd name="connsiteX3" fmla="*/ 108234 w 110020"/>
              <a:gd name="connsiteY3" fmla="*/ 41421 h 140981"/>
              <a:gd name="connsiteX4" fmla="*/ 66959 w 110020"/>
              <a:gd name="connsiteY4" fmla="*/ 66821 h 140981"/>
              <a:gd name="connsiteX5" fmla="*/ 284 w 110020"/>
              <a:gd name="connsiteY5" fmla="*/ 146 h 14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20" h="140981">
                <a:moveTo>
                  <a:pt x="284" y="146"/>
                </a:moveTo>
                <a:cubicBezTo>
                  <a:pt x="-3949" y="3850"/>
                  <a:pt x="40501" y="65763"/>
                  <a:pt x="41559" y="89046"/>
                </a:cubicBezTo>
                <a:cubicBezTo>
                  <a:pt x="42617" y="112329"/>
                  <a:pt x="-4479" y="147784"/>
                  <a:pt x="6634" y="139846"/>
                </a:cubicBezTo>
                <a:cubicBezTo>
                  <a:pt x="17747" y="131909"/>
                  <a:pt x="98180" y="53592"/>
                  <a:pt x="108234" y="41421"/>
                </a:cubicBezTo>
                <a:cubicBezTo>
                  <a:pt x="118288" y="29250"/>
                  <a:pt x="83363" y="69467"/>
                  <a:pt x="66959" y="66821"/>
                </a:cubicBezTo>
                <a:cubicBezTo>
                  <a:pt x="50555" y="64175"/>
                  <a:pt x="4517" y="-3558"/>
                  <a:pt x="284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FBC376B7-E2A3-5F91-6537-8735F1CCCAB9}"/>
              </a:ext>
            </a:extLst>
          </p:cNvPr>
          <p:cNvSpPr/>
          <p:nvPr/>
        </p:nvSpPr>
        <p:spPr>
          <a:xfrm>
            <a:off x="3829050" y="6527550"/>
            <a:ext cx="378340" cy="105025"/>
          </a:xfrm>
          <a:custGeom>
            <a:avLst/>
            <a:gdLst>
              <a:gd name="connsiteX0" fmla="*/ 0 w 378340"/>
              <a:gd name="connsiteY0" fmla="*/ 105025 h 105025"/>
              <a:gd name="connsiteX1" fmla="*/ 209550 w 378340"/>
              <a:gd name="connsiteY1" fmla="*/ 32000 h 105025"/>
              <a:gd name="connsiteX2" fmla="*/ 187325 w 378340"/>
              <a:gd name="connsiteY2" fmla="*/ 57400 h 105025"/>
              <a:gd name="connsiteX3" fmla="*/ 377825 w 378340"/>
              <a:gd name="connsiteY3" fmla="*/ 250 h 105025"/>
              <a:gd name="connsiteX4" fmla="*/ 247650 w 378340"/>
              <a:gd name="connsiteY4" fmla="*/ 35175 h 105025"/>
              <a:gd name="connsiteX5" fmla="*/ 0 w 378340"/>
              <a:gd name="connsiteY5" fmla="*/ 105025 h 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340" h="105025">
                <a:moveTo>
                  <a:pt x="0" y="105025"/>
                </a:moveTo>
                <a:cubicBezTo>
                  <a:pt x="89164" y="72481"/>
                  <a:pt x="178329" y="39937"/>
                  <a:pt x="209550" y="32000"/>
                </a:cubicBezTo>
                <a:cubicBezTo>
                  <a:pt x="240771" y="24063"/>
                  <a:pt x="159279" y="62692"/>
                  <a:pt x="187325" y="57400"/>
                </a:cubicBezTo>
                <a:cubicBezTo>
                  <a:pt x="215371" y="52108"/>
                  <a:pt x="367771" y="3954"/>
                  <a:pt x="377825" y="250"/>
                </a:cubicBezTo>
                <a:cubicBezTo>
                  <a:pt x="387879" y="-3454"/>
                  <a:pt x="247650" y="35175"/>
                  <a:pt x="247650" y="35175"/>
                </a:cubicBezTo>
                <a:lnTo>
                  <a:pt x="0" y="105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0B3ADBB0-155D-A662-73CE-F727D25110D5}"/>
              </a:ext>
            </a:extLst>
          </p:cNvPr>
          <p:cNvSpPr/>
          <p:nvPr/>
        </p:nvSpPr>
        <p:spPr>
          <a:xfrm>
            <a:off x="4237664" y="6407347"/>
            <a:ext cx="255017" cy="117506"/>
          </a:xfrm>
          <a:custGeom>
            <a:avLst/>
            <a:gdLst>
              <a:gd name="connsiteX0" fmla="*/ 254961 w 255017"/>
              <a:gd name="connsiteY0" fmla="*/ 34728 h 117506"/>
              <a:gd name="connsiteX1" fmla="*/ 83511 w 255017"/>
              <a:gd name="connsiteY1" fmla="*/ 37903 h 117506"/>
              <a:gd name="connsiteX2" fmla="*/ 961 w 255017"/>
              <a:gd name="connsiteY2" fmla="*/ 117278 h 117506"/>
              <a:gd name="connsiteX3" fmla="*/ 39061 w 255017"/>
              <a:gd name="connsiteY3" fmla="*/ 60128 h 117506"/>
              <a:gd name="connsiteX4" fmla="*/ 48586 w 255017"/>
              <a:gd name="connsiteY4" fmla="*/ 6153 h 117506"/>
              <a:gd name="connsiteX5" fmla="*/ 20011 w 255017"/>
              <a:gd name="connsiteY5" fmla="*/ 2978 h 117506"/>
              <a:gd name="connsiteX6" fmla="*/ 64461 w 255017"/>
              <a:gd name="connsiteY6" fmla="*/ 22028 h 117506"/>
              <a:gd name="connsiteX7" fmla="*/ 254961 w 255017"/>
              <a:gd name="connsiteY7" fmla="*/ 34728 h 11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017" h="117506">
                <a:moveTo>
                  <a:pt x="254961" y="34728"/>
                </a:moveTo>
                <a:cubicBezTo>
                  <a:pt x="258136" y="37374"/>
                  <a:pt x="125844" y="24145"/>
                  <a:pt x="83511" y="37903"/>
                </a:cubicBezTo>
                <a:cubicBezTo>
                  <a:pt x="41178" y="51661"/>
                  <a:pt x="8369" y="113574"/>
                  <a:pt x="961" y="117278"/>
                </a:cubicBezTo>
                <a:cubicBezTo>
                  <a:pt x="-6447" y="120982"/>
                  <a:pt x="31124" y="78649"/>
                  <a:pt x="39061" y="60128"/>
                </a:cubicBezTo>
                <a:cubicBezTo>
                  <a:pt x="46998" y="41607"/>
                  <a:pt x="51761" y="15678"/>
                  <a:pt x="48586" y="6153"/>
                </a:cubicBezTo>
                <a:cubicBezTo>
                  <a:pt x="45411" y="-3372"/>
                  <a:pt x="17365" y="332"/>
                  <a:pt x="20011" y="2978"/>
                </a:cubicBezTo>
                <a:cubicBezTo>
                  <a:pt x="22657" y="5624"/>
                  <a:pt x="31124" y="16207"/>
                  <a:pt x="64461" y="22028"/>
                </a:cubicBezTo>
                <a:cubicBezTo>
                  <a:pt x="97798" y="27849"/>
                  <a:pt x="251786" y="32082"/>
                  <a:pt x="254961" y="34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3BA28EB7-A359-125B-7081-D07C3EA81323}"/>
              </a:ext>
            </a:extLst>
          </p:cNvPr>
          <p:cNvSpPr/>
          <p:nvPr/>
        </p:nvSpPr>
        <p:spPr>
          <a:xfrm>
            <a:off x="3997036" y="6362700"/>
            <a:ext cx="220359" cy="22277"/>
          </a:xfrm>
          <a:custGeom>
            <a:avLst/>
            <a:gdLst>
              <a:gd name="connsiteX0" fmla="*/ 289 w 220359"/>
              <a:gd name="connsiteY0" fmla="*/ 12700 h 22277"/>
              <a:gd name="connsiteX1" fmla="*/ 130464 w 220359"/>
              <a:gd name="connsiteY1" fmla="*/ 6350 h 22277"/>
              <a:gd name="connsiteX2" fmla="*/ 219364 w 220359"/>
              <a:gd name="connsiteY2" fmla="*/ 22225 h 22277"/>
              <a:gd name="connsiteX3" fmla="*/ 168564 w 220359"/>
              <a:gd name="connsiteY3" fmla="*/ 0 h 22277"/>
              <a:gd name="connsiteX4" fmla="*/ 289 w 220359"/>
              <a:gd name="connsiteY4" fmla="*/ 12700 h 2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59" h="22277">
                <a:moveTo>
                  <a:pt x="289" y="12700"/>
                </a:moveTo>
                <a:cubicBezTo>
                  <a:pt x="-6061" y="13758"/>
                  <a:pt x="93952" y="4763"/>
                  <a:pt x="130464" y="6350"/>
                </a:cubicBezTo>
                <a:cubicBezTo>
                  <a:pt x="166976" y="7937"/>
                  <a:pt x="213014" y="23283"/>
                  <a:pt x="219364" y="22225"/>
                </a:cubicBezTo>
                <a:cubicBezTo>
                  <a:pt x="225714" y="21167"/>
                  <a:pt x="200843" y="2117"/>
                  <a:pt x="168564" y="0"/>
                </a:cubicBezTo>
                <a:lnTo>
                  <a:pt x="289" y="12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C4B5BA3C-8E5F-39E1-464D-EF87F2A4776D}"/>
              </a:ext>
            </a:extLst>
          </p:cNvPr>
          <p:cNvSpPr/>
          <p:nvPr/>
        </p:nvSpPr>
        <p:spPr>
          <a:xfrm>
            <a:off x="3689083" y="6502007"/>
            <a:ext cx="22506" cy="109220"/>
          </a:xfrm>
          <a:custGeom>
            <a:avLst/>
            <a:gdLst>
              <a:gd name="connsiteX0" fmla="*/ 22492 w 22506"/>
              <a:gd name="connsiteY0" fmla="*/ 393 h 109220"/>
              <a:gd name="connsiteX1" fmla="*/ 267 w 22506"/>
              <a:gd name="connsiteY1" fmla="*/ 79768 h 109220"/>
              <a:gd name="connsiteX2" fmla="*/ 9792 w 22506"/>
              <a:gd name="connsiteY2" fmla="*/ 108343 h 109220"/>
              <a:gd name="connsiteX3" fmla="*/ 3442 w 22506"/>
              <a:gd name="connsiteY3" fmla="*/ 51193 h 109220"/>
              <a:gd name="connsiteX4" fmla="*/ 22492 w 22506"/>
              <a:gd name="connsiteY4" fmla="*/ 393 h 10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6" h="109220">
                <a:moveTo>
                  <a:pt x="22492" y="393"/>
                </a:moveTo>
                <a:cubicBezTo>
                  <a:pt x="21963" y="5156"/>
                  <a:pt x="2384" y="61776"/>
                  <a:pt x="267" y="79768"/>
                </a:cubicBezTo>
                <a:cubicBezTo>
                  <a:pt x="-1850" y="97760"/>
                  <a:pt x="9263" y="113106"/>
                  <a:pt x="9792" y="108343"/>
                </a:cubicBezTo>
                <a:cubicBezTo>
                  <a:pt x="10321" y="103581"/>
                  <a:pt x="-1850" y="67068"/>
                  <a:pt x="3442" y="51193"/>
                </a:cubicBezTo>
                <a:cubicBezTo>
                  <a:pt x="8734" y="35318"/>
                  <a:pt x="23021" y="-4370"/>
                  <a:pt x="22492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D0C04B35-4EE0-063C-49BE-149961E5F68A}"/>
              </a:ext>
            </a:extLst>
          </p:cNvPr>
          <p:cNvSpPr/>
          <p:nvPr/>
        </p:nvSpPr>
        <p:spPr>
          <a:xfrm>
            <a:off x="3920923" y="6413376"/>
            <a:ext cx="238555" cy="111393"/>
          </a:xfrm>
          <a:custGeom>
            <a:avLst/>
            <a:gdLst>
              <a:gd name="connsiteX0" fmla="*/ 202 w 238555"/>
              <a:gd name="connsiteY0" fmla="*/ 111249 h 111393"/>
              <a:gd name="connsiteX1" fmla="*/ 104977 w 238555"/>
              <a:gd name="connsiteY1" fmla="*/ 60449 h 111393"/>
              <a:gd name="connsiteX2" fmla="*/ 238327 w 238555"/>
              <a:gd name="connsiteY2" fmla="*/ 89024 h 111393"/>
              <a:gd name="connsiteX3" fmla="*/ 133552 w 238555"/>
              <a:gd name="connsiteY3" fmla="*/ 54099 h 111393"/>
              <a:gd name="connsiteX4" fmla="*/ 6552 w 238555"/>
              <a:gd name="connsiteY4" fmla="*/ 124 h 111393"/>
              <a:gd name="connsiteX5" fmla="*/ 76402 w 238555"/>
              <a:gd name="connsiteY5" fmla="*/ 41399 h 111393"/>
              <a:gd name="connsiteX6" fmla="*/ 202 w 238555"/>
              <a:gd name="connsiteY6" fmla="*/ 111249 h 11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555" h="111393">
                <a:moveTo>
                  <a:pt x="202" y="111249"/>
                </a:moveTo>
                <a:cubicBezTo>
                  <a:pt x="4964" y="114424"/>
                  <a:pt x="65290" y="64153"/>
                  <a:pt x="104977" y="60449"/>
                </a:cubicBezTo>
                <a:cubicBezTo>
                  <a:pt x="144664" y="56745"/>
                  <a:pt x="233565" y="90082"/>
                  <a:pt x="238327" y="89024"/>
                </a:cubicBezTo>
                <a:cubicBezTo>
                  <a:pt x="243089" y="87966"/>
                  <a:pt x="172181" y="68916"/>
                  <a:pt x="133552" y="54099"/>
                </a:cubicBezTo>
                <a:cubicBezTo>
                  <a:pt x="94923" y="39282"/>
                  <a:pt x="16077" y="2241"/>
                  <a:pt x="6552" y="124"/>
                </a:cubicBezTo>
                <a:cubicBezTo>
                  <a:pt x="-2973" y="-1993"/>
                  <a:pt x="76402" y="23407"/>
                  <a:pt x="76402" y="41399"/>
                </a:cubicBezTo>
                <a:cubicBezTo>
                  <a:pt x="76402" y="59391"/>
                  <a:pt x="-4560" y="108074"/>
                  <a:pt x="202" y="11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309E53C2-EE32-FB03-F148-C9A9C92CAA1A}"/>
              </a:ext>
            </a:extLst>
          </p:cNvPr>
          <p:cNvSpPr/>
          <p:nvPr/>
        </p:nvSpPr>
        <p:spPr>
          <a:xfrm>
            <a:off x="4673523" y="6495796"/>
            <a:ext cx="451019" cy="152848"/>
          </a:xfrm>
          <a:custGeom>
            <a:avLst/>
            <a:gdLst>
              <a:gd name="connsiteX0" fmla="*/ 77 w 451019"/>
              <a:gd name="connsiteY0" fmla="*/ 16129 h 152848"/>
              <a:gd name="connsiteX1" fmla="*/ 25477 w 451019"/>
              <a:gd name="connsiteY1" fmla="*/ 89154 h 152848"/>
              <a:gd name="connsiteX2" fmla="*/ 22302 w 451019"/>
              <a:gd name="connsiteY2" fmla="*/ 133604 h 152848"/>
              <a:gd name="connsiteX3" fmla="*/ 92152 w 451019"/>
              <a:gd name="connsiteY3" fmla="*/ 111379 h 152848"/>
              <a:gd name="connsiteX4" fmla="*/ 241377 w 451019"/>
              <a:gd name="connsiteY4" fmla="*/ 120904 h 152848"/>
              <a:gd name="connsiteX5" fmla="*/ 162002 w 451019"/>
              <a:gd name="connsiteY5" fmla="*/ 101854 h 152848"/>
              <a:gd name="connsiteX6" fmla="*/ 355677 w 451019"/>
              <a:gd name="connsiteY6" fmla="*/ 111379 h 152848"/>
              <a:gd name="connsiteX7" fmla="*/ 450927 w 451019"/>
              <a:gd name="connsiteY7" fmla="*/ 152654 h 152848"/>
              <a:gd name="connsiteX8" fmla="*/ 371552 w 451019"/>
              <a:gd name="connsiteY8" fmla="*/ 120904 h 152848"/>
              <a:gd name="connsiteX9" fmla="*/ 289002 w 451019"/>
              <a:gd name="connsiteY9" fmla="*/ 254 h 152848"/>
              <a:gd name="connsiteX10" fmla="*/ 336627 w 451019"/>
              <a:gd name="connsiteY10" fmla="*/ 89154 h 152848"/>
              <a:gd name="connsiteX11" fmla="*/ 69927 w 451019"/>
              <a:gd name="connsiteY11" fmla="*/ 92329 h 152848"/>
              <a:gd name="connsiteX12" fmla="*/ 35002 w 451019"/>
              <a:gd name="connsiteY12" fmla="*/ 127254 h 152848"/>
              <a:gd name="connsiteX13" fmla="*/ 77 w 451019"/>
              <a:gd name="connsiteY13" fmla="*/ 16129 h 15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019" h="152848">
                <a:moveTo>
                  <a:pt x="77" y="16129"/>
                </a:moveTo>
                <a:cubicBezTo>
                  <a:pt x="-1511" y="9779"/>
                  <a:pt x="21773" y="69575"/>
                  <a:pt x="25477" y="89154"/>
                </a:cubicBezTo>
                <a:cubicBezTo>
                  <a:pt x="29181" y="108733"/>
                  <a:pt x="11190" y="129900"/>
                  <a:pt x="22302" y="133604"/>
                </a:cubicBezTo>
                <a:cubicBezTo>
                  <a:pt x="33414" y="137308"/>
                  <a:pt x="55640" y="113496"/>
                  <a:pt x="92152" y="111379"/>
                </a:cubicBezTo>
                <a:cubicBezTo>
                  <a:pt x="128664" y="109262"/>
                  <a:pt x="229735" y="122491"/>
                  <a:pt x="241377" y="120904"/>
                </a:cubicBezTo>
                <a:cubicBezTo>
                  <a:pt x="253019" y="119317"/>
                  <a:pt x="142952" y="103441"/>
                  <a:pt x="162002" y="101854"/>
                </a:cubicBezTo>
                <a:cubicBezTo>
                  <a:pt x="181052" y="100267"/>
                  <a:pt x="307523" y="102912"/>
                  <a:pt x="355677" y="111379"/>
                </a:cubicBezTo>
                <a:cubicBezTo>
                  <a:pt x="403831" y="119846"/>
                  <a:pt x="448281" y="151067"/>
                  <a:pt x="450927" y="152654"/>
                </a:cubicBezTo>
                <a:cubicBezTo>
                  <a:pt x="453573" y="154242"/>
                  <a:pt x="398540" y="146304"/>
                  <a:pt x="371552" y="120904"/>
                </a:cubicBezTo>
                <a:cubicBezTo>
                  <a:pt x="344565" y="95504"/>
                  <a:pt x="294823" y="5546"/>
                  <a:pt x="289002" y="254"/>
                </a:cubicBezTo>
                <a:cubicBezTo>
                  <a:pt x="283181" y="-5038"/>
                  <a:pt x="373139" y="73808"/>
                  <a:pt x="336627" y="89154"/>
                </a:cubicBezTo>
                <a:cubicBezTo>
                  <a:pt x="300115" y="104500"/>
                  <a:pt x="120198" y="85979"/>
                  <a:pt x="69927" y="92329"/>
                </a:cubicBezTo>
                <a:cubicBezTo>
                  <a:pt x="19656" y="98679"/>
                  <a:pt x="41881" y="136779"/>
                  <a:pt x="35002" y="127254"/>
                </a:cubicBezTo>
                <a:cubicBezTo>
                  <a:pt x="28123" y="117729"/>
                  <a:pt x="1665" y="22479"/>
                  <a:pt x="77" y="16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A71B85F3-8EA6-2D37-4316-748405CE39B8}"/>
              </a:ext>
            </a:extLst>
          </p:cNvPr>
          <p:cNvSpPr/>
          <p:nvPr/>
        </p:nvSpPr>
        <p:spPr>
          <a:xfrm>
            <a:off x="4898904" y="6394383"/>
            <a:ext cx="70017" cy="121094"/>
          </a:xfrm>
          <a:custGeom>
            <a:avLst/>
            <a:gdLst>
              <a:gd name="connsiteX0" fmla="*/ 69971 w 70017"/>
              <a:gd name="connsiteY0" fmla="*/ 67 h 121094"/>
              <a:gd name="connsiteX1" fmla="*/ 25521 w 70017"/>
              <a:gd name="connsiteY1" fmla="*/ 60392 h 121094"/>
              <a:gd name="connsiteX2" fmla="*/ 28696 w 70017"/>
              <a:gd name="connsiteY2" fmla="*/ 120717 h 121094"/>
              <a:gd name="connsiteX3" fmla="*/ 19171 w 70017"/>
              <a:gd name="connsiteY3" fmla="*/ 82617 h 121094"/>
              <a:gd name="connsiteX4" fmla="*/ 121 w 70017"/>
              <a:gd name="connsiteY4" fmla="*/ 15942 h 121094"/>
              <a:gd name="connsiteX5" fmla="*/ 15996 w 70017"/>
              <a:gd name="connsiteY5" fmla="*/ 47692 h 121094"/>
              <a:gd name="connsiteX6" fmla="*/ 69971 w 70017"/>
              <a:gd name="connsiteY6" fmla="*/ 67 h 12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17" h="121094">
                <a:moveTo>
                  <a:pt x="69971" y="67"/>
                </a:moveTo>
                <a:cubicBezTo>
                  <a:pt x="71559" y="2184"/>
                  <a:pt x="32400" y="40284"/>
                  <a:pt x="25521" y="60392"/>
                </a:cubicBezTo>
                <a:cubicBezTo>
                  <a:pt x="18642" y="80500"/>
                  <a:pt x="29754" y="117013"/>
                  <a:pt x="28696" y="120717"/>
                </a:cubicBezTo>
                <a:cubicBezTo>
                  <a:pt x="27638" y="124421"/>
                  <a:pt x="23934" y="100080"/>
                  <a:pt x="19171" y="82617"/>
                </a:cubicBezTo>
                <a:cubicBezTo>
                  <a:pt x="14408" y="65154"/>
                  <a:pt x="650" y="21763"/>
                  <a:pt x="121" y="15942"/>
                </a:cubicBezTo>
                <a:cubicBezTo>
                  <a:pt x="-408" y="10121"/>
                  <a:pt x="121" y="48750"/>
                  <a:pt x="15996" y="47692"/>
                </a:cubicBezTo>
                <a:cubicBezTo>
                  <a:pt x="31871" y="46634"/>
                  <a:pt x="68383" y="-2050"/>
                  <a:pt x="6997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94309E5C-90AA-B427-165C-815849EEF062}"/>
              </a:ext>
            </a:extLst>
          </p:cNvPr>
          <p:cNvSpPr/>
          <p:nvPr/>
        </p:nvSpPr>
        <p:spPr>
          <a:xfrm>
            <a:off x="5082996" y="6248439"/>
            <a:ext cx="216152" cy="276326"/>
          </a:xfrm>
          <a:custGeom>
            <a:avLst/>
            <a:gdLst>
              <a:gd name="connsiteX0" fmla="*/ 179 w 216152"/>
              <a:gd name="connsiteY0" fmla="*/ 82511 h 276326"/>
              <a:gd name="connsiteX1" fmla="*/ 60504 w 216152"/>
              <a:gd name="connsiteY1" fmla="*/ 47586 h 276326"/>
              <a:gd name="connsiteX2" fmla="*/ 143054 w 216152"/>
              <a:gd name="connsiteY2" fmla="*/ 111086 h 276326"/>
              <a:gd name="connsiteX3" fmla="*/ 139879 w 216152"/>
              <a:gd name="connsiteY3" fmla="*/ 69811 h 276326"/>
              <a:gd name="connsiteX4" fmla="*/ 193854 w 216152"/>
              <a:gd name="connsiteY4" fmla="*/ 193636 h 276326"/>
              <a:gd name="connsiteX5" fmla="*/ 216079 w 216152"/>
              <a:gd name="connsiteY5" fmla="*/ 276186 h 276326"/>
              <a:gd name="connsiteX6" fmla="*/ 187504 w 216152"/>
              <a:gd name="connsiteY6" fmla="*/ 174586 h 276326"/>
              <a:gd name="connsiteX7" fmla="*/ 73204 w 216152"/>
              <a:gd name="connsiteY7" fmla="*/ 22186 h 276326"/>
              <a:gd name="connsiteX8" fmla="*/ 70029 w 216152"/>
              <a:gd name="connsiteY8" fmla="*/ 3136 h 276326"/>
              <a:gd name="connsiteX9" fmla="*/ 79554 w 216152"/>
              <a:gd name="connsiteY9" fmla="*/ 44411 h 276326"/>
              <a:gd name="connsiteX10" fmla="*/ 179 w 216152"/>
              <a:gd name="connsiteY10" fmla="*/ 82511 h 27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152" h="276326">
                <a:moveTo>
                  <a:pt x="179" y="82511"/>
                </a:moveTo>
                <a:cubicBezTo>
                  <a:pt x="-2996" y="83040"/>
                  <a:pt x="36692" y="42824"/>
                  <a:pt x="60504" y="47586"/>
                </a:cubicBezTo>
                <a:cubicBezTo>
                  <a:pt x="84316" y="52348"/>
                  <a:pt x="129825" y="107382"/>
                  <a:pt x="143054" y="111086"/>
                </a:cubicBezTo>
                <a:cubicBezTo>
                  <a:pt x="156283" y="114790"/>
                  <a:pt x="131412" y="56053"/>
                  <a:pt x="139879" y="69811"/>
                </a:cubicBezTo>
                <a:cubicBezTo>
                  <a:pt x="148346" y="83569"/>
                  <a:pt x="181154" y="159240"/>
                  <a:pt x="193854" y="193636"/>
                </a:cubicBezTo>
                <a:cubicBezTo>
                  <a:pt x="206554" y="228032"/>
                  <a:pt x="217137" y="279361"/>
                  <a:pt x="216079" y="276186"/>
                </a:cubicBezTo>
                <a:cubicBezTo>
                  <a:pt x="215021" y="273011"/>
                  <a:pt x="211317" y="216919"/>
                  <a:pt x="187504" y="174586"/>
                </a:cubicBezTo>
                <a:cubicBezTo>
                  <a:pt x="163691" y="132253"/>
                  <a:pt x="73204" y="22186"/>
                  <a:pt x="73204" y="22186"/>
                </a:cubicBezTo>
                <a:cubicBezTo>
                  <a:pt x="53625" y="-6389"/>
                  <a:pt x="68971" y="-568"/>
                  <a:pt x="70029" y="3136"/>
                </a:cubicBezTo>
                <a:cubicBezTo>
                  <a:pt x="71087" y="6840"/>
                  <a:pt x="88021" y="30123"/>
                  <a:pt x="79554" y="44411"/>
                </a:cubicBezTo>
                <a:cubicBezTo>
                  <a:pt x="71087" y="58699"/>
                  <a:pt x="3354" y="81982"/>
                  <a:pt x="179" y="82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DE781FE6-2905-3B2D-6C01-658FFC7E0854}"/>
              </a:ext>
            </a:extLst>
          </p:cNvPr>
          <p:cNvSpPr/>
          <p:nvPr/>
        </p:nvSpPr>
        <p:spPr>
          <a:xfrm>
            <a:off x="4705117" y="6435711"/>
            <a:ext cx="61289" cy="114429"/>
          </a:xfrm>
          <a:custGeom>
            <a:avLst/>
            <a:gdLst>
              <a:gd name="connsiteX0" fmla="*/ 233 w 61289"/>
              <a:gd name="connsiteY0" fmla="*/ 14 h 114429"/>
              <a:gd name="connsiteX1" fmla="*/ 35158 w 61289"/>
              <a:gd name="connsiteY1" fmla="*/ 60339 h 114429"/>
              <a:gd name="connsiteX2" fmla="*/ 47858 w 61289"/>
              <a:gd name="connsiteY2" fmla="*/ 114314 h 114429"/>
              <a:gd name="connsiteX3" fmla="*/ 44683 w 61289"/>
              <a:gd name="connsiteY3" fmla="*/ 73039 h 114429"/>
              <a:gd name="connsiteX4" fmla="*/ 60558 w 61289"/>
              <a:gd name="connsiteY4" fmla="*/ 19064 h 114429"/>
              <a:gd name="connsiteX5" fmla="*/ 54208 w 61289"/>
              <a:gd name="connsiteY5" fmla="*/ 53989 h 114429"/>
              <a:gd name="connsiteX6" fmla="*/ 233 w 61289"/>
              <a:gd name="connsiteY6" fmla="*/ 14 h 1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89" h="114429">
                <a:moveTo>
                  <a:pt x="233" y="14"/>
                </a:moveTo>
                <a:cubicBezTo>
                  <a:pt x="-2942" y="1072"/>
                  <a:pt x="27221" y="41289"/>
                  <a:pt x="35158" y="60339"/>
                </a:cubicBezTo>
                <a:cubicBezTo>
                  <a:pt x="43095" y="79389"/>
                  <a:pt x="46270" y="112197"/>
                  <a:pt x="47858" y="114314"/>
                </a:cubicBezTo>
                <a:cubicBezTo>
                  <a:pt x="49446" y="116431"/>
                  <a:pt x="42566" y="88914"/>
                  <a:pt x="44683" y="73039"/>
                </a:cubicBezTo>
                <a:cubicBezTo>
                  <a:pt x="46800" y="57164"/>
                  <a:pt x="58971" y="22239"/>
                  <a:pt x="60558" y="19064"/>
                </a:cubicBezTo>
                <a:cubicBezTo>
                  <a:pt x="62145" y="15889"/>
                  <a:pt x="61616" y="52931"/>
                  <a:pt x="54208" y="53989"/>
                </a:cubicBezTo>
                <a:cubicBezTo>
                  <a:pt x="46800" y="55047"/>
                  <a:pt x="3408" y="-1044"/>
                  <a:pt x="23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DEFDDC9D-8240-31A6-DF09-16837D93B37D}"/>
              </a:ext>
            </a:extLst>
          </p:cNvPr>
          <p:cNvSpPr/>
          <p:nvPr/>
        </p:nvSpPr>
        <p:spPr>
          <a:xfrm>
            <a:off x="4927329" y="6302273"/>
            <a:ext cx="200471" cy="69957"/>
          </a:xfrm>
          <a:custGeom>
            <a:avLst/>
            <a:gdLst>
              <a:gd name="connsiteX0" fmla="*/ 271 w 200471"/>
              <a:gd name="connsiteY0" fmla="*/ 69952 h 69957"/>
              <a:gd name="connsiteX1" fmla="*/ 105046 w 200471"/>
              <a:gd name="connsiteY1" fmla="*/ 15977 h 69957"/>
              <a:gd name="connsiteX2" fmla="*/ 200296 w 200471"/>
              <a:gd name="connsiteY2" fmla="*/ 102 h 69957"/>
              <a:gd name="connsiteX3" fmla="*/ 127271 w 200471"/>
              <a:gd name="connsiteY3" fmla="*/ 9627 h 69957"/>
              <a:gd name="connsiteX4" fmla="*/ 76471 w 200471"/>
              <a:gd name="connsiteY4" fmla="*/ 19152 h 69957"/>
              <a:gd name="connsiteX5" fmla="*/ 271 w 200471"/>
              <a:gd name="connsiteY5" fmla="*/ 69952 h 6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71" h="69957">
                <a:moveTo>
                  <a:pt x="271" y="69952"/>
                </a:moveTo>
                <a:cubicBezTo>
                  <a:pt x="5034" y="69423"/>
                  <a:pt x="71709" y="27619"/>
                  <a:pt x="105046" y="15977"/>
                </a:cubicBezTo>
                <a:cubicBezTo>
                  <a:pt x="138383" y="4335"/>
                  <a:pt x="196592" y="1160"/>
                  <a:pt x="200296" y="102"/>
                </a:cubicBezTo>
                <a:cubicBezTo>
                  <a:pt x="204000" y="-956"/>
                  <a:pt x="147909" y="6452"/>
                  <a:pt x="127271" y="9627"/>
                </a:cubicBezTo>
                <a:cubicBezTo>
                  <a:pt x="106634" y="12802"/>
                  <a:pt x="98167" y="8569"/>
                  <a:pt x="76471" y="19152"/>
                </a:cubicBezTo>
                <a:cubicBezTo>
                  <a:pt x="54775" y="29735"/>
                  <a:pt x="-4492" y="70481"/>
                  <a:pt x="271" y="69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3A15E95E-0E7D-736B-2C99-DF3941D1AAC9}"/>
              </a:ext>
            </a:extLst>
          </p:cNvPr>
          <p:cNvSpPr/>
          <p:nvPr/>
        </p:nvSpPr>
        <p:spPr>
          <a:xfrm>
            <a:off x="3672635" y="6244687"/>
            <a:ext cx="197900" cy="174198"/>
          </a:xfrm>
          <a:custGeom>
            <a:avLst/>
            <a:gdLst>
              <a:gd name="connsiteX0" fmla="*/ 197690 w 197900"/>
              <a:gd name="connsiteY0" fmla="*/ 538 h 174198"/>
              <a:gd name="connsiteX1" fmla="*/ 38940 w 197900"/>
              <a:gd name="connsiteY1" fmla="*/ 114838 h 174198"/>
              <a:gd name="connsiteX2" fmla="*/ 4015 w 197900"/>
              <a:gd name="connsiteY2" fmla="*/ 171988 h 174198"/>
              <a:gd name="connsiteX3" fmla="*/ 108790 w 197900"/>
              <a:gd name="connsiteY3" fmla="*/ 41813 h 174198"/>
              <a:gd name="connsiteX4" fmla="*/ 73865 w 197900"/>
              <a:gd name="connsiteY4" fmla="*/ 70388 h 174198"/>
              <a:gd name="connsiteX5" fmla="*/ 197690 w 197900"/>
              <a:gd name="connsiteY5" fmla="*/ 538 h 17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00" h="174198">
                <a:moveTo>
                  <a:pt x="197690" y="538"/>
                </a:moveTo>
                <a:cubicBezTo>
                  <a:pt x="191869" y="7946"/>
                  <a:pt x="71219" y="86263"/>
                  <a:pt x="38940" y="114838"/>
                </a:cubicBezTo>
                <a:cubicBezTo>
                  <a:pt x="6661" y="143413"/>
                  <a:pt x="-7627" y="184159"/>
                  <a:pt x="4015" y="171988"/>
                </a:cubicBezTo>
                <a:cubicBezTo>
                  <a:pt x="15657" y="159817"/>
                  <a:pt x="97148" y="58746"/>
                  <a:pt x="108790" y="41813"/>
                </a:cubicBezTo>
                <a:cubicBezTo>
                  <a:pt x="120432" y="24880"/>
                  <a:pt x="61165" y="76209"/>
                  <a:pt x="73865" y="70388"/>
                </a:cubicBezTo>
                <a:cubicBezTo>
                  <a:pt x="86565" y="64567"/>
                  <a:pt x="203511" y="-6870"/>
                  <a:pt x="197690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491CDA3A-4087-03E8-18F9-B301518C35CE}"/>
              </a:ext>
            </a:extLst>
          </p:cNvPr>
          <p:cNvSpPr/>
          <p:nvPr/>
        </p:nvSpPr>
        <p:spPr>
          <a:xfrm>
            <a:off x="3755705" y="6340040"/>
            <a:ext cx="152888" cy="127744"/>
          </a:xfrm>
          <a:custGeom>
            <a:avLst/>
            <a:gdLst>
              <a:gd name="connsiteX0" fmla="*/ 152720 w 152888"/>
              <a:gd name="connsiteY0" fmla="*/ 435 h 127744"/>
              <a:gd name="connsiteX1" fmla="*/ 51120 w 152888"/>
              <a:gd name="connsiteY1" fmla="*/ 70285 h 127744"/>
              <a:gd name="connsiteX2" fmla="*/ 320 w 152888"/>
              <a:gd name="connsiteY2" fmla="*/ 127435 h 127744"/>
              <a:gd name="connsiteX3" fmla="*/ 73345 w 152888"/>
              <a:gd name="connsiteY3" fmla="*/ 44885 h 127744"/>
              <a:gd name="connsiteX4" fmla="*/ 152720 w 152888"/>
              <a:gd name="connsiteY4" fmla="*/ 435 h 1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8" h="127744">
                <a:moveTo>
                  <a:pt x="152720" y="435"/>
                </a:moveTo>
                <a:cubicBezTo>
                  <a:pt x="149016" y="4668"/>
                  <a:pt x="76520" y="49118"/>
                  <a:pt x="51120" y="70285"/>
                </a:cubicBezTo>
                <a:cubicBezTo>
                  <a:pt x="25720" y="91452"/>
                  <a:pt x="-3384" y="131668"/>
                  <a:pt x="320" y="127435"/>
                </a:cubicBezTo>
                <a:cubicBezTo>
                  <a:pt x="4024" y="123202"/>
                  <a:pt x="48474" y="66052"/>
                  <a:pt x="73345" y="44885"/>
                </a:cubicBezTo>
                <a:cubicBezTo>
                  <a:pt x="98216" y="23718"/>
                  <a:pt x="156424" y="-3798"/>
                  <a:pt x="152720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A90291C5-731E-FF23-1D50-A3FB5CB5791D}"/>
              </a:ext>
            </a:extLst>
          </p:cNvPr>
          <p:cNvSpPr/>
          <p:nvPr/>
        </p:nvSpPr>
        <p:spPr>
          <a:xfrm>
            <a:off x="5244449" y="6199032"/>
            <a:ext cx="235623" cy="383008"/>
          </a:xfrm>
          <a:custGeom>
            <a:avLst/>
            <a:gdLst>
              <a:gd name="connsiteX0" fmla="*/ 651 w 235623"/>
              <a:gd name="connsiteY0" fmla="*/ 1743 h 383008"/>
              <a:gd name="connsiteX1" fmla="*/ 89551 w 235623"/>
              <a:gd name="connsiteY1" fmla="*/ 119218 h 383008"/>
              <a:gd name="connsiteX2" fmla="*/ 181626 w 235623"/>
              <a:gd name="connsiteY2" fmla="*/ 297018 h 383008"/>
              <a:gd name="connsiteX3" fmla="*/ 184801 w 235623"/>
              <a:gd name="connsiteY3" fmla="*/ 246218 h 383008"/>
              <a:gd name="connsiteX4" fmla="*/ 235601 w 235623"/>
              <a:gd name="connsiteY4" fmla="*/ 382743 h 383008"/>
              <a:gd name="connsiteX5" fmla="*/ 191151 w 235623"/>
              <a:gd name="connsiteY5" fmla="*/ 204943 h 383008"/>
              <a:gd name="connsiteX6" fmla="*/ 181626 w 235623"/>
              <a:gd name="connsiteY6" fmla="*/ 265268 h 383008"/>
              <a:gd name="connsiteX7" fmla="*/ 137176 w 235623"/>
              <a:gd name="connsiteY7" fmla="*/ 208118 h 383008"/>
              <a:gd name="connsiteX8" fmla="*/ 651 w 235623"/>
              <a:gd name="connsiteY8" fmla="*/ 1743 h 38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23" h="383008">
                <a:moveTo>
                  <a:pt x="651" y="1743"/>
                </a:moveTo>
                <a:cubicBezTo>
                  <a:pt x="-7287" y="-13074"/>
                  <a:pt x="59389" y="70006"/>
                  <a:pt x="89551" y="119218"/>
                </a:cubicBezTo>
                <a:cubicBezTo>
                  <a:pt x="119713" y="168430"/>
                  <a:pt x="165751" y="275851"/>
                  <a:pt x="181626" y="297018"/>
                </a:cubicBezTo>
                <a:cubicBezTo>
                  <a:pt x="197501" y="318185"/>
                  <a:pt x="175805" y="231931"/>
                  <a:pt x="184801" y="246218"/>
                </a:cubicBezTo>
                <a:cubicBezTo>
                  <a:pt x="193797" y="260505"/>
                  <a:pt x="234543" y="389622"/>
                  <a:pt x="235601" y="382743"/>
                </a:cubicBezTo>
                <a:cubicBezTo>
                  <a:pt x="236659" y="375864"/>
                  <a:pt x="200147" y="224522"/>
                  <a:pt x="191151" y="204943"/>
                </a:cubicBezTo>
                <a:cubicBezTo>
                  <a:pt x="182155" y="185364"/>
                  <a:pt x="190622" y="264739"/>
                  <a:pt x="181626" y="265268"/>
                </a:cubicBezTo>
                <a:cubicBezTo>
                  <a:pt x="172630" y="265797"/>
                  <a:pt x="164164" y="248864"/>
                  <a:pt x="137176" y="208118"/>
                </a:cubicBezTo>
                <a:cubicBezTo>
                  <a:pt x="110189" y="167372"/>
                  <a:pt x="8589" y="16560"/>
                  <a:pt x="651" y="1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7293504A-C6DE-BCFE-E482-4BE0FFC4B505}"/>
              </a:ext>
            </a:extLst>
          </p:cNvPr>
          <p:cNvSpPr/>
          <p:nvPr/>
        </p:nvSpPr>
        <p:spPr>
          <a:xfrm>
            <a:off x="5276578" y="6854048"/>
            <a:ext cx="143734" cy="557255"/>
          </a:xfrm>
          <a:custGeom>
            <a:avLst/>
            <a:gdLst>
              <a:gd name="connsiteX0" fmla="*/ 143147 w 143734"/>
              <a:gd name="connsiteY0" fmla="*/ 777 h 557255"/>
              <a:gd name="connsiteX1" fmla="*/ 38372 w 143734"/>
              <a:gd name="connsiteY1" fmla="*/ 451627 h 557255"/>
              <a:gd name="connsiteX2" fmla="*/ 272 w 143734"/>
              <a:gd name="connsiteY2" fmla="*/ 556402 h 557255"/>
              <a:gd name="connsiteX3" fmla="*/ 54247 w 143734"/>
              <a:gd name="connsiteY3" fmla="*/ 419877 h 557255"/>
              <a:gd name="connsiteX4" fmla="*/ 127272 w 143734"/>
              <a:gd name="connsiteY4" fmla="*/ 273827 h 557255"/>
              <a:gd name="connsiteX5" fmla="*/ 82822 w 143734"/>
              <a:gd name="connsiteY5" fmla="*/ 340502 h 557255"/>
              <a:gd name="connsiteX6" fmla="*/ 143147 w 143734"/>
              <a:gd name="connsiteY6" fmla="*/ 777 h 55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34" h="557255">
                <a:moveTo>
                  <a:pt x="143147" y="777"/>
                </a:moveTo>
                <a:cubicBezTo>
                  <a:pt x="135739" y="19298"/>
                  <a:pt x="62184" y="359023"/>
                  <a:pt x="38372" y="451627"/>
                </a:cubicBezTo>
                <a:cubicBezTo>
                  <a:pt x="14559" y="544231"/>
                  <a:pt x="-2374" y="561694"/>
                  <a:pt x="272" y="556402"/>
                </a:cubicBezTo>
                <a:cubicBezTo>
                  <a:pt x="2918" y="551110"/>
                  <a:pt x="33080" y="466973"/>
                  <a:pt x="54247" y="419877"/>
                </a:cubicBezTo>
                <a:cubicBezTo>
                  <a:pt x="75414" y="372781"/>
                  <a:pt x="122510" y="287056"/>
                  <a:pt x="127272" y="273827"/>
                </a:cubicBezTo>
                <a:cubicBezTo>
                  <a:pt x="132034" y="260598"/>
                  <a:pt x="80176" y="380719"/>
                  <a:pt x="82822" y="340502"/>
                </a:cubicBezTo>
                <a:cubicBezTo>
                  <a:pt x="85468" y="300285"/>
                  <a:pt x="150555" y="-17744"/>
                  <a:pt x="143147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9622D042-5FA6-17DC-6724-336F3EE2E693}"/>
              </a:ext>
            </a:extLst>
          </p:cNvPr>
          <p:cNvSpPr/>
          <p:nvPr/>
        </p:nvSpPr>
        <p:spPr>
          <a:xfrm>
            <a:off x="5050309" y="7082941"/>
            <a:ext cx="195793" cy="229767"/>
          </a:xfrm>
          <a:custGeom>
            <a:avLst/>
            <a:gdLst>
              <a:gd name="connsiteX0" fmla="*/ 191616 w 195793"/>
              <a:gd name="connsiteY0" fmla="*/ 6834 h 229767"/>
              <a:gd name="connsiteX1" fmla="*/ 1116 w 195793"/>
              <a:gd name="connsiteY1" fmla="*/ 229084 h 229767"/>
              <a:gd name="connsiteX2" fmla="*/ 118591 w 195793"/>
              <a:gd name="connsiteY2" fmla="*/ 73509 h 229767"/>
              <a:gd name="connsiteX3" fmla="*/ 191616 w 195793"/>
              <a:gd name="connsiteY3" fmla="*/ 6834 h 22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93" h="229767">
                <a:moveTo>
                  <a:pt x="191616" y="6834"/>
                </a:moveTo>
                <a:cubicBezTo>
                  <a:pt x="172037" y="32763"/>
                  <a:pt x="13287" y="217971"/>
                  <a:pt x="1116" y="229084"/>
                </a:cubicBezTo>
                <a:cubicBezTo>
                  <a:pt x="-11055" y="240197"/>
                  <a:pt x="79433" y="112667"/>
                  <a:pt x="118591" y="73509"/>
                </a:cubicBezTo>
                <a:cubicBezTo>
                  <a:pt x="157749" y="34351"/>
                  <a:pt x="211195" y="-19095"/>
                  <a:pt x="191616" y="6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DBB1CBD3-793C-5BC3-5432-A3398455466A}"/>
              </a:ext>
            </a:extLst>
          </p:cNvPr>
          <p:cNvSpPr/>
          <p:nvPr/>
        </p:nvSpPr>
        <p:spPr>
          <a:xfrm>
            <a:off x="4705350" y="7029419"/>
            <a:ext cx="517753" cy="342931"/>
          </a:xfrm>
          <a:custGeom>
            <a:avLst/>
            <a:gdLst>
              <a:gd name="connsiteX0" fmla="*/ 517525 w 517753"/>
              <a:gd name="connsiteY0" fmla="*/ 31 h 342931"/>
              <a:gd name="connsiteX1" fmla="*/ 269875 w 517753"/>
              <a:gd name="connsiteY1" fmla="*/ 228631 h 342931"/>
              <a:gd name="connsiteX2" fmla="*/ 0 w 517753"/>
              <a:gd name="connsiteY2" fmla="*/ 342931 h 342931"/>
              <a:gd name="connsiteX3" fmla="*/ 307975 w 517753"/>
              <a:gd name="connsiteY3" fmla="*/ 212756 h 342931"/>
              <a:gd name="connsiteX4" fmla="*/ 517525 w 517753"/>
              <a:gd name="connsiteY4" fmla="*/ 31 h 34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53" h="342931">
                <a:moveTo>
                  <a:pt x="517525" y="31"/>
                </a:moveTo>
                <a:cubicBezTo>
                  <a:pt x="511175" y="2677"/>
                  <a:pt x="356129" y="171481"/>
                  <a:pt x="269875" y="228631"/>
                </a:cubicBezTo>
                <a:cubicBezTo>
                  <a:pt x="183621" y="285781"/>
                  <a:pt x="0" y="342931"/>
                  <a:pt x="0" y="342931"/>
                </a:cubicBezTo>
                <a:cubicBezTo>
                  <a:pt x="6350" y="340285"/>
                  <a:pt x="219604" y="265673"/>
                  <a:pt x="307975" y="212756"/>
                </a:cubicBezTo>
                <a:cubicBezTo>
                  <a:pt x="396346" y="159839"/>
                  <a:pt x="523875" y="-2615"/>
                  <a:pt x="5175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B56A703C-F18B-609E-9235-DE04B3F719D7}"/>
              </a:ext>
            </a:extLst>
          </p:cNvPr>
          <p:cNvSpPr/>
          <p:nvPr/>
        </p:nvSpPr>
        <p:spPr>
          <a:xfrm>
            <a:off x="4073456" y="7254768"/>
            <a:ext cx="413213" cy="141055"/>
          </a:xfrm>
          <a:custGeom>
            <a:avLst/>
            <a:gdLst>
              <a:gd name="connsiteX0" fmla="*/ 69 w 413213"/>
              <a:gd name="connsiteY0" fmla="*/ 12807 h 141055"/>
              <a:gd name="connsiteX1" fmla="*/ 349319 w 413213"/>
              <a:gd name="connsiteY1" fmla="*/ 130282 h 141055"/>
              <a:gd name="connsiteX2" fmla="*/ 323919 w 413213"/>
              <a:gd name="connsiteY2" fmla="*/ 82657 h 141055"/>
              <a:gd name="connsiteX3" fmla="*/ 412819 w 413213"/>
              <a:gd name="connsiteY3" fmla="*/ 139807 h 141055"/>
              <a:gd name="connsiteX4" fmla="*/ 282644 w 413213"/>
              <a:gd name="connsiteY4" fmla="*/ 15982 h 141055"/>
              <a:gd name="connsiteX5" fmla="*/ 333444 w 413213"/>
              <a:gd name="connsiteY5" fmla="*/ 92182 h 141055"/>
              <a:gd name="connsiteX6" fmla="*/ 184219 w 413213"/>
              <a:gd name="connsiteY6" fmla="*/ 107 h 141055"/>
              <a:gd name="connsiteX7" fmla="*/ 317569 w 413213"/>
              <a:gd name="connsiteY7" fmla="*/ 114407 h 141055"/>
              <a:gd name="connsiteX8" fmla="*/ 69 w 413213"/>
              <a:gd name="connsiteY8" fmla="*/ 12807 h 14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213" h="141055">
                <a:moveTo>
                  <a:pt x="69" y="12807"/>
                </a:moveTo>
                <a:cubicBezTo>
                  <a:pt x="5361" y="15453"/>
                  <a:pt x="295344" y="118640"/>
                  <a:pt x="349319" y="130282"/>
                </a:cubicBezTo>
                <a:cubicBezTo>
                  <a:pt x="403294" y="141924"/>
                  <a:pt x="313336" y="81070"/>
                  <a:pt x="323919" y="82657"/>
                </a:cubicBezTo>
                <a:cubicBezTo>
                  <a:pt x="334502" y="84245"/>
                  <a:pt x="419698" y="150919"/>
                  <a:pt x="412819" y="139807"/>
                </a:cubicBezTo>
                <a:cubicBezTo>
                  <a:pt x="405940" y="128695"/>
                  <a:pt x="295873" y="23919"/>
                  <a:pt x="282644" y="15982"/>
                </a:cubicBezTo>
                <a:cubicBezTo>
                  <a:pt x="269415" y="8045"/>
                  <a:pt x="349848" y="94828"/>
                  <a:pt x="333444" y="92182"/>
                </a:cubicBezTo>
                <a:cubicBezTo>
                  <a:pt x="317040" y="89536"/>
                  <a:pt x="186865" y="-3597"/>
                  <a:pt x="184219" y="107"/>
                </a:cubicBezTo>
                <a:cubicBezTo>
                  <a:pt x="181573" y="3811"/>
                  <a:pt x="342969" y="111761"/>
                  <a:pt x="317569" y="114407"/>
                </a:cubicBezTo>
                <a:cubicBezTo>
                  <a:pt x="292169" y="117053"/>
                  <a:pt x="-5223" y="10161"/>
                  <a:pt x="69" y="12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5BF82DC8-8B4D-6EA1-E7C0-41E60069EC7E}"/>
              </a:ext>
            </a:extLst>
          </p:cNvPr>
          <p:cNvSpPr/>
          <p:nvPr/>
        </p:nvSpPr>
        <p:spPr>
          <a:xfrm>
            <a:off x="4440999" y="6663712"/>
            <a:ext cx="728284" cy="34176"/>
          </a:xfrm>
          <a:custGeom>
            <a:avLst/>
            <a:gdLst>
              <a:gd name="connsiteX0" fmla="*/ 826 w 728284"/>
              <a:gd name="connsiteY0" fmla="*/ 32363 h 34176"/>
              <a:gd name="connsiteX1" fmla="*/ 435801 w 728284"/>
              <a:gd name="connsiteY1" fmla="*/ 16488 h 34176"/>
              <a:gd name="connsiteX2" fmla="*/ 410401 w 728284"/>
              <a:gd name="connsiteY2" fmla="*/ 10138 h 34176"/>
              <a:gd name="connsiteX3" fmla="*/ 727901 w 728284"/>
              <a:gd name="connsiteY3" fmla="*/ 613 h 34176"/>
              <a:gd name="connsiteX4" fmla="*/ 337376 w 728284"/>
              <a:gd name="connsiteY4" fmla="*/ 29188 h 34176"/>
              <a:gd name="connsiteX5" fmla="*/ 826 w 728284"/>
              <a:gd name="connsiteY5" fmla="*/ 32363 h 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284" h="34176">
                <a:moveTo>
                  <a:pt x="826" y="32363"/>
                </a:moveTo>
                <a:cubicBezTo>
                  <a:pt x="17230" y="30246"/>
                  <a:pt x="367539" y="20192"/>
                  <a:pt x="435801" y="16488"/>
                </a:cubicBezTo>
                <a:cubicBezTo>
                  <a:pt x="504063" y="12784"/>
                  <a:pt x="361718" y="12784"/>
                  <a:pt x="410401" y="10138"/>
                </a:cubicBezTo>
                <a:cubicBezTo>
                  <a:pt x="459084" y="7492"/>
                  <a:pt x="740072" y="-2562"/>
                  <a:pt x="727901" y="613"/>
                </a:cubicBezTo>
                <a:cubicBezTo>
                  <a:pt x="715730" y="3788"/>
                  <a:pt x="458555" y="22309"/>
                  <a:pt x="337376" y="29188"/>
                </a:cubicBezTo>
                <a:cubicBezTo>
                  <a:pt x="216197" y="36067"/>
                  <a:pt x="-15578" y="34480"/>
                  <a:pt x="826" y="32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3D57853D-33DF-ADD3-43DB-FF32FE694739}"/>
              </a:ext>
            </a:extLst>
          </p:cNvPr>
          <p:cNvSpPr/>
          <p:nvPr/>
        </p:nvSpPr>
        <p:spPr>
          <a:xfrm>
            <a:off x="3616292" y="6711935"/>
            <a:ext cx="57206" cy="156279"/>
          </a:xfrm>
          <a:custGeom>
            <a:avLst/>
            <a:gdLst>
              <a:gd name="connsiteX0" fmla="*/ 57183 w 57206"/>
              <a:gd name="connsiteY0" fmla="*/ 15 h 156279"/>
              <a:gd name="connsiteX1" fmla="*/ 22258 w 57206"/>
              <a:gd name="connsiteY1" fmla="*/ 66690 h 156279"/>
              <a:gd name="connsiteX2" fmla="*/ 47658 w 57206"/>
              <a:gd name="connsiteY2" fmla="*/ 155590 h 156279"/>
              <a:gd name="connsiteX3" fmla="*/ 19083 w 57206"/>
              <a:gd name="connsiteY3" fmla="*/ 104790 h 156279"/>
              <a:gd name="connsiteX4" fmla="*/ 33 w 57206"/>
              <a:gd name="connsiteY4" fmla="*/ 47640 h 156279"/>
              <a:gd name="connsiteX5" fmla="*/ 15908 w 57206"/>
              <a:gd name="connsiteY5" fmla="*/ 60340 h 156279"/>
              <a:gd name="connsiteX6" fmla="*/ 57183 w 57206"/>
              <a:gd name="connsiteY6" fmla="*/ 15 h 1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6" h="156279">
                <a:moveTo>
                  <a:pt x="57183" y="15"/>
                </a:moveTo>
                <a:cubicBezTo>
                  <a:pt x="58241" y="1073"/>
                  <a:pt x="23845" y="40761"/>
                  <a:pt x="22258" y="66690"/>
                </a:cubicBezTo>
                <a:cubicBezTo>
                  <a:pt x="20670" y="92619"/>
                  <a:pt x="48187" y="149240"/>
                  <a:pt x="47658" y="155590"/>
                </a:cubicBezTo>
                <a:cubicBezTo>
                  <a:pt x="47129" y="161940"/>
                  <a:pt x="27020" y="122782"/>
                  <a:pt x="19083" y="104790"/>
                </a:cubicBezTo>
                <a:cubicBezTo>
                  <a:pt x="11145" y="86798"/>
                  <a:pt x="33" y="47640"/>
                  <a:pt x="33" y="47640"/>
                </a:cubicBezTo>
                <a:cubicBezTo>
                  <a:pt x="-496" y="40232"/>
                  <a:pt x="5325" y="66690"/>
                  <a:pt x="15908" y="60340"/>
                </a:cubicBezTo>
                <a:cubicBezTo>
                  <a:pt x="26491" y="53990"/>
                  <a:pt x="56125" y="-1043"/>
                  <a:pt x="5718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D830F0E1-214B-A3B6-3DCE-DE248F93C76C}"/>
              </a:ext>
            </a:extLst>
          </p:cNvPr>
          <p:cNvSpPr/>
          <p:nvPr/>
        </p:nvSpPr>
        <p:spPr>
          <a:xfrm>
            <a:off x="5311771" y="6578522"/>
            <a:ext cx="85737" cy="273821"/>
          </a:xfrm>
          <a:custGeom>
            <a:avLst/>
            <a:gdLst>
              <a:gd name="connsiteX0" fmla="*/ 4 w 85737"/>
              <a:gd name="connsiteY0" fmla="*/ 136603 h 273821"/>
              <a:gd name="connsiteX1" fmla="*/ 60329 w 85737"/>
              <a:gd name="connsiteY1" fmla="*/ 187403 h 273821"/>
              <a:gd name="connsiteX2" fmla="*/ 76204 w 85737"/>
              <a:gd name="connsiteY2" fmla="*/ 273128 h 273821"/>
              <a:gd name="connsiteX3" fmla="*/ 60329 w 85737"/>
              <a:gd name="connsiteY3" fmla="*/ 136603 h 273821"/>
              <a:gd name="connsiteX4" fmla="*/ 85729 w 85737"/>
              <a:gd name="connsiteY4" fmla="*/ 78 h 273821"/>
              <a:gd name="connsiteX5" fmla="*/ 57154 w 85737"/>
              <a:gd name="connsiteY5" fmla="*/ 155653 h 273821"/>
              <a:gd name="connsiteX6" fmla="*/ 4 w 85737"/>
              <a:gd name="connsiteY6" fmla="*/ 136603 h 27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37" h="273821">
                <a:moveTo>
                  <a:pt x="4" y="136603"/>
                </a:moveTo>
                <a:cubicBezTo>
                  <a:pt x="533" y="141895"/>
                  <a:pt x="47629" y="164649"/>
                  <a:pt x="60329" y="187403"/>
                </a:cubicBezTo>
                <a:cubicBezTo>
                  <a:pt x="73029" y="210157"/>
                  <a:pt x="76204" y="281595"/>
                  <a:pt x="76204" y="273128"/>
                </a:cubicBezTo>
                <a:cubicBezTo>
                  <a:pt x="76204" y="264661"/>
                  <a:pt x="58742" y="182111"/>
                  <a:pt x="60329" y="136603"/>
                </a:cubicBezTo>
                <a:cubicBezTo>
                  <a:pt x="61917" y="91095"/>
                  <a:pt x="86258" y="-3097"/>
                  <a:pt x="85729" y="78"/>
                </a:cubicBezTo>
                <a:cubicBezTo>
                  <a:pt x="85200" y="3253"/>
                  <a:pt x="72500" y="130782"/>
                  <a:pt x="57154" y="155653"/>
                </a:cubicBezTo>
                <a:cubicBezTo>
                  <a:pt x="41808" y="180524"/>
                  <a:pt x="-525" y="131311"/>
                  <a:pt x="4" y="136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6E475B41-9924-B875-1A46-04FBEEFEFFFA}"/>
              </a:ext>
            </a:extLst>
          </p:cNvPr>
          <p:cNvSpPr/>
          <p:nvPr/>
        </p:nvSpPr>
        <p:spPr>
          <a:xfrm>
            <a:off x="3784148" y="7035675"/>
            <a:ext cx="261621" cy="338479"/>
          </a:xfrm>
          <a:custGeom>
            <a:avLst/>
            <a:gdLst>
              <a:gd name="connsiteX0" fmla="*/ 6802 w 261621"/>
              <a:gd name="connsiteY0" fmla="*/ 6475 h 338479"/>
              <a:gd name="connsiteX1" fmla="*/ 260802 w 261621"/>
              <a:gd name="connsiteY1" fmla="*/ 336675 h 338479"/>
              <a:gd name="connsiteX2" fmla="*/ 86177 w 261621"/>
              <a:gd name="connsiteY2" fmla="*/ 133475 h 338479"/>
              <a:gd name="connsiteX3" fmla="*/ 6802 w 261621"/>
              <a:gd name="connsiteY3" fmla="*/ 6475 h 33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21" h="338479">
                <a:moveTo>
                  <a:pt x="6802" y="6475"/>
                </a:moveTo>
                <a:cubicBezTo>
                  <a:pt x="35906" y="40342"/>
                  <a:pt x="247573" y="315508"/>
                  <a:pt x="260802" y="336675"/>
                </a:cubicBezTo>
                <a:cubicBezTo>
                  <a:pt x="274031" y="357842"/>
                  <a:pt x="123219" y="186921"/>
                  <a:pt x="86177" y="133475"/>
                </a:cubicBezTo>
                <a:cubicBezTo>
                  <a:pt x="49135" y="80029"/>
                  <a:pt x="-22302" y="-27392"/>
                  <a:pt x="6802" y="6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0F872824-CE13-58BF-CD7B-D4119EA6F99B}"/>
              </a:ext>
            </a:extLst>
          </p:cNvPr>
          <p:cNvSpPr/>
          <p:nvPr/>
        </p:nvSpPr>
        <p:spPr>
          <a:xfrm>
            <a:off x="3390243" y="6241911"/>
            <a:ext cx="70669" cy="427771"/>
          </a:xfrm>
          <a:custGeom>
            <a:avLst/>
            <a:gdLst>
              <a:gd name="connsiteX0" fmla="*/ 41932 w 70669"/>
              <a:gd name="connsiteY0" fmla="*/ 139 h 427771"/>
              <a:gd name="connsiteX1" fmla="*/ 29232 w 70669"/>
              <a:gd name="connsiteY1" fmla="*/ 184289 h 427771"/>
              <a:gd name="connsiteX2" fmla="*/ 70507 w 70669"/>
              <a:gd name="connsiteY2" fmla="*/ 422414 h 427771"/>
              <a:gd name="connsiteX3" fmla="*/ 41932 w 70669"/>
              <a:gd name="connsiteY3" fmla="*/ 333514 h 427771"/>
              <a:gd name="connsiteX4" fmla="*/ 657 w 70669"/>
              <a:gd name="connsiteY4" fmla="*/ 143014 h 427771"/>
              <a:gd name="connsiteX5" fmla="*/ 19707 w 70669"/>
              <a:gd name="connsiteY5" fmla="*/ 212864 h 427771"/>
              <a:gd name="connsiteX6" fmla="*/ 41932 w 70669"/>
              <a:gd name="connsiteY6" fmla="*/ 139 h 4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69" h="427771">
                <a:moveTo>
                  <a:pt x="41932" y="139"/>
                </a:moveTo>
                <a:cubicBezTo>
                  <a:pt x="43519" y="-4623"/>
                  <a:pt x="24470" y="113910"/>
                  <a:pt x="29232" y="184289"/>
                </a:cubicBezTo>
                <a:cubicBezTo>
                  <a:pt x="33994" y="254668"/>
                  <a:pt x="68390" y="397543"/>
                  <a:pt x="70507" y="422414"/>
                </a:cubicBezTo>
                <a:cubicBezTo>
                  <a:pt x="72624" y="447285"/>
                  <a:pt x="53574" y="380081"/>
                  <a:pt x="41932" y="333514"/>
                </a:cubicBezTo>
                <a:cubicBezTo>
                  <a:pt x="30290" y="286947"/>
                  <a:pt x="4361" y="163122"/>
                  <a:pt x="657" y="143014"/>
                </a:cubicBezTo>
                <a:cubicBezTo>
                  <a:pt x="-3047" y="122906"/>
                  <a:pt x="9653" y="234560"/>
                  <a:pt x="19707" y="212864"/>
                </a:cubicBezTo>
                <a:cubicBezTo>
                  <a:pt x="29761" y="191168"/>
                  <a:pt x="40345" y="4901"/>
                  <a:pt x="41932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8F1E0A06-29A7-002F-2AEF-F5C0E2EE4AF1}"/>
              </a:ext>
            </a:extLst>
          </p:cNvPr>
          <p:cNvSpPr/>
          <p:nvPr/>
        </p:nvSpPr>
        <p:spPr>
          <a:xfrm>
            <a:off x="3819520" y="7232650"/>
            <a:ext cx="136533" cy="263525"/>
          </a:xfrm>
          <a:custGeom>
            <a:avLst/>
            <a:gdLst>
              <a:gd name="connsiteX0" fmla="*/ 5 w 136533"/>
              <a:gd name="connsiteY0" fmla="*/ 0 h 263525"/>
              <a:gd name="connsiteX1" fmla="*/ 60330 w 136533"/>
              <a:gd name="connsiteY1" fmla="*/ 168275 h 263525"/>
              <a:gd name="connsiteX2" fmla="*/ 136530 w 136533"/>
              <a:gd name="connsiteY2" fmla="*/ 263525 h 263525"/>
              <a:gd name="connsiteX3" fmla="*/ 57155 w 136533"/>
              <a:gd name="connsiteY3" fmla="*/ 168275 h 263525"/>
              <a:gd name="connsiteX4" fmla="*/ 5 w 136533"/>
              <a:gd name="connsiteY4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3" h="263525">
                <a:moveTo>
                  <a:pt x="5" y="0"/>
                </a:moveTo>
                <a:cubicBezTo>
                  <a:pt x="534" y="0"/>
                  <a:pt x="37576" y="124354"/>
                  <a:pt x="60330" y="168275"/>
                </a:cubicBezTo>
                <a:cubicBezTo>
                  <a:pt x="83084" y="212196"/>
                  <a:pt x="137059" y="263525"/>
                  <a:pt x="136530" y="263525"/>
                </a:cubicBezTo>
                <a:cubicBezTo>
                  <a:pt x="136001" y="263525"/>
                  <a:pt x="77263" y="208492"/>
                  <a:pt x="57155" y="168275"/>
                </a:cubicBezTo>
                <a:cubicBezTo>
                  <a:pt x="37047" y="128058"/>
                  <a:pt x="-524" y="0"/>
                  <a:pt x="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25A51726-F9CA-C0D8-BBCF-0426918A09EB}"/>
              </a:ext>
            </a:extLst>
          </p:cNvPr>
          <p:cNvSpPr/>
          <p:nvPr/>
        </p:nvSpPr>
        <p:spPr>
          <a:xfrm>
            <a:off x="4146550" y="7492337"/>
            <a:ext cx="501813" cy="73688"/>
          </a:xfrm>
          <a:custGeom>
            <a:avLst/>
            <a:gdLst>
              <a:gd name="connsiteX0" fmla="*/ 0 w 501813"/>
              <a:gd name="connsiteY0" fmla="*/ 73688 h 73688"/>
              <a:gd name="connsiteX1" fmla="*/ 323850 w 501813"/>
              <a:gd name="connsiteY1" fmla="*/ 38763 h 73688"/>
              <a:gd name="connsiteX2" fmla="*/ 288925 w 501813"/>
              <a:gd name="connsiteY2" fmla="*/ 64163 h 73688"/>
              <a:gd name="connsiteX3" fmla="*/ 501650 w 501813"/>
              <a:gd name="connsiteY3" fmla="*/ 663 h 73688"/>
              <a:gd name="connsiteX4" fmla="*/ 327025 w 501813"/>
              <a:gd name="connsiteY4" fmla="*/ 29238 h 73688"/>
              <a:gd name="connsiteX5" fmla="*/ 0 w 501813"/>
              <a:gd name="connsiteY5" fmla="*/ 73688 h 7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813" h="73688">
                <a:moveTo>
                  <a:pt x="0" y="73688"/>
                </a:moveTo>
                <a:cubicBezTo>
                  <a:pt x="137848" y="57019"/>
                  <a:pt x="275696" y="40350"/>
                  <a:pt x="323850" y="38763"/>
                </a:cubicBezTo>
                <a:cubicBezTo>
                  <a:pt x="372004" y="37176"/>
                  <a:pt x="259292" y="70513"/>
                  <a:pt x="288925" y="64163"/>
                </a:cubicBezTo>
                <a:cubicBezTo>
                  <a:pt x="318558" y="57813"/>
                  <a:pt x="495300" y="6484"/>
                  <a:pt x="501650" y="663"/>
                </a:cubicBezTo>
                <a:cubicBezTo>
                  <a:pt x="508000" y="-5158"/>
                  <a:pt x="327025" y="29238"/>
                  <a:pt x="327025" y="29238"/>
                </a:cubicBezTo>
                <a:lnTo>
                  <a:pt x="0" y="736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2AFEAB9F-89E2-DEBC-4AAA-5865656F41CE}"/>
              </a:ext>
            </a:extLst>
          </p:cNvPr>
          <p:cNvSpPr/>
          <p:nvPr/>
        </p:nvSpPr>
        <p:spPr>
          <a:xfrm>
            <a:off x="3962336" y="7426251"/>
            <a:ext cx="187514" cy="105703"/>
          </a:xfrm>
          <a:custGeom>
            <a:avLst/>
            <a:gdLst>
              <a:gd name="connsiteX0" fmla="*/ 64 w 187514"/>
              <a:gd name="connsiteY0" fmla="*/ 74 h 105703"/>
              <a:gd name="connsiteX1" fmla="*/ 108014 w 187514"/>
              <a:gd name="connsiteY1" fmla="*/ 82624 h 105703"/>
              <a:gd name="connsiteX2" fmla="*/ 187389 w 187514"/>
              <a:gd name="connsiteY2" fmla="*/ 101674 h 105703"/>
              <a:gd name="connsiteX3" fmla="*/ 123889 w 187514"/>
              <a:gd name="connsiteY3" fmla="*/ 98499 h 105703"/>
              <a:gd name="connsiteX4" fmla="*/ 64 w 187514"/>
              <a:gd name="connsiteY4" fmla="*/ 74 h 10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14" h="105703">
                <a:moveTo>
                  <a:pt x="64" y="74"/>
                </a:moveTo>
                <a:cubicBezTo>
                  <a:pt x="-2582" y="-2572"/>
                  <a:pt x="76793" y="65691"/>
                  <a:pt x="108014" y="82624"/>
                </a:cubicBezTo>
                <a:cubicBezTo>
                  <a:pt x="139235" y="99557"/>
                  <a:pt x="184743" y="99028"/>
                  <a:pt x="187389" y="101674"/>
                </a:cubicBezTo>
                <a:cubicBezTo>
                  <a:pt x="190035" y="104320"/>
                  <a:pt x="150347" y="110670"/>
                  <a:pt x="123889" y="98499"/>
                </a:cubicBezTo>
                <a:cubicBezTo>
                  <a:pt x="97431" y="86328"/>
                  <a:pt x="2710" y="2720"/>
                  <a:pt x="6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1531AEC9-CDF0-CB28-888A-7CA2F8CA3AA7}"/>
              </a:ext>
            </a:extLst>
          </p:cNvPr>
          <p:cNvSpPr/>
          <p:nvPr/>
        </p:nvSpPr>
        <p:spPr>
          <a:xfrm>
            <a:off x="3615099" y="7261465"/>
            <a:ext cx="214742" cy="468066"/>
          </a:xfrm>
          <a:custGeom>
            <a:avLst/>
            <a:gdLst>
              <a:gd name="connsiteX0" fmla="*/ 1226 w 214742"/>
              <a:gd name="connsiteY0" fmla="*/ 2935 h 468066"/>
              <a:gd name="connsiteX1" fmla="*/ 210776 w 214742"/>
              <a:gd name="connsiteY1" fmla="*/ 460135 h 468066"/>
              <a:gd name="connsiteX2" fmla="*/ 128226 w 214742"/>
              <a:gd name="connsiteY2" fmla="*/ 272810 h 468066"/>
              <a:gd name="connsiteX3" fmla="*/ 1226 w 214742"/>
              <a:gd name="connsiteY3" fmla="*/ 2935 h 46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742" h="468066">
                <a:moveTo>
                  <a:pt x="1226" y="2935"/>
                </a:moveTo>
                <a:cubicBezTo>
                  <a:pt x="14984" y="34156"/>
                  <a:pt x="189609" y="415156"/>
                  <a:pt x="210776" y="460135"/>
                </a:cubicBezTo>
                <a:cubicBezTo>
                  <a:pt x="231943" y="505114"/>
                  <a:pt x="163151" y="347422"/>
                  <a:pt x="128226" y="272810"/>
                </a:cubicBezTo>
                <a:cubicBezTo>
                  <a:pt x="93301" y="198198"/>
                  <a:pt x="-12532" y="-28286"/>
                  <a:pt x="1226" y="2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C4EFF76F-D26E-A706-E51C-9AFA7AF028AE}"/>
              </a:ext>
            </a:extLst>
          </p:cNvPr>
          <p:cNvSpPr/>
          <p:nvPr/>
        </p:nvSpPr>
        <p:spPr>
          <a:xfrm>
            <a:off x="4324332" y="7472150"/>
            <a:ext cx="547957" cy="230554"/>
          </a:xfrm>
          <a:custGeom>
            <a:avLst/>
            <a:gdLst>
              <a:gd name="connsiteX0" fmla="*/ 18 w 547957"/>
              <a:gd name="connsiteY0" fmla="*/ 135150 h 230554"/>
              <a:gd name="connsiteX1" fmla="*/ 333393 w 547957"/>
              <a:gd name="connsiteY1" fmla="*/ 112925 h 230554"/>
              <a:gd name="connsiteX2" fmla="*/ 301643 w 547957"/>
              <a:gd name="connsiteY2" fmla="*/ 131975 h 230554"/>
              <a:gd name="connsiteX3" fmla="*/ 542943 w 547957"/>
              <a:gd name="connsiteY3" fmla="*/ 1800 h 230554"/>
              <a:gd name="connsiteX4" fmla="*/ 463568 w 547957"/>
              <a:gd name="connsiteY4" fmla="*/ 58950 h 230554"/>
              <a:gd name="connsiteX5" fmla="*/ 444518 w 547957"/>
              <a:gd name="connsiteY5" fmla="*/ 100225 h 230554"/>
              <a:gd name="connsiteX6" fmla="*/ 431818 w 547957"/>
              <a:gd name="connsiteY6" fmla="*/ 230400 h 230554"/>
              <a:gd name="connsiteX7" fmla="*/ 434993 w 547957"/>
              <a:gd name="connsiteY7" fmla="*/ 71650 h 230554"/>
              <a:gd name="connsiteX8" fmla="*/ 342918 w 547957"/>
              <a:gd name="connsiteY8" fmla="*/ 97050 h 230554"/>
              <a:gd name="connsiteX9" fmla="*/ 155593 w 547957"/>
              <a:gd name="connsiteY9" fmla="*/ 103400 h 230554"/>
              <a:gd name="connsiteX10" fmla="*/ 349268 w 547957"/>
              <a:gd name="connsiteY10" fmla="*/ 119275 h 230554"/>
              <a:gd name="connsiteX11" fmla="*/ 18 w 547957"/>
              <a:gd name="connsiteY11" fmla="*/ 135150 h 23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957" h="230554">
                <a:moveTo>
                  <a:pt x="18" y="135150"/>
                </a:moveTo>
                <a:cubicBezTo>
                  <a:pt x="-2628" y="134092"/>
                  <a:pt x="283122" y="113454"/>
                  <a:pt x="333393" y="112925"/>
                </a:cubicBezTo>
                <a:cubicBezTo>
                  <a:pt x="383664" y="112396"/>
                  <a:pt x="301643" y="131975"/>
                  <a:pt x="301643" y="131975"/>
                </a:cubicBezTo>
                <a:cubicBezTo>
                  <a:pt x="336568" y="113454"/>
                  <a:pt x="515956" y="13971"/>
                  <a:pt x="542943" y="1800"/>
                </a:cubicBezTo>
                <a:cubicBezTo>
                  <a:pt x="569931" y="-10371"/>
                  <a:pt x="479972" y="42546"/>
                  <a:pt x="463568" y="58950"/>
                </a:cubicBezTo>
                <a:cubicBezTo>
                  <a:pt x="447164" y="75354"/>
                  <a:pt x="449810" y="71650"/>
                  <a:pt x="444518" y="100225"/>
                </a:cubicBezTo>
                <a:cubicBezTo>
                  <a:pt x="439226" y="128800"/>
                  <a:pt x="433405" y="235162"/>
                  <a:pt x="431818" y="230400"/>
                </a:cubicBezTo>
                <a:cubicBezTo>
                  <a:pt x="430231" y="225638"/>
                  <a:pt x="449810" y="93875"/>
                  <a:pt x="434993" y="71650"/>
                </a:cubicBezTo>
                <a:cubicBezTo>
                  <a:pt x="420176" y="49425"/>
                  <a:pt x="389485" y="91758"/>
                  <a:pt x="342918" y="97050"/>
                </a:cubicBezTo>
                <a:cubicBezTo>
                  <a:pt x="296351" y="102342"/>
                  <a:pt x="154535" y="99696"/>
                  <a:pt x="155593" y="103400"/>
                </a:cubicBezTo>
                <a:cubicBezTo>
                  <a:pt x="156651" y="107104"/>
                  <a:pt x="373080" y="115042"/>
                  <a:pt x="349268" y="119275"/>
                </a:cubicBezTo>
                <a:cubicBezTo>
                  <a:pt x="325456" y="123508"/>
                  <a:pt x="2664" y="136208"/>
                  <a:pt x="18" y="13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96C84858-F3F3-97A5-84D9-347F1E7CE769}"/>
              </a:ext>
            </a:extLst>
          </p:cNvPr>
          <p:cNvSpPr/>
          <p:nvPr/>
        </p:nvSpPr>
        <p:spPr>
          <a:xfrm>
            <a:off x="4886215" y="7431671"/>
            <a:ext cx="72865" cy="176275"/>
          </a:xfrm>
          <a:custGeom>
            <a:avLst/>
            <a:gdLst>
              <a:gd name="connsiteX0" fmla="*/ 69960 w 72865"/>
              <a:gd name="connsiteY0" fmla="*/ 4179 h 176275"/>
              <a:gd name="connsiteX1" fmla="*/ 110 w 72865"/>
              <a:gd name="connsiteY1" fmla="*/ 175629 h 176275"/>
              <a:gd name="connsiteX2" fmla="*/ 54085 w 72865"/>
              <a:gd name="connsiteY2" fmla="*/ 61329 h 176275"/>
              <a:gd name="connsiteX3" fmla="*/ 69960 w 72865"/>
              <a:gd name="connsiteY3" fmla="*/ 4179 h 1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5" h="176275">
                <a:moveTo>
                  <a:pt x="69960" y="4179"/>
                </a:moveTo>
                <a:cubicBezTo>
                  <a:pt x="60964" y="23229"/>
                  <a:pt x="2756" y="166104"/>
                  <a:pt x="110" y="175629"/>
                </a:cubicBezTo>
                <a:cubicBezTo>
                  <a:pt x="-2536" y="185154"/>
                  <a:pt x="42973" y="86729"/>
                  <a:pt x="54085" y="61329"/>
                </a:cubicBezTo>
                <a:cubicBezTo>
                  <a:pt x="65197" y="35929"/>
                  <a:pt x="78956" y="-14871"/>
                  <a:pt x="69960" y="4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96DA7D49-AD57-2ECD-C53D-D63CC924631C}"/>
              </a:ext>
            </a:extLst>
          </p:cNvPr>
          <p:cNvSpPr/>
          <p:nvPr/>
        </p:nvSpPr>
        <p:spPr>
          <a:xfrm>
            <a:off x="5250958" y="6964876"/>
            <a:ext cx="89521" cy="413839"/>
          </a:xfrm>
          <a:custGeom>
            <a:avLst/>
            <a:gdLst>
              <a:gd name="connsiteX0" fmla="*/ 89392 w 89521"/>
              <a:gd name="connsiteY0" fmla="*/ 1074 h 413839"/>
              <a:gd name="connsiteX1" fmla="*/ 3667 w 89521"/>
              <a:gd name="connsiteY1" fmla="*/ 401124 h 413839"/>
              <a:gd name="connsiteX2" fmla="*/ 22717 w 89521"/>
              <a:gd name="connsiteY2" fmla="*/ 286824 h 413839"/>
              <a:gd name="connsiteX3" fmla="*/ 89392 w 89521"/>
              <a:gd name="connsiteY3" fmla="*/ 1074 h 41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21" h="413839">
                <a:moveTo>
                  <a:pt x="89392" y="1074"/>
                </a:moveTo>
                <a:cubicBezTo>
                  <a:pt x="86217" y="20124"/>
                  <a:pt x="14779" y="353499"/>
                  <a:pt x="3667" y="401124"/>
                </a:cubicBezTo>
                <a:cubicBezTo>
                  <a:pt x="-7445" y="448749"/>
                  <a:pt x="8959" y="351912"/>
                  <a:pt x="22717" y="286824"/>
                </a:cubicBezTo>
                <a:cubicBezTo>
                  <a:pt x="36475" y="221737"/>
                  <a:pt x="92567" y="-17976"/>
                  <a:pt x="89392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C85AE4BE-0ED9-D04E-8405-65033FBE2D77}"/>
              </a:ext>
            </a:extLst>
          </p:cNvPr>
          <p:cNvSpPr/>
          <p:nvPr/>
        </p:nvSpPr>
        <p:spPr>
          <a:xfrm>
            <a:off x="4941223" y="7255779"/>
            <a:ext cx="206072" cy="353400"/>
          </a:xfrm>
          <a:custGeom>
            <a:avLst/>
            <a:gdLst>
              <a:gd name="connsiteX0" fmla="*/ 205452 w 206072"/>
              <a:gd name="connsiteY0" fmla="*/ 2271 h 353400"/>
              <a:gd name="connsiteX1" fmla="*/ 103852 w 206072"/>
              <a:gd name="connsiteY1" fmla="*/ 103871 h 353400"/>
              <a:gd name="connsiteX2" fmla="*/ 27652 w 206072"/>
              <a:gd name="connsiteY2" fmla="*/ 281671 h 353400"/>
              <a:gd name="connsiteX3" fmla="*/ 2252 w 206072"/>
              <a:gd name="connsiteY3" fmla="*/ 345171 h 353400"/>
              <a:gd name="connsiteX4" fmla="*/ 78452 w 206072"/>
              <a:gd name="connsiteY4" fmla="*/ 110221 h 353400"/>
              <a:gd name="connsiteX5" fmla="*/ 53052 w 206072"/>
              <a:gd name="connsiteY5" fmla="*/ 199121 h 353400"/>
              <a:gd name="connsiteX6" fmla="*/ 205452 w 206072"/>
              <a:gd name="connsiteY6" fmla="*/ 2271 h 3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072" h="353400">
                <a:moveTo>
                  <a:pt x="205452" y="2271"/>
                </a:moveTo>
                <a:cubicBezTo>
                  <a:pt x="213919" y="-13604"/>
                  <a:pt x="133485" y="57304"/>
                  <a:pt x="103852" y="103871"/>
                </a:cubicBezTo>
                <a:cubicBezTo>
                  <a:pt x="74219" y="150438"/>
                  <a:pt x="44585" y="241454"/>
                  <a:pt x="27652" y="281671"/>
                </a:cubicBezTo>
                <a:cubicBezTo>
                  <a:pt x="10719" y="321888"/>
                  <a:pt x="-6215" y="373746"/>
                  <a:pt x="2252" y="345171"/>
                </a:cubicBezTo>
                <a:cubicBezTo>
                  <a:pt x="10719" y="316596"/>
                  <a:pt x="69985" y="134563"/>
                  <a:pt x="78452" y="110221"/>
                </a:cubicBezTo>
                <a:cubicBezTo>
                  <a:pt x="86919" y="85879"/>
                  <a:pt x="36648" y="214996"/>
                  <a:pt x="53052" y="199121"/>
                </a:cubicBezTo>
                <a:cubicBezTo>
                  <a:pt x="69456" y="183246"/>
                  <a:pt x="196985" y="18146"/>
                  <a:pt x="205452" y="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9D31B9C8-F483-1F79-E70D-F1BBFC7C0677}"/>
              </a:ext>
            </a:extLst>
          </p:cNvPr>
          <p:cNvSpPr/>
          <p:nvPr/>
        </p:nvSpPr>
        <p:spPr>
          <a:xfrm>
            <a:off x="4351349" y="7879740"/>
            <a:ext cx="634357" cy="159362"/>
          </a:xfrm>
          <a:custGeom>
            <a:avLst/>
            <a:gdLst>
              <a:gd name="connsiteX0" fmla="*/ 1576 w 634357"/>
              <a:gd name="connsiteY0" fmla="*/ 140310 h 159362"/>
              <a:gd name="connsiteX1" fmla="*/ 373051 w 634357"/>
              <a:gd name="connsiteY1" fmla="*/ 32360 h 159362"/>
              <a:gd name="connsiteX2" fmla="*/ 252401 w 634357"/>
              <a:gd name="connsiteY2" fmla="*/ 89510 h 159362"/>
              <a:gd name="connsiteX3" fmla="*/ 630226 w 634357"/>
              <a:gd name="connsiteY3" fmla="*/ 610 h 159362"/>
              <a:gd name="connsiteX4" fmla="*/ 442901 w 634357"/>
              <a:gd name="connsiteY4" fmla="*/ 51410 h 159362"/>
              <a:gd name="connsiteX5" fmla="*/ 274626 w 634357"/>
              <a:gd name="connsiteY5" fmla="*/ 73635 h 159362"/>
              <a:gd name="connsiteX6" fmla="*/ 163501 w 634357"/>
              <a:gd name="connsiteY6" fmla="*/ 159360 h 159362"/>
              <a:gd name="connsiteX7" fmla="*/ 236526 w 634357"/>
              <a:gd name="connsiteY7" fmla="*/ 76810 h 159362"/>
              <a:gd name="connsiteX8" fmla="*/ 1576 w 634357"/>
              <a:gd name="connsiteY8" fmla="*/ 140310 h 15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357" h="159362">
                <a:moveTo>
                  <a:pt x="1576" y="140310"/>
                </a:moveTo>
                <a:cubicBezTo>
                  <a:pt x="24330" y="132902"/>
                  <a:pt x="331247" y="40827"/>
                  <a:pt x="373051" y="32360"/>
                </a:cubicBezTo>
                <a:cubicBezTo>
                  <a:pt x="414855" y="23893"/>
                  <a:pt x="209539" y="94802"/>
                  <a:pt x="252401" y="89510"/>
                </a:cubicBezTo>
                <a:cubicBezTo>
                  <a:pt x="295263" y="84218"/>
                  <a:pt x="598476" y="6960"/>
                  <a:pt x="630226" y="610"/>
                </a:cubicBezTo>
                <a:cubicBezTo>
                  <a:pt x="661976" y="-5740"/>
                  <a:pt x="502168" y="39239"/>
                  <a:pt x="442901" y="51410"/>
                </a:cubicBezTo>
                <a:cubicBezTo>
                  <a:pt x="383634" y="63581"/>
                  <a:pt x="321193" y="55643"/>
                  <a:pt x="274626" y="73635"/>
                </a:cubicBezTo>
                <a:cubicBezTo>
                  <a:pt x="228059" y="91627"/>
                  <a:pt x="169851" y="158831"/>
                  <a:pt x="163501" y="159360"/>
                </a:cubicBezTo>
                <a:cubicBezTo>
                  <a:pt x="157151" y="159889"/>
                  <a:pt x="263514" y="79985"/>
                  <a:pt x="236526" y="76810"/>
                </a:cubicBezTo>
                <a:cubicBezTo>
                  <a:pt x="209538" y="73635"/>
                  <a:pt x="-21178" y="147718"/>
                  <a:pt x="1576" y="140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74F969DA-4B0B-04C5-50B3-8A005111A474}"/>
              </a:ext>
            </a:extLst>
          </p:cNvPr>
          <p:cNvSpPr/>
          <p:nvPr/>
        </p:nvSpPr>
        <p:spPr>
          <a:xfrm>
            <a:off x="4350485" y="7936536"/>
            <a:ext cx="477001" cy="143341"/>
          </a:xfrm>
          <a:custGeom>
            <a:avLst/>
            <a:gdLst>
              <a:gd name="connsiteX0" fmla="*/ 5615 w 477001"/>
              <a:gd name="connsiteY0" fmla="*/ 140664 h 143341"/>
              <a:gd name="connsiteX1" fmla="*/ 472340 w 477001"/>
              <a:gd name="connsiteY1" fmla="*/ 964 h 143341"/>
              <a:gd name="connsiteX2" fmla="*/ 231040 w 477001"/>
              <a:gd name="connsiteY2" fmla="*/ 83514 h 143341"/>
              <a:gd name="connsiteX3" fmla="*/ 5615 w 477001"/>
              <a:gd name="connsiteY3" fmla="*/ 140664 h 14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01" h="143341">
                <a:moveTo>
                  <a:pt x="5615" y="140664"/>
                </a:moveTo>
                <a:cubicBezTo>
                  <a:pt x="45832" y="126906"/>
                  <a:pt x="434769" y="10489"/>
                  <a:pt x="472340" y="964"/>
                </a:cubicBezTo>
                <a:cubicBezTo>
                  <a:pt x="509911" y="-8561"/>
                  <a:pt x="310415" y="54939"/>
                  <a:pt x="231040" y="83514"/>
                </a:cubicBezTo>
                <a:cubicBezTo>
                  <a:pt x="151665" y="112089"/>
                  <a:pt x="-34602" y="154422"/>
                  <a:pt x="5615" y="140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0E50BBFC-DF9F-0D1F-5B65-C1B4C6BE151E}"/>
              </a:ext>
            </a:extLst>
          </p:cNvPr>
          <p:cNvSpPr/>
          <p:nvPr/>
        </p:nvSpPr>
        <p:spPr>
          <a:xfrm>
            <a:off x="5344076" y="7346937"/>
            <a:ext cx="78938" cy="171478"/>
          </a:xfrm>
          <a:custGeom>
            <a:avLst/>
            <a:gdLst>
              <a:gd name="connsiteX0" fmla="*/ 78824 w 78938"/>
              <a:gd name="connsiteY0" fmla="*/ 13 h 171478"/>
              <a:gd name="connsiteX1" fmla="*/ 24849 w 78938"/>
              <a:gd name="connsiteY1" fmla="*/ 88913 h 171478"/>
              <a:gd name="connsiteX2" fmla="*/ 2624 w 78938"/>
              <a:gd name="connsiteY2" fmla="*/ 171463 h 171478"/>
              <a:gd name="connsiteX3" fmla="*/ 8974 w 78938"/>
              <a:gd name="connsiteY3" fmla="*/ 95263 h 171478"/>
              <a:gd name="connsiteX4" fmla="*/ 78824 w 78938"/>
              <a:gd name="connsiteY4" fmla="*/ 13 h 17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38" h="171478">
                <a:moveTo>
                  <a:pt x="78824" y="13"/>
                </a:moveTo>
                <a:cubicBezTo>
                  <a:pt x="81470" y="-1045"/>
                  <a:pt x="37549" y="60338"/>
                  <a:pt x="24849" y="88913"/>
                </a:cubicBezTo>
                <a:cubicBezTo>
                  <a:pt x="12149" y="117488"/>
                  <a:pt x="5270" y="170405"/>
                  <a:pt x="2624" y="171463"/>
                </a:cubicBezTo>
                <a:cubicBezTo>
                  <a:pt x="-22" y="172521"/>
                  <a:pt x="-3726" y="119605"/>
                  <a:pt x="8974" y="95263"/>
                </a:cubicBezTo>
                <a:cubicBezTo>
                  <a:pt x="21674" y="70921"/>
                  <a:pt x="76178" y="1071"/>
                  <a:pt x="7882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7A9E1DF5-CB0F-2149-DE32-309C6D57B846}"/>
              </a:ext>
            </a:extLst>
          </p:cNvPr>
          <p:cNvSpPr/>
          <p:nvPr/>
        </p:nvSpPr>
        <p:spPr>
          <a:xfrm>
            <a:off x="5196970" y="7524680"/>
            <a:ext cx="273683" cy="232424"/>
          </a:xfrm>
          <a:custGeom>
            <a:avLst/>
            <a:gdLst>
              <a:gd name="connsiteX0" fmla="*/ 273555 w 273683"/>
              <a:gd name="connsiteY0" fmla="*/ 70 h 232424"/>
              <a:gd name="connsiteX1" fmla="*/ 156080 w 273683"/>
              <a:gd name="connsiteY1" fmla="*/ 158820 h 232424"/>
              <a:gd name="connsiteX2" fmla="*/ 95755 w 273683"/>
              <a:gd name="connsiteY2" fmla="*/ 225495 h 232424"/>
              <a:gd name="connsiteX3" fmla="*/ 121155 w 273683"/>
              <a:gd name="connsiteY3" fmla="*/ 181045 h 232424"/>
              <a:gd name="connsiteX4" fmla="*/ 505 w 273683"/>
              <a:gd name="connsiteY4" fmla="*/ 231845 h 232424"/>
              <a:gd name="connsiteX5" fmla="*/ 175130 w 273683"/>
              <a:gd name="connsiteY5" fmla="*/ 139770 h 232424"/>
              <a:gd name="connsiteX6" fmla="*/ 273555 w 273683"/>
              <a:gd name="connsiteY6" fmla="*/ 70 h 23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683" h="232424">
                <a:moveTo>
                  <a:pt x="273555" y="70"/>
                </a:moveTo>
                <a:cubicBezTo>
                  <a:pt x="270380" y="3245"/>
                  <a:pt x="185713" y="121249"/>
                  <a:pt x="156080" y="158820"/>
                </a:cubicBezTo>
                <a:cubicBezTo>
                  <a:pt x="126447" y="196391"/>
                  <a:pt x="101576" y="221791"/>
                  <a:pt x="95755" y="225495"/>
                </a:cubicBezTo>
                <a:cubicBezTo>
                  <a:pt x="89934" y="229199"/>
                  <a:pt x="137030" y="179987"/>
                  <a:pt x="121155" y="181045"/>
                </a:cubicBezTo>
                <a:cubicBezTo>
                  <a:pt x="105280" y="182103"/>
                  <a:pt x="-8491" y="238724"/>
                  <a:pt x="505" y="231845"/>
                </a:cubicBezTo>
                <a:cubicBezTo>
                  <a:pt x="9501" y="224966"/>
                  <a:pt x="129622" y="177341"/>
                  <a:pt x="175130" y="139770"/>
                </a:cubicBezTo>
                <a:cubicBezTo>
                  <a:pt x="220638" y="102199"/>
                  <a:pt x="276730" y="-3105"/>
                  <a:pt x="27355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37A3EEA5-E348-B55C-8FFA-CF535903C2A3}"/>
              </a:ext>
            </a:extLst>
          </p:cNvPr>
          <p:cNvSpPr/>
          <p:nvPr/>
        </p:nvSpPr>
        <p:spPr>
          <a:xfrm>
            <a:off x="3349625" y="7404100"/>
            <a:ext cx="154663" cy="330081"/>
          </a:xfrm>
          <a:custGeom>
            <a:avLst/>
            <a:gdLst>
              <a:gd name="connsiteX0" fmla="*/ 0 w 154663"/>
              <a:gd name="connsiteY0" fmla="*/ 0 h 330081"/>
              <a:gd name="connsiteX1" fmla="*/ 149225 w 154663"/>
              <a:gd name="connsiteY1" fmla="*/ 317500 h 330081"/>
              <a:gd name="connsiteX2" fmla="*/ 111125 w 154663"/>
              <a:gd name="connsiteY2" fmla="*/ 241300 h 330081"/>
              <a:gd name="connsiteX3" fmla="*/ 0 w 154663"/>
              <a:gd name="connsiteY3" fmla="*/ 0 h 33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3" h="330081">
                <a:moveTo>
                  <a:pt x="0" y="0"/>
                </a:moveTo>
                <a:cubicBezTo>
                  <a:pt x="6350" y="12700"/>
                  <a:pt x="130704" y="277283"/>
                  <a:pt x="149225" y="317500"/>
                </a:cubicBezTo>
                <a:cubicBezTo>
                  <a:pt x="167746" y="357717"/>
                  <a:pt x="134937" y="293158"/>
                  <a:pt x="111125" y="2413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61E095B6-8920-F31B-8FF1-D32C876958F6}"/>
              </a:ext>
            </a:extLst>
          </p:cNvPr>
          <p:cNvSpPr/>
          <p:nvPr/>
        </p:nvSpPr>
        <p:spPr>
          <a:xfrm>
            <a:off x="3614542" y="6616600"/>
            <a:ext cx="1129015" cy="264280"/>
          </a:xfrm>
          <a:custGeom>
            <a:avLst/>
            <a:gdLst>
              <a:gd name="connsiteX0" fmla="*/ 27183 w 1129015"/>
              <a:gd name="connsiteY0" fmla="*/ 69950 h 264280"/>
              <a:gd name="connsiteX1" fmla="*/ 611383 w 1129015"/>
              <a:gd name="connsiteY1" fmla="*/ 3275 h 264280"/>
              <a:gd name="connsiteX2" fmla="*/ 557408 w 1129015"/>
              <a:gd name="connsiteY2" fmla="*/ 12800 h 264280"/>
              <a:gd name="connsiteX3" fmla="*/ 944758 w 1129015"/>
              <a:gd name="connsiteY3" fmla="*/ 35025 h 264280"/>
              <a:gd name="connsiteX4" fmla="*/ 1128908 w 1129015"/>
              <a:gd name="connsiteY4" fmla="*/ 130275 h 264280"/>
              <a:gd name="connsiteX5" fmla="*/ 922533 w 1129015"/>
              <a:gd name="connsiteY5" fmla="*/ 155675 h 264280"/>
              <a:gd name="connsiteX6" fmla="*/ 697108 w 1129015"/>
              <a:gd name="connsiteY6" fmla="*/ 222350 h 264280"/>
              <a:gd name="connsiteX7" fmla="*/ 354208 w 1129015"/>
              <a:gd name="connsiteY7" fmla="*/ 165200 h 264280"/>
              <a:gd name="connsiteX8" fmla="*/ 297058 w 1129015"/>
              <a:gd name="connsiteY8" fmla="*/ 187425 h 264280"/>
              <a:gd name="connsiteX9" fmla="*/ 163708 w 1129015"/>
              <a:gd name="connsiteY9" fmla="*/ 257275 h 264280"/>
              <a:gd name="connsiteX10" fmla="*/ 265308 w 1129015"/>
              <a:gd name="connsiteY10" fmla="*/ 174725 h 264280"/>
              <a:gd name="connsiteX11" fmla="*/ 46233 w 1129015"/>
              <a:gd name="connsiteY11" fmla="*/ 263625 h 264280"/>
              <a:gd name="connsiteX12" fmla="*/ 201808 w 1129015"/>
              <a:gd name="connsiteY12" fmla="*/ 117575 h 264280"/>
              <a:gd name="connsiteX13" fmla="*/ 106558 w 1129015"/>
              <a:gd name="connsiteY13" fmla="*/ 123925 h 264280"/>
              <a:gd name="connsiteX14" fmla="*/ 27183 w 1129015"/>
              <a:gd name="connsiteY14" fmla="*/ 69950 h 2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9015" h="264280">
                <a:moveTo>
                  <a:pt x="27183" y="69950"/>
                </a:moveTo>
                <a:cubicBezTo>
                  <a:pt x="111320" y="49842"/>
                  <a:pt x="523012" y="12800"/>
                  <a:pt x="611383" y="3275"/>
                </a:cubicBezTo>
                <a:cubicBezTo>
                  <a:pt x="699754" y="-6250"/>
                  <a:pt x="501846" y="7508"/>
                  <a:pt x="557408" y="12800"/>
                </a:cubicBezTo>
                <a:cubicBezTo>
                  <a:pt x="612970" y="18092"/>
                  <a:pt x="849508" y="15446"/>
                  <a:pt x="944758" y="35025"/>
                </a:cubicBezTo>
                <a:cubicBezTo>
                  <a:pt x="1040008" y="54604"/>
                  <a:pt x="1132612" y="110167"/>
                  <a:pt x="1128908" y="130275"/>
                </a:cubicBezTo>
                <a:cubicBezTo>
                  <a:pt x="1125204" y="150383"/>
                  <a:pt x="994500" y="140329"/>
                  <a:pt x="922533" y="155675"/>
                </a:cubicBezTo>
                <a:cubicBezTo>
                  <a:pt x="850566" y="171021"/>
                  <a:pt x="791829" y="220763"/>
                  <a:pt x="697108" y="222350"/>
                </a:cubicBezTo>
                <a:cubicBezTo>
                  <a:pt x="602387" y="223938"/>
                  <a:pt x="420883" y="171021"/>
                  <a:pt x="354208" y="165200"/>
                </a:cubicBezTo>
                <a:cubicBezTo>
                  <a:pt x="287533" y="159379"/>
                  <a:pt x="328808" y="172079"/>
                  <a:pt x="297058" y="187425"/>
                </a:cubicBezTo>
                <a:cubicBezTo>
                  <a:pt x="265308" y="202771"/>
                  <a:pt x="169000" y="259392"/>
                  <a:pt x="163708" y="257275"/>
                </a:cubicBezTo>
                <a:cubicBezTo>
                  <a:pt x="158416" y="255158"/>
                  <a:pt x="284887" y="173667"/>
                  <a:pt x="265308" y="174725"/>
                </a:cubicBezTo>
                <a:cubicBezTo>
                  <a:pt x="245729" y="175783"/>
                  <a:pt x="56816" y="273150"/>
                  <a:pt x="46233" y="263625"/>
                </a:cubicBezTo>
                <a:cubicBezTo>
                  <a:pt x="35650" y="254100"/>
                  <a:pt x="191754" y="140858"/>
                  <a:pt x="201808" y="117575"/>
                </a:cubicBezTo>
                <a:cubicBezTo>
                  <a:pt x="211862" y="94292"/>
                  <a:pt x="134604" y="128687"/>
                  <a:pt x="106558" y="123925"/>
                </a:cubicBezTo>
                <a:cubicBezTo>
                  <a:pt x="78512" y="119163"/>
                  <a:pt x="-56954" y="90058"/>
                  <a:pt x="27183" y="6995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A0886430-1609-BDAF-8316-24E450D7A33D}"/>
              </a:ext>
            </a:extLst>
          </p:cNvPr>
          <p:cNvSpPr/>
          <p:nvPr/>
        </p:nvSpPr>
        <p:spPr>
          <a:xfrm>
            <a:off x="4275841" y="6654737"/>
            <a:ext cx="1064358" cy="397170"/>
          </a:xfrm>
          <a:custGeom>
            <a:avLst/>
            <a:gdLst>
              <a:gd name="connsiteX0" fmla="*/ 4059 w 1064358"/>
              <a:gd name="connsiteY0" fmla="*/ 101663 h 397170"/>
              <a:gd name="connsiteX1" fmla="*/ 508884 w 1064358"/>
              <a:gd name="connsiteY1" fmla="*/ 63 h 397170"/>
              <a:gd name="connsiteX2" fmla="*/ 874009 w 1064358"/>
              <a:gd name="connsiteY2" fmla="*/ 85788 h 397170"/>
              <a:gd name="connsiteX3" fmla="*/ 851784 w 1064358"/>
              <a:gd name="connsiteY3" fmla="*/ 41338 h 397170"/>
              <a:gd name="connsiteX4" fmla="*/ 1048634 w 1064358"/>
              <a:gd name="connsiteY4" fmla="*/ 88963 h 397170"/>
              <a:gd name="connsiteX5" fmla="*/ 1042284 w 1064358"/>
              <a:gd name="connsiteY5" fmla="*/ 228663 h 397170"/>
              <a:gd name="connsiteX6" fmla="*/ 962909 w 1064358"/>
              <a:gd name="connsiteY6" fmla="*/ 396938 h 397170"/>
              <a:gd name="connsiteX7" fmla="*/ 1010534 w 1064358"/>
              <a:gd name="connsiteY7" fmla="*/ 266763 h 397170"/>
              <a:gd name="connsiteX8" fmla="*/ 918459 w 1064358"/>
              <a:gd name="connsiteY8" fmla="*/ 333438 h 397170"/>
              <a:gd name="connsiteX9" fmla="*/ 943859 w 1064358"/>
              <a:gd name="connsiteY9" fmla="*/ 161988 h 397170"/>
              <a:gd name="connsiteX10" fmla="*/ 832734 w 1064358"/>
              <a:gd name="connsiteY10" fmla="*/ 92138 h 397170"/>
              <a:gd name="connsiteX11" fmla="*/ 261234 w 1064358"/>
              <a:gd name="connsiteY11" fmla="*/ 161988 h 397170"/>
              <a:gd name="connsiteX12" fmla="*/ 150109 w 1064358"/>
              <a:gd name="connsiteY12" fmla="*/ 181038 h 397170"/>
              <a:gd name="connsiteX13" fmla="*/ 264409 w 1064358"/>
              <a:gd name="connsiteY13" fmla="*/ 108013 h 397170"/>
              <a:gd name="connsiteX14" fmla="*/ 4059 w 1064358"/>
              <a:gd name="connsiteY14" fmla="*/ 101663 h 39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4358" h="397170">
                <a:moveTo>
                  <a:pt x="4059" y="101663"/>
                </a:moveTo>
                <a:cubicBezTo>
                  <a:pt x="44805" y="83671"/>
                  <a:pt x="363892" y="2709"/>
                  <a:pt x="508884" y="63"/>
                </a:cubicBezTo>
                <a:cubicBezTo>
                  <a:pt x="653876" y="-2583"/>
                  <a:pt x="816859" y="78909"/>
                  <a:pt x="874009" y="85788"/>
                </a:cubicBezTo>
                <a:cubicBezTo>
                  <a:pt x="931159" y="92667"/>
                  <a:pt x="822680" y="40809"/>
                  <a:pt x="851784" y="41338"/>
                </a:cubicBezTo>
                <a:cubicBezTo>
                  <a:pt x="880888" y="41867"/>
                  <a:pt x="1016884" y="57742"/>
                  <a:pt x="1048634" y="88963"/>
                </a:cubicBezTo>
                <a:cubicBezTo>
                  <a:pt x="1080384" y="120184"/>
                  <a:pt x="1056572" y="177334"/>
                  <a:pt x="1042284" y="228663"/>
                </a:cubicBezTo>
                <a:cubicBezTo>
                  <a:pt x="1027996" y="279992"/>
                  <a:pt x="968201" y="390588"/>
                  <a:pt x="962909" y="396938"/>
                </a:cubicBezTo>
                <a:cubicBezTo>
                  <a:pt x="957617" y="403288"/>
                  <a:pt x="1017942" y="277346"/>
                  <a:pt x="1010534" y="266763"/>
                </a:cubicBezTo>
                <a:cubicBezTo>
                  <a:pt x="1003126" y="256180"/>
                  <a:pt x="929571" y="350900"/>
                  <a:pt x="918459" y="333438"/>
                </a:cubicBezTo>
                <a:cubicBezTo>
                  <a:pt x="907347" y="315976"/>
                  <a:pt x="958146" y="202205"/>
                  <a:pt x="943859" y="161988"/>
                </a:cubicBezTo>
                <a:cubicBezTo>
                  <a:pt x="929572" y="121771"/>
                  <a:pt x="946505" y="92138"/>
                  <a:pt x="832734" y="92138"/>
                </a:cubicBezTo>
                <a:cubicBezTo>
                  <a:pt x="718963" y="92138"/>
                  <a:pt x="375005" y="147171"/>
                  <a:pt x="261234" y="161988"/>
                </a:cubicBezTo>
                <a:cubicBezTo>
                  <a:pt x="147463" y="176805"/>
                  <a:pt x="149580" y="190034"/>
                  <a:pt x="150109" y="181038"/>
                </a:cubicBezTo>
                <a:cubicBezTo>
                  <a:pt x="150638" y="172042"/>
                  <a:pt x="286634" y="118596"/>
                  <a:pt x="264409" y="108013"/>
                </a:cubicBezTo>
                <a:cubicBezTo>
                  <a:pt x="242184" y="97430"/>
                  <a:pt x="-36687" y="119655"/>
                  <a:pt x="4059" y="10166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B180D2CA-E226-78A3-1B81-3C5D803739A9}"/>
              </a:ext>
            </a:extLst>
          </p:cNvPr>
          <p:cNvSpPr/>
          <p:nvPr/>
        </p:nvSpPr>
        <p:spPr>
          <a:xfrm>
            <a:off x="3609829" y="6719945"/>
            <a:ext cx="1135038" cy="713749"/>
          </a:xfrm>
          <a:custGeom>
            <a:avLst/>
            <a:gdLst>
              <a:gd name="connsiteX0" fmla="*/ 863746 w 1135038"/>
              <a:gd name="connsiteY0" fmla="*/ 388880 h 713749"/>
              <a:gd name="connsiteX1" fmla="*/ 965346 w 1135038"/>
              <a:gd name="connsiteY1" fmla="*/ 446030 h 713749"/>
              <a:gd name="connsiteX2" fmla="*/ 1095521 w 1135038"/>
              <a:gd name="connsiteY2" fmla="*/ 588905 h 713749"/>
              <a:gd name="connsiteX3" fmla="*/ 1120921 w 1135038"/>
              <a:gd name="connsiteY3" fmla="*/ 677805 h 713749"/>
              <a:gd name="connsiteX4" fmla="*/ 895496 w 1135038"/>
              <a:gd name="connsiteY4" fmla="*/ 712730 h 713749"/>
              <a:gd name="connsiteX5" fmla="*/ 485921 w 1135038"/>
              <a:gd name="connsiteY5" fmla="*/ 642880 h 713749"/>
              <a:gd name="connsiteX6" fmla="*/ 600221 w 1135038"/>
              <a:gd name="connsiteY6" fmla="*/ 658755 h 713749"/>
              <a:gd name="connsiteX7" fmla="*/ 320821 w 1135038"/>
              <a:gd name="connsiteY7" fmla="*/ 461905 h 713749"/>
              <a:gd name="connsiteX8" fmla="*/ 365271 w 1135038"/>
              <a:gd name="connsiteY8" fmla="*/ 522230 h 713749"/>
              <a:gd name="connsiteX9" fmla="*/ 152546 w 1135038"/>
              <a:gd name="connsiteY9" fmla="*/ 296805 h 713749"/>
              <a:gd name="connsiteX10" fmla="*/ 244621 w 1135038"/>
              <a:gd name="connsiteY10" fmla="*/ 369830 h 713749"/>
              <a:gd name="connsiteX11" fmla="*/ 3321 w 1135038"/>
              <a:gd name="connsiteY11" fmla="*/ 90430 h 713749"/>
              <a:gd name="connsiteX12" fmla="*/ 101746 w 1135038"/>
              <a:gd name="connsiteY12" fmla="*/ 195205 h 713749"/>
              <a:gd name="connsiteX13" fmla="*/ 66821 w 1135038"/>
              <a:gd name="connsiteY13" fmla="*/ 1530 h 713749"/>
              <a:gd name="connsiteX14" fmla="*/ 206521 w 1135038"/>
              <a:gd name="connsiteY14" fmla="*/ 185680 h 713749"/>
              <a:gd name="connsiteX15" fmla="*/ 165246 w 1135038"/>
              <a:gd name="connsiteY15" fmla="*/ 1530 h 713749"/>
              <a:gd name="connsiteX16" fmla="*/ 365271 w 1135038"/>
              <a:gd name="connsiteY16" fmla="*/ 312680 h 713749"/>
              <a:gd name="connsiteX17" fmla="*/ 517671 w 1135038"/>
              <a:gd name="connsiteY17" fmla="*/ 363480 h 713749"/>
              <a:gd name="connsiteX18" fmla="*/ 466871 w 1135038"/>
              <a:gd name="connsiteY18" fmla="*/ 328555 h 713749"/>
              <a:gd name="connsiteX19" fmla="*/ 679596 w 1135038"/>
              <a:gd name="connsiteY19" fmla="*/ 414280 h 713749"/>
              <a:gd name="connsiteX20" fmla="*/ 609746 w 1135038"/>
              <a:gd name="connsiteY20" fmla="*/ 357130 h 713749"/>
              <a:gd name="connsiteX21" fmla="*/ 863746 w 1135038"/>
              <a:gd name="connsiteY21" fmla="*/ 388880 h 71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5038" h="713749">
                <a:moveTo>
                  <a:pt x="863746" y="388880"/>
                </a:moveTo>
                <a:cubicBezTo>
                  <a:pt x="923013" y="403697"/>
                  <a:pt x="926717" y="412692"/>
                  <a:pt x="965346" y="446030"/>
                </a:cubicBezTo>
                <a:cubicBezTo>
                  <a:pt x="1003975" y="479368"/>
                  <a:pt x="1069592" y="550276"/>
                  <a:pt x="1095521" y="588905"/>
                </a:cubicBezTo>
                <a:cubicBezTo>
                  <a:pt x="1121450" y="627534"/>
                  <a:pt x="1154259" y="657168"/>
                  <a:pt x="1120921" y="677805"/>
                </a:cubicBezTo>
                <a:cubicBezTo>
                  <a:pt x="1087584" y="698443"/>
                  <a:pt x="1001329" y="718551"/>
                  <a:pt x="895496" y="712730"/>
                </a:cubicBezTo>
                <a:cubicBezTo>
                  <a:pt x="789663" y="706909"/>
                  <a:pt x="535133" y="651876"/>
                  <a:pt x="485921" y="642880"/>
                </a:cubicBezTo>
                <a:cubicBezTo>
                  <a:pt x="436709" y="633884"/>
                  <a:pt x="627738" y="688917"/>
                  <a:pt x="600221" y="658755"/>
                </a:cubicBezTo>
                <a:cubicBezTo>
                  <a:pt x="572704" y="628593"/>
                  <a:pt x="359979" y="484659"/>
                  <a:pt x="320821" y="461905"/>
                </a:cubicBezTo>
                <a:cubicBezTo>
                  <a:pt x="281663" y="439151"/>
                  <a:pt x="393317" y="549747"/>
                  <a:pt x="365271" y="522230"/>
                </a:cubicBezTo>
                <a:cubicBezTo>
                  <a:pt x="337225" y="494713"/>
                  <a:pt x="172654" y="322205"/>
                  <a:pt x="152546" y="296805"/>
                </a:cubicBezTo>
                <a:cubicBezTo>
                  <a:pt x="132438" y="271405"/>
                  <a:pt x="269492" y="404226"/>
                  <a:pt x="244621" y="369830"/>
                </a:cubicBezTo>
                <a:cubicBezTo>
                  <a:pt x="219750" y="335434"/>
                  <a:pt x="27133" y="119534"/>
                  <a:pt x="3321" y="90430"/>
                </a:cubicBezTo>
                <a:cubicBezTo>
                  <a:pt x="-20491" y="61326"/>
                  <a:pt x="91163" y="210022"/>
                  <a:pt x="101746" y="195205"/>
                </a:cubicBezTo>
                <a:cubicBezTo>
                  <a:pt x="112329" y="180388"/>
                  <a:pt x="49359" y="3117"/>
                  <a:pt x="66821" y="1530"/>
                </a:cubicBezTo>
                <a:cubicBezTo>
                  <a:pt x="84283" y="-57"/>
                  <a:pt x="190117" y="185680"/>
                  <a:pt x="206521" y="185680"/>
                </a:cubicBezTo>
                <a:cubicBezTo>
                  <a:pt x="222925" y="185680"/>
                  <a:pt x="138788" y="-19637"/>
                  <a:pt x="165246" y="1530"/>
                </a:cubicBezTo>
                <a:cubicBezTo>
                  <a:pt x="191704" y="22697"/>
                  <a:pt x="306534" y="252355"/>
                  <a:pt x="365271" y="312680"/>
                </a:cubicBezTo>
                <a:cubicBezTo>
                  <a:pt x="424008" y="373005"/>
                  <a:pt x="500738" y="360834"/>
                  <a:pt x="517671" y="363480"/>
                </a:cubicBezTo>
                <a:cubicBezTo>
                  <a:pt x="534604" y="366126"/>
                  <a:pt x="439883" y="320088"/>
                  <a:pt x="466871" y="328555"/>
                </a:cubicBezTo>
                <a:cubicBezTo>
                  <a:pt x="493859" y="337022"/>
                  <a:pt x="655784" y="409518"/>
                  <a:pt x="679596" y="414280"/>
                </a:cubicBezTo>
                <a:cubicBezTo>
                  <a:pt x="703408" y="419042"/>
                  <a:pt x="574292" y="360834"/>
                  <a:pt x="609746" y="357130"/>
                </a:cubicBezTo>
                <a:cubicBezTo>
                  <a:pt x="645200" y="353426"/>
                  <a:pt x="804479" y="374063"/>
                  <a:pt x="863746" y="38888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FE3C595D-DCF7-2040-AE94-F02CCA6842ED}"/>
              </a:ext>
            </a:extLst>
          </p:cNvPr>
          <p:cNvSpPr/>
          <p:nvPr/>
        </p:nvSpPr>
        <p:spPr>
          <a:xfrm>
            <a:off x="4215597" y="6781739"/>
            <a:ext cx="1161326" cy="675775"/>
          </a:xfrm>
          <a:custGeom>
            <a:avLst/>
            <a:gdLst>
              <a:gd name="connsiteX0" fmla="*/ 1159678 w 1161326"/>
              <a:gd name="connsiteY0" fmla="*/ 66736 h 675775"/>
              <a:gd name="connsiteX1" fmla="*/ 1039028 w 1161326"/>
              <a:gd name="connsiteY1" fmla="*/ 228661 h 675775"/>
              <a:gd name="connsiteX2" fmla="*/ 769153 w 1161326"/>
              <a:gd name="connsiteY2" fmla="*/ 527111 h 675775"/>
              <a:gd name="connsiteX3" fmla="*/ 800903 w 1161326"/>
              <a:gd name="connsiteY3" fmla="*/ 492186 h 675775"/>
              <a:gd name="connsiteX4" fmla="*/ 305603 w 1161326"/>
              <a:gd name="connsiteY4" fmla="*/ 669986 h 675775"/>
              <a:gd name="connsiteX5" fmla="*/ 416728 w 1161326"/>
              <a:gd name="connsiteY5" fmla="*/ 631886 h 675775"/>
              <a:gd name="connsiteX6" fmla="*/ 251628 w 1161326"/>
              <a:gd name="connsiteY6" fmla="*/ 625536 h 675775"/>
              <a:gd name="connsiteX7" fmla="*/ 86528 w 1161326"/>
              <a:gd name="connsiteY7" fmla="*/ 444561 h 675775"/>
              <a:gd name="connsiteX8" fmla="*/ 150028 w 1161326"/>
              <a:gd name="connsiteY8" fmla="*/ 536636 h 675775"/>
              <a:gd name="connsiteX9" fmla="*/ 70653 w 1161326"/>
              <a:gd name="connsiteY9" fmla="*/ 409636 h 675775"/>
              <a:gd name="connsiteX10" fmla="*/ 803 w 1161326"/>
              <a:gd name="connsiteY10" fmla="*/ 349311 h 675775"/>
              <a:gd name="connsiteX11" fmla="*/ 118278 w 1161326"/>
              <a:gd name="connsiteY11" fmla="*/ 384236 h 675775"/>
              <a:gd name="connsiteX12" fmla="*/ 426253 w 1161326"/>
              <a:gd name="connsiteY12" fmla="*/ 342961 h 675775"/>
              <a:gd name="connsiteX13" fmla="*/ 638978 w 1161326"/>
              <a:gd name="connsiteY13" fmla="*/ 339786 h 675775"/>
              <a:gd name="connsiteX14" fmla="*/ 527853 w 1161326"/>
              <a:gd name="connsiteY14" fmla="*/ 330261 h 675775"/>
              <a:gd name="connsiteX15" fmla="*/ 854878 w 1161326"/>
              <a:gd name="connsiteY15" fmla="*/ 247711 h 675775"/>
              <a:gd name="connsiteX16" fmla="*/ 813603 w 1161326"/>
              <a:gd name="connsiteY16" fmla="*/ 269936 h 675775"/>
              <a:gd name="connsiteX17" fmla="*/ 1019978 w 1161326"/>
              <a:gd name="connsiteY17" fmla="*/ 88961 h 675775"/>
              <a:gd name="connsiteX18" fmla="*/ 953303 w 1161326"/>
              <a:gd name="connsiteY18" fmla="*/ 174686 h 675775"/>
              <a:gd name="connsiteX19" fmla="*/ 1105703 w 1161326"/>
              <a:gd name="connsiteY19" fmla="*/ 61 h 675775"/>
              <a:gd name="connsiteX20" fmla="*/ 959653 w 1161326"/>
              <a:gd name="connsiteY20" fmla="*/ 196911 h 675775"/>
              <a:gd name="connsiteX21" fmla="*/ 1159678 w 1161326"/>
              <a:gd name="connsiteY21" fmla="*/ 66736 h 6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61326" h="675775">
                <a:moveTo>
                  <a:pt x="1159678" y="66736"/>
                </a:moveTo>
                <a:cubicBezTo>
                  <a:pt x="1172907" y="72028"/>
                  <a:pt x="1104115" y="151932"/>
                  <a:pt x="1039028" y="228661"/>
                </a:cubicBezTo>
                <a:cubicBezTo>
                  <a:pt x="973940" y="305390"/>
                  <a:pt x="808840" y="483190"/>
                  <a:pt x="769153" y="527111"/>
                </a:cubicBezTo>
                <a:cubicBezTo>
                  <a:pt x="729465" y="571032"/>
                  <a:pt x="878161" y="468374"/>
                  <a:pt x="800903" y="492186"/>
                </a:cubicBezTo>
                <a:cubicBezTo>
                  <a:pt x="723645" y="515999"/>
                  <a:pt x="369632" y="646703"/>
                  <a:pt x="305603" y="669986"/>
                </a:cubicBezTo>
                <a:cubicBezTo>
                  <a:pt x="241574" y="693269"/>
                  <a:pt x="425724" y="639294"/>
                  <a:pt x="416728" y="631886"/>
                </a:cubicBezTo>
                <a:cubicBezTo>
                  <a:pt x="407732" y="624478"/>
                  <a:pt x="306661" y="656757"/>
                  <a:pt x="251628" y="625536"/>
                </a:cubicBezTo>
                <a:cubicBezTo>
                  <a:pt x="196595" y="594315"/>
                  <a:pt x="103461" y="459378"/>
                  <a:pt x="86528" y="444561"/>
                </a:cubicBezTo>
                <a:cubicBezTo>
                  <a:pt x="69595" y="429744"/>
                  <a:pt x="152674" y="542457"/>
                  <a:pt x="150028" y="536636"/>
                </a:cubicBezTo>
                <a:cubicBezTo>
                  <a:pt x="147382" y="530815"/>
                  <a:pt x="95524" y="440857"/>
                  <a:pt x="70653" y="409636"/>
                </a:cubicBezTo>
                <a:cubicBezTo>
                  <a:pt x="45782" y="378415"/>
                  <a:pt x="-7134" y="353544"/>
                  <a:pt x="803" y="349311"/>
                </a:cubicBezTo>
                <a:cubicBezTo>
                  <a:pt x="8740" y="345078"/>
                  <a:pt x="47370" y="385294"/>
                  <a:pt x="118278" y="384236"/>
                </a:cubicBezTo>
                <a:cubicBezTo>
                  <a:pt x="189186" y="383178"/>
                  <a:pt x="339470" y="350369"/>
                  <a:pt x="426253" y="342961"/>
                </a:cubicBezTo>
                <a:cubicBezTo>
                  <a:pt x="513036" y="335553"/>
                  <a:pt x="622045" y="341903"/>
                  <a:pt x="638978" y="339786"/>
                </a:cubicBezTo>
                <a:cubicBezTo>
                  <a:pt x="655911" y="337669"/>
                  <a:pt x="491870" y="345607"/>
                  <a:pt x="527853" y="330261"/>
                </a:cubicBezTo>
                <a:cubicBezTo>
                  <a:pt x="563836" y="314915"/>
                  <a:pt x="807253" y="257765"/>
                  <a:pt x="854878" y="247711"/>
                </a:cubicBezTo>
                <a:cubicBezTo>
                  <a:pt x="902503" y="237657"/>
                  <a:pt x="786086" y="296394"/>
                  <a:pt x="813603" y="269936"/>
                </a:cubicBezTo>
                <a:cubicBezTo>
                  <a:pt x="841120" y="243478"/>
                  <a:pt x="996695" y="104836"/>
                  <a:pt x="1019978" y="88961"/>
                </a:cubicBezTo>
                <a:cubicBezTo>
                  <a:pt x="1043261" y="73086"/>
                  <a:pt x="939016" y="189503"/>
                  <a:pt x="953303" y="174686"/>
                </a:cubicBezTo>
                <a:cubicBezTo>
                  <a:pt x="967590" y="159869"/>
                  <a:pt x="1104645" y="-3643"/>
                  <a:pt x="1105703" y="61"/>
                </a:cubicBezTo>
                <a:cubicBezTo>
                  <a:pt x="1106761" y="3765"/>
                  <a:pt x="953303" y="185269"/>
                  <a:pt x="959653" y="196911"/>
                </a:cubicBezTo>
                <a:cubicBezTo>
                  <a:pt x="966003" y="208553"/>
                  <a:pt x="1146449" y="61444"/>
                  <a:pt x="1159678" y="6673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6BBAEDDF-92CB-39ED-A3BA-853E5944AAA7}"/>
              </a:ext>
            </a:extLst>
          </p:cNvPr>
          <p:cNvSpPr/>
          <p:nvPr/>
        </p:nvSpPr>
        <p:spPr>
          <a:xfrm>
            <a:off x="5810168" y="5089434"/>
            <a:ext cx="121471" cy="274314"/>
          </a:xfrm>
          <a:custGeom>
            <a:avLst/>
            <a:gdLst>
              <a:gd name="connsiteX0" fmla="*/ 3257 w 121471"/>
              <a:gd name="connsiteY0" fmla="*/ 117566 h 274314"/>
              <a:gd name="connsiteX1" fmla="*/ 92157 w 121471"/>
              <a:gd name="connsiteY1" fmla="*/ 206466 h 274314"/>
              <a:gd name="connsiteX2" fmla="*/ 114382 w 121471"/>
              <a:gd name="connsiteY2" fmla="*/ 273141 h 274314"/>
              <a:gd name="connsiteX3" fmla="*/ 111207 w 121471"/>
              <a:gd name="connsiteY3" fmla="*/ 228691 h 274314"/>
              <a:gd name="connsiteX4" fmla="*/ 82 w 121471"/>
              <a:gd name="connsiteY4" fmla="*/ 91 h 274314"/>
              <a:gd name="connsiteX5" fmla="*/ 92157 w 121471"/>
              <a:gd name="connsiteY5" fmla="*/ 200116 h 274314"/>
              <a:gd name="connsiteX6" fmla="*/ 3257 w 121471"/>
              <a:gd name="connsiteY6" fmla="*/ 117566 h 27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71" h="274314">
                <a:moveTo>
                  <a:pt x="3257" y="117566"/>
                </a:moveTo>
                <a:cubicBezTo>
                  <a:pt x="3257" y="118624"/>
                  <a:pt x="73636" y="180537"/>
                  <a:pt x="92157" y="206466"/>
                </a:cubicBezTo>
                <a:cubicBezTo>
                  <a:pt x="110678" y="232395"/>
                  <a:pt x="111207" y="269437"/>
                  <a:pt x="114382" y="273141"/>
                </a:cubicBezTo>
                <a:cubicBezTo>
                  <a:pt x="117557" y="276845"/>
                  <a:pt x="130257" y="274199"/>
                  <a:pt x="111207" y="228691"/>
                </a:cubicBezTo>
                <a:cubicBezTo>
                  <a:pt x="92157" y="183183"/>
                  <a:pt x="3257" y="4853"/>
                  <a:pt x="82" y="91"/>
                </a:cubicBezTo>
                <a:cubicBezTo>
                  <a:pt x="-3093" y="-4671"/>
                  <a:pt x="86865" y="178420"/>
                  <a:pt x="92157" y="200116"/>
                </a:cubicBezTo>
                <a:cubicBezTo>
                  <a:pt x="97449" y="221812"/>
                  <a:pt x="3257" y="116508"/>
                  <a:pt x="3257" y="117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59306CB0-5C89-DCB9-17DC-893FC9D0AFC5}"/>
              </a:ext>
            </a:extLst>
          </p:cNvPr>
          <p:cNvSpPr/>
          <p:nvPr/>
        </p:nvSpPr>
        <p:spPr>
          <a:xfrm>
            <a:off x="5076665" y="5422333"/>
            <a:ext cx="135908" cy="73608"/>
          </a:xfrm>
          <a:custGeom>
            <a:avLst/>
            <a:gdLst>
              <a:gd name="connsiteX0" fmla="*/ 160 w 135908"/>
              <a:gd name="connsiteY0" fmla="*/ 3742 h 73608"/>
              <a:gd name="connsiteX1" fmla="*/ 98585 w 135908"/>
              <a:gd name="connsiteY1" fmla="*/ 13267 h 73608"/>
              <a:gd name="connsiteX2" fmla="*/ 130335 w 135908"/>
              <a:gd name="connsiteY2" fmla="*/ 73592 h 73608"/>
              <a:gd name="connsiteX3" fmla="*/ 123985 w 135908"/>
              <a:gd name="connsiteY3" fmla="*/ 6917 h 73608"/>
              <a:gd name="connsiteX4" fmla="*/ 160 w 135908"/>
              <a:gd name="connsiteY4" fmla="*/ 3742 h 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08" h="73608">
                <a:moveTo>
                  <a:pt x="160" y="3742"/>
                </a:moveTo>
                <a:cubicBezTo>
                  <a:pt x="-4073" y="4800"/>
                  <a:pt x="76889" y="1625"/>
                  <a:pt x="98585" y="13267"/>
                </a:cubicBezTo>
                <a:cubicBezTo>
                  <a:pt x="120281" y="24909"/>
                  <a:pt x="126102" y="74650"/>
                  <a:pt x="130335" y="73592"/>
                </a:cubicBezTo>
                <a:cubicBezTo>
                  <a:pt x="134568" y="72534"/>
                  <a:pt x="143035" y="19617"/>
                  <a:pt x="123985" y="6917"/>
                </a:cubicBezTo>
                <a:cubicBezTo>
                  <a:pt x="104935" y="-5783"/>
                  <a:pt x="4393" y="2684"/>
                  <a:pt x="160" y="3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45BA4578-106B-1A4D-059F-981523DEC60A}"/>
              </a:ext>
            </a:extLst>
          </p:cNvPr>
          <p:cNvSpPr/>
          <p:nvPr/>
        </p:nvSpPr>
        <p:spPr>
          <a:xfrm>
            <a:off x="5629239" y="5241838"/>
            <a:ext cx="225461" cy="162025"/>
          </a:xfrm>
          <a:custGeom>
            <a:avLst/>
            <a:gdLst>
              <a:gd name="connsiteX0" fmla="*/ 36 w 225461"/>
              <a:gd name="connsiteY0" fmla="*/ 139787 h 162025"/>
              <a:gd name="connsiteX1" fmla="*/ 171486 w 225461"/>
              <a:gd name="connsiteY1" fmla="*/ 98512 h 162025"/>
              <a:gd name="connsiteX2" fmla="*/ 225461 w 225461"/>
              <a:gd name="connsiteY2" fmla="*/ 162012 h 162025"/>
              <a:gd name="connsiteX3" fmla="*/ 171486 w 225461"/>
              <a:gd name="connsiteY3" fmla="*/ 92162 h 162025"/>
              <a:gd name="connsiteX4" fmla="*/ 104811 w 225461"/>
              <a:gd name="connsiteY4" fmla="*/ 87 h 162025"/>
              <a:gd name="connsiteX5" fmla="*/ 155611 w 225461"/>
              <a:gd name="connsiteY5" fmla="*/ 76287 h 162025"/>
              <a:gd name="connsiteX6" fmla="*/ 36 w 225461"/>
              <a:gd name="connsiteY6" fmla="*/ 139787 h 1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61" h="162025">
                <a:moveTo>
                  <a:pt x="36" y="139787"/>
                </a:moveTo>
                <a:cubicBezTo>
                  <a:pt x="2682" y="143491"/>
                  <a:pt x="133915" y="94808"/>
                  <a:pt x="171486" y="98512"/>
                </a:cubicBezTo>
                <a:cubicBezTo>
                  <a:pt x="209057" y="102216"/>
                  <a:pt x="225461" y="163070"/>
                  <a:pt x="225461" y="162012"/>
                </a:cubicBezTo>
                <a:cubicBezTo>
                  <a:pt x="225461" y="160954"/>
                  <a:pt x="191594" y="119149"/>
                  <a:pt x="171486" y="92162"/>
                </a:cubicBezTo>
                <a:cubicBezTo>
                  <a:pt x="151378" y="65174"/>
                  <a:pt x="107457" y="2733"/>
                  <a:pt x="104811" y="87"/>
                </a:cubicBezTo>
                <a:cubicBezTo>
                  <a:pt x="102165" y="-2559"/>
                  <a:pt x="172544" y="55649"/>
                  <a:pt x="155611" y="76287"/>
                </a:cubicBezTo>
                <a:cubicBezTo>
                  <a:pt x="138678" y="96924"/>
                  <a:pt x="-2610" y="136083"/>
                  <a:pt x="36" y="139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01A560A1-8115-4F17-0403-9AF7F4C87C2E}"/>
              </a:ext>
            </a:extLst>
          </p:cNvPr>
          <p:cNvSpPr/>
          <p:nvPr/>
        </p:nvSpPr>
        <p:spPr>
          <a:xfrm>
            <a:off x="4957995" y="5424738"/>
            <a:ext cx="184976" cy="110258"/>
          </a:xfrm>
          <a:custGeom>
            <a:avLst/>
            <a:gdLst>
              <a:gd name="connsiteX0" fmla="*/ 1355 w 184976"/>
              <a:gd name="connsiteY0" fmla="*/ 1337 h 110258"/>
              <a:gd name="connsiteX1" fmla="*/ 182330 w 184976"/>
              <a:gd name="connsiteY1" fmla="*/ 109287 h 110258"/>
              <a:gd name="connsiteX2" fmla="*/ 102955 w 184976"/>
              <a:gd name="connsiteY2" fmla="*/ 52137 h 110258"/>
              <a:gd name="connsiteX3" fmla="*/ 1355 w 184976"/>
              <a:gd name="connsiteY3" fmla="*/ 1337 h 11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76" h="110258">
                <a:moveTo>
                  <a:pt x="1355" y="1337"/>
                </a:moveTo>
                <a:cubicBezTo>
                  <a:pt x="14584" y="10862"/>
                  <a:pt x="165397" y="100820"/>
                  <a:pt x="182330" y="109287"/>
                </a:cubicBezTo>
                <a:cubicBezTo>
                  <a:pt x="199263" y="117754"/>
                  <a:pt x="130472" y="68541"/>
                  <a:pt x="102955" y="52137"/>
                </a:cubicBezTo>
                <a:cubicBezTo>
                  <a:pt x="75438" y="35733"/>
                  <a:pt x="-11874" y="-8188"/>
                  <a:pt x="1355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DCB80195-D130-4DB7-0179-3CD9D719C19A}"/>
              </a:ext>
            </a:extLst>
          </p:cNvPr>
          <p:cNvSpPr/>
          <p:nvPr/>
        </p:nvSpPr>
        <p:spPr>
          <a:xfrm>
            <a:off x="5054493" y="5324249"/>
            <a:ext cx="223223" cy="73418"/>
          </a:xfrm>
          <a:custGeom>
            <a:avLst/>
            <a:gdLst>
              <a:gd name="connsiteX0" fmla="*/ 107 w 223223"/>
              <a:gd name="connsiteY0" fmla="*/ 73251 h 73418"/>
              <a:gd name="connsiteX1" fmla="*/ 117582 w 223223"/>
              <a:gd name="connsiteY1" fmla="*/ 44676 h 73418"/>
              <a:gd name="connsiteX2" fmla="*/ 222357 w 223223"/>
              <a:gd name="connsiteY2" fmla="*/ 63726 h 73418"/>
              <a:gd name="connsiteX3" fmla="*/ 162032 w 223223"/>
              <a:gd name="connsiteY3" fmla="*/ 44676 h 73418"/>
              <a:gd name="connsiteX4" fmla="*/ 66782 w 223223"/>
              <a:gd name="connsiteY4" fmla="*/ 226 h 73418"/>
              <a:gd name="connsiteX5" fmla="*/ 95357 w 223223"/>
              <a:gd name="connsiteY5" fmla="*/ 28801 h 73418"/>
              <a:gd name="connsiteX6" fmla="*/ 107 w 223223"/>
              <a:gd name="connsiteY6" fmla="*/ 73251 h 7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3" h="73418">
                <a:moveTo>
                  <a:pt x="107" y="73251"/>
                </a:moveTo>
                <a:cubicBezTo>
                  <a:pt x="3811" y="75897"/>
                  <a:pt x="80540" y="46263"/>
                  <a:pt x="117582" y="44676"/>
                </a:cubicBezTo>
                <a:cubicBezTo>
                  <a:pt x="154624" y="43088"/>
                  <a:pt x="214949" y="63726"/>
                  <a:pt x="222357" y="63726"/>
                </a:cubicBezTo>
                <a:cubicBezTo>
                  <a:pt x="229765" y="63726"/>
                  <a:pt x="187961" y="55259"/>
                  <a:pt x="162032" y="44676"/>
                </a:cubicBezTo>
                <a:cubicBezTo>
                  <a:pt x="136103" y="34093"/>
                  <a:pt x="77895" y="2872"/>
                  <a:pt x="66782" y="226"/>
                </a:cubicBezTo>
                <a:cubicBezTo>
                  <a:pt x="55669" y="-2420"/>
                  <a:pt x="101178" y="18747"/>
                  <a:pt x="95357" y="28801"/>
                </a:cubicBezTo>
                <a:cubicBezTo>
                  <a:pt x="89536" y="38855"/>
                  <a:pt x="-3597" y="70605"/>
                  <a:pt x="107" y="73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A472DE69-8F08-7346-082B-4857BEAEEF08}"/>
              </a:ext>
            </a:extLst>
          </p:cNvPr>
          <p:cNvSpPr/>
          <p:nvPr/>
        </p:nvSpPr>
        <p:spPr>
          <a:xfrm>
            <a:off x="2904267" y="5051296"/>
            <a:ext cx="289879" cy="608619"/>
          </a:xfrm>
          <a:custGeom>
            <a:avLst/>
            <a:gdLst>
              <a:gd name="connsiteX0" fmla="*/ 289783 w 289879"/>
              <a:gd name="connsiteY0" fmla="*/ 129 h 608619"/>
              <a:gd name="connsiteX1" fmla="*/ 153258 w 289879"/>
              <a:gd name="connsiteY1" fmla="*/ 311279 h 608619"/>
              <a:gd name="connsiteX2" fmla="*/ 73883 w 289879"/>
              <a:gd name="connsiteY2" fmla="*/ 565279 h 608619"/>
              <a:gd name="connsiteX3" fmla="*/ 143733 w 289879"/>
              <a:gd name="connsiteY3" fmla="*/ 263654 h 608619"/>
              <a:gd name="connsiteX4" fmla="*/ 858 w 289879"/>
              <a:gd name="connsiteY4" fmla="*/ 606554 h 608619"/>
              <a:gd name="connsiteX5" fmla="*/ 223108 w 289879"/>
              <a:gd name="connsiteY5" fmla="*/ 66804 h 608619"/>
              <a:gd name="connsiteX6" fmla="*/ 131033 w 289879"/>
              <a:gd name="connsiteY6" fmla="*/ 270004 h 608619"/>
              <a:gd name="connsiteX7" fmla="*/ 289783 w 289879"/>
              <a:gd name="connsiteY7" fmla="*/ 129 h 60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879" h="608619">
                <a:moveTo>
                  <a:pt x="289783" y="129"/>
                </a:moveTo>
                <a:cubicBezTo>
                  <a:pt x="293487" y="7008"/>
                  <a:pt x="189241" y="217087"/>
                  <a:pt x="153258" y="311279"/>
                </a:cubicBezTo>
                <a:cubicBezTo>
                  <a:pt x="117275" y="405471"/>
                  <a:pt x="75471" y="573217"/>
                  <a:pt x="73883" y="565279"/>
                </a:cubicBezTo>
                <a:cubicBezTo>
                  <a:pt x="72295" y="557341"/>
                  <a:pt x="155904" y="256775"/>
                  <a:pt x="143733" y="263654"/>
                </a:cubicBezTo>
                <a:cubicBezTo>
                  <a:pt x="131562" y="270533"/>
                  <a:pt x="-12371" y="639362"/>
                  <a:pt x="858" y="606554"/>
                </a:cubicBezTo>
                <a:cubicBezTo>
                  <a:pt x="14087" y="573746"/>
                  <a:pt x="201412" y="122896"/>
                  <a:pt x="223108" y="66804"/>
                </a:cubicBezTo>
                <a:cubicBezTo>
                  <a:pt x="244804" y="10712"/>
                  <a:pt x="120979" y="276354"/>
                  <a:pt x="131033" y="270004"/>
                </a:cubicBezTo>
                <a:cubicBezTo>
                  <a:pt x="141087" y="263654"/>
                  <a:pt x="286079" y="-6750"/>
                  <a:pt x="28978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890C6EC5-173E-4C3B-18BD-44458029B170}"/>
              </a:ext>
            </a:extLst>
          </p:cNvPr>
          <p:cNvSpPr/>
          <p:nvPr/>
        </p:nvSpPr>
        <p:spPr>
          <a:xfrm>
            <a:off x="3170162" y="4911024"/>
            <a:ext cx="152369" cy="214630"/>
          </a:xfrm>
          <a:custGeom>
            <a:avLst/>
            <a:gdLst>
              <a:gd name="connsiteX0" fmla="*/ 150888 w 152369"/>
              <a:gd name="connsiteY0" fmla="*/ 3876 h 214630"/>
              <a:gd name="connsiteX1" fmla="*/ 1663 w 152369"/>
              <a:gd name="connsiteY1" fmla="*/ 213426 h 214630"/>
              <a:gd name="connsiteX2" fmla="*/ 74688 w 152369"/>
              <a:gd name="connsiteY2" fmla="*/ 86426 h 214630"/>
              <a:gd name="connsiteX3" fmla="*/ 150888 w 152369"/>
              <a:gd name="connsiteY3" fmla="*/ 3876 h 21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69" h="214630">
                <a:moveTo>
                  <a:pt x="150888" y="3876"/>
                </a:moveTo>
                <a:cubicBezTo>
                  <a:pt x="138717" y="25043"/>
                  <a:pt x="14363" y="199668"/>
                  <a:pt x="1663" y="213426"/>
                </a:cubicBezTo>
                <a:cubicBezTo>
                  <a:pt x="-11037" y="227184"/>
                  <a:pt x="52463" y="119234"/>
                  <a:pt x="74688" y="86426"/>
                </a:cubicBezTo>
                <a:cubicBezTo>
                  <a:pt x="96913" y="53618"/>
                  <a:pt x="163059" y="-17291"/>
                  <a:pt x="150888" y="3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E6439252-0825-08DC-A874-2CBC2AB511AE}"/>
              </a:ext>
            </a:extLst>
          </p:cNvPr>
          <p:cNvSpPr/>
          <p:nvPr/>
        </p:nvSpPr>
        <p:spPr>
          <a:xfrm>
            <a:off x="3384257" y="4809838"/>
            <a:ext cx="219892" cy="157883"/>
          </a:xfrm>
          <a:custGeom>
            <a:avLst/>
            <a:gdLst>
              <a:gd name="connsiteX0" fmla="*/ 3468 w 219892"/>
              <a:gd name="connsiteY0" fmla="*/ 155862 h 157883"/>
              <a:gd name="connsiteX1" fmla="*/ 178093 w 219892"/>
              <a:gd name="connsiteY1" fmla="*/ 35212 h 157883"/>
              <a:gd name="connsiteX2" fmla="*/ 124118 w 219892"/>
              <a:gd name="connsiteY2" fmla="*/ 70137 h 157883"/>
              <a:gd name="connsiteX3" fmla="*/ 219368 w 219892"/>
              <a:gd name="connsiteY3" fmla="*/ 287 h 157883"/>
              <a:gd name="connsiteX4" fmla="*/ 73318 w 219892"/>
              <a:gd name="connsiteY4" fmla="*/ 101887 h 157883"/>
              <a:gd name="connsiteX5" fmla="*/ 3468 w 219892"/>
              <a:gd name="connsiteY5" fmla="*/ 155862 h 1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892" h="157883">
                <a:moveTo>
                  <a:pt x="3468" y="155862"/>
                </a:moveTo>
                <a:cubicBezTo>
                  <a:pt x="20930" y="144750"/>
                  <a:pt x="157985" y="49499"/>
                  <a:pt x="178093" y="35212"/>
                </a:cubicBezTo>
                <a:cubicBezTo>
                  <a:pt x="198201" y="20925"/>
                  <a:pt x="117239" y="75958"/>
                  <a:pt x="124118" y="70137"/>
                </a:cubicBezTo>
                <a:cubicBezTo>
                  <a:pt x="130997" y="64316"/>
                  <a:pt x="227835" y="-5005"/>
                  <a:pt x="219368" y="287"/>
                </a:cubicBezTo>
                <a:cubicBezTo>
                  <a:pt x="210901" y="5579"/>
                  <a:pt x="108243" y="73841"/>
                  <a:pt x="73318" y="101887"/>
                </a:cubicBezTo>
                <a:cubicBezTo>
                  <a:pt x="38393" y="129933"/>
                  <a:pt x="-13994" y="166974"/>
                  <a:pt x="3468" y="15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5071C4A8-DA9D-A377-8BC9-0C3CAF5FCFE0}"/>
              </a:ext>
            </a:extLst>
          </p:cNvPr>
          <p:cNvSpPr/>
          <p:nvPr/>
        </p:nvSpPr>
        <p:spPr>
          <a:xfrm>
            <a:off x="3227337" y="5438769"/>
            <a:ext cx="58934" cy="143176"/>
          </a:xfrm>
          <a:custGeom>
            <a:avLst/>
            <a:gdLst>
              <a:gd name="connsiteX0" fmla="*/ 58788 w 58934"/>
              <a:gd name="connsiteY0" fmla="*/ 6 h 143176"/>
              <a:gd name="connsiteX1" fmla="*/ 20688 w 58934"/>
              <a:gd name="connsiteY1" fmla="*/ 57156 h 143176"/>
              <a:gd name="connsiteX2" fmla="*/ 17513 w 58934"/>
              <a:gd name="connsiteY2" fmla="*/ 142881 h 143176"/>
              <a:gd name="connsiteX3" fmla="*/ 1638 w 58934"/>
              <a:gd name="connsiteY3" fmla="*/ 25406 h 143176"/>
              <a:gd name="connsiteX4" fmla="*/ 4813 w 58934"/>
              <a:gd name="connsiteY4" fmla="*/ 60331 h 143176"/>
              <a:gd name="connsiteX5" fmla="*/ 58788 w 58934"/>
              <a:gd name="connsiteY5" fmla="*/ 6 h 14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34" h="143176">
                <a:moveTo>
                  <a:pt x="58788" y="6"/>
                </a:moveTo>
                <a:cubicBezTo>
                  <a:pt x="61434" y="-523"/>
                  <a:pt x="27567" y="33344"/>
                  <a:pt x="20688" y="57156"/>
                </a:cubicBezTo>
                <a:cubicBezTo>
                  <a:pt x="13809" y="80968"/>
                  <a:pt x="20688" y="148173"/>
                  <a:pt x="17513" y="142881"/>
                </a:cubicBezTo>
                <a:cubicBezTo>
                  <a:pt x="14338" y="137589"/>
                  <a:pt x="3755" y="39164"/>
                  <a:pt x="1638" y="25406"/>
                </a:cubicBezTo>
                <a:cubicBezTo>
                  <a:pt x="-479" y="11648"/>
                  <a:pt x="-1537" y="62448"/>
                  <a:pt x="4813" y="60331"/>
                </a:cubicBezTo>
                <a:cubicBezTo>
                  <a:pt x="11163" y="58214"/>
                  <a:pt x="56142" y="535"/>
                  <a:pt x="5878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A18E1963-8BFC-1B79-3C2D-FD186684CBED}"/>
              </a:ext>
            </a:extLst>
          </p:cNvPr>
          <p:cNvSpPr/>
          <p:nvPr/>
        </p:nvSpPr>
        <p:spPr>
          <a:xfrm>
            <a:off x="3163591" y="5552948"/>
            <a:ext cx="33670" cy="143107"/>
          </a:xfrm>
          <a:custGeom>
            <a:avLst/>
            <a:gdLst>
              <a:gd name="connsiteX0" fmla="*/ 33634 w 33670"/>
              <a:gd name="connsiteY0" fmla="*/ 127 h 143107"/>
              <a:gd name="connsiteX1" fmla="*/ 8234 w 33670"/>
              <a:gd name="connsiteY1" fmla="*/ 60452 h 143107"/>
              <a:gd name="connsiteX2" fmla="*/ 8234 w 33670"/>
              <a:gd name="connsiteY2" fmla="*/ 143002 h 143107"/>
              <a:gd name="connsiteX3" fmla="*/ 1884 w 33670"/>
              <a:gd name="connsiteY3" fmla="*/ 76327 h 143107"/>
              <a:gd name="connsiteX4" fmla="*/ 33634 w 33670"/>
              <a:gd name="connsiteY4" fmla="*/ 127 h 14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0" h="143107">
                <a:moveTo>
                  <a:pt x="33634" y="127"/>
                </a:moveTo>
                <a:cubicBezTo>
                  <a:pt x="34692" y="-2519"/>
                  <a:pt x="12467" y="36640"/>
                  <a:pt x="8234" y="60452"/>
                </a:cubicBezTo>
                <a:cubicBezTo>
                  <a:pt x="4001" y="84264"/>
                  <a:pt x="9292" y="140356"/>
                  <a:pt x="8234" y="143002"/>
                </a:cubicBezTo>
                <a:cubicBezTo>
                  <a:pt x="7176" y="145648"/>
                  <a:pt x="-4466" y="98023"/>
                  <a:pt x="1884" y="76327"/>
                </a:cubicBezTo>
                <a:cubicBezTo>
                  <a:pt x="8234" y="54631"/>
                  <a:pt x="32576" y="2773"/>
                  <a:pt x="3363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13230EDE-AE2D-5BC7-8368-F3EDE814F0B0}"/>
              </a:ext>
            </a:extLst>
          </p:cNvPr>
          <p:cNvSpPr/>
          <p:nvPr/>
        </p:nvSpPr>
        <p:spPr>
          <a:xfrm>
            <a:off x="4884460" y="5768290"/>
            <a:ext cx="222102" cy="296113"/>
          </a:xfrm>
          <a:custGeom>
            <a:avLst/>
            <a:gdLst>
              <a:gd name="connsiteX0" fmla="*/ 5040 w 222102"/>
              <a:gd name="connsiteY0" fmla="*/ 127685 h 296113"/>
              <a:gd name="connsiteX1" fmla="*/ 220940 w 222102"/>
              <a:gd name="connsiteY1" fmla="*/ 295960 h 296113"/>
              <a:gd name="connsiteX2" fmla="*/ 90765 w 222102"/>
              <a:gd name="connsiteY2" fmla="*/ 156260 h 296113"/>
              <a:gd name="connsiteX3" fmla="*/ 84415 w 222102"/>
              <a:gd name="connsiteY3" fmla="*/ 73710 h 296113"/>
              <a:gd name="connsiteX4" fmla="*/ 59015 w 222102"/>
              <a:gd name="connsiteY4" fmla="*/ 685 h 296113"/>
              <a:gd name="connsiteX5" fmla="*/ 84415 w 222102"/>
              <a:gd name="connsiteY5" fmla="*/ 118160 h 296113"/>
              <a:gd name="connsiteX6" fmla="*/ 68540 w 222102"/>
              <a:gd name="connsiteY6" fmla="*/ 184835 h 296113"/>
              <a:gd name="connsiteX7" fmla="*/ 5040 w 222102"/>
              <a:gd name="connsiteY7" fmla="*/ 127685 h 29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02" h="296113">
                <a:moveTo>
                  <a:pt x="5040" y="127685"/>
                </a:moveTo>
                <a:cubicBezTo>
                  <a:pt x="30440" y="146206"/>
                  <a:pt x="206652" y="291197"/>
                  <a:pt x="220940" y="295960"/>
                </a:cubicBezTo>
                <a:cubicBezTo>
                  <a:pt x="235228" y="300723"/>
                  <a:pt x="113519" y="193302"/>
                  <a:pt x="90765" y="156260"/>
                </a:cubicBezTo>
                <a:cubicBezTo>
                  <a:pt x="68011" y="119218"/>
                  <a:pt x="89707" y="99639"/>
                  <a:pt x="84415" y="73710"/>
                </a:cubicBezTo>
                <a:cubicBezTo>
                  <a:pt x="79123" y="47781"/>
                  <a:pt x="59015" y="-6723"/>
                  <a:pt x="59015" y="685"/>
                </a:cubicBezTo>
                <a:cubicBezTo>
                  <a:pt x="59015" y="8093"/>
                  <a:pt x="82828" y="87468"/>
                  <a:pt x="84415" y="118160"/>
                </a:cubicBezTo>
                <a:cubicBezTo>
                  <a:pt x="86003" y="148852"/>
                  <a:pt x="79123" y="181660"/>
                  <a:pt x="68540" y="184835"/>
                </a:cubicBezTo>
                <a:cubicBezTo>
                  <a:pt x="57957" y="188010"/>
                  <a:pt x="-20360" y="109164"/>
                  <a:pt x="5040" y="127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FC8E201F-BAE1-D7E9-E228-3006F96F6939}"/>
              </a:ext>
            </a:extLst>
          </p:cNvPr>
          <p:cNvSpPr/>
          <p:nvPr/>
        </p:nvSpPr>
        <p:spPr>
          <a:xfrm>
            <a:off x="4235383" y="5554705"/>
            <a:ext cx="76267" cy="365820"/>
          </a:xfrm>
          <a:custGeom>
            <a:avLst/>
            <a:gdLst>
              <a:gd name="connsiteX0" fmla="*/ 76267 w 76267"/>
              <a:gd name="connsiteY0" fmla="*/ 55520 h 365820"/>
              <a:gd name="connsiteX1" fmla="*/ 12767 w 76267"/>
              <a:gd name="connsiteY1" fmla="*/ 236495 h 365820"/>
              <a:gd name="connsiteX2" fmla="*/ 12767 w 76267"/>
              <a:gd name="connsiteY2" fmla="*/ 363495 h 365820"/>
              <a:gd name="connsiteX3" fmla="*/ 67 w 76267"/>
              <a:gd name="connsiteY3" fmla="*/ 293645 h 365820"/>
              <a:gd name="connsiteX4" fmla="*/ 19117 w 76267"/>
              <a:gd name="connsiteY4" fmla="*/ 1545 h 365820"/>
              <a:gd name="connsiteX5" fmla="*/ 12767 w 76267"/>
              <a:gd name="connsiteY5" fmla="*/ 172995 h 365820"/>
              <a:gd name="connsiteX6" fmla="*/ 76267 w 76267"/>
              <a:gd name="connsiteY6" fmla="*/ 55520 h 36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67" h="365820">
                <a:moveTo>
                  <a:pt x="76267" y="55520"/>
                </a:moveTo>
                <a:cubicBezTo>
                  <a:pt x="76267" y="66103"/>
                  <a:pt x="23350" y="185166"/>
                  <a:pt x="12767" y="236495"/>
                </a:cubicBezTo>
                <a:cubicBezTo>
                  <a:pt x="2184" y="287824"/>
                  <a:pt x="14884" y="353970"/>
                  <a:pt x="12767" y="363495"/>
                </a:cubicBezTo>
                <a:cubicBezTo>
                  <a:pt x="10650" y="373020"/>
                  <a:pt x="-991" y="353970"/>
                  <a:pt x="67" y="293645"/>
                </a:cubicBezTo>
                <a:cubicBezTo>
                  <a:pt x="1125" y="233320"/>
                  <a:pt x="17000" y="21653"/>
                  <a:pt x="19117" y="1545"/>
                </a:cubicBezTo>
                <a:cubicBezTo>
                  <a:pt x="21234" y="-18563"/>
                  <a:pt x="1655" y="163999"/>
                  <a:pt x="12767" y="172995"/>
                </a:cubicBezTo>
                <a:cubicBezTo>
                  <a:pt x="23879" y="181991"/>
                  <a:pt x="76267" y="44937"/>
                  <a:pt x="76267" y="5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5EEE80B2-9626-BEFF-2BA4-F0D31CCB22C3}"/>
              </a:ext>
            </a:extLst>
          </p:cNvPr>
          <p:cNvSpPr/>
          <p:nvPr/>
        </p:nvSpPr>
        <p:spPr>
          <a:xfrm>
            <a:off x="1879125" y="2876625"/>
            <a:ext cx="2513254" cy="3606166"/>
          </a:xfrm>
          <a:custGeom>
            <a:avLst/>
            <a:gdLst>
              <a:gd name="connsiteX0" fmla="*/ 2503304 w 2513254"/>
              <a:gd name="connsiteY0" fmla="*/ 390 h 3606166"/>
              <a:gd name="connsiteX1" fmla="*/ 1745021 w 2513254"/>
              <a:gd name="connsiteY1" fmla="*/ 624858 h 3606166"/>
              <a:gd name="connsiteX2" fmla="*/ 1176309 w 2513254"/>
              <a:gd name="connsiteY2" fmla="*/ 1706526 h 3606166"/>
              <a:gd name="connsiteX3" fmla="*/ 1142855 w 2513254"/>
              <a:gd name="connsiteY3" fmla="*/ 1394292 h 3606166"/>
              <a:gd name="connsiteX4" fmla="*/ 964436 w 2513254"/>
              <a:gd name="connsiteY4" fmla="*/ 3066975 h 3606166"/>
              <a:gd name="connsiteX5" fmla="*/ 953285 w 2513254"/>
              <a:gd name="connsiteY5" fmla="*/ 3557629 h 3606166"/>
              <a:gd name="connsiteX6" fmla="*/ 585295 w 2513254"/>
              <a:gd name="connsiteY6" fmla="*/ 2052214 h 3606166"/>
              <a:gd name="connsiteX7" fmla="*/ 585295 w 2513254"/>
              <a:gd name="connsiteY7" fmla="*/ 2531716 h 3606166"/>
              <a:gd name="connsiteX8" fmla="*/ 362270 w 2513254"/>
              <a:gd name="connsiteY8" fmla="*/ 2107970 h 3606166"/>
              <a:gd name="connsiteX9" fmla="*/ 72338 w 2513254"/>
              <a:gd name="connsiteY9" fmla="*/ 2933160 h 3606166"/>
              <a:gd name="connsiteX10" fmla="*/ 61187 w 2513254"/>
              <a:gd name="connsiteY10" fmla="*/ 1985307 h 3606166"/>
              <a:gd name="connsiteX11" fmla="*/ 774865 w 2513254"/>
              <a:gd name="connsiteY11" fmla="*/ 368380 h 3606166"/>
              <a:gd name="connsiteX12" fmla="*/ 696807 w 2513254"/>
              <a:gd name="connsiteY12" fmla="*/ 859034 h 3606166"/>
              <a:gd name="connsiteX13" fmla="*/ 1566602 w 2513254"/>
              <a:gd name="connsiteY13" fmla="*/ 111902 h 3606166"/>
              <a:gd name="connsiteX14" fmla="*/ 1165158 w 2513254"/>
              <a:gd name="connsiteY14" fmla="*/ 524497 h 3606166"/>
              <a:gd name="connsiteX15" fmla="*/ 2503304 w 2513254"/>
              <a:gd name="connsiteY15" fmla="*/ 390 h 360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3254" h="3606166">
                <a:moveTo>
                  <a:pt x="2503304" y="390"/>
                </a:moveTo>
                <a:cubicBezTo>
                  <a:pt x="2599948" y="17117"/>
                  <a:pt x="1966187" y="340502"/>
                  <a:pt x="1745021" y="624858"/>
                </a:cubicBezTo>
                <a:cubicBezTo>
                  <a:pt x="1523855" y="909214"/>
                  <a:pt x="1276670" y="1578287"/>
                  <a:pt x="1176309" y="1706526"/>
                </a:cubicBezTo>
                <a:cubicBezTo>
                  <a:pt x="1075948" y="1834765"/>
                  <a:pt x="1178167" y="1167551"/>
                  <a:pt x="1142855" y="1394292"/>
                </a:cubicBezTo>
                <a:cubicBezTo>
                  <a:pt x="1107543" y="1621034"/>
                  <a:pt x="996031" y="2706419"/>
                  <a:pt x="964436" y="3066975"/>
                </a:cubicBezTo>
                <a:cubicBezTo>
                  <a:pt x="932841" y="3427531"/>
                  <a:pt x="1016475" y="3726756"/>
                  <a:pt x="953285" y="3557629"/>
                </a:cubicBezTo>
                <a:cubicBezTo>
                  <a:pt x="890095" y="3388502"/>
                  <a:pt x="646627" y="2223199"/>
                  <a:pt x="585295" y="2052214"/>
                </a:cubicBezTo>
                <a:cubicBezTo>
                  <a:pt x="523963" y="1881229"/>
                  <a:pt x="622466" y="2522423"/>
                  <a:pt x="585295" y="2531716"/>
                </a:cubicBezTo>
                <a:cubicBezTo>
                  <a:pt x="548124" y="2541009"/>
                  <a:pt x="447763" y="2041063"/>
                  <a:pt x="362270" y="2107970"/>
                </a:cubicBezTo>
                <a:cubicBezTo>
                  <a:pt x="276777" y="2174877"/>
                  <a:pt x="122518" y="2953604"/>
                  <a:pt x="72338" y="2933160"/>
                </a:cubicBezTo>
                <a:cubicBezTo>
                  <a:pt x="22157" y="2912716"/>
                  <a:pt x="-55901" y="2412770"/>
                  <a:pt x="61187" y="1985307"/>
                </a:cubicBezTo>
                <a:cubicBezTo>
                  <a:pt x="178275" y="1557844"/>
                  <a:pt x="668928" y="556092"/>
                  <a:pt x="774865" y="368380"/>
                </a:cubicBezTo>
                <a:cubicBezTo>
                  <a:pt x="880802" y="180668"/>
                  <a:pt x="564851" y="901780"/>
                  <a:pt x="696807" y="859034"/>
                </a:cubicBezTo>
                <a:cubicBezTo>
                  <a:pt x="828763" y="816288"/>
                  <a:pt x="1488543" y="167658"/>
                  <a:pt x="1566602" y="111902"/>
                </a:cubicBezTo>
                <a:cubicBezTo>
                  <a:pt x="1644660" y="56146"/>
                  <a:pt x="1007183" y="539365"/>
                  <a:pt x="1165158" y="524497"/>
                </a:cubicBezTo>
                <a:cubicBezTo>
                  <a:pt x="1323133" y="509629"/>
                  <a:pt x="2406660" y="-16337"/>
                  <a:pt x="2503304" y="39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0F0E6F11-2E83-9190-FFE0-02A8AB206D94}"/>
              </a:ext>
            </a:extLst>
          </p:cNvPr>
          <p:cNvSpPr/>
          <p:nvPr/>
        </p:nvSpPr>
        <p:spPr>
          <a:xfrm>
            <a:off x="2341520" y="4151442"/>
            <a:ext cx="452209" cy="2461993"/>
          </a:xfrm>
          <a:custGeom>
            <a:avLst/>
            <a:gdLst>
              <a:gd name="connsiteX0" fmla="*/ 236 w 452209"/>
              <a:gd name="connsiteY0" fmla="*/ 52568 h 2461993"/>
              <a:gd name="connsiteX1" fmla="*/ 312470 w 452209"/>
              <a:gd name="connsiteY1" fmla="*/ 2182451 h 2461993"/>
              <a:gd name="connsiteX2" fmla="*/ 323621 w 452209"/>
              <a:gd name="connsiteY2" fmla="*/ 1881368 h 2461993"/>
              <a:gd name="connsiteX3" fmla="*/ 446285 w 452209"/>
              <a:gd name="connsiteY3" fmla="*/ 2461231 h 2461993"/>
              <a:gd name="connsiteX4" fmla="*/ 423982 w 452209"/>
              <a:gd name="connsiteY4" fmla="*/ 1736402 h 2461993"/>
              <a:gd name="connsiteX5" fmla="*/ 345924 w 452209"/>
              <a:gd name="connsiteY5" fmla="*/ 52568 h 2461993"/>
              <a:gd name="connsiteX6" fmla="*/ 368226 w 452209"/>
              <a:gd name="connsiteY6" fmla="*/ 598978 h 2461993"/>
              <a:gd name="connsiteX7" fmla="*/ 236 w 452209"/>
              <a:gd name="connsiteY7" fmla="*/ 52568 h 24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209" h="2461993">
                <a:moveTo>
                  <a:pt x="236" y="52568"/>
                </a:moveTo>
                <a:cubicBezTo>
                  <a:pt x="-9057" y="316480"/>
                  <a:pt x="258572" y="1877651"/>
                  <a:pt x="312470" y="2182451"/>
                </a:cubicBezTo>
                <a:cubicBezTo>
                  <a:pt x="366368" y="2487251"/>
                  <a:pt x="301319" y="1834905"/>
                  <a:pt x="323621" y="1881368"/>
                </a:cubicBezTo>
                <a:cubicBezTo>
                  <a:pt x="345923" y="1927831"/>
                  <a:pt x="429558" y="2485392"/>
                  <a:pt x="446285" y="2461231"/>
                </a:cubicBezTo>
                <a:cubicBezTo>
                  <a:pt x="463012" y="2437070"/>
                  <a:pt x="440709" y="2137846"/>
                  <a:pt x="423982" y="1736402"/>
                </a:cubicBezTo>
                <a:cubicBezTo>
                  <a:pt x="407255" y="1334958"/>
                  <a:pt x="355217" y="242139"/>
                  <a:pt x="345924" y="52568"/>
                </a:cubicBezTo>
                <a:cubicBezTo>
                  <a:pt x="336631" y="-137003"/>
                  <a:pt x="422123" y="593403"/>
                  <a:pt x="368226" y="598978"/>
                </a:cubicBezTo>
                <a:cubicBezTo>
                  <a:pt x="314329" y="604553"/>
                  <a:pt x="9529" y="-211344"/>
                  <a:pt x="236" y="5256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2834405C-B57D-4489-EC96-8139C2717D64}"/>
              </a:ext>
            </a:extLst>
          </p:cNvPr>
          <p:cNvSpPr/>
          <p:nvPr/>
        </p:nvSpPr>
        <p:spPr>
          <a:xfrm>
            <a:off x="4362701" y="2301617"/>
            <a:ext cx="2676459" cy="3328463"/>
          </a:xfrm>
          <a:custGeom>
            <a:avLst/>
            <a:gdLst>
              <a:gd name="connsiteX0" fmla="*/ 42031 w 2676459"/>
              <a:gd name="connsiteY0" fmla="*/ 28988 h 3328463"/>
              <a:gd name="connsiteX1" fmla="*/ 1001036 w 2676459"/>
              <a:gd name="connsiteY1" fmla="*/ 185105 h 3328463"/>
              <a:gd name="connsiteX2" fmla="*/ 1703562 w 2676459"/>
              <a:gd name="connsiteY2" fmla="*/ 642305 h 3328463"/>
              <a:gd name="connsiteX3" fmla="*/ 1603201 w 2676459"/>
              <a:gd name="connsiteY3" fmla="*/ 564246 h 3328463"/>
              <a:gd name="connsiteX4" fmla="*/ 2417240 w 2676459"/>
              <a:gd name="connsiteY4" fmla="*/ 1991603 h 3328463"/>
              <a:gd name="connsiteX5" fmla="*/ 2439543 w 2676459"/>
              <a:gd name="connsiteY5" fmla="*/ 1668217 h 3328463"/>
              <a:gd name="connsiteX6" fmla="*/ 2673719 w 2676459"/>
              <a:gd name="connsiteY6" fmla="*/ 3296295 h 3328463"/>
              <a:gd name="connsiteX7" fmla="*/ 2261123 w 2676459"/>
              <a:gd name="connsiteY7" fmla="*/ 2616071 h 3328463"/>
              <a:gd name="connsiteX8" fmla="*/ 1101397 w 2676459"/>
              <a:gd name="connsiteY8" fmla="*/ 999144 h 3328463"/>
              <a:gd name="connsiteX9" fmla="*/ 1313270 w 2676459"/>
              <a:gd name="connsiteY9" fmla="*/ 1222168 h 3328463"/>
              <a:gd name="connsiteX10" fmla="*/ 610743 w 2676459"/>
              <a:gd name="connsiteY10" fmla="*/ 240861 h 3328463"/>
              <a:gd name="connsiteX11" fmla="*/ 956431 w 2676459"/>
              <a:gd name="connsiteY11" fmla="*/ 430432 h 3328463"/>
              <a:gd name="connsiteX12" fmla="*/ 253904 w 2676459"/>
              <a:gd name="connsiteY12" fmla="*/ 40139 h 3328463"/>
              <a:gd name="connsiteX13" fmla="*/ 42031 w 2676459"/>
              <a:gd name="connsiteY13" fmla="*/ 28988 h 332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6459" h="3328463">
                <a:moveTo>
                  <a:pt x="42031" y="28988"/>
                </a:moveTo>
                <a:cubicBezTo>
                  <a:pt x="166553" y="53149"/>
                  <a:pt x="724114" y="82886"/>
                  <a:pt x="1001036" y="185105"/>
                </a:cubicBezTo>
                <a:cubicBezTo>
                  <a:pt x="1277958" y="287325"/>
                  <a:pt x="1603201" y="579115"/>
                  <a:pt x="1703562" y="642305"/>
                </a:cubicBezTo>
                <a:cubicBezTo>
                  <a:pt x="1803923" y="705495"/>
                  <a:pt x="1484255" y="339363"/>
                  <a:pt x="1603201" y="564246"/>
                </a:cubicBezTo>
                <a:cubicBezTo>
                  <a:pt x="1722147" y="789129"/>
                  <a:pt x="2277850" y="1807608"/>
                  <a:pt x="2417240" y="1991603"/>
                </a:cubicBezTo>
                <a:cubicBezTo>
                  <a:pt x="2556630" y="2175598"/>
                  <a:pt x="2396797" y="1450768"/>
                  <a:pt x="2439543" y="1668217"/>
                </a:cubicBezTo>
                <a:cubicBezTo>
                  <a:pt x="2482289" y="1885666"/>
                  <a:pt x="2703456" y="3138319"/>
                  <a:pt x="2673719" y="3296295"/>
                </a:cubicBezTo>
                <a:cubicBezTo>
                  <a:pt x="2643982" y="3454271"/>
                  <a:pt x="2523177" y="2998930"/>
                  <a:pt x="2261123" y="2616071"/>
                </a:cubicBezTo>
                <a:cubicBezTo>
                  <a:pt x="1999069" y="2233213"/>
                  <a:pt x="1259373" y="1231461"/>
                  <a:pt x="1101397" y="999144"/>
                </a:cubicBezTo>
                <a:cubicBezTo>
                  <a:pt x="943421" y="766827"/>
                  <a:pt x="1395046" y="1348548"/>
                  <a:pt x="1313270" y="1222168"/>
                </a:cubicBezTo>
                <a:cubicBezTo>
                  <a:pt x="1231494" y="1095788"/>
                  <a:pt x="670216" y="372817"/>
                  <a:pt x="610743" y="240861"/>
                </a:cubicBezTo>
                <a:cubicBezTo>
                  <a:pt x="551270" y="108905"/>
                  <a:pt x="956431" y="430432"/>
                  <a:pt x="956431" y="430432"/>
                </a:cubicBezTo>
                <a:cubicBezTo>
                  <a:pt x="896958" y="396978"/>
                  <a:pt x="413738" y="107046"/>
                  <a:pt x="253904" y="40139"/>
                </a:cubicBezTo>
                <a:cubicBezTo>
                  <a:pt x="94070" y="-26768"/>
                  <a:pt x="-82491" y="4827"/>
                  <a:pt x="42031" y="2898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686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1</Words>
  <Application>Microsoft Macintosh PowerPoint</Application>
  <PresentationFormat>A3 297x420 mm</PresentationFormat>
  <Paragraphs>1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17</cp:revision>
  <dcterms:created xsi:type="dcterms:W3CDTF">2024-03-09T15:54:26Z</dcterms:created>
  <dcterms:modified xsi:type="dcterms:W3CDTF">2024-03-11T15:49:16Z</dcterms:modified>
</cp:coreProperties>
</file>